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5" r:id="rId2"/>
  </p:sldMasterIdLst>
  <p:notesMasterIdLst>
    <p:notesMasterId r:id="rId48"/>
  </p:notesMasterIdLst>
  <p:sldIdLst>
    <p:sldId id="1775" r:id="rId3"/>
    <p:sldId id="268" r:id="rId4"/>
    <p:sldId id="260" r:id="rId5"/>
    <p:sldId id="270" r:id="rId6"/>
    <p:sldId id="279" r:id="rId7"/>
    <p:sldId id="288" r:id="rId8"/>
    <p:sldId id="1779" r:id="rId9"/>
    <p:sldId id="1778" r:id="rId10"/>
    <p:sldId id="1780" r:id="rId11"/>
    <p:sldId id="1781" r:id="rId12"/>
    <p:sldId id="1782" r:id="rId13"/>
    <p:sldId id="1783" r:id="rId14"/>
    <p:sldId id="1784" r:id="rId15"/>
    <p:sldId id="1785" r:id="rId16"/>
    <p:sldId id="1786" r:id="rId17"/>
    <p:sldId id="1787" r:id="rId18"/>
    <p:sldId id="1788" r:id="rId19"/>
    <p:sldId id="1789" r:id="rId20"/>
    <p:sldId id="1790" r:id="rId21"/>
    <p:sldId id="1791" r:id="rId22"/>
    <p:sldId id="1793" r:id="rId23"/>
    <p:sldId id="1792" r:id="rId24"/>
    <p:sldId id="276" r:id="rId25"/>
    <p:sldId id="1776" r:id="rId26"/>
    <p:sldId id="1795" r:id="rId27"/>
    <p:sldId id="1796" r:id="rId28"/>
    <p:sldId id="1797" r:id="rId29"/>
    <p:sldId id="1802" r:id="rId30"/>
    <p:sldId id="1803" r:id="rId31"/>
    <p:sldId id="1799" r:id="rId32"/>
    <p:sldId id="1798" r:id="rId33"/>
    <p:sldId id="1801" r:id="rId34"/>
    <p:sldId id="1794" r:id="rId35"/>
    <p:sldId id="1800" r:id="rId36"/>
    <p:sldId id="1804" r:id="rId37"/>
    <p:sldId id="1777" r:id="rId38"/>
    <p:sldId id="261" r:id="rId39"/>
    <p:sldId id="283" r:id="rId40"/>
    <p:sldId id="277" r:id="rId41"/>
    <p:sldId id="281" r:id="rId42"/>
    <p:sldId id="269" r:id="rId43"/>
    <p:sldId id="282" r:id="rId44"/>
    <p:sldId id="280" r:id="rId45"/>
    <p:sldId id="263" r:id="rId46"/>
    <p:sldId id="289" r:id="rId47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7C4"/>
    <a:srgbClr val="6D7A8A"/>
    <a:srgbClr val="265279"/>
    <a:srgbClr val="262626"/>
    <a:srgbClr val="EEF3FA"/>
    <a:srgbClr val="326B9E"/>
    <a:srgbClr val="F7F7F7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41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584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1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07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836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068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01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207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983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9559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95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6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268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72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71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48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814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464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1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8584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69404" y="6525239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  <p:extLst>
      <p:ext uri="{BB962C8B-B14F-4D97-AF65-F5344CB8AC3E}">
        <p14:creationId xmlns:p14="http://schemas.microsoft.com/office/powerpoint/2010/main" val="1913072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4866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905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2022/8/19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87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2022/8/19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89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33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782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50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799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2560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221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4871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3FA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06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78741914-8836-4032-99A8-1214B8D2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23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41ECE9F3-B0CA-4FF0-91FD-426901E7143C}"/>
              </a:ext>
            </a:extLst>
          </p:cNvPr>
          <p:cNvSpPr txBox="1"/>
          <p:nvPr/>
        </p:nvSpPr>
        <p:spPr>
          <a:xfrm>
            <a:off x="462578" y="1989856"/>
            <a:ext cx="7906870" cy="287828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</a:p>
          <a:p>
            <a:pPr>
              <a:lnSpc>
                <a:spcPct val="150000"/>
              </a:lnSpc>
            </a:pP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vi-VN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 theo công </a:t>
            </a:r>
            <a:r>
              <a:rPr 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a×Eb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b×Eb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 –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m×Eb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 –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n×Eb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 (1)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E67A077-8671-4F95-9735-DA08A9186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25" y="90553"/>
            <a:ext cx="4426770" cy="719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8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E326C69-F792-491C-93F7-3EF5E9F6AFCA}"/>
              </a:ext>
            </a:extLst>
          </p:cNvPr>
          <p:cNvSpPr txBox="1"/>
          <p:nvPr/>
        </p:nvSpPr>
        <p:spPr>
          <a:xfrm>
            <a:off x="5592656" y="436173"/>
            <a:ext cx="6307732" cy="3892861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 err="1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b="1" dirty="0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b="1" dirty="0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b="1" dirty="0" err="1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b="1" dirty="0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b="1" dirty="0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b="1" dirty="0">
                <a:solidFill>
                  <a:srgbClr val="335C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18D41EE9-063D-453D-9B50-627F279B0179}"/>
              </a:ext>
            </a:extLst>
          </p:cNvPr>
          <p:cNvGrpSpPr/>
          <p:nvPr/>
        </p:nvGrpSpPr>
        <p:grpSpPr>
          <a:xfrm>
            <a:off x="227704" y="785309"/>
            <a:ext cx="5232123" cy="4940556"/>
            <a:chOff x="4870598" y="1866105"/>
            <a:chExt cx="4840617" cy="4148981"/>
          </a:xfrm>
        </p:grpSpPr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75618E3A-C42C-4846-8891-794718E40D69}"/>
                </a:ext>
              </a:extLst>
            </p:cNvPr>
            <p:cNvSpPr/>
            <p:nvPr/>
          </p:nvSpPr>
          <p:spPr>
            <a:xfrm>
              <a:off x="5262104" y="2151088"/>
              <a:ext cx="4449111" cy="3863998"/>
            </a:xfrm>
            <a:prstGeom prst="rect">
              <a:avLst/>
            </a:prstGeom>
            <a:noFill/>
            <a:ln w="28575">
              <a:solidFill>
                <a:srgbClr val="335C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95CADC-B9EF-4C4A-802B-E65EE02CB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0598" y="1866105"/>
              <a:ext cx="4572000" cy="3863999"/>
            </a:xfrm>
            <a:prstGeom prst="rect">
              <a:avLst/>
            </a:prstGeom>
          </p:spPr>
        </p:pic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7015EDE4-60A9-48A4-A14C-AECC852B4C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 t="8634" r="6369" b="12182"/>
          <a:stretch/>
        </p:blipFill>
        <p:spPr>
          <a:xfrm>
            <a:off x="8380207" y="4329034"/>
            <a:ext cx="3811793" cy="252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722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oMo] 4 Cách Hiệu Quả Để Biến Đam Mê Và Sở Trường Của Bạn Thành Doanh  Nghiệp Online - YBOX">
            <a:extLst>
              <a:ext uri="{FF2B5EF4-FFF2-40B4-BE49-F238E27FC236}">
                <a16:creationId xmlns:a16="http://schemas.microsoft.com/office/drawing/2014/main" id="{FB092403-FBF5-425F-8D11-AEDD28E34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48" y="264573"/>
            <a:ext cx="5572125" cy="3184071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30C07E4-53A1-4E71-873A-155FFDEACD0A}"/>
              </a:ext>
            </a:extLst>
          </p:cNvPr>
          <p:cNvSpPr/>
          <p:nvPr/>
        </p:nvSpPr>
        <p:spPr>
          <a:xfrm>
            <a:off x="353525" y="565971"/>
            <a:ext cx="5993487" cy="25630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sau: CH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Cl, NH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578C716C-24B4-4CE1-80EA-601047BB6391}"/>
              </a:ext>
            </a:extLst>
          </p:cNvPr>
          <p:cNvSpPr txBox="1"/>
          <p:nvPr/>
        </p:nvSpPr>
        <p:spPr>
          <a:xfrm>
            <a:off x="5812559" y="3198167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5B940BA6-10F6-448E-8F8E-13CDC6E39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52134" r="20817" b="22266"/>
          <a:stretch/>
        </p:blipFill>
        <p:spPr>
          <a:xfrm>
            <a:off x="8889516" y="3832770"/>
            <a:ext cx="3113389" cy="1290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thể thao, quả tạ, tạ&#10;&#10;Mô tả được tạo tự động">
            <a:extLst>
              <a:ext uri="{FF2B5EF4-FFF2-40B4-BE49-F238E27FC236}">
                <a16:creationId xmlns:a16="http://schemas.microsoft.com/office/drawing/2014/main" id="{B4F96B1E-51E4-430F-82BA-667253146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369" y="3647112"/>
            <a:ext cx="2590800" cy="1762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EF0C95E8-004A-418B-872F-B3CA6200AB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5"/>
          <a:stretch/>
        </p:blipFill>
        <p:spPr>
          <a:xfrm>
            <a:off x="953485" y="3610396"/>
            <a:ext cx="2124075" cy="1755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B6E105F-96D0-441F-A555-36FEA1889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30928" r="55847" b="29856"/>
          <a:stretch/>
        </p:blipFill>
        <p:spPr>
          <a:xfrm>
            <a:off x="3407787" y="3592645"/>
            <a:ext cx="2143125" cy="207179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4A1E7A2-B0F0-4464-819B-C31A4411A9DD}"/>
              </a:ext>
            </a:extLst>
          </p:cNvPr>
          <p:cNvSpPr txBox="1"/>
          <p:nvPr/>
        </p:nvSpPr>
        <p:spPr>
          <a:xfrm>
            <a:off x="747493" y="5630997"/>
            <a:ext cx="2536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4 liên kết C-H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BB13CB2-16E3-44EF-9D1E-8A95480C5C43}"/>
              </a:ext>
            </a:extLst>
          </p:cNvPr>
          <p:cNvSpPr txBox="1"/>
          <p:nvPr/>
        </p:nvSpPr>
        <p:spPr>
          <a:xfrm>
            <a:off x="3211321" y="5645588"/>
            <a:ext cx="2536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 liên kết C-H, 1 liên kết C-Cl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42364F7-9835-4E4A-8ABD-FBDF3F4BA569}"/>
              </a:ext>
            </a:extLst>
          </p:cNvPr>
          <p:cNvSpPr txBox="1"/>
          <p:nvPr/>
        </p:nvSpPr>
        <p:spPr>
          <a:xfrm>
            <a:off x="6096000" y="5630997"/>
            <a:ext cx="2536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 liên kết N-H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23A284-8794-4C17-A84D-F1D4B5420342}"/>
              </a:ext>
            </a:extLst>
          </p:cNvPr>
          <p:cNvSpPr txBox="1"/>
          <p:nvPr/>
        </p:nvSpPr>
        <p:spPr>
          <a:xfrm>
            <a:off x="9178181" y="5191124"/>
            <a:ext cx="2536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Có 2 liên kết C=O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82CE9D7E-43DF-4459-ACFF-22E19AB141BA}"/>
              </a:ext>
            </a:extLst>
          </p:cNvPr>
          <p:cNvGrpSpPr/>
          <p:nvPr/>
        </p:nvGrpSpPr>
        <p:grpSpPr>
          <a:xfrm>
            <a:off x="250221" y="792662"/>
            <a:ext cx="10942434" cy="5500561"/>
            <a:chOff x="282494" y="1707062"/>
            <a:chExt cx="10942434" cy="5500561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7F3B4A82-6049-4244-986D-D0D79BFFC6C0}"/>
                </a:ext>
              </a:extLst>
            </p:cNvPr>
            <p:cNvGrpSpPr/>
            <p:nvPr/>
          </p:nvGrpSpPr>
          <p:grpSpPr>
            <a:xfrm>
              <a:off x="282494" y="1707062"/>
              <a:ext cx="10942434" cy="5500561"/>
              <a:chOff x="282494" y="1707062"/>
              <a:chExt cx="10942434" cy="5500561"/>
            </a:xfrm>
          </p:grpSpPr>
          <p:sp>
            <p:nvSpPr>
              <p:cNvPr id="13" name="Rectangle 13">
                <a:extLst>
                  <a:ext uri="{FF2B5EF4-FFF2-40B4-BE49-F238E27FC236}">
                    <a16:creationId xmlns:a16="http://schemas.microsoft.com/office/drawing/2014/main" id="{50D14BBB-64E7-41E7-9C85-15EDBFDC81AC}"/>
                  </a:ext>
                </a:extLst>
              </p:cNvPr>
              <p:cNvSpPr/>
              <p:nvPr/>
            </p:nvSpPr>
            <p:spPr>
              <a:xfrm>
                <a:off x="1031617" y="1707062"/>
                <a:ext cx="10193311" cy="550056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61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Group 15">
                <a:extLst>
                  <a:ext uri="{FF2B5EF4-FFF2-40B4-BE49-F238E27FC236}">
                    <a16:creationId xmlns:a16="http://schemas.microsoft.com/office/drawing/2014/main" id="{14E20CD0-C1EA-40DC-BE8C-6161CA759A1C}"/>
                  </a:ext>
                </a:extLst>
              </p:cNvPr>
              <p:cNvGrpSpPr/>
              <p:nvPr/>
            </p:nvGrpSpPr>
            <p:grpSpPr>
              <a:xfrm>
                <a:off x="282494" y="1869637"/>
                <a:ext cx="5145894" cy="5110101"/>
                <a:chOff x="4799830" y="1809583"/>
                <a:chExt cx="5145894" cy="5110101"/>
              </a:xfrm>
            </p:grpSpPr>
            <p:sp>
              <p:nvSpPr>
                <p:cNvPr id="11" name="Rectangle 16">
                  <a:extLst>
                    <a:ext uri="{FF2B5EF4-FFF2-40B4-BE49-F238E27FC236}">
                      <a16:creationId xmlns:a16="http://schemas.microsoft.com/office/drawing/2014/main" id="{A6F11D1A-2DF9-4BFC-8A6C-02C406556EBB}"/>
                    </a:ext>
                  </a:extLst>
                </p:cNvPr>
                <p:cNvSpPr/>
                <p:nvPr/>
              </p:nvSpPr>
              <p:spPr>
                <a:xfrm>
                  <a:off x="5262104" y="2151088"/>
                  <a:ext cx="4683620" cy="4768596"/>
                </a:xfrm>
                <a:prstGeom prst="rect">
                  <a:avLst/>
                </a:prstGeom>
                <a:noFill/>
                <a:ln w="28575">
                  <a:solidFill>
                    <a:srgbClr val="335C5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2" name="Picture 17">
                  <a:extLst>
                    <a:ext uri="{FF2B5EF4-FFF2-40B4-BE49-F238E27FC236}">
                      <a16:creationId xmlns:a16="http://schemas.microsoft.com/office/drawing/2014/main" id="{BAA95DAE-758E-4825-AB3C-92AEF4441F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799830" y="1809583"/>
                  <a:ext cx="4849692" cy="476859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" name="Group 24">
              <a:extLst>
                <a:ext uri="{FF2B5EF4-FFF2-40B4-BE49-F238E27FC236}">
                  <a16:creationId xmlns:a16="http://schemas.microsoft.com/office/drawing/2014/main" id="{686C6B60-F3EF-4468-8101-14584D7DEB27}"/>
                </a:ext>
              </a:extLst>
            </p:cNvPr>
            <p:cNvGrpSpPr/>
            <p:nvPr/>
          </p:nvGrpSpPr>
          <p:grpSpPr>
            <a:xfrm>
              <a:off x="6128273" y="5382716"/>
              <a:ext cx="4847386" cy="656559"/>
              <a:chOff x="6348042" y="5056333"/>
              <a:chExt cx="4847386" cy="656559"/>
            </a:xfrm>
          </p:grpSpPr>
          <p:sp>
            <p:nvSpPr>
              <p:cNvPr id="5" name="TextBox 18">
                <a:extLst>
                  <a:ext uri="{FF2B5EF4-FFF2-40B4-BE49-F238E27FC236}">
                    <a16:creationId xmlns:a16="http://schemas.microsoft.com/office/drawing/2014/main" id="{F717A1BC-075F-456F-AF5E-DFAA2A35552D}"/>
                  </a:ext>
                </a:extLst>
              </p:cNvPr>
              <p:cNvSpPr txBox="1"/>
              <p:nvPr/>
            </p:nvSpPr>
            <p:spPr>
              <a:xfrm>
                <a:off x="6348042" y="5296945"/>
                <a:ext cx="200019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pt-BR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 + O</a:t>
                </a:r>
                <a:r>
                  <a:rPr lang="pt-BR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19">
                <a:extLst>
                  <a:ext uri="{FF2B5EF4-FFF2-40B4-BE49-F238E27FC236}">
                    <a16:creationId xmlns:a16="http://schemas.microsoft.com/office/drawing/2014/main" id="{3BE4E568-DC60-42BC-8BBD-2826850E4080}"/>
                  </a:ext>
                </a:extLst>
              </p:cNvPr>
              <p:cNvSpPr txBox="1"/>
              <p:nvPr/>
            </p:nvSpPr>
            <p:spPr>
              <a:xfrm>
                <a:off x="10111909" y="5312782"/>
                <a:ext cx="108351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2NO(g)</a:t>
                </a:r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Straight Arrow Connector 21">
                <a:extLst>
                  <a:ext uri="{FF2B5EF4-FFF2-40B4-BE49-F238E27FC236}">
                    <a16:creationId xmlns:a16="http://schemas.microsoft.com/office/drawing/2014/main" id="{445B7F0D-3381-4E52-9FC9-1E68CEE1D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8256" y="5497000"/>
                <a:ext cx="179365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TextBox 22">
                <a:extLst>
                  <a:ext uri="{FF2B5EF4-FFF2-40B4-BE49-F238E27FC236}">
                    <a16:creationId xmlns:a16="http://schemas.microsoft.com/office/drawing/2014/main" id="{2D66D51E-1B75-4627-A406-4FA7D881F34E}"/>
                  </a:ext>
                </a:extLst>
              </p:cNvPr>
              <p:cNvSpPr txBox="1"/>
              <p:nvPr/>
            </p:nvSpPr>
            <p:spPr>
              <a:xfrm>
                <a:off x="8398157" y="5056333"/>
                <a:ext cx="20001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/tia </a:t>
                </a:r>
                <a:r>
                  <a:rPr lang="vi-V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lửa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801DCAB-FF73-4DD5-B95E-493B3EAE5CC5}"/>
              </a:ext>
            </a:extLst>
          </p:cNvPr>
          <p:cNvSpPr/>
          <p:nvPr/>
        </p:nvSpPr>
        <p:spPr>
          <a:xfrm>
            <a:off x="5562187" y="1190247"/>
            <a:ext cx="5993487" cy="3080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(N≡N)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(O=O)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monoxide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(N=O). </a:t>
            </a:r>
          </a:p>
        </p:txBody>
      </p:sp>
      <p:pic>
        <p:nvPicPr>
          <p:cNvPr id="16" name="Picture 8" descr="Cartoon Computer Icons Drawing Woman - Girl Thinking Clipart Gif, HD Png  Download , Transparent Png Image - PNGitem">
            <a:extLst>
              <a:ext uri="{FF2B5EF4-FFF2-40B4-BE49-F238E27FC236}">
                <a16:creationId xmlns:a16="http://schemas.microsoft.com/office/drawing/2014/main" id="{4D5A7930-8BB0-43A4-8305-00CC9DC0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438" y="4300753"/>
            <a:ext cx="1365007" cy="18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0"/>
            <a:ext cx="12192000" cy="994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352343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CB833A-8F32-4D4E-8F7D-158E32C936D6}"/>
              </a:ext>
            </a:extLst>
          </p:cNvPr>
          <p:cNvSpPr txBox="1"/>
          <p:nvPr/>
        </p:nvSpPr>
        <p:spPr>
          <a:xfrm>
            <a:off x="1215614" y="2084431"/>
            <a:ext cx="1016597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N≡N, 1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O=O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N=O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N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N≡N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945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O=O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498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NO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N=O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607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2E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(NO) = 945 + 498 – 2. 607 = 229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229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Nitrogen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ở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4998B189-E715-4CD9-BDD2-134341930C81}"/>
              </a:ext>
            </a:extLst>
          </p:cNvPr>
          <p:cNvSpPr txBox="1"/>
          <p:nvPr/>
        </p:nvSpPr>
        <p:spPr>
          <a:xfrm>
            <a:off x="2958353" y="1491788"/>
            <a:ext cx="2294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(g) + 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C1A7405D-7610-442B-B771-70CC27ADE673}"/>
              </a:ext>
            </a:extLst>
          </p:cNvPr>
          <p:cNvSpPr txBox="1"/>
          <p:nvPr/>
        </p:nvSpPr>
        <p:spPr>
          <a:xfrm>
            <a:off x="7066755" y="1491788"/>
            <a:ext cx="1243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2NO(g)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21">
            <a:extLst>
              <a:ext uri="{FF2B5EF4-FFF2-40B4-BE49-F238E27FC236}">
                <a16:creationId xmlns:a16="http://schemas.microsoft.com/office/drawing/2014/main" id="{244B7E92-3428-4C3B-A7DE-E14E96BCEDA1}"/>
              </a:ext>
            </a:extLst>
          </p:cNvPr>
          <p:cNvCxnSpPr>
            <a:cxnSpLocks/>
          </p:cNvCxnSpPr>
          <p:nvPr/>
        </p:nvCxnSpPr>
        <p:spPr>
          <a:xfrm>
            <a:off x="5223181" y="1691843"/>
            <a:ext cx="17936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22">
            <a:extLst>
              <a:ext uri="{FF2B5EF4-FFF2-40B4-BE49-F238E27FC236}">
                <a16:creationId xmlns:a16="http://schemas.microsoft.com/office/drawing/2014/main" id="{102C124E-DC7C-46B0-B837-DD7D89DCE1FF}"/>
              </a:ext>
            </a:extLst>
          </p:cNvPr>
          <p:cNvSpPr txBox="1"/>
          <p:nvPr/>
        </p:nvSpPr>
        <p:spPr>
          <a:xfrm>
            <a:off x="5303082" y="1251176"/>
            <a:ext cx="2000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/tia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0">
            <a:extLst>
              <a:ext uri="{FF2B5EF4-FFF2-40B4-BE49-F238E27FC236}">
                <a16:creationId xmlns:a16="http://schemas.microsoft.com/office/drawing/2014/main" id="{28FCEB45-797D-4BF6-B825-3B442FB3A826}"/>
              </a:ext>
            </a:extLst>
          </p:cNvPr>
          <p:cNvSpPr txBox="1"/>
          <p:nvPr/>
        </p:nvSpPr>
        <p:spPr>
          <a:xfrm>
            <a:off x="666973" y="2390390"/>
            <a:ext cx="10736133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– H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 – H)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432 + 243 = 675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25">
            <a:extLst>
              <a:ext uri="{FF2B5EF4-FFF2-40B4-BE49-F238E27FC236}">
                <a16:creationId xmlns:a16="http://schemas.microsoft.com/office/drawing/2014/main" id="{13E6089A-DB54-43DB-8326-FD7EFF163DAE}"/>
              </a:ext>
            </a:extLst>
          </p:cNvPr>
          <p:cNvSpPr txBox="1"/>
          <p:nvPr/>
        </p:nvSpPr>
        <p:spPr>
          <a:xfrm>
            <a:off x="666973" y="588632"/>
            <a:ext cx="1110189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14.1,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Cl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2HCl(g)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A0AA6C07-F079-463D-BB09-E659F9ABC3F4}"/>
              </a:ext>
            </a:extLst>
          </p:cNvPr>
          <p:cNvSpPr txBox="1"/>
          <p:nvPr/>
        </p:nvSpPr>
        <p:spPr>
          <a:xfrm>
            <a:off x="5253161" y="1735732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TextBox 220">
            <a:extLst>
              <a:ext uri="{FF2B5EF4-FFF2-40B4-BE49-F238E27FC236}">
                <a16:creationId xmlns:a16="http://schemas.microsoft.com/office/drawing/2014/main" id="{15F4BA3B-1A19-4ED0-8D55-DDE550630F75}"/>
              </a:ext>
            </a:extLst>
          </p:cNvPr>
          <p:cNvSpPr txBox="1"/>
          <p:nvPr/>
        </p:nvSpPr>
        <p:spPr>
          <a:xfrm>
            <a:off x="666973" y="3864188"/>
            <a:ext cx="10639314" cy="1134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khi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–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×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 – 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× 427 = 854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20">
            <a:extLst>
              <a:ext uri="{FF2B5EF4-FFF2-40B4-BE49-F238E27FC236}">
                <a16:creationId xmlns:a16="http://schemas.microsoft.com/office/drawing/2014/main" id="{7AD4EBD2-59DF-4B6B-A287-726426CD2155}"/>
              </a:ext>
            </a:extLst>
          </p:cNvPr>
          <p:cNvSpPr txBox="1"/>
          <p:nvPr/>
        </p:nvSpPr>
        <p:spPr>
          <a:xfrm>
            <a:off x="753742" y="5187378"/>
            <a:ext cx="10896789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công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675 – 854 = –179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 nên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CB621D57-B5DC-4EDB-AF3F-5CF3BADB22E7}"/>
              </a:ext>
            </a:extLst>
          </p:cNvPr>
          <p:cNvGrpSpPr/>
          <p:nvPr/>
        </p:nvGrpSpPr>
        <p:grpSpPr>
          <a:xfrm>
            <a:off x="4249644" y="526698"/>
            <a:ext cx="3818591" cy="905217"/>
            <a:chOff x="7189742" y="1649619"/>
            <a:chExt cx="2901339" cy="905217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24DE01E6-881B-48B8-86CF-883C2000C6DF}"/>
                </a:ext>
              </a:extLst>
            </p:cNvPr>
            <p:cNvGrpSpPr/>
            <p:nvPr/>
          </p:nvGrpSpPr>
          <p:grpSpPr>
            <a:xfrm>
              <a:off x="7189742" y="1649619"/>
              <a:ext cx="2901339" cy="905217"/>
              <a:chOff x="-168096" y="2535852"/>
              <a:chExt cx="2901339" cy="905217"/>
            </a:xfrm>
          </p:grpSpPr>
          <p:sp>
            <p:nvSpPr>
              <p:cNvPr id="5" name="Rectangle 6">
                <a:extLst>
                  <a:ext uri="{FF2B5EF4-FFF2-40B4-BE49-F238E27FC236}">
                    <a16:creationId xmlns:a16="http://schemas.microsoft.com/office/drawing/2014/main" id="{68B97563-49A6-4D98-B361-EF383F06FA4C}"/>
                  </a:ext>
                </a:extLst>
              </p:cNvPr>
              <p:cNvSpPr/>
              <p:nvPr/>
            </p:nvSpPr>
            <p:spPr>
              <a:xfrm>
                <a:off x="23142" y="2696849"/>
                <a:ext cx="2710101" cy="744220"/>
              </a:xfrm>
              <a:prstGeom prst="rect">
                <a:avLst/>
              </a:prstGeom>
              <a:noFill/>
              <a:ln w="28575">
                <a:solidFill>
                  <a:srgbClr val="335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7">
                <a:extLst>
                  <a:ext uri="{FF2B5EF4-FFF2-40B4-BE49-F238E27FC236}">
                    <a16:creationId xmlns:a16="http://schemas.microsoft.com/office/drawing/2014/main" id="{F6F72F5D-A80B-4713-9B19-682E11E2D7FC}"/>
                  </a:ext>
                </a:extLst>
              </p:cNvPr>
              <p:cNvSpPr/>
              <p:nvPr/>
            </p:nvSpPr>
            <p:spPr>
              <a:xfrm>
                <a:off x="-168096" y="2535852"/>
                <a:ext cx="2771767" cy="799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61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Google Shape;617;p41">
                <a:extLst>
                  <a:ext uri="{FF2B5EF4-FFF2-40B4-BE49-F238E27FC236}">
                    <a16:creationId xmlns:a16="http://schemas.microsoft.com/office/drawing/2014/main" id="{F61A8848-34C9-47FE-8A9B-018451003C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784" y="2706756"/>
                <a:ext cx="1852372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ef Ruqaa"/>
                  <a:buNone/>
                  <a:defRPr sz="2800" b="1" i="0" u="none" strike="noStrike" cap="none">
                    <a:solidFill>
                      <a:schemeClr val="dk1"/>
                    </a:solidFill>
                    <a:latin typeface="Aref Ruqaa"/>
                    <a:ea typeface="Aref Ruqaa"/>
                    <a:cs typeface="Aref Ruqaa"/>
                    <a:sym typeface="Aref Ruqaa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5" descr="Icon&#10;&#10;Description automatically generated">
              <a:extLst>
                <a:ext uri="{FF2B5EF4-FFF2-40B4-BE49-F238E27FC236}">
                  <a16:creationId xmlns:a16="http://schemas.microsoft.com/office/drawing/2014/main" id="{DD0CF404-427E-45B4-91C3-0D85D2FC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795" y="1710676"/>
              <a:ext cx="658827" cy="658827"/>
            </a:xfrm>
            <a:prstGeom prst="rect">
              <a:avLst/>
            </a:prstGeom>
          </p:spPr>
        </p:pic>
      </p:grpSp>
      <p:grpSp>
        <p:nvGrpSpPr>
          <p:cNvPr id="8" name="Group 14">
            <a:extLst>
              <a:ext uri="{FF2B5EF4-FFF2-40B4-BE49-F238E27FC236}">
                <a16:creationId xmlns:a16="http://schemas.microsoft.com/office/drawing/2014/main" id="{FE1D19AB-CC2A-496B-9772-E0386744B4A3}"/>
              </a:ext>
            </a:extLst>
          </p:cNvPr>
          <p:cNvGrpSpPr/>
          <p:nvPr/>
        </p:nvGrpSpPr>
        <p:grpSpPr>
          <a:xfrm>
            <a:off x="1064301" y="1685547"/>
            <a:ext cx="10193311" cy="4645756"/>
            <a:chOff x="584617" y="2455017"/>
            <a:chExt cx="10063396" cy="3429303"/>
          </a:xfrm>
        </p:grpSpPr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10709B12-39CE-49E5-9DB6-7BB8DDC37AEC}"/>
                </a:ext>
              </a:extLst>
            </p:cNvPr>
            <p:cNvSpPr/>
            <p:nvPr/>
          </p:nvSpPr>
          <p:spPr>
            <a:xfrm>
              <a:off x="584617" y="2455017"/>
              <a:ext cx="10063396" cy="342930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61000">
                  <a:srgbClr val="C6F3F6">
                    <a:alpha val="74000"/>
                  </a:srgbClr>
                </a:gs>
                <a:gs pos="100000">
                  <a:srgbClr val="51CBF1">
                    <a:alpha val="53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259A9A9-04F5-444F-9E98-1DAB20E56F88}"/>
                </a:ext>
              </a:extLst>
            </p:cNvPr>
            <p:cNvSpPr txBox="1"/>
            <p:nvPr/>
          </p:nvSpPr>
          <p:spPr>
            <a:xfrm>
              <a:off x="5089518" y="2632627"/>
              <a:ext cx="5430237" cy="965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∆</a:t>
              </a:r>
              <a:r>
                <a:rPr lang="vi-VN" sz="4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</p:grpSp>
      <p:grpSp>
        <p:nvGrpSpPr>
          <p:cNvPr id="11" name="Group 15">
            <a:extLst>
              <a:ext uri="{FF2B5EF4-FFF2-40B4-BE49-F238E27FC236}">
                <a16:creationId xmlns:a16="http://schemas.microsoft.com/office/drawing/2014/main" id="{EE14119E-C8F4-4D7C-927B-576CB268D556}"/>
              </a:ext>
            </a:extLst>
          </p:cNvPr>
          <p:cNvGrpSpPr/>
          <p:nvPr/>
        </p:nvGrpSpPr>
        <p:grpSpPr>
          <a:xfrm>
            <a:off x="353262" y="1926159"/>
            <a:ext cx="4840617" cy="4148981"/>
            <a:chOff x="4870598" y="1866105"/>
            <a:chExt cx="4840617" cy="4148981"/>
          </a:xfrm>
        </p:grpSpPr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D57B27AF-200C-4889-BE5A-8CB4C4FC72C8}"/>
                </a:ext>
              </a:extLst>
            </p:cNvPr>
            <p:cNvSpPr/>
            <p:nvPr/>
          </p:nvSpPr>
          <p:spPr>
            <a:xfrm>
              <a:off x="5262104" y="2151088"/>
              <a:ext cx="4449111" cy="3863998"/>
            </a:xfrm>
            <a:prstGeom prst="rect">
              <a:avLst/>
            </a:prstGeom>
            <a:noFill/>
            <a:ln w="28575">
              <a:solidFill>
                <a:srgbClr val="335C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483E517F-C15E-41DB-9FDF-9E83A8673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0598" y="1866105"/>
              <a:ext cx="4572000" cy="3863999"/>
            </a:xfrm>
            <a:prstGeom prst="rect">
              <a:avLst/>
            </a:prstGeom>
          </p:spPr>
        </p:pic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5F2E46B1-FAAB-48B1-B985-302C3BD7CFC4}"/>
              </a:ext>
            </a:extLst>
          </p:cNvPr>
          <p:cNvSpPr txBox="1"/>
          <p:nvPr/>
        </p:nvSpPr>
        <p:spPr>
          <a:xfrm>
            <a:off x="5428388" y="4092590"/>
            <a:ext cx="6114196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5" name="Group 26">
            <a:extLst>
              <a:ext uri="{FF2B5EF4-FFF2-40B4-BE49-F238E27FC236}">
                <a16:creationId xmlns:a16="http://schemas.microsoft.com/office/drawing/2014/main" id="{D93DA1A9-3084-422A-A060-249C94F75844}"/>
              </a:ext>
            </a:extLst>
          </p:cNvPr>
          <p:cNvGrpSpPr/>
          <p:nvPr/>
        </p:nvGrpSpPr>
        <p:grpSpPr>
          <a:xfrm>
            <a:off x="5491801" y="3240021"/>
            <a:ext cx="6285292" cy="815352"/>
            <a:chOff x="5539481" y="4572288"/>
            <a:chExt cx="5832043" cy="815352"/>
          </a:xfrm>
        </p:grpSpPr>
        <p:sp>
          <p:nvSpPr>
            <p:cNvPr id="16" name="TextBox 27">
              <a:extLst>
                <a:ext uri="{FF2B5EF4-FFF2-40B4-BE49-F238E27FC236}">
                  <a16:creationId xmlns:a16="http://schemas.microsoft.com/office/drawing/2014/main" id="{62796695-B008-46A7-B392-61F42214893A}"/>
                </a:ext>
              </a:extLst>
            </p:cNvPr>
            <p:cNvSpPr txBox="1"/>
            <p:nvPr/>
          </p:nvSpPr>
          <p:spPr>
            <a:xfrm>
              <a:off x="5539481" y="4772343"/>
              <a:ext cx="26436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+ Cl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</a:t>
              </a:r>
            </a:p>
          </p:txBody>
        </p:sp>
        <p:sp>
          <p:nvSpPr>
            <p:cNvPr id="17" name="TextBox 28">
              <a:extLst>
                <a:ext uri="{FF2B5EF4-FFF2-40B4-BE49-F238E27FC236}">
                  <a16:creationId xmlns:a16="http://schemas.microsoft.com/office/drawing/2014/main" id="{03D86260-C224-44F0-AB6B-278F2240E8D3}"/>
                </a:ext>
              </a:extLst>
            </p:cNvPr>
            <p:cNvSpPr txBox="1"/>
            <p:nvPr/>
          </p:nvSpPr>
          <p:spPr>
            <a:xfrm>
              <a:off x="8491694" y="4726433"/>
              <a:ext cx="2879830" cy="661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Cl(g) + HCl(g) </a:t>
              </a:r>
            </a:p>
          </p:txBody>
        </p:sp>
        <p:cxnSp>
          <p:nvCxnSpPr>
            <p:cNvPr id="18" name="Straight Arrow Connector 29">
              <a:extLst>
                <a:ext uri="{FF2B5EF4-FFF2-40B4-BE49-F238E27FC236}">
                  <a16:creationId xmlns:a16="http://schemas.microsoft.com/office/drawing/2014/main" id="{A6F9F7A2-90BB-487F-BE20-82A4EAFAD0B5}"/>
                </a:ext>
              </a:extLst>
            </p:cNvPr>
            <p:cNvCxnSpPr>
              <a:cxnSpLocks/>
            </p:cNvCxnSpPr>
            <p:nvPr/>
          </p:nvCxnSpPr>
          <p:spPr>
            <a:xfrm>
              <a:off x="7930122" y="5071013"/>
              <a:ext cx="6432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30">
              <a:extLst>
                <a:ext uri="{FF2B5EF4-FFF2-40B4-BE49-F238E27FC236}">
                  <a16:creationId xmlns:a16="http://schemas.microsoft.com/office/drawing/2014/main" id="{AF17761F-B710-44E2-85B5-07BA0A27D7EF}"/>
                </a:ext>
              </a:extLst>
            </p:cNvPr>
            <p:cNvSpPr txBox="1"/>
            <p:nvPr/>
          </p:nvSpPr>
          <p:spPr>
            <a:xfrm>
              <a:off x="8055729" y="4572288"/>
              <a:ext cx="563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35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0"/>
            <a:ext cx="12192000" cy="994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352343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CB833A-8F32-4D4E-8F7D-158E32C936D6}"/>
              </a:ext>
            </a:extLst>
          </p:cNvPr>
          <p:cNvSpPr txBox="1"/>
          <p:nvPr/>
        </p:nvSpPr>
        <p:spPr>
          <a:xfrm>
            <a:off x="1181337" y="1893157"/>
            <a:ext cx="1016597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C-H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Cl-Cl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CH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C-H,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C-Cl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HCl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H-Cl</a:t>
            </a:r>
          </a:p>
          <a:p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(Cl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Cl)-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(C-H) +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Cl-Cl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3E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(C-H) -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(C-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(H-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4.413 + 243 – 3. 413 – 339 - 427 = -110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26">
            <a:extLst>
              <a:ext uri="{FF2B5EF4-FFF2-40B4-BE49-F238E27FC236}">
                <a16:creationId xmlns:a16="http://schemas.microsoft.com/office/drawing/2014/main" id="{4187168B-4AAD-419B-B6F8-5C1CDC13E2E2}"/>
              </a:ext>
            </a:extLst>
          </p:cNvPr>
          <p:cNvGrpSpPr/>
          <p:nvPr/>
        </p:nvGrpSpPr>
        <p:grpSpPr>
          <a:xfrm>
            <a:off x="3447848" y="999350"/>
            <a:ext cx="6285292" cy="714775"/>
            <a:chOff x="5539481" y="4591625"/>
            <a:chExt cx="5832043" cy="714775"/>
          </a:xfrm>
        </p:grpSpPr>
        <p:sp>
          <p:nvSpPr>
            <p:cNvPr id="15" name="TextBox 27">
              <a:extLst>
                <a:ext uri="{FF2B5EF4-FFF2-40B4-BE49-F238E27FC236}">
                  <a16:creationId xmlns:a16="http://schemas.microsoft.com/office/drawing/2014/main" id="{B271E0AB-BBF3-4DDD-B3A8-3D4D543E717A}"/>
                </a:ext>
              </a:extLst>
            </p:cNvPr>
            <p:cNvSpPr txBox="1"/>
            <p:nvPr/>
          </p:nvSpPr>
          <p:spPr>
            <a:xfrm>
              <a:off x="5539481" y="4772343"/>
              <a:ext cx="26436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+ Cl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</a:t>
              </a:r>
            </a:p>
          </p:txBody>
        </p:sp>
        <p:sp>
          <p:nvSpPr>
            <p:cNvPr id="16" name="TextBox 28">
              <a:extLst>
                <a:ext uri="{FF2B5EF4-FFF2-40B4-BE49-F238E27FC236}">
                  <a16:creationId xmlns:a16="http://schemas.microsoft.com/office/drawing/2014/main" id="{B31F18F0-810D-4F16-BD59-453D210AD04B}"/>
                </a:ext>
              </a:extLst>
            </p:cNvPr>
            <p:cNvSpPr txBox="1"/>
            <p:nvPr/>
          </p:nvSpPr>
          <p:spPr>
            <a:xfrm>
              <a:off x="8491694" y="4726433"/>
              <a:ext cx="2879830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Cl(g) + HCl(g) </a:t>
              </a:r>
            </a:p>
          </p:txBody>
        </p:sp>
        <p:cxnSp>
          <p:nvCxnSpPr>
            <p:cNvPr id="17" name="Straight Arrow Connector 29">
              <a:extLst>
                <a:ext uri="{FF2B5EF4-FFF2-40B4-BE49-F238E27FC236}">
                  <a16:creationId xmlns:a16="http://schemas.microsoft.com/office/drawing/2014/main" id="{5D193A82-F94B-412A-A91A-985A3955AF0D}"/>
                </a:ext>
              </a:extLst>
            </p:cNvPr>
            <p:cNvCxnSpPr>
              <a:cxnSpLocks/>
            </p:cNvCxnSpPr>
            <p:nvPr/>
          </p:nvCxnSpPr>
          <p:spPr>
            <a:xfrm>
              <a:off x="7734116" y="5023767"/>
              <a:ext cx="6432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54656183-F868-4E24-A0C1-AE41E66E3887}"/>
                </a:ext>
              </a:extLst>
            </p:cNvPr>
            <p:cNvSpPr txBox="1"/>
            <p:nvPr/>
          </p:nvSpPr>
          <p:spPr>
            <a:xfrm>
              <a:off x="7871194" y="4591625"/>
              <a:ext cx="563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2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5FD62DEF-AD38-4269-9D99-FDB966A6C1E7}"/>
              </a:ext>
            </a:extLst>
          </p:cNvPr>
          <p:cNvSpPr txBox="1"/>
          <p:nvPr/>
        </p:nvSpPr>
        <p:spPr>
          <a:xfrm>
            <a:off x="658508" y="373479"/>
            <a:ext cx="11110357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enthanpy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ammonia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14.1).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25">
            <a:extLst>
              <a:ext uri="{FF2B5EF4-FFF2-40B4-BE49-F238E27FC236}">
                <a16:creationId xmlns:a16="http://schemas.microsoft.com/office/drawing/2014/main" id="{471CE060-9EC7-46AC-B3C6-ED176D6E802F}"/>
              </a:ext>
            </a:extLst>
          </p:cNvPr>
          <p:cNvSpPr txBox="1"/>
          <p:nvPr/>
        </p:nvSpPr>
        <p:spPr>
          <a:xfrm>
            <a:off x="282070" y="3030966"/>
            <a:ext cx="63985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3H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N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2NH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3×E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E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2×E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3×E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b(H – H)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b(N ≡ N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2×3×E</a:t>
            </a:r>
            <a:r>
              <a:rPr lang="pt-BR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b(N – H) </a:t>
            </a:r>
            <a:endParaRPr lang="vi-VN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3×432 + 945 – 2×3×391 = –105 kJ.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F9BFAA7C-337A-4F2C-9BFD-63E0DFFC864D}"/>
              </a:ext>
            </a:extLst>
          </p:cNvPr>
          <p:cNvSpPr txBox="1"/>
          <p:nvPr/>
        </p:nvSpPr>
        <p:spPr>
          <a:xfrm>
            <a:off x="5253161" y="2092412"/>
            <a:ext cx="168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225">
            <a:extLst>
              <a:ext uri="{FF2B5EF4-FFF2-40B4-BE49-F238E27FC236}">
                <a16:creationId xmlns:a16="http://schemas.microsoft.com/office/drawing/2014/main" id="{8E537BA4-75E9-421A-9D36-F88198F90CE2}"/>
              </a:ext>
            </a:extLst>
          </p:cNvPr>
          <p:cNvSpPr txBox="1"/>
          <p:nvPr/>
        </p:nvSpPr>
        <p:spPr>
          <a:xfrm>
            <a:off x="282070" y="4931578"/>
            <a:ext cx="610737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A734C58-5017-4B23-A966-49ADDA836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839" y="3632286"/>
            <a:ext cx="4044876" cy="2696583"/>
          </a:xfrm>
          <a:prstGeom prst="rect">
            <a:avLst/>
          </a:prstGeom>
        </p:spPr>
      </p:pic>
      <p:sp>
        <p:nvSpPr>
          <p:cNvPr id="7" name="TextBox 220">
            <a:extLst>
              <a:ext uri="{FF2B5EF4-FFF2-40B4-BE49-F238E27FC236}">
                <a16:creationId xmlns:a16="http://schemas.microsoft.com/office/drawing/2014/main" id="{1362B5F4-081E-450B-977D-A3CE9527117A}"/>
              </a:ext>
            </a:extLst>
          </p:cNvPr>
          <p:cNvSpPr txBox="1"/>
          <p:nvPr/>
        </p:nvSpPr>
        <p:spPr>
          <a:xfrm>
            <a:off x="6680578" y="2572430"/>
            <a:ext cx="52389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9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F7242C01-7CB3-4CBB-81B4-8E7214639254}"/>
              </a:ext>
            </a:extLst>
          </p:cNvPr>
          <p:cNvGrpSpPr/>
          <p:nvPr/>
        </p:nvGrpSpPr>
        <p:grpSpPr>
          <a:xfrm>
            <a:off x="4385266" y="690812"/>
            <a:ext cx="3672212" cy="851210"/>
            <a:chOff x="6596203" y="4084654"/>
            <a:chExt cx="3010691" cy="851210"/>
          </a:xfrm>
        </p:grpSpPr>
        <p:grpSp>
          <p:nvGrpSpPr>
            <p:cNvPr id="3" name="Group 5">
              <a:extLst>
                <a:ext uri="{FF2B5EF4-FFF2-40B4-BE49-F238E27FC236}">
                  <a16:creationId xmlns:a16="http://schemas.microsoft.com/office/drawing/2014/main" id="{D78E2DE6-C1AF-4FD8-B091-210EDBEF8D6B}"/>
                </a:ext>
              </a:extLst>
            </p:cNvPr>
            <p:cNvGrpSpPr/>
            <p:nvPr/>
          </p:nvGrpSpPr>
          <p:grpSpPr>
            <a:xfrm>
              <a:off x="6596203" y="4084654"/>
              <a:ext cx="3010691" cy="851210"/>
              <a:chOff x="-248512" y="2535852"/>
              <a:chExt cx="2592513" cy="851210"/>
            </a:xfrm>
          </p:grpSpPr>
          <p:sp>
            <p:nvSpPr>
              <p:cNvPr id="5" name="Rectangle 7">
                <a:extLst>
                  <a:ext uri="{FF2B5EF4-FFF2-40B4-BE49-F238E27FC236}">
                    <a16:creationId xmlns:a16="http://schemas.microsoft.com/office/drawing/2014/main" id="{8F90AD71-6BA1-4AD6-AE93-07AE73FE2C01}"/>
                  </a:ext>
                </a:extLst>
              </p:cNvPr>
              <p:cNvSpPr/>
              <p:nvPr/>
            </p:nvSpPr>
            <p:spPr>
              <a:xfrm>
                <a:off x="-121312" y="2688252"/>
                <a:ext cx="2465313" cy="698810"/>
              </a:xfrm>
              <a:prstGeom prst="rect">
                <a:avLst/>
              </a:prstGeom>
              <a:noFill/>
              <a:ln w="28575">
                <a:solidFill>
                  <a:srgbClr val="335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8">
                <a:extLst>
                  <a:ext uri="{FF2B5EF4-FFF2-40B4-BE49-F238E27FC236}">
                    <a16:creationId xmlns:a16="http://schemas.microsoft.com/office/drawing/2014/main" id="{5EFD8CB3-AD02-4C8D-A53D-406C2242AA2A}"/>
                  </a:ext>
                </a:extLst>
              </p:cNvPr>
              <p:cNvSpPr/>
              <p:nvPr/>
            </p:nvSpPr>
            <p:spPr>
              <a:xfrm>
                <a:off x="-248512" y="2535852"/>
                <a:ext cx="2440113" cy="719695"/>
              </a:xfrm>
              <a:prstGeom prst="rect">
                <a:avLst/>
              </a:prstGeom>
              <a:gradFill flip="none" rotWithShape="1">
                <a:gsLst>
                  <a:gs pos="41000">
                    <a:schemeClr val="accent5">
                      <a:lumMod val="60000"/>
                      <a:lumOff val="40000"/>
                      <a:alpha val="95000"/>
                    </a:schemeClr>
                  </a:gs>
                  <a:gs pos="100000">
                    <a:schemeClr val="accent5">
                      <a:lumMod val="20000"/>
                      <a:lumOff val="80000"/>
                      <a:alpha val="43000"/>
                    </a:schemeClr>
                  </a:gs>
                  <a:gs pos="0">
                    <a:srgbClr val="FF8591">
                      <a:alpha val="92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Google Shape;617;p41">
                <a:extLst>
                  <a:ext uri="{FF2B5EF4-FFF2-40B4-BE49-F238E27FC236}">
                    <a16:creationId xmlns:a16="http://schemas.microsoft.com/office/drawing/2014/main" id="{90E7AD50-A38F-44B3-BF22-9CDCE7125A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9164" y="2635504"/>
                <a:ext cx="191276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ef Ruqaa"/>
                  <a:buNone/>
                  <a:defRPr sz="2800" b="1" i="0" u="none" strike="noStrike" cap="none">
                    <a:solidFill>
                      <a:schemeClr val="dk1"/>
                    </a:solidFill>
                    <a:latin typeface="Aref Ruqaa"/>
                    <a:ea typeface="Aref Ruqaa"/>
                    <a:cs typeface="Aref Ruqaa"/>
                    <a:sym typeface="Aref Ruqaa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 DỤNG</a:t>
                </a:r>
              </a:p>
            </p:txBody>
          </p:sp>
        </p:grpSp>
        <p:pic>
          <p:nvPicPr>
            <p:cNvPr id="4" name="Picture 6" descr="Icon&#10;&#10;Description automatically generated">
              <a:extLst>
                <a:ext uri="{FF2B5EF4-FFF2-40B4-BE49-F238E27FC236}">
                  <a16:creationId xmlns:a16="http://schemas.microsoft.com/office/drawing/2014/main" id="{104FC95A-4A18-43B9-A81A-D414020C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694" y="4113776"/>
              <a:ext cx="638767" cy="638767"/>
            </a:xfrm>
            <a:prstGeom prst="rect">
              <a:avLst/>
            </a:prstGeom>
          </p:spPr>
        </p:pic>
      </p:grpSp>
      <p:grpSp>
        <p:nvGrpSpPr>
          <p:cNvPr id="8" name="Group 2">
            <a:extLst>
              <a:ext uri="{FF2B5EF4-FFF2-40B4-BE49-F238E27FC236}">
                <a16:creationId xmlns:a16="http://schemas.microsoft.com/office/drawing/2014/main" id="{7D8D240B-3694-4E19-A412-E4D55F80B0A2}"/>
              </a:ext>
            </a:extLst>
          </p:cNvPr>
          <p:cNvGrpSpPr/>
          <p:nvPr/>
        </p:nvGrpSpPr>
        <p:grpSpPr>
          <a:xfrm>
            <a:off x="310022" y="2149314"/>
            <a:ext cx="11571955" cy="3552581"/>
            <a:chOff x="310022" y="2149314"/>
            <a:chExt cx="11571955" cy="3552581"/>
          </a:xfrm>
        </p:grpSpPr>
        <p:grpSp>
          <p:nvGrpSpPr>
            <p:cNvPr id="9" name="Group 1">
              <a:extLst>
                <a:ext uri="{FF2B5EF4-FFF2-40B4-BE49-F238E27FC236}">
                  <a16:creationId xmlns:a16="http://schemas.microsoft.com/office/drawing/2014/main" id="{16A4827B-74ED-47E2-8E01-C4A859D9DCC1}"/>
                </a:ext>
              </a:extLst>
            </p:cNvPr>
            <p:cNvGrpSpPr/>
            <p:nvPr/>
          </p:nvGrpSpPr>
          <p:grpSpPr>
            <a:xfrm>
              <a:off x="616289" y="2149314"/>
              <a:ext cx="11265688" cy="3552581"/>
              <a:chOff x="616289" y="2149314"/>
              <a:chExt cx="11265688" cy="3552581"/>
            </a:xfrm>
          </p:grpSpPr>
          <p:sp>
            <p:nvSpPr>
              <p:cNvPr id="11" name="Rectangle 29">
                <a:extLst>
                  <a:ext uri="{FF2B5EF4-FFF2-40B4-BE49-F238E27FC236}">
                    <a16:creationId xmlns:a16="http://schemas.microsoft.com/office/drawing/2014/main" id="{7919831D-98EE-4CE3-A070-EC949B462656}"/>
                  </a:ext>
                </a:extLst>
              </p:cNvPr>
              <p:cNvSpPr/>
              <p:nvPr/>
            </p:nvSpPr>
            <p:spPr>
              <a:xfrm>
                <a:off x="616289" y="2149314"/>
                <a:ext cx="11265688" cy="35525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61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E5B0C2-28B2-4F73-8F30-315994BB9456}"/>
                  </a:ext>
                </a:extLst>
              </p:cNvPr>
              <p:cNvSpPr txBox="1"/>
              <p:nvPr/>
            </p:nvSpPr>
            <p:spPr>
              <a:xfrm>
                <a:off x="2473033" y="2277864"/>
                <a:ext cx="94010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năng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14.1,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enthalpy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sau:</a:t>
                </a: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3" name="Group 15">
                <a:extLst>
                  <a:ext uri="{FF2B5EF4-FFF2-40B4-BE49-F238E27FC236}">
                    <a16:creationId xmlns:a16="http://schemas.microsoft.com/office/drawing/2014/main" id="{485F839A-DC6B-42B7-A9F0-FF50BAAB59CA}"/>
                  </a:ext>
                </a:extLst>
              </p:cNvPr>
              <p:cNvGrpSpPr/>
              <p:nvPr/>
            </p:nvGrpSpPr>
            <p:grpSpPr>
              <a:xfrm>
                <a:off x="3524382" y="2857111"/>
                <a:ext cx="4743433" cy="775531"/>
                <a:chOff x="5574616" y="4479955"/>
                <a:chExt cx="4792750" cy="775531"/>
              </a:xfrm>
            </p:grpSpPr>
            <p:sp>
              <p:nvSpPr>
                <p:cNvPr id="20" name="TextBox 16">
                  <a:extLst>
                    <a:ext uri="{FF2B5EF4-FFF2-40B4-BE49-F238E27FC236}">
                      <a16:creationId xmlns:a16="http://schemas.microsoft.com/office/drawing/2014/main" id="{DABB9745-2FC0-4D59-AE93-4DABFD1E59F2}"/>
                    </a:ext>
                  </a:extLst>
                </p:cNvPr>
                <p:cNvSpPr txBox="1"/>
                <p:nvPr/>
              </p:nvSpPr>
              <p:spPr>
                <a:xfrm>
                  <a:off x="5574616" y="4772343"/>
                  <a:ext cx="231537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2H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+ O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EDCA0505-7541-458B-A682-973F0246F1E8}"/>
                    </a:ext>
                  </a:extLst>
                </p:cNvPr>
                <p:cNvSpPr txBox="1"/>
                <p:nvPr/>
              </p:nvSpPr>
              <p:spPr>
                <a:xfrm>
                  <a:off x="8606206" y="4793821"/>
                  <a:ext cx="176116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2H</a:t>
                  </a:r>
                  <a:r>
                    <a:rPr lang="pt-BR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O(g) (1)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2" name="Straight Arrow Connector 19">
                  <a:extLst>
                    <a:ext uri="{FF2B5EF4-FFF2-40B4-BE49-F238E27FC236}">
                      <a16:creationId xmlns:a16="http://schemas.microsoft.com/office/drawing/2014/main" id="{60631167-9BA5-4CA4-B435-AF485DB0AD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60013" y="4972398"/>
                  <a:ext cx="6432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0">
                  <a:extLst>
                    <a:ext uri="{FF2B5EF4-FFF2-40B4-BE49-F238E27FC236}">
                      <a16:creationId xmlns:a16="http://schemas.microsoft.com/office/drawing/2014/main" id="{744CF0B0-3FEC-4ADF-B3FB-F337D4065F6A}"/>
                    </a:ext>
                  </a:extLst>
                </p:cNvPr>
                <p:cNvSpPr txBox="1"/>
                <p:nvPr/>
              </p:nvSpPr>
              <p:spPr>
                <a:xfrm>
                  <a:off x="7943878" y="4479955"/>
                  <a:ext cx="5633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vi-VN" sz="28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" name="Group 21">
                <a:extLst>
                  <a:ext uri="{FF2B5EF4-FFF2-40B4-BE49-F238E27FC236}">
                    <a16:creationId xmlns:a16="http://schemas.microsoft.com/office/drawing/2014/main" id="{0F86EC34-7C81-4194-953F-64DDF2D94060}"/>
                  </a:ext>
                </a:extLst>
              </p:cNvPr>
              <p:cNvGrpSpPr/>
              <p:nvPr/>
            </p:nvGrpSpPr>
            <p:grpSpPr>
              <a:xfrm>
                <a:off x="3215480" y="3580121"/>
                <a:ext cx="7165649" cy="723755"/>
                <a:chOff x="4966778" y="4531731"/>
                <a:chExt cx="7240149" cy="723755"/>
              </a:xfrm>
            </p:grpSpPr>
            <p:sp>
              <p:nvSpPr>
                <p:cNvPr id="16" name="TextBox 22">
                  <a:extLst>
                    <a:ext uri="{FF2B5EF4-FFF2-40B4-BE49-F238E27FC236}">
                      <a16:creationId xmlns:a16="http://schemas.microsoft.com/office/drawing/2014/main" id="{591237E0-970C-4F08-970C-3EF63C587AF1}"/>
                    </a:ext>
                  </a:extLst>
                </p:cNvPr>
                <p:cNvSpPr txBox="1"/>
                <p:nvPr/>
              </p:nvSpPr>
              <p:spPr>
                <a:xfrm>
                  <a:off x="4966778" y="4772343"/>
                  <a:ext cx="301655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16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 + 11O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TextBox 23">
                  <a:extLst>
                    <a:ext uri="{FF2B5EF4-FFF2-40B4-BE49-F238E27FC236}">
                      <a16:creationId xmlns:a16="http://schemas.microsoft.com/office/drawing/2014/main" id="{B447E9F4-DCA1-446E-B433-17DCE3FB9E64}"/>
                    </a:ext>
                  </a:extLst>
                </p:cNvPr>
                <p:cNvSpPr txBox="1"/>
                <p:nvPr/>
              </p:nvSpPr>
              <p:spPr>
                <a:xfrm>
                  <a:off x="8606206" y="4793821"/>
                  <a:ext cx="360072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7CO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+ 8H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O(g) (2)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Arrow Connector 24">
                  <a:extLst>
                    <a:ext uri="{FF2B5EF4-FFF2-40B4-BE49-F238E27FC236}">
                      <a16:creationId xmlns:a16="http://schemas.microsoft.com/office/drawing/2014/main" id="{BCF70337-1127-43E1-82CD-2CF0A8D262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00703" y="4972398"/>
                  <a:ext cx="6432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25">
                  <a:extLst>
                    <a:ext uri="{FF2B5EF4-FFF2-40B4-BE49-F238E27FC236}">
                      <a16:creationId xmlns:a16="http://schemas.microsoft.com/office/drawing/2014/main" id="{8766BF73-3E94-424C-A911-F0292822927D}"/>
                    </a:ext>
                  </a:extLst>
                </p:cNvPr>
                <p:cNvSpPr txBox="1"/>
                <p:nvPr/>
              </p:nvSpPr>
              <p:spPr>
                <a:xfrm>
                  <a:off x="7680605" y="4531731"/>
                  <a:ext cx="56332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vi-VN" sz="28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Box 26">
                <a:extLst>
                  <a:ext uri="{FF2B5EF4-FFF2-40B4-BE49-F238E27FC236}">
                    <a16:creationId xmlns:a16="http://schemas.microsoft.com/office/drawing/2014/main" id="{D53E8F46-BC64-414B-B62A-DE0788F5404D}"/>
                  </a:ext>
                </a:extLst>
              </p:cNvPr>
              <p:cNvSpPr txBox="1"/>
              <p:nvPr/>
            </p:nvSpPr>
            <p:spPr>
              <a:xfrm>
                <a:off x="2473032" y="4437026"/>
                <a:ext cx="900793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cho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C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nhiên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hơn cho tên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lửa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trong C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 liên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C–C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16 liên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C–H)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27" descr="Icon&#10;&#10;Description automatically generated">
              <a:extLst>
                <a:ext uri="{FF2B5EF4-FFF2-40B4-BE49-F238E27FC236}">
                  <a16:creationId xmlns:a16="http://schemas.microsoft.com/office/drawing/2014/main" id="{92BA7111-4ADB-4F53-99E3-56FCE3DB3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2994">
              <a:off x="297914" y="2859441"/>
              <a:ext cx="2353313" cy="2329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6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EC543A2D-D67C-45A6-A69E-DB0581EF1DEA}"/>
              </a:ext>
            </a:extLst>
          </p:cNvPr>
          <p:cNvSpPr/>
          <p:nvPr/>
        </p:nvSpPr>
        <p:spPr>
          <a:xfrm flipH="1">
            <a:off x="2521104" y="0"/>
            <a:ext cx="9670897" cy="5656114"/>
          </a:xfrm>
          <a:custGeom>
            <a:avLst/>
            <a:gdLst>
              <a:gd name="connsiteX0" fmla="*/ 6232099 w 9670897"/>
              <a:gd name="connsiteY0" fmla="*/ 475896 h 5656114"/>
              <a:gd name="connsiteX1" fmla="*/ 3438507 w 9670897"/>
              <a:gd name="connsiteY1" fmla="*/ 475896 h 5656114"/>
              <a:gd name="connsiteX2" fmla="*/ 0 w 9670897"/>
              <a:gd name="connsiteY2" fmla="*/ 3968965 h 5656114"/>
              <a:gd name="connsiteX3" fmla="*/ 0 w 9670897"/>
              <a:gd name="connsiteY3" fmla="*/ 5656114 h 5656114"/>
              <a:gd name="connsiteX4" fmla="*/ 1132796 w 9670897"/>
              <a:gd name="connsiteY4" fmla="*/ 5656114 h 5656114"/>
              <a:gd name="connsiteX5" fmla="*/ 3720091 w 9670897"/>
              <a:gd name="connsiteY5" fmla="*/ 0 h 5656114"/>
              <a:gd name="connsiteX6" fmla="*/ 926499 w 9670897"/>
              <a:gd name="connsiteY6" fmla="*/ 0 h 5656114"/>
              <a:gd name="connsiteX7" fmla="*/ 0 w 9670897"/>
              <a:gd name="connsiteY7" fmla="*/ 941201 h 5656114"/>
              <a:gd name="connsiteX8" fmla="*/ 0 w 9670897"/>
              <a:gd name="connsiteY8" fmla="*/ 3779121 h 5656114"/>
              <a:gd name="connsiteX9" fmla="*/ 9670897 w 9670897"/>
              <a:gd name="connsiteY9" fmla="*/ 0 h 5656114"/>
              <a:gd name="connsiteX10" fmla="*/ 6877305 w 9670897"/>
              <a:gd name="connsiteY10" fmla="*/ 0 h 5656114"/>
              <a:gd name="connsiteX11" fmla="*/ 1778002 w 9670897"/>
              <a:gd name="connsiteY11" fmla="*/ 5180218 h 5656114"/>
              <a:gd name="connsiteX12" fmla="*/ 4571594 w 9670897"/>
              <a:gd name="connsiteY12" fmla="*/ 5180218 h 5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70897" h="5656114">
                <a:moveTo>
                  <a:pt x="6232099" y="475896"/>
                </a:moveTo>
                <a:lnTo>
                  <a:pt x="3438507" y="475896"/>
                </a:lnTo>
                <a:lnTo>
                  <a:pt x="0" y="3968965"/>
                </a:lnTo>
                <a:lnTo>
                  <a:pt x="0" y="5656114"/>
                </a:lnTo>
                <a:lnTo>
                  <a:pt x="1132796" y="5656114"/>
                </a:lnTo>
                <a:close/>
                <a:moveTo>
                  <a:pt x="3720091" y="0"/>
                </a:moveTo>
                <a:lnTo>
                  <a:pt x="926499" y="0"/>
                </a:lnTo>
                <a:lnTo>
                  <a:pt x="0" y="941201"/>
                </a:lnTo>
                <a:lnTo>
                  <a:pt x="0" y="3779121"/>
                </a:lnTo>
                <a:close/>
                <a:moveTo>
                  <a:pt x="9670897" y="0"/>
                </a:moveTo>
                <a:lnTo>
                  <a:pt x="6877305" y="0"/>
                </a:lnTo>
                <a:lnTo>
                  <a:pt x="1778002" y="5180218"/>
                </a:lnTo>
                <a:lnTo>
                  <a:pt x="4571594" y="5180218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5D88B489-A3DC-4602-BA07-FF0A66E054CD}"/>
              </a:ext>
            </a:extLst>
          </p:cNvPr>
          <p:cNvSpPr/>
          <p:nvPr/>
        </p:nvSpPr>
        <p:spPr>
          <a:xfrm flipH="1">
            <a:off x="-4" y="2852737"/>
            <a:ext cx="4403728" cy="4005263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5A2415-F0FC-4C63-95A5-94C859A46CAB}"/>
              </a:ext>
            </a:extLst>
          </p:cNvPr>
          <p:cNvSpPr txBox="1"/>
          <p:nvPr/>
        </p:nvSpPr>
        <p:spPr bwMode="auto">
          <a:xfrm>
            <a:off x="159464" y="2629720"/>
            <a:ext cx="8488520" cy="33196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BIẾN THIÊN ENTHALPY CỦA PHẢN ỨNG HOÁ HỌC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1F38CD9-85B6-4C3E-982C-3D9DFCB7B4D8}"/>
              </a:ext>
            </a:extLst>
          </p:cNvPr>
          <p:cNvSpPr txBox="1"/>
          <p:nvPr/>
        </p:nvSpPr>
        <p:spPr bwMode="auto">
          <a:xfrm>
            <a:off x="1749680" y="1725429"/>
            <a:ext cx="3586514" cy="8340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</a:t>
            </a:r>
          </a:p>
        </p:txBody>
      </p:sp>
    </p:spTree>
    <p:extLst>
      <p:ext uri="{BB962C8B-B14F-4D97-AF65-F5344CB8AC3E}">
        <p14:creationId xmlns:p14="http://schemas.microsoft.com/office/powerpoint/2010/main" val="10527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11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0"/>
            <a:ext cx="12192000" cy="994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352343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CB833A-8F32-4D4E-8F7D-158E32C936D6}"/>
              </a:ext>
            </a:extLst>
          </p:cNvPr>
          <p:cNvSpPr txBox="1"/>
          <p:nvPr/>
        </p:nvSpPr>
        <p:spPr>
          <a:xfrm>
            <a:off x="931563" y="1639157"/>
            <a:ext cx="10165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Eb(O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2E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= 2.E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(H-H) + 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(O=O) – 2.2.E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(O-H)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= 2.432 + 498 – 2.2.467 = -506 kJ/mol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DF82937-4FF7-48FC-AE6A-5B8EE0CF1080}"/>
              </a:ext>
            </a:extLst>
          </p:cNvPr>
          <p:cNvGrpSpPr/>
          <p:nvPr/>
        </p:nvGrpSpPr>
        <p:grpSpPr>
          <a:xfrm>
            <a:off x="3216536" y="988684"/>
            <a:ext cx="5019006" cy="723755"/>
            <a:chOff x="3216536" y="988684"/>
            <a:chExt cx="5019006" cy="723755"/>
          </a:xfrm>
        </p:grpSpPr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id="{9182CC00-44B9-48A5-84AE-63816D08DBE0}"/>
                </a:ext>
              </a:extLst>
            </p:cNvPr>
            <p:cNvSpPr txBox="1"/>
            <p:nvPr/>
          </p:nvSpPr>
          <p:spPr>
            <a:xfrm>
              <a:off x="3216536" y="1229296"/>
              <a:ext cx="25671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2H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+ O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75F15442-6883-4C4C-AB6C-D234C0895796}"/>
                </a:ext>
              </a:extLst>
            </p:cNvPr>
            <p:cNvSpPr txBox="1"/>
            <p:nvPr/>
          </p:nvSpPr>
          <p:spPr>
            <a:xfrm>
              <a:off x="6492504" y="1250774"/>
              <a:ext cx="17430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pt-BR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O(g) (1)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182ED46B-D3D0-4C1F-935C-001E801DC12F}"/>
                </a:ext>
              </a:extLst>
            </p:cNvPr>
            <p:cNvSpPr txBox="1"/>
            <p:nvPr/>
          </p:nvSpPr>
          <p:spPr>
            <a:xfrm>
              <a:off x="5833069" y="988684"/>
              <a:ext cx="557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9">
              <a:extLst>
                <a:ext uri="{FF2B5EF4-FFF2-40B4-BE49-F238E27FC236}">
                  <a16:creationId xmlns:a16="http://schemas.microsoft.com/office/drawing/2014/main" id="{D1BC2AC4-DF18-4557-8A84-842448B886DD}"/>
                </a:ext>
              </a:extLst>
            </p:cNvPr>
            <p:cNvCxnSpPr>
              <a:cxnSpLocks/>
            </p:cNvCxnSpPr>
            <p:nvPr/>
          </p:nvCxnSpPr>
          <p:spPr>
            <a:xfrm>
              <a:off x="5753989" y="1472799"/>
              <a:ext cx="6366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7FA1D5A5-2AAC-401A-8A76-018375E4B5CF}"/>
              </a:ext>
            </a:extLst>
          </p:cNvPr>
          <p:cNvGrpSpPr/>
          <p:nvPr/>
        </p:nvGrpSpPr>
        <p:grpSpPr>
          <a:xfrm>
            <a:off x="2471507" y="2984660"/>
            <a:ext cx="7465266" cy="736634"/>
            <a:chOff x="2915863" y="3580121"/>
            <a:chExt cx="7465266" cy="736634"/>
          </a:xfrm>
        </p:grpSpPr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3DFFCC00-882C-4BC8-B834-2E92E105D491}"/>
                </a:ext>
              </a:extLst>
            </p:cNvPr>
            <p:cNvSpPr txBox="1"/>
            <p:nvPr/>
          </p:nvSpPr>
          <p:spPr>
            <a:xfrm>
              <a:off x="2915863" y="3855090"/>
              <a:ext cx="29855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C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 + 11O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54743BFD-C764-4737-9F19-EDAB96280E66}"/>
                </a:ext>
              </a:extLst>
            </p:cNvPr>
            <p:cNvSpPr txBox="1"/>
            <p:nvPr/>
          </p:nvSpPr>
          <p:spPr>
            <a:xfrm>
              <a:off x="6817459" y="3842211"/>
              <a:ext cx="356367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7CO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+ 8H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O(g) (2)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A9AE75CC-C82A-454C-B861-504F5D6F68A4}"/>
                </a:ext>
              </a:extLst>
            </p:cNvPr>
            <p:cNvSpPr txBox="1"/>
            <p:nvPr/>
          </p:nvSpPr>
          <p:spPr>
            <a:xfrm>
              <a:off x="5901382" y="3580121"/>
              <a:ext cx="557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Arrow Connector 19">
              <a:extLst>
                <a:ext uri="{FF2B5EF4-FFF2-40B4-BE49-F238E27FC236}">
                  <a16:creationId xmlns:a16="http://schemas.microsoft.com/office/drawing/2014/main" id="{AA43621D-D3DD-4056-AD20-0D0EF56013D4}"/>
                </a:ext>
              </a:extLst>
            </p:cNvPr>
            <p:cNvCxnSpPr>
              <a:cxnSpLocks/>
            </p:cNvCxnSpPr>
            <p:nvPr/>
          </p:nvCxnSpPr>
          <p:spPr>
            <a:xfrm>
              <a:off x="5901382" y="4093378"/>
              <a:ext cx="6366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5BFC262-C45D-4193-94CF-AEBBD2E3ED1C}"/>
              </a:ext>
            </a:extLst>
          </p:cNvPr>
          <p:cNvSpPr txBox="1"/>
          <p:nvPr/>
        </p:nvSpPr>
        <p:spPr>
          <a:xfrm>
            <a:off x="931563" y="3853248"/>
            <a:ext cx="111218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+ 11.E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7.E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8.E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= 6.E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(C-C) + 16. 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(C-H) + 11.E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(O=O) – 7.2.E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(C=O)  – 8.2.E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(O-H)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= 6.347 + 16.432 + 11.498 –7.2.745 - 8.2.467 = -3432 kJ/mol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B6925523-0740-47BD-80C6-F18B91E17358}"/>
              </a:ext>
            </a:extLst>
          </p:cNvPr>
          <p:cNvSpPr txBox="1"/>
          <p:nvPr/>
        </p:nvSpPr>
        <p:spPr>
          <a:xfrm>
            <a:off x="1786771" y="5391599"/>
            <a:ext cx="8150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hơn so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en-US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hơn cho tên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>
            <a:extLst>
              <a:ext uri="{FF2B5EF4-FFF2-40B4-BE49-F238E27FC236}">
                <a16:creationId xmlns:a16="http://schemas.microsoft.com/office/drawing/2014/main" id="{BF38DCCF-97C9-4B50-B148-237AC4E2117A}"/>
              </a:ext>
            </a:extLst>
          </p:cNvPr>
          <p:cNvGrpSpPr/>
          <p:nvPr/>
        </p:nvGrpSpPr>
        <p:grpSpPr>
          <a:xfrm>
            <a:off x="4249644" y="526698"/>
            <a:ext cx="3818591" cy="905217"/>
            <a:chOff x="7189742" y="1649619"/>
            <a:chExt cx="2901339" cy="905217"/>
          </a:xfrm>
        </p:grpSpPr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122FD6B0-F2B9-46C8-BD5C-15C2A9A3D7BD}"/>
                </a:ext>
              </a:extLst>
            </p:cNvPr>
            <p:cNvGrpSpPr/>
            <p:nvPr/>
          </p:nvGrpSpPr>
          <p:grpSpPr>
            <a:xfrm>
              <a:off x="7189742" y="1649619"/>
              <a:ext cx="2901339" cy="905217"/>
              <a:chOff x="-168096" y="2535852"/>
              <a:chExt cx="2901339" cy="905217"/>
            </a:xfrm>
          </p:grpSpPr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90D21D36-81FF-4BA0-88CB-2EC1C936BA76}"/>
                  </a:ext>
                </a:extLst>
              </p:cNvPr>
              <p:cNvSpPr/>
              <p:nvPr/>
            </p:nvSpPr>
            <p:spPr>
              <a:xfrm>
                <a:off x="23142" y="2696849"/>
                <a:ext cx="2710101" cy="744220"/>
              </a:xfrm>
              <a:prstGeom prst="rect">
                <a:avLst/>
              </a:prstGeom>
              <a:noFill/>
              <a:ln w="28575">
                <a:solidFill>
                  <a:srgbClr val="335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7">
                <a:extLst>
                  <a:ext uri="{FF2B5EF4-FFF2-40B4-BE49-F238E27FC236}">
                    <a16:creationId xmlns:a16="http://schemas.microsoft.com/office/drawing/2014/main" id="{7B38E2C3-D6C4-4369-96EE-76A5A674B580}"/>
                  </a:ext>
                </a:extLst>
              </p:cNvPr>
              <p:cNvSpPr/>
              <p:nvPr/>
            </p:nvSpPr>
            <p:spPr>
              <a:xfrm>
                <a:off x="-168096" y="2535852"/>
                <a:ext cx="2771767" cy="799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61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Google Shape;617;p41">
                <a:extLst>
                  <a:ext uri="{FF2B5EF4-FFF2-40B4-BE49-F238E27FC236}">
                    <a16:creationId xmlns:a16="http://schemas.microsoft.com/office/drawing/2014/main" id="{49183AE2-06FB-4C5F-929C-E29784F648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784" y="2706756"/>
                <a:ext cx="1852372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ef Ruqaa"/>
                  <a:buNone/>
                  <a:defRPr sz="2800" b="1" i="0" u="none" strike="noStrike" cap="none">
                    <a:solidFill>
                      <a:schemeClr val="dk1"/>
                    </a:solidFill>
                    <a:latin typeface="Aref Ruqaa"/>
                    <a:ea typeface="Aref Ruqaa"/>
                    <a:cs typeface="Aref Ruqaa"/>
                    <a:sym typeface="Aref Ruqaa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9" name="Picture 5" descr="Icon&#10;&#10;Description automatically generated">
              <a:extLst>
                <a:ext uri="{FF2B5EF4-FFF2-40B4-BE49-F238E27FC236}">
                  <a16:creationId xmlns:a16="http://schemas.microsoft.com/office/drawing/2014/main" id="{5AB366A4-DA7F-4999-9908-D2974A8C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795" y="1710676"/>
              <a:ext cx="658827" cy="658827"/>
            </a:xfrm>
            <a:prstGeom prst="rect">
              <a:avLst/>
            </a:prstGeom>
          </p:spPr>
        </p:pic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48D63FD9-B6F0-4CA6-BDB4-DB5DD4EF31E0}"/>
              </a:ext>
            </a:extLst>
          </p:cNvPr>
          <p:cNvGrpSpPr/>
          <p:nvPr/>
        </p:nvGrpSpPr>
        <p:grpSpPr>
          <a:xfrm>
            <a:off x="668998" y="2149314"/>
            <a:ext cx="10363809" cy="3924738"/>
            <a:chOff x="668998" y="2149314"/>
            <a:chExt cx="10363809" cy="3924738"/>
          </a:xfrm>
        </p:grpSpPr>
        <p:grpSp>
          <p:nvGrpSpPr>
            <p:cNvPr id="2" name="Group 3">
              <a:extLst>
                <a:ext uri="{FF2B5EF4-FFF2-40B4-BE49-F238E27FC236}">
                  <a16:creationId xmlns:a16="http://schemas.microsoft.com/office/drawing/2014/main" id="{B520F881-6016-493D-A2E5-6C4F4D9DF59E}"/>
                </a:ext>
              </a:extLst>
            </p:cNvPr>
            <p:cNvGrpSpPr/>
            <p:nvPr/>
          </p:nvGrpSpPr>
          <p:grpSpPr>
            <a:xfrm>
              <a:off x="672621" y="2149314"/>
              <a:ext cx="10360186" cy="3865474"/>
              <a:chOff x="129715" y="2149314"/>
              <a:chExt cx="10360186" cy="3865474"/>
            </a:xfrm>
          </p:grpSpPr>
          <p:sp>
            <p:nvSpPr>
              <p:cNvPr id="3" name="Rectangle 29">
                <a:extLst>
                  <a:ext uri="{FF2B5EF4-FFF2-40B4-BE49-F238E27FC236}">
                    <a16:creationId xmlns:a16="http://schemas.microsoft.com/office/drawing/2014/main" id="{AE2C9A8E-288F-4B67-9754-8E1960E0B336}"/>
                  </a:ext>
                </a:extLst>
              </p:cNvPr>
              <p:cNvSpPr/>
              <p:nvPr/>
            </p:nvSpPr>
            <p:spPr>
              <a:xfrm>
                <a:off x="129715" y="2149314"/>
                <a:ext cx="10360186" cy="386547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61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extBox 11">
                <a:extLst>
                  <a:ext uri="{FF2B5EF4-FFF2-40B4-BE49-F238E27FC236}">
                    <a16:creationId xmlns:a16="http://schemas.microsoft.com/office/drawing/2014/main" id="{B8ED34ED-364C-42AB-8FB3-C8BDD6F33955}"/>
                  </a:ext>
                </a:extLst>
              </p:cNvPr>
              <p:cNvSpPr txBox="1"/>
              <p:nvPr/>
            </p:nvSpPr>
            <p:spPr>
              <a:xfrm>
                <a:off x="3401084" y="2277864"/>
                <a:ext cx="6821089" cy="5799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vi-VN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298 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  <p:grpSp>
            <p:nvGrpSpPr>
              <p:cNvPr id="5" name="Group 15">
                <a:extLst>
                  <a:ext uri="{FF2B5EF4-FFF2-40B4-BE49-F238E27FC236}">
                    <a16:creationId xmlns:a16="http://schemas.microsoft.com/office/drawing/2014/main" id="{5EE5DDF7-50EC-4571-85A7-A711887CC64E}"/>
                  </a:ext>
                </a:extLst>
              </p:cNvPr>
              <p:cNvGrpSpPr/>
              <p:nvPr/>
            </p:nvGrpSpPr>
            <p:grpSpPr>
              <a:xfrm>
                <a:off x="4764370" y="2922535"/>
                <a:ext cx="3407909" cy="723755"/>
                <a:chOff x="5889799" y="4545379"/>
                <a:chExt cx="3443342" cy="723755"/>
              </a:xfrm>
            </p:grpSpPr>
            <p:sp>
              <p:nvSpPr>
                <p:cNvPr id="13" name="TextBox 16">
                  <a:extLst>
                    <a:ext uri="{FF2B5EF4-FFF2-40B4-BE49-F238E27FC236}">
                      <a16:creationId xmlns:a16="http://schemas.microsoft.com/office/drawing/2014/main" id="{CAC34ECC-7723-422A-AD38-62F12FBC9628}"/>
                    </a:ext>
                  </a:extLst>
                </p:cNvPr>
                <p:cNvSpPr txBox="1"/>
                <p:nvPr/>
              </p:nvSpPr>
              <p:spPr>
                <a:xfrm>
                  <a:off x="5889799" y="4772343"/>
                  <a:ext cx="113861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3O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Box 17">
                  <a:extLst>
                    <a:ext uri="{FF2B5EF4-FFF2-40B4-BE49-F238E27FC236}">
                      <a16:creationId xmlns:a16="http://schemas.microsoft.com/office/drawing/2014/main" id="{A81C9B99-C2E0-4337-BEEB-4C4AF8BB8F4C}"/>
                    </a:ext>
                  </a:extLst>
                </p:cNvPr>
                <p:cNvSpPr txBox="1"/>
                <p:nvPr/>
              </p:nvSpPr>
              <p:spPr>
                <a:xfrm>
                  <a:off x="7571981" y="4807469"/>
                  <a:ext cx="176116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2O</a:t>
                  </a:r>
                  <a:r>
                    <a:rPr lang="pt-BR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</a:t>
                  </a:r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  (1)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5" name="Straight Arrow Connector 19">
                  <a:extLst>
                    <a:ext uri="{FF2B5EF4-FFF2-40B4-BE49-F238E27FC236}">
                      <a16:creationId xmlns:a16="http://schemas.microsoft.com/office/drawing/2014/main" id="{C161DDE8-D5EA-4B52-A6B1-686E32803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25792" y="4986046"/>
                  <a:ext cx="6432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20">
                  <a:extLst>
                    <a:ext uri="{FF2B5EF4-FFF2-40B4-BE49-F238E27FC236}">
                      <a16:creationId xmlns:a16="http://schemas.microsoft.com/office/drawing/2014/main" id="{8C350740-9D12-4E8E-9465-416CEB5460CC}"/>
                    </a:ext>
                  </a:extLst>
                </p:cNvPr>
                <p:cNvSpPr txBox="1"/>
                <p:nvPr/>
              </p:nvSpPr>
              <p:spPr>
                <a:xfrm>
                  <a:off x="6905690" y="4545379"/>
                  <a:ext cx="5633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vi-VN" sz="24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TextBox 26">
                <a:extLst>
                  <a:ext uri="{FF2B5EF4-FFF2-40B4-BE49-F238E27FC236}">
                    <a16:creationId xmlns:a16="http://schemas.microsoft.com/office/drawing/2014/main" id="{0CAB9025-323D-499A-9186-7EC9682723D5}"/>
                  </a:ext>
                </a:extLst>
              </p:cNvPr>
              <p:cNvSpPr txBox="1"/>
              <p:nvPr/>
            </p:nvSpPr>
            <p:spPr>
              <a:xfrm>
                <a:off x="3414566" y="4282095"/>
                <a:ext cx="7075333" cy="1687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vi-VN" sz="36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vi-VN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298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bền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O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vi-V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liên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đôi O=O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liên </a:t>
                </a:r>
                <a:r>
                  <a:rPr lang="vi-V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đơn O–O.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" name="Group 28">
                <a:extLst>
                  <a:ext uri="{FF2B5EF4-FFF2-40B4-BE49-F238E27FC236}">
                    <a16:creationId xmlns:a16="http://schemas.microsoft.com/office/drawing/2014/main" id="{D1264EBC-067C-426C-A4AA-A21B64596D35}"/>
                  </a:ext>
                </a:extLst>
              </p:cNvPr>
              <p:cNvGrpSpPr/>
              <p:nvPr/>
            </p:nvGrpSpPr>
            <p:grpSpPr>
              <a:xfrm>
                <a:off x="4786540" y="3548736"/>
                <a:ext cx="3394261" cy="723755"/>
                <a:chOff x="5889799" y="4545379"/>
                <a:chExt cx="3429552" cy="723755"/>
              </a:xfrm>
            </p:grpSpPr>
            <p:sp>
              <p:nvSpPr>
                <p:cNvPr id="9" name="TextBox 30">
                  <a:extLst>
                    <a:ext uri="{FF2B5EF4-FFF2-40B4-BE49-F238E27FC236}">
                      <a16:creationId xmlns:a16="http://schemas.microsoft.com/office/drawing/2014/main" id="{7594EE2D-3C9A-44D6-B839-FA3CEC5D4E57}"/>
                    </a:ext>
                  </a:extLst>
                </p:cNvPr>
                <p:cNvSpPr txBox="1"/>
                <p:nvPr/>
              </p:nvSpPr>
              <p:spPr>
                <a:xfrm>
                  <a:off x="5889799" y="4772343"/>
                  <a:ext cx="113861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2O</a:t>
                  </a:r>
                  <a:r>
                    <a:rPr lang="pt-BR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 </a:t>
                  </a:r>
                  <a:r>
                    <a:rPr lang="pt-BR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</a:t>
                  </a:r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TextBox 32">
                  <a:extLst>
                    <a:ext uri="{FF2B5EF4-FFF2-40B4-BE49-F238E27FC236}">
                      <a16:creationId xmlns:a16="http://schemas.microsoft.com/office/drawing/2014/main" id="{0E8DDF80-53EC-465A-8A84-8C54445B92E3}"/>
                    </a:ext>
                  </a:extLst>
                </p:cNvPr>
                <p:cNvSpPr txBox="1"/>
                <p:nvPr/>
              </p:nvSpPr>
              <p:spPr>
                <a:xfrm>
                  <a:off x="7558191" y="4807469"/>
                  <a:ext cx="176116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3O</a:t>
                  </a:r>
                  <a:r>
                    <a:rPr lang="pt-BR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  (2)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1" name="Straight Arrow Connector 33">
                  <a:extLst>
                    <a:ext uri="{FF2B5EF4-FFF2-40B4-BE49-F238E27FC236}">
                      <a16:creationId xmlns:a16="http://schemas.microsoft.com/office/drawing/2014/main" id="{C6C99C15-0516-4DFF-9F07-C30F9F6852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12002" y="4986046"/>
                  <a:ext cx="6432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34">
                  <a:extLst>
                    <a:ext uri="{FF2B5EF4-FFF2-40B4-BE49-F238E27FC236}">
                      <a16:creationId xmlns:a16="http://schemas.microsoft.com/office/drawing/2014/main" id="{1D2B0533-21F1-447C-9594-D668580F23BE}"/>
                    </a:ext>
                  </a:extLst>
                </p:cNvPr>
                <p:cNvSpPr txBox="1"/>
                <p:nvPr/>
              </p:nvSpPr>
              <p:spPr>
                <a:xfrm>
                  <a:off x="6891900" y="4545379"/>
                  <a:ext cx="56332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vi-VN" sz="24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D56828A3-A23C-415B-9D7A-AB87D45D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998" y="2400677"/>
              <a:ext cx="3673375" cy="3673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9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0"/>
            <a:ext cx="12192000" cy="994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352343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CB833A-8F32-4D4E-8F7D-158E32C936D6}"/>
              </a:ext>
            </a:extLst>
          </p:cNvPr>
          <p:cNvSpPr txBox="1"/>
          <p:nvPr/>
        </p:nvSpPr>
        <p:spPr>
          <a:xfrm>
            <a:off x="2980631" y="1463632"/>
            <a:ext cx="10165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2.Eb(O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=  3.E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(O=O) – 2.(E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(O=O) + 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(O-O))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= 3.498 –2.(498 + 204) = 90 kJ/mol &gt; 0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5BFC262-C45D-4193-94CF-AEBBD2E3ED1C}"/>
              </a:ext>
            </a:extLst>
          </p:cNvPr>
          <p:cNvSpPr txBox="1"/>
          <p:nvPr/>
        </p:nvSpPr>
        <p:spPr>
          <a:xfrm>
            <a:off x="2980631" y="3561719"/>
            <a:ext cx="111218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- 3. 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=  2.(E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(O=O) + 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(O-O)) - 3.E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(O=O)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= 2.(498 + 204) - 3.498  = -90 kJ/mol &lt; 0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B6925523-0740-47BD-80C6-F18B91E17358}"/>
              </a:ext>
            </a:extLst>
          </p:cNvPr>
          <p:cNvSpPr txBox="1"/>
          <p:nvPr/>
        </p:nvSpPr>
        <p:spPr>
          <a:xfrm>
            <a:off x="1922995" y="4944780"/>
            <a:ext cx="9236799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năng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hơn 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C5E9D460-27C1-47B9-A248-285812F00AAD}"/>
              </a:ext>
            </a:extLst>
          </p:cNvPr>
          <p:cNvGrpSpPr/>
          <p:nvPr/>
        </p:nvGrpSpPr>
        <p:grpSpPr>
          <a:xfrm>
            <a:off x="4392045" y="750063"/>
            <a:ext cx="3407909" cy="778436"/>
            <a:chOff x="4330131" y="845035"/>
            <a:chExt cx="3407909" cy="77843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47BB53-8636-42B9-BAFD-BD9FABBCFB3A}"/>
                </a:ext>
              </a:extLst>
            </p:cNvPr>
            <p:cNvSpPr txBox="1"/>
            <p:nvPr/>
          </p:nvSpPr>
          <p:spPr>
            <a:xfrm>
              <a:off x="4330131" y="1126680"/>
              <a:ext cx="11268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3O</a:t>
              </a:r>
              <a:r>
                <a:rPr lang="pt-BR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pt-BR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0212CF-D42D-4084-ADC1-365CDAACB59E}"/>
                </a:ext>
              </a:extLst>
            </p:cNvPr>
            <p:cNvSpPr txBox="1"/>
            <p:nvPr/>
          </p:nvSpPr>
          <p:spPr>
            <a:xfrm>
              <a:off x="5995003" y="1161806"/>
              <a:ext cx="174303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2O</a:t>
              </a:r>
              <a:r>
                <a:rPr lang="pt-BR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  (1)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Arrow Connector 19">
              <a:extLst>
                <a:ext uri="{FF2B5EF4-FFF2-40B4-BE49-F238E27FC236}">
                  <a16:creationId xmlns:a16="http://schemas.microsoft.com/office/drawing/2014/main" id="{F6E6E886-D4EC-490F-B19A-219AA273A8FA}"/>
                </a:ext>
              </a:extLst>
            </p:cNvPr>
            <p:cNvCxnSpPr>
              <a:cxnSpLocks/>
            </p:cNvCxnSpPr>
            <p:nvPr/>
          </p:nvCxnSpPr>
          <p:spPr>
            <a:xfrm>
              <a:off x="5335568" y="1361381"/>
              <a:ext cx="6366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6C665EB9-BF74-4C97-9E17-A9AD6C43E4E1}"/>
                </a:ext>
              </a:extLst>
            </p:cNvPr>
            <p:cNvSpPr txBox="1"/>
            <p:nvPr/>
          </p:nvSpPr>
          <p:spPr>
            <a:xfrm>
              <a:off x="5479856" y="845035"/>
              <a:ext cx="636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0D93CB9A-810E-4267-B675-72B26F9E10A7}"/>
              </a:ext>
            </a:extLst>
          </p:cNvPr>
          <p:cNvGrpSpPr/>
          <p:nvPr/>
        </p:nvGrpSpPr>
        <p:grpSpPr>
          <a:xfrm>
            <a:off x="4018653" y="2940471"/>
            <a:ext cx="3394261" cy="726552"/>
            <a:chOff x="3984740" y="3126696"/>
            <a:chExt cx="3394261" cy="726552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192A67FE-BCE7-4AE2-8013-B36AB56CF43B}"/>
                </a:ext>
              </a:extLst>
            </p:cNvPr>
            <p:cNvGrpSpPr/>
            <p:nvPr/>
          </p:nvGrpSpPr>
          <p:grpSpPr>
            <a:xfrm>
              <a:off x="3984740" y="3126696"/>
              <a:ext cx="3394261" cy="726552"/>
              <a:chOff x="3984740" y="3126696"/>
              <a:chExt cx="3394261" cy="726552"/>
            </a:xfrm>
          </p:grpSpPr>
          <p:sp>
            <p:nvSpPr>
              <p:cNvPr id="27" name="TextBox 30">
                <a:extLst>
                  <a:ext uri="{FF2B5EF4-FFF2-40B4-BE49-F238E27FC236}">
                    <a16:creationId xmlns:a16="http://schemas.microsoft.com/office/drawing/2014/main" id="{1DF35E60-E788-4BD7-B150-C4466C1916E3}"/>
                  </a:ext>
                </a:extLst>
              </p:cNvPr>
              <p:cNvSpPr txBox="1"/>
              <p:nvPr/>
            </p:nvSpPr>
            <p:spPr>
              <a:xfrm>
                <a:off x="3984740" y="3356457"/>
                <a:ext cx="112689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2O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(g)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32">
                <a:extLst>
                  <a:ext uri="{FF2B5EF4-FFF2-40B4-BE49-F238E27FC236}">
                    <a16:creationId xmlns:a16="http://schemas.microsoft.com/office/drawing/2014/main" id="{0A6A8BEC-C9E9-4727-88D5-95626B8CB38D}"/>
                  </a:ext>
                </a:extLst>
              </p:cNvPr>
              <p:cNvSpPr txBox="1"/>
              <p:nvPr/>
            </p:nvSpPr>
            <p:spPr>
              <a:xfrm>
                <a:off x="5635964" y="3391583"/>
                <a:ext cx="174303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3O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(g)  (2)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34">
                <a:extLst>
                  <a:ext uri="{FF2B5EF4-FFF2-40B4-BE49-F238E27FC236}">
                    <a16:creationId xmlns:a16="http://schemas.microsoft.com/office/drawing/2014/main" id="{F43F19B3-77E5-4B25-A24A-C2F6BAA46D4D}"/>
                  </a:ext>
                </a:extLst>
              </p:cNvPr>
              <p:cNvSpPr txBox="1"/>
              <p:nvPr/>
            </p:nvSpPr>
            <p:spPr>
              <a:xfrm>
                <a:off x="5111635" y="3126696"/>
                <a:ext cx="557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" name="Straight Arrow Connector 19">
              <a:extLst>
                <a:ext uri="{FF2B5EF4-FFF2-40B4-BE49-F238E27FC236}">
                  <a16:creationId xmlns:a16="http://schemas.microsoft.com/office/drawing/2014/main" id="{670CA8BB-6E91-4AE9-BEC4-799BF6355B12}"/>
                </a:ext>
              </a:extLst>
            </p:cNvPr>
            <p:cNvCxnSpPr>
              <a:cxnSpLocks/>
            </p:cNvCxnSpPr>
            <p:nvPr/>
          </p:nvCxnSpPr>
          <p:spPr>
            <a:xfrm>
              <a:off x="5018061" y="3622415"/>
              <a:ext cx="6366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6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1FCEAC-A814-4BCA-9071-55349C9583BD}"/>
              </a:ext>
            </a:extLst>
          </p:cNvPr>
          <p:cNvSpPr/>
          <p:nvPr/>
        </p:nvSpPr>
        <p:spPr>
          <a:xfrm>
            <a:off x="257289" y="1424335"/>
            <a:ext cx="8896574" cy="3672968"/>
          </a:xfrm>
          <a:prstGeom prst="rect">
            <a:avLst/>
          </a:prstGeom>
          <a:solidFill>
            <a:srgbClr val="265279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9D0F36F5-11BE-413A-B263-DE361DC1739D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5FEC973-A3AB-4A3A-8453-3B450164B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25" y="2054709"/>
            <a:ext cx="5190565" cy="5190565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D09DB594-2174-4D6E-B283-792B3019E554}"/>
              </a:ext>
            </a:extLst>
          </p:cNvPr>
          <p:cNvSpPr txBox="1"/>
          <p:nvPr/>
        </p:nvSpPr>
        <p:spPr>
          <a:xfrm>
            <a:off x="768277" y="1781568"/>
            <a:ext cx="7874598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∑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∑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∑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∑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phân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1F9EC8FD-1B32-41B1-8B7C-DF7C56FDF14B}"/>
              </a:ext>
            </a:extLst>
          </p:cNvPr>
          <p:cNvSpPr/>
          <p:nvPr/>
        </p:nvSpPr>
        <p:spPr>
          <a:xfrm flipH="1">
            <a:off x="4761" y="3635930"/>
            <a:ext cx="3175001" cy="3222069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28AF90-8EC8-4480-AF51-6624EB99D4A6}"/>
              </a:ext>
            </a:extLst>
          </p:cNvPr>
          <p:cNvSpPr/>
          <p:nvPr/>
        </p:nvSpPr>
        <p:spPr>
          <a:xfrm>
            <a:off x="0" y="0"/>
            <a:ext cx="8840416" cy="37869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B0457639-9F8E-437B-BA02-2B89D5F6E1BB}"/>
              </a:ext>
            </a:extLst>
          </p:cNvPr>
          <p:cNvSpPr/>
          <p:nvPr/>
        </p:nvSpPr>
        <p:spPr>
          <a:xfrm rot="5400000">
            <a:off x="7777626" y="1062791"/>
            <a:ext cx="5477163" cy="3351584"/>
          </a:xfrm>
          <a:prstGeom prst="homePlat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A848D7-AC8A-4F5C-B0CF-6B4B17D86FA0}"/>
              </a:ext>
            </a:extLst>
          </p:cNvPr>
          <p:cNvSpPr txBox="1"/>
          <p:nvPr/>
        </p:nvSpPr>
        <p:spPr bwMode="auto">
          <a:xfrm>
            <a:off x="8840415" y="16647"/>
            <a:ext cx="3351585" cy="37702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3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23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CA4432-501E-4BD7-B822-FB4556C608F6}"/>
              </a:ext>
            </a:extLst>
          </p:cNvPr>
          <p:cNvSpPr txBox="1"/>
          <p:nvPr/>
        </p:nvSpPr>
        <p:spPr bwMode="auto">
          <a:xfrm>
            <a:off x="187013" y="4092919"/>
            <a:ext cx="8840417" cy="2243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BIẾN THIÊN ENTHALPY CỦA PHẢN ỨNG DỰA VÀO ENTHALPY TẠO THÀNH</a:t>
            </a:r>
          </a:p>
        </p:txBody>
      </p:sp>
    </p:spTree>
    <p:extLst>
      <p:ext uri="{BB962C8B-B14F-4D97-AF65-F5344CB8AC3E}">
        <p14:creationId xmlns:p14="http://schemas.microsoft.com/office/powerpoint/2010/main" val="27559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3" grpId="0" animBg="1"/>
      <p:bldP spid="4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Nhóm 13">
            <a:extLst>
              <a:ext uri="{FF2B5EF4-FFF2-40B4-BE49-F238E27FC236}">
                <a16:creationId xmlns:a16="http://schemas.microsoft.com/office/drawing/2014/main" id="{B2746CCD-1FC6-4C81-AC9B-FD66FDB5005C}"/>
              </a:ext>
            </a:extLst>
          </p:cNvPr>
          <p:cNvGrpSpPr/>
          <p:nvPr/>
        </p:nvGrpSpPr>
        <p:grpSpPr>
          <a:xfrm>
            <a:off x="1030773" y="381417"/>
            <a:ext cx="10053133" cy="814032"/>
            <a:chOff x="1030773" y="381417"/>
            <a:chExt cx="10053133" cy="814032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7D9D017-43F1-4BBC-8DF7-342016892AF5}"/>
                </a:ext>
              </a:extLst>
            </p:cNvPr>
            <p:cNvGrpSpPr/>
            <p:nvPr/>
          </p:nvGrpSpPr>
          <p:grpSpPr>
            <a:xfrm>
              <a:off x="1030773" y="381417"/>
              <a:ext cx="10053133" cy="814032"/>
              <a:chOff x="4171949" y="490835"/>
              <a:chExt cx="7143751" cy="814032"/>
            </a:xfrm>
          </p:grpSpPr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93E163C2-5FD2-4419-A1F7-24FFC4D9B99A}"/>
                  </a:ext>
                </a:extLst>
              </p:cNvPr>
              <p:cNvSpPr/>
              <p:nvPr/>
            </p:nvSpPr>
            <p:spPr>
              <a:xfrm>
                <a:off x="4371975" y="695920"/>
                <a:ext cx="6632808" cy="608947"/>
              </a:xfrm>
              <a:prstGeom prst="rect">
                <a:avLst/>
              </a:prstGeom>
              <a:noFill/>
              <a:ln w="28575">
                <a:solidFill>
                  <a:srgbClr val="3D6F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1DA96377-CC8D-4932-90D0-D0FF12744153}"/>
                  </a:ext>
                </a:extLst>
              </p:cNvPr>
              <p:cNvSpPr/>
              <p:nvPr/>
            </p:nvSpPr>
            <p:spPr>
              <a:xfrm>
                <a:off x="4171949" y="490835"/>
                <a:ext cx="6720877" cy="60894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42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E4FE4773-4E90-4487-A89C-11CEFFDD4CDE}"/>
                  </a:ext>
                </a:extLst>
              </p:cNvPr>
              <p:cNvSpPr txBox="1"/>
              <p:nvPr/>
            </p:nvSpPr>
            <p:spPr>
              <a:xfrm>
                <a:off x="4171950" y="490835"/>
                <a:ext cx="7143750" cy="50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Clr>
                    <a:srgbClr val="335C5F"/>
                  </a:buClr>
                  <a:buFont typeface="Wingdings" panose="05000000000000000000" pitchFamily="2" charset="2"/>
                  <a:buChar char="v"/>
                </a:pPr>
                <a:endParaRPr lang="en-US" sz="2400" b="1">
                  <a:solidFill>
                    <a:srgbClr val="335C5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5DB0B9-8F3E-45F0-ABE4-303452938BE5}"/>
                </a:ext>
              </a:extLst>
            </p:cNvPr>
            <p:cNvSpPr txBox="1"/>
            <p:nvPr/>
          </p:nvSpPr>
          <p:spPr>
            <a:xfrm>
              <a:off x="1062008" y="454253"/>
              <a:ext cx="9334102" cy="503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142526"/>
                </a:buClr>
              </a:pP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enthalpy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enthalpy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15" name="Group 42">
            <a:extLst>
              <a:ext uri="{FF2B5EF4-FFF2-40B4-BE49-F238E27FC236}">
                <a16:creationId xmlns:a16="http://schemas.microsoft.com/office/drawing/2014/main" id="{264189B6-82CE-490A-9F2C-B3804D01F7D7}"/>
              </a:ext>
            </a:extLst>
          </p:cNvPr>
          <p:cNvGrpSpPr/>
          <p:nvPr/>
        </p:nvGrpSpPr>
        <p:grpSpPr>
          <a:xfrm>
            <a:off x="616289" y="1848388"/>
            <a:ext cx="11265688" cy="3638012"/>
            <a:chOff x="616289" y="1848388"/>
            <a:chExt cx="11265688" cy="3638012"/>
          </a:xfrm>
        </p:grpSpPr>
        <p:sp>
          <p:nvSpPr>
            <p:cNvPr id="16" name="Rectangle 38">
              <a:extLst>
                <a:ext uri="{FF2B5EF4-FFF2-40B4-BE49-F238E27FC236}">
                  <a16:creationId xmlns:a16="http://schemas.microsoft.com/office/drawing/2014/main" id="{7D831CC3-3434-4B4D-B74D-F811D39E7B1F}"/>
                </a:ext>
              </a:extLst>
            </p:cNvPr>
            <p:cNvSpPr/>
            <p:nvPr/>
          </p:nvSpPr>
          <p:spPr>
            <a:xfrm>
              <a:off x="616289" y="1848388"/>
              <a:ext cx="11265688" cy="363801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id="{A0DB03E9-2BE3-459E-B74F-D0EA035D435F}"/>
                </a:ext>
              </a:extLst>
            </p:cNvPr>
            <p:cNvSpPr txBox="1"/>
            <p:nvPr/>
          </p:nvSpPr>
          <p:spPr>
            <a:xfrm>
              <a:off x="1359145" y="1961430"/>
              <a:ext cx="53649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phương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18" name="TextBox 35">
              <a:extLst>
                <a:ext uri="{FF2B5EF4-FFF2-40B4-BE49-F238E27FC236}">
                  <a16:creationId xmlns:a16="http://schemas.microsoft.com/office/drawing/2014/main" id="{88FC5BF6-5586-4E5B-ADA8-B241FCC55C91}"/>
                </a:ext>
              </a:extLst>
            </p:cNvPr>
            <p:cNvSpPr txBox="1"/>
            <p:nvPr/>
          </p:nvSpPr>
          <p:spPr>
            <a:xfrm>
              <a:off x="4460447" y="2550456"/>
              <a:ext cx="32390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aA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bB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→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TextBox 36">
              <a:extLst>
                <a:ext uri="{FF2B5EF4-FFF2-40B4-BE49-F238E27FC236}">
                  <a16:creationId xmlns:a16="http://schemas.microsoft.com/office/drawing/2014/main" id="{3A1AB3EC-F4DD-450B-92CB-093104D75689}"/>
                </a:ext>
              </a:extLst>
            </p:cNvPr>
            <p:cNvSpPr txBox="1"/>
            <p:nvPr/>
          </p:nvSpPr>
          <p:spPr>
            <a:xfrm>
              <a:off x="1136073" y="3230061"/>
              <a:ext cx="104418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thiên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enthalpy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hoá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khi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theo công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sau:</a:t>
              </a: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6761080-8E89-4EA1-986A-E546BEEC0E0C}"/>
                </a:ext>
              </a:extLst>
            </p:cNvPr>
            <p:cNvSpPr txBox="1"/>
            <p:nvPr/>
          </p:nvSpPr>
          <p:spPr>
            <a:xfrm>
              <a:off x="850355" y="4252332"/>
              <a:ext cx="110316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m ×  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(M) + n× 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298 Ho (N) – a×  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 – b×  ∆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298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 (2)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41" descr="Icon&#10;&#10;Description automatically generated">
              <a:extLst>
                <a:ext uri="{FF2B5EF4-FFF2-40B4-BE49-F238E27FC236}">
                  <a16:creationId xmlns:a16="http://schemas.microsoft.com/office/drawing/2014/main" id="{65B6385E-20FA-43E6-8D06-C4A9B9D88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910" y="1907215"/>
              <a:ext cx="1077186" cy="1077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84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26DDD3AD-11BF-4864-AFE2-DF36C1504B5F}"/>
              </a:ext>
            </a:extLst>
          </p:cNvPr>
          <p:cNvSpPr txBox="1"/>
          <p:nvPr/>
        </p:nvSpPr>
        <p:spPr>
          <a:xfrm>
            <a:off x="1169498" y="384443"/>
            <a:ext cx="10402742" cy="5799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97B9FA1-E7D3-477B-B9D0-A91CAC8B7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245529"/>
              </p:ext>
            </p:extLst>
          </p:nvPr>
        </p:nvGraphicFramePr>
        <p:xfrm>
          <a:off x="3627120" y="1291544"/>
          <a:ext cx="467643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8810">
                  <a:extLst>
                    <a:ext uri="{9D8B030D-6E8A-4147-A177-3AD203B41FA5}">
                      <a16:colId xmlns:a16="http://schemas.microsoft.com/office/drawing/2014/main" val="1227255634"/>
                    </a:ext>
                  </a:extLst>
                </a:gridCol>
                <a:gridCol w="1558810">
                  <a:extLst>
                    <a:ext uri="{9D8B030D-6E8A-4147-A177-3AD203B41FA5}">
                      <a16:colId xmlns:a16="http://schemas.microsoft.com/office/drawing/2014/main" val="2831824279"/>
                    </a:ext>
                  </a:extLst>
                </a:gridCol>
                <a:gridCol w="1558810">
                  <a:extLst>
                    <a:ext uri="{9D8B030D-6E8A-4147-A177-3AD203B41FA5}">
                      <a16:colId xmlns:a16="http://schemas.microsoft.com/office/drawing/2014/main" val="1095083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(g)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(g)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45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∆</a:t>
                      </a:r>
                      <a:r>
                        <a:rPr lang="vi-VN" sz="2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b="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400" b="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9,16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33,20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84931"/>
                  </a:ext>
                </a:extLst>
              </a:tr>
            </a:tbl>
          </a:graphicData>
        </a:graphic>
      </p:graphicFrame>
      <p:sp>
        <p:nvSpPr>
          <p:cNvPr id="4" name="TextBox 220">
            <a:extLst>
              <a:ext uri="{FF2B5EF4-FFF2-40B4-BE49-F238E27FC236}">
                <a16:creationId xmlns:a16="http://schemas.microsoft.com/office/drawing/2014/main" id="{E00B0700-4ED2-491C-9656-E86A602F8E96}"/>
              </a:ext>
            </a:extLst>
          </p:cNvPr>
          <p:cNvSpPr txBox="1"/>
          <p:nvPr/>
        </p:nvSpPr>
        <p:spPr>
          <a:xfrm>
            <a:off x="2019316" y="2915523"/>
            <a:ext cx="8153367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(2),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2× 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9,16 – 2 × 33,20 = –57,24 kJ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3E69AD8A-6A0A-45F2-B532-FE2F4FD3F57E}"/>
              </a:ext>
            </a:extLst>
          </p:cNvPr>
          <p:cNvSpPr txBox="1"/>
          <p:nvPr/>
        </p:nvSpPr>
        <p:spPr>
          <a:xfrm>
            <a:off x="5253161" y="2329901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A443CF94-E195-476A-B7B8-F1AC07B4D574}"/>
              </a:ext>
            </a:extLst>
          </p:cNvPr>
          <p:cNvSpPr txBox="1"/>
          <p:nvPr/>
        </p:nvSpPr>
        <p:spPr>
          <a:xfrm>
            <a:off x="1035027" y="332909"/>
            <a:ext cx="10443382" cy="5799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20">
            <a:extLst>
              <a:ext uri="{FF2B5EF4-FFF2-40B4-BE49-F238E27FC236}">
                <a16:creationId xmlns:a16="http://schemas.microsoft.com/office/drawing/2014/main" id="{106D2A15-05D7-43CB-BC39-ADF0765CF9B4}"/>
              </a:ext>
            </a:extLst>
          </p:cNvPr>
          <p:cNvSpPr txBox="1"/>
          <p:nvPr/>
        </p:nvSpPr>
        <p:spPr>
          <a:xfrm>
            <a:off x="1626699" y="2531206"/>
            <a:ext cx="10228228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+ 3CO(g) → 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O(g) + 3CO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(2),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 + 3× 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3× 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(CO)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= 82,05 + 3×(–393,50) – 9,16 – 3×(–110,50)	= –776,11 kJ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BDCEA9B5-A761-4DCE-B280-503F843C8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403813"/>
              </p:ext>
            </p:extLst>
          </p:nvPr>
        </p:nvGraphicFramePr>
        <p:xfrm>
          <a:off x="3065931" y="1068841"/>
          <a:ext cx="6220770" cy="91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44154">
                  <a:extLst>
                    <a:ext uri="{9D8B030D-6E8A-4147-A177-3AD203B41FA5}">
                      <a16:colId xmlns:a16="http://schemas.microsoft.com/office/drawing/2014/main" val="2730472687"/>
                    </a:ext>
                  </a:extLst>
                </a:gridCol>
                <a:gridCol w="1244154">
                  <a:extLst>
                    <a:ext uri="{9D8B030D-6E8A-4147-A177-3AD203B41FA5}">
                      <a16:colId xmlns:a16="http://schemas.microsoft.com/office/drawing/2014/main" val="3622062728"/>
                    </a:ext>
                  </a:extLst>
                </a:gridCol>
                <a:gridCol w="1244154">
                  <a:extLst>
                    <a:ext uri="{9D8B030D-6E8A-4147-A177-3AD203B41FA5}">
                      <a16:colId xmlns:a16="http://schemas.microsoft.com/office/drawing/2014/main" val="155036576"/>
                    </a:ext>
                  </a:extLst>
                </a:gridCol>
                <a:gridCol w="1244154">
                  <a:extLst>
                    <a:ext uri="{9D8B030D-6E8A-4147-A177-3AD203B41FA5}">
                      <a16:colId xmlns:a16="http://schemas.microsoft.com/office/drawing/2014/main" val="4020278215"/>
                    </a:ext>
                  </a:extLst>
                </a:gridCol>
                <a:gridCol w="1244154">
                  <a:extLst>
                    <a:ext uri="{9D8B030D-6E8A-4147-A177-3AD203B41FA5}">
                      <a16:colId xmlns:a16="http://schemas.microsoft.com/office/drawing/2014/main" val="4037118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(g)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CO(g)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O(G)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(g)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054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∆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400" b="0" baseline="30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vi-VN" sz="2400" b="0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 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9,16</a:t>
                      </a:r>
                      <a:endParaRPr lang="en-US" sz="24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–110,50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–393,50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710"/>
                  </a:ext>
                </a:extLst>
              </a:tr>
            </a:tbl>
          </a:graphicData>
        </a:graphic>
      </p:graphicFrame>
      <p:sp>
        <p:nvSpPr>
          <p:cNvPr id="5" name="TextBox 12">
            <a:extLst>
              <a:ext uri="{FF2B5EF4-FFF2-40B4-BE49-F238E27FC236}">
                <a16:creationId xmlns:a16="http://schemas.microsoft.com/office/drawing/2014/main" id="{BBA0182C-37EE-49F3-B700-7AF289168165}"/>
              </a:ext>
            </a:extLst>
          </p:cNvPr>
          <p:cNvSpPr txBox="1"/>
          <p:nvPr/>
        </p:nvSpPr>
        <p:spPr>
          <a:xfrm>
            <a:off x="5145585" y="2026391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818FE22A-605A-41ED-BA06-91817054E9DD}"/>
              </a:ext>
            </a:extLst>
          </p:cNvPr>
          <p:cNvGrpSpPr/>
          <p:nvPr/>
        </p:nvGrpSpPr>
        <p:grpSpPr>
          <a:xfrm>
            <a:off x="595393" y="2094248"/>
            <a:ext cx="11253423" cy="3319064"/>
            <a:chOff x="595393" y="2094248"/>
            <a:chExt cx="11253423" cy="3319064"/>
          </a:xfrm>
        </p:grpSpPr>
        <p:sp>
          <p:nvSpPr>
            <p:cNvPr id="3" name="Rectangle 29">
              <a:extLst>
                <a:ext uri="{FF2B5EF4-FFF2-40B4-BE49-F238E27FC236}">
                  <a16:creationId xmlns:a16="http://schemas.microsoft.com/office/drawing/2014/main" id="{DDB11E52-6DD9-4213-9734-F99FA54575AE}"/>
                </a:ext>
              </a:extLst>
            </p:cNvPr>
            <p:cNvSpPr/>
            <p:nvPr/>
          </p:nvSpPr>
          <p:spPr>
            <a:xfrm>
              <a:off x="595393" y="2094248"/>
              <a:ext cx="10864683" cy="33190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52000"/>
                  </a:schemeClr>
                </a:gs>
                <a:gs pos="61000">
                  <a:srgbClr val="C6F3F6">
                    <a:alpha val="74000"/>
                  </a:srgbClr>
                </a:gs>
                <a:gs pos="100000">
                  <a:srgbClr val="51CBF1">
                    <a:alpha val="53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0CBC7DBD-5697-4D9A-9A8C-53BCA3CF1198}"/>
                </a:ext>
              </a:extLst>
            </p:cNvPr>
            <p:cNvSpPr txBox="1"/>
            <p:nvPr/>
          </p:nvSpPr>
          <p:spPr>
            <a:xfrm>
              <a:off x="3011105" y="2277864"/>
              <a:ext cx="82210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thiên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enthalpy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phân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huỷ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trinitroglycerin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(C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(NO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vi-VN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 theo phương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sau (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nitroglycerin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–370,15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kJ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):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21">
              <a:extLst>
                <a:ext uri="{FF2B5EF4-FFF2-40B4-BE49-F238E27FC236}">
                  <a16:creationId xmlns:a16="http://schemas.microsoft.com/office/drawing/2014/main" id="{BEFAE5CA-E0ED-4559-ADCA-6A6F02017FC7}"/>
                </a:ext>
              </a:extLst>
            </p:cNvPr>
            <p:cNvGrpSpPr/>
            <p:nvPr/>
          </p:nvGrpSpPr>
          <p:grpSpPr>
            <a:xfrm>
              <a:off x="2877431" y="3563002"/>
              <a:ext cx="8971385" cy="494578"/>
              <a:chOff x="4650515" y="4548447"/>
              <a:chExt cx="8166044" cy="494578"/>
            </a:xfrm>
          </p:grpSpPr>
          <p:sp>
            <p:nvSpPr>
              <p:cNvPr id="8" name="TextBox 22">
                <a:extLst>
                  <a:ext uri="{FF2B5EF4-FFF2-40B4-BE49-F238E27FC236}">
                    <a16:creationId xmlns:a16="http://schemas.microsoft.com/office/drawing/2014/main" id="{D0A8D5EA-4870-499C-A62E-372795C25676}"/>
                  </a:ext>
                </a:extLst>
              </p:cNvPr>
              <p:cNvSpPr txBox="1"/>
              <p:nvPr/>
            </p:nvSpPr>
            <p:spPr>
              <a:xfrm>
                <a:off x="4650515" y="4581360"/>
                <a:ext cx="27202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4C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(NO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(s) 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A589EF80-A7DB-4EC6-9702-AD8A5A7E2F1C}"/>
                  </a:ext>
                </a:extLst>
              </p:cNvPr>
              <p:cNvSpPr txBox="1"/>
              <p:nvPr/>
            </p:nvSpPr>
            <p:spPr>
              <a:xfrm>
                <a:off x="7756245" y="4548447"/>
                <a:ext cx="50603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6N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 + 12CO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 + 10H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O(g) + O</a:t>
                </a:r>
                <a:r>
                  <a:rPr lang="pt-BR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pt-BR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(g);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" name="Straight Arrow Connector 24">
                <a:extLst>
                  <a:ext uri="{FF2B5EF4-FFF2-40B4-BE49-F238E27FC236}">
                    <a16:creationId xmlns:a16="http://schemas.microsoft.com/office/drawing/2014/main" id="{6BF974C7-9615-4C3E-B849-B7CE04F2E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3022" y="4748691"/>
                <a:ext cx="6432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9F9DD050-0371-48CB-8032-8B7F5278C986}"/>
                </a:ext>
              </a:extLst>
            </p:cNvPr>
            <p:cNvSpPr txBox="1"/>
            <p:nvPr/>
          </p:nvSpPr>
          <p:spPr>
            <a:xfrm>
              <a:off x="3077800" y="4057580"/>
              <a:ext cx="838227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sao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trinitroglycerin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súng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không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khói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2" descr="Icon&#10;&#10;Description automatically generated">
              <a:extLst>
                <a:ext uri="{FF2B5EF4-FFF2-40B4-BE49-F238E27FC236}">
                  <a16:creationId xmlns:a16="http://schemas.microsoft.com/office/drawing/2014/main" id="{6136B6EE-A5C7-4C51-A986-792258A33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924" y="2714144"/>
              <a:ext cx="2145507" cy="2145507"/>
            </a:xfrm>
            <a:prstGeom prst="rect">
              <a:avLst/>
            </a:prstGeom>
          </p:spPr>
        </p:pic>
      </p:grpSp>
      <p:grpSp>
        <p:nvGrpSpPr>
          <p:cNvPr id="11" name="Group 4">
            <a:extLst>
              <a:ext uri="{FF2B5EF4-FFF2-40B4-BE49-F238E27FC236}">
                <a16:creationId xmlns:a16="http://schemas.microsoft.com/office/drawing/2014/main" id="{631D9FA7-4424-4E0A-8870-3592C99C0748}"/>
              </a:ext>
            </a:extLst>
          </p:cNvPr>
          <p:cNvGrpSpPr/>
          <p:nvPr/>
        </p:nvGrpSpPr>
        <p:grpSpPr>
          <a:xfrm>
            <a:off x="4385266" y="690812"/>
            <a:ext cx="3672212" cy="851210"/>
            <a:chOff x="6596203" y="4084654"/>
            <a:chExt cx="3010691" cy="851210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B53CB720-4236-4F51-8CFF-41D11C567E82}"/>
                </a:ext>
              </a:extLst>
            </p:cNvPr>
            <p:cNvGrpSpPr/>
            <p:nvPr/>
          </p:nvGrpSpPr>
          <p:grpSpPr>
            <a:xfrm>
              <a:off x="6596203" y="4084654"/>
              <a:ext cx="3010691" cy="851210"/>
              <a:chOff x="-248512" y="2535852"/>
              <a:chExt cx="2592513" cy="851210"/>
            </a:xfrm>
          </p:grpSpPr>
          <p:sp>
            <p:nvSpPr>
              <p:cNvPr id="14" name="Rectangle 7">
                <a:extLst>
                  <a:ext uri="{FF2B5EF4-FFF2-40B4-BE49-F238E27FC236}">
                    <a16:creationId xmlns:a16="http://schemas.microsoft.com/office/drawing/2014/main" id="{AB928754-FE41-4330-A4A3-1B96D541D368}"/>
                  </a:ext>
                </a:extLst>
              </p:cNvPr>
              <p:cNvSpPr/>
              <p:nvPr/>
            </p:nvSpPr>
            <p:spPr>
              <a:xfrm>
                <a:off x="-121312" y="2688252"/>
                <a:ext cx="2465313" cy="698810"/>
              </a:xfrm>
              <a:prstGeom prst="rect">
                <a:avLst/>
              </a:prstGeom>
              <a:noFill/>
              <a:ln w="28575">
                <a:solidFill>
                  <a:srgbClr val="335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2C1FAAF5-10C3-42AE-8ACE-D42A577898C2}"/>
                  </a:ext>
                </a:extLst>
              </p:cNvPr>
              <p:cNvSpPr/>
              <p:nvPr/>
            </p:nvSpPr>
            <p:spPr>
              <a:xfrm>
                <a:off x="-248512" y="2535852"/>
                <a:ext cx="2440113" cy="719695"/>
              </a:xfrm>
              <a:prstGeom prst="rect">
                <a:avLst/>
              </a:prstGeom>
              <a:gradFill flip="none" rotWithShape="1">
                <a:gsLst>
                  <a:gs pos="41000">
                    <a:schemeClr val="accent5">
                      <a:lumMod val="60000"/>
                      <a:lumOff val="40000"/>
                      <a:alpha val="95000"/>
                    </a:schemeClr>
                  </a:gs>
                  <a:gs pos="100000">
                    <a:schemeClr val="accent5">
                      <a:lumMod val="20000"/>
                      <a:lumOff val="80000"/>
                      <a:alpha val="43000"/>
                    </a:schemeClr>
                  </a:gs>
                  <a:gs pos="0">
                    <a:srgbClr val="FF8591">
                      <a:alpha val="92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Google Shape;617;p41">
                <a:extLst>
                  <a:ext uri="{FF2B5EF4-FFF2-40B4-BE49-F238E27FC236}">
                    <a16:creationId xmlns:a16="http://schemas.microsoft.com/office/drawing/2014/main" id="{D007891C-B6DF-432A-8FA4-2B9E182ABF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9164" y="2635504"/>
                <a:ext cx="1912760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ef Ruqaa"/>
                  <a:buNone/>
                  <a:defRPr sz="2800" b="1" i="0" u="none" strike="noStrike" cap="none">
                    <a:solidFill>
                      <a:schemeClr val="dk1"/>
                    </a:solidFill>
                    <a:latin typeface="Aref Ruqaa"/>
                    <a:ea typeface="Aref Ruqaa"/>
                    <a:cs typeface="Aref Ruqaa"/>
                    <a:sym typeface="Aref Ruqaa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 DỤNG</a:t>
                </a:r>
              </a:p>
            </p:txBody>
          </p:sp>
        </p:grpSp>
        <p:pic>
          <p:nvPicPr>
            <p:cNvPr id="13" name="Picture 6" descr="Icon&#10;&#10;Description automatically generated">
              <a:extLst>
                <a:ext uri="{FF2B5EF4-FFF2-40B4-BE49-F238E27FC236}">
                  <a16:creationId xmlns:a16="http://schemas.microsoft.com/office/drawing/2014/main" id="{89706F0D-E066-453C-9D43-6485833B2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694" y="4113776"/>
              <a:ext cx="638767" cy="638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806824"/>
            <a:ext cx="12192000" cy="994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1159167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CB833A-8F32-4D4E-8F7D-158E32C936D6}"/>
              </a:ext>
            </a:extLst>
          </p:cNvPr>
          <p:cNvSpPr txBox="1"/>
          <p:nvPr/>
        </p:nvSpPr>
        <p:spPr>
          <a:xfrm>
            <a:off x="635464" y="2332768"/>
            <a:ext cx="11327040" cy="2806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6.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+ 12.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+ 10.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 +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4.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6.0 + 12.(-393,50) + 10.(-241,82) + 1.0 – 4.(-370,15)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-5659,60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trinitroglycerin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thương cao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Trinitroglycerin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6179DBA3-6FFC-459E-A444-C92272C1D0F0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DF7353B-B5F3-4F68-AFB4-DB5B3CD3CE3A}"/>
              </a:ext>
            </a:extLst>
          </p:cNvPr>
          <p:cNvSpPr/>
          <p:nvPr/>
        </p:nvSpPr>
        <p:spPr>
          <a:xfrm>
            <a:off x="2090744" y="2142432"/>
            <a:ext cx="1914504" cy="352881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0FBC81-004F-4BA5-82BF-E90B4DB35B06}"/>
              </a:ext>
            </a:extLst>
          </p:cNvPr>
          <p:cNvSpPr/>
          <p:nvPr/>
        </p:nvSpPr>
        <p:spPr>
          <a:xfrm>
            <a:off x="-7496" y="2142432"/>
            <a:ext cx="1914504" cy="3528812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4670FD-017C-4876-9FD3-30D1F8CBA119}"/>
              </a:ext>
            </a:extLst>
          </p:cNvPr>
          <p:cNvSpPr/>
          <p:nvPr/>
        </p:nvSpPr>
        <p:spPr>
          <a:xfrm>
            <a:off x="4181495" y="2142432"/>
            <a:ext cx="1914504" cy="3528812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DA6CA70-9539-4BB5-88E3-D9EB9602EBC8}"/>
              </a:ext>
            </a:extLst>
          </p:cNvPr>
          <p:cNvSpPr/>
          <p:nvPr/>
        </p:nvSpPr>
        <p:spPr>
          <a:xfrm>
            <a:off x="6272246" y="2142432"/>
            <a:ext cx="5919752" cy="3528812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1867633-62FB-497C-800E-B0045C308065}"/>
              </a:ext>
            </a:extLst>
          </p:cNvPr>
          <p:cNvSpPr txBox="1"/>
          <p:nvPr/>
        </p:nvSpPr>
        <p:spPr bwMode="auto">
          <a:xfrm>
            <a:off x="6474691" y="2560091"/>
            <a:ext cx="5338618" cy="26934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vi-VN" sz="48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FB4A6B-ABB1-43E3-A329-3FE45A6EAD89}"/>
              </a:ext>
            </a:extLst>
          </p:cNvPr>
          <p:cNvGrpSpPr/>
          <p:nvPr/>
        </p:nvGrpSpPr>
        <p:grpSpPr>
          <a:xfrm rot="5400000">
            <a:off x="5897961" y="167273"/>
            <a:ext cx="396080" cy="305787"/>
            <a:chOff x="2201942" y="3826849"/>
            <a:chExt cx="396080" cy="305787"/>
          </a:xfrm>
        </p:grpSpPr>
        <p:sp>
          <p:nvSpPr>
            <p:cNvPr id="24" name="箭头: V 形 23">
              <a:extLst>
                <a:ext uri="{FF2B5EF4-FFF2-40B4-BE49-F238E27FC236}">
                  <a16:creationId xmlns:a16="http://schemas.microsoft.com/office/drawing/2014/main" id="{07986B64-673B-4F53-AB96-B5B94306475C}"/>
                </a:ext>
              </a:extLst>
            </p:cNvPr>
            <p:cNvSpPr/>
            <p:nvPr/>
          </p:nvSpPr>
          <p:spPr>
            <a:xfrm>
              <a:off x="2201942" y="3826849"/>
              <a:ext cx="223460" cy="305787"/>
            </a:xfrm>
            <a:prstGeom prst="chevron">
              <a:avLst>
                <a:gd name="adj" fmla="val 65385"/>
              </a:avLst>
            </a:prstGeom>
            <a:solidFill>
              <a:srgbClr val="26527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箭头: V 形 24">
              <a:extLst>
                <a:ext uri="{FF2B5EF4-FFF2-40B4-BE49-F238E27FC236}">
                  <a16:creationId xmlns:a16="http://schemas.microsoft.com/office/drawing/2014/main" id="{C054899C-847F-4EE3-B7FE-685822DFBB69}"/>
                </a:ext>
              </a:extLst>
            </p:cNvPr>
            <p:cNvSpPr/>
            <p:nvPr/>
          </p:nvSpPr>
          <p:spPr>
            <a:xfrm>
              <a:off x="2374562" y="3826849"/>
              <a:ext cx="223460" cy="305787"/>
            </a:xfrm>
            <a:prstGeom prst="chevron">
              <a:avLst>
                <a:gd name="adj" fmla="val 65385"/>
              </a:avLst>
            </a:prstGeom>
            <a:solidFill>
              <a:srgbClr val="2652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BAF78650-5141-4C8E-8250-C630967AF36C}"/>
              </a:ext>
            </a:extLst>
          </p:cNvPr>
          <p:cNvSpPr txBox="1"/>
          <p:nvPr/>
        </p:nvSpPr>
        <p:spPr bwMode="auto">
          <a:xfrm>
            <a:off x="4775201" y="639452"/>
            <a:ext cx="296487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oMo] 4 Cách Hiệu Quả Để Biến Đam Mê Và Sở Trường Của Bạn Thành Doanh  Nghiệp Online - YBOX">
            <a:extLst>
              <a:ext uri="{FF2B5EF4-FFF2-40B4-BE49-F238E27FC236}">
                <a16:creationId xmlns:a16="http://schemas.microsoft.com/office/drawing/2014/main" id="{AA4DF30B-2280-457C-9B6F-597B7AE5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5" y="595026"/>
            <a:ext cx="5572125" cy="3184071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0A83E68B-0C7D-4934-A652-6890704B4EA7}"/>
              </a:ext>
            </a:extLst>
          </p:cNvPr>
          <p:cNvSpPr/>
          <p:nvPr/>
        </p:nvSpPr>
        <p:spPr>
          <a:xfrm>
            <a:off x="5712310" y="1092739"/>
            <a:ext cx="6239436" cy="2686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không? </a:t>
            </a:r>
          </a:p>
          <a:p>
            <a:pPr algn="ctr"/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đo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EFA10-F446-48E3-BAD6-8A712EEFC621}"/>
              </a:ext>
            </a:extLst>
          </p:cNvPr>
          <p:cNvSpPr txBox="1"/>
          <p:nvPr/>
        </p:nvSpPr>
        <p:spPr>
          <a:xfrm>
            <a:off x="4693763" y="3815145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288C4D2-F361-438B-92EE-C66ADFB2A654}"/>
              </a:ext>
            </a:extLst>
          </p:cNvPr>
          <p:cNvSpPr txBox="1"/>
          <p:nvPr/>
        </p:nvSpPr>
        <p:spPr>
          <a:xfrm>
            <a:off x="1764254" y="4564932"/>
            <a:ext cx="89826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phương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2NO</a:t>
            </a:r>
            <a:r>
              <a:rPr lang="vi-VN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→ N</a:t>
            </a:r>
            <a:r>
              <a:rPr lang="vi-VN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i="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vi-VN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-57,24 kJ</a:t>
            </a:r>
          </a:p>
          <a:p>
            <a:pPr algn="l" latinLnBrk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⇒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→ ½ N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có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∆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-57,24 : 2 = -28,62 kJ</a:t>
            </a:r>
            <a:endParaRPr lang="vi-VN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8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3">
            <a:extLst>
              <a:ext uri="{FF2B5EF4-FFF2-40B4-BE49-F238E27FC236}">
                <a16:creationId xmlns:a16="http://schemas.microsoft.com/office/drawing/2014/main" id="{CFCF096B-3218-4540-AF97-2D3F616E3E48}"/>
              </a:ext>
            </a:extLst>
          </p:cNvPr>
          <p:cNvGrpSpPr/>
          <p:nvPr/>
        </p:nvGrpSpPr>
        <p:grpSpPr>
          <a:xfrm>
            <a:off x="4249644" y="526698"/>
            <a:ext cx="3818591" cy="905217"/>
            <a:chOff x="7189742" y="1649619"/>
            <a:chExt cx="2901339" cy="905217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D21B36AA-9AF7-456B-90E7-C845B0875F74}"/>
                </a:ext>
              </a:extLst>
            </p:cNvPr>
            <p:cNvGrpSpPr/>
            <p:nvPr/>
          </p:nvGrpSpPr>
          <p:grpSpPr>
            <a:xfrm>
              <a:off x="7189742" y="1649619"/>
              <a:ext cx="2901339" cy="905217"/>
              <a:chOff x="-168096" y="2535852"/>
              <a:chExt cx="2901339" cy="905217"/>
            </a:xfrm>
          </p:grpSpPr>
          <p:sp>
            <p:nvSpPr>
              <p:cNvPr id="26" name="Rectangle 6">
                <a:extLst>
                  <a:ext uri="{FF2B5EF4-FFF2-40B4-BE49-F238E27FC236}">
                    <a16:creationId xmlns:a16="http://schemas.microsoft.com/office/drawing/2014/main" id="{ACCDCD71-093D-4A8F-A8A6-B1F44BB4923A}"/>
                  </a:ext>
                </a:extLst>
              </p:cNvPr>
              <p:cNvSpPr/>
              <p:nvPr/>
            </p:nvSpPr>
            <p:spPr>
              <a:xfrm>
                <a:off x="23142" y="2696849"/>
                <a:ext cx="2710101" cy="744220"/>
              </a:xfrm>
              <a:prstGeom prst="rect">
                <a:avLst/>
              </a:prstGeom>
              <a:noFill/>
              <a:ln w="28575">
                <a:solidFill>
                  <a:srgbClr val="335C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7">
                <a:extLst>
                  <a:ext uri="{FF2B5EF4-FFF2-40B4-BE49-F238E27FC236}">
                    <a16:creationId xmlns:a16="http://schemas.microsoft.com/office/drawing/2014/main" id="{3900C00E-16D8-48D8-ACA8-1B7EE0B5297C}"/>
                  </a:ext>
                </a:extLst>
              </p:cNvPr>
              <p:cNvSpPr/>
              <p:nvPr/>
            </p:nvSpPr>
            <p:spPr>
              <a:xfrm>
                <a:off x="-168096" y="2535852"/>
                <a:ext cx="2771767" cy="799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61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Google Shape;617;p41">
                <a:extLst>
                  <a:ext uri="{FF2B5EF4-FFF2-40B4-BE49-F238E27FC236}">
                    <a16:creationId xmlns:a16="http://schemas.microsoft.com/office/drawing/2014/main" id="{D7BC65F6-AF7B-4E44-8B77-12ADDFB7EE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784" y="2706756"/>
                <a:ext cx="1852372" cy="45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ef Ruqaa"/>
                  <a:buNone/>
                  <a:defRPr sz="2800" b="1" i="0" u="none" strike="noStrike" cap="none">
                    <a:solidFill>
                      <a:schemeClr val="dk1"/>
                    </a:solidFill>
                    <a:latin typeface="Aref Ruqaa"/>
                    <a:ea typeface="Aref Ruqaa"/>
                    <a:cs typeface="Aref Ruqaa"/>
                    <a:sym typeface="Aref Ruqaa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3500"/>
                  <a:buFont typeface="Bebas Neue"/>
                  <a:buNone/>
                  <a:defRPr sz="3500" b="0" i="0" u="none" strike="noStrike" cap="none">
                    <a:solidFill>
                      <a:schemeClr val="lt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5" name="Picture 5" descr="Icon&#10;&#10;Description automatically generated">
              <a:extLst>
                <a:ext uri="{FF2B5EF4-FFF2-40B4-BE49-F238E27FC236}">
                  <a16:creationId xmlns:a16="http://schemas.microsoft.com/office/drawing/2014/main" id="{E5BEFE4C-F1CE-4BB0-BE1C-A6292C5F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795" y="1710676"/>
              <a:ext cx="658827" cy="658827"/>
            </a:xfrm>
            <a:prstGeom prst="rect">
              <a:avLst/>
            </a:prstGeom>
          </p:spPr>
        </p:pic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FFA5D586-2289-4DA1-BE8F-CFBE405A5D24}"/>
              </a:ext>
            </a:extLst>
          </p:cNvPr>
          <p:cNvGrpSpPr/>
          <p:nvPr/>
        </p:nvGrpSpPr>
        <p:grpSpPr>
          <a:xfrm>
            <a:off x="526202" y="2222585"/>
            <a:ext cx="11979150" cy="3673376"/>
            <a:chOff x="526202" y="2222585"/>
            <a:chExt cx="11979150" cy="3673376"/>
          </a:xfrm>
        </p:grpSpPr>
        <p:grpSp>
          <p:nvGrpSpPr>
            <p:cNvPr id="8" name="Group 1">
              <a:extLst>
                <a:ext uri="{FF2B5EF4-FFF2-40B4-BE49-F238E27FC236}">
                  <a16:creationId xmlns:a16="http://schemas.microsoft.com/office/drawing/2014/main" id="{C2B396D7-4117-4E59-84A1-25DAE0A4015F}"/>
                </a:ext>
              </a:extLst>
            </p:cNvPr>
            <p:cNvGrpSpPr/>
            <p:nvPr/>
          </p:nvGrpSpPr>
          <p:grpSpPr>
            <a:xfrm>
              <a:off x="680835" y="2222585"/>
              <a:ext cx="11824517" cy="3673375"/>
              <a:chOff x="616289" y="2149315"/>
              <a:chExt cx="11824517" cy="3673375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CB535986-2B49-4526-B799-F9E29BA4A071}"/>
                  </a:ext>
                </a:extLst>
              </p:cNvPr>
              <p:cNvGrpSpPr/>
              <p:nvPr/>
            </p:nvGrpSpPr>
            <p:grpSpPr>
              <a:xfrm>
                <a:off x="616289" y="2149315"/>
                <a:ext cx="11824517" cy="3673375"/>
                <a:chOff x="616289" y="2149315"/>
                <a:chExt cx="11824517" cy="3673375"/>
              </a:xfrm>
            </p:grpSpPr>
            <p:sp>
              <p:nvSpPr>
                <p:cNvPr id="20" name="Rectangle 29">
                  <a:extLst>
                    <a:ext uri="{FF2B5EF4-FFF2-40B4-BE49-F238E27FC236}">
                      <a16:creationId xmlns:a16="http://schemas.microsoft.com/office/drawing/2014/main" id="{80448925-5CFB-4EDF-8C8E-CF10D64864F2}"/>
                    </a:ext>
                  </a:extLst>
                </p:cNvPr>
                <p:cNvSpPr/>
                <p:nvPr/>
              </p:nvSpPr>
              <p:spPr>
                <a:xfrm>
                  <a:off x="616289" y="2149315"/>
                  <a:ext cx="10864683" cy="367337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52000"/>
                      </a:schemeClr>
                    </a:gs>
                    <a:gs pos="61000">
                      <a:srgbClr val="C6F3F6">
                        <a:alpha val="74000"/>
                      </a:srgbClr>
                    </a:gs>
                    <a:gs pos="100000">
                      <a:srgbClr val="51CBF1">
                        <a:alpha val="53000"/>
                      </a:srgb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TextBox 11">
                  <a:extLst>
                    <a:ext uri="{FF2B5EF4-FFF2-40B4-BE49-F238E27FC236}">
                      <a16:creationId xmlns:a16="http://schemas.microsoft.com/office/drawing/2014/main" id="{0264B736-97C5-4B77-A4EA-D7FE5C0B27EC}"/>
                    </a:ext>
                  </a:extLst>
                </p:cNvPr>
                <p:cNvSpPr txBox="1"/>
                <p:nvPr/>
              </p:nvSpPr>
              <p:spPr>
                <a:xfrm>
                  <a:off x="4000853" y="2160558"/>
                  <a:ext cx="8439953" cy="11339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Dựa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enthalpy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thành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ở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Bảng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13.1,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trị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2400" dirty="0">
                      <a:solidFill>
                        <a:srgbClr val="14252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∆</a:t>
                  </a:r>
                  <a:r>
                    <a:rPr lang="vi-VN" sz="2400" baseline="-25000" dirty="0">
                      <a:solidFill>
                        <a:srgbClr val="14252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vi-VN" sz="2400" dirty="0">
                      <a:solidFill>
                        <a:srgbClr val="14252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r>
                    <a:rPr lang="vi-VN" sz="2400" baseline="30000" dirty="0">
                      <a:solidFill>
                        <a:srgbClr val="14252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r>
                    <a:rPr lang="vi-VN" sz="2400" baseline="-25000" dirty="0">
                      <a:solidFill>
                        <a:srgbClr val="14252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298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phản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ứng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p:grpSp>
          <p:grpSp>
            <p:nvGrpSpPr>
              <p:cNvPr id="10" name="Group 19">
                <a:extLst>
                  <a:ext uri="{FF2B5EF4-FFF2-40B4-BE49-F238E27FC236}">
                    <a16:creationId xmlns:a16="http://schemas.microsoft.com/office/drawing/2014/main" id="{5380B1AC-C9A3-45EB-A0E6-772EE76C51B8}"/>
                  </a:ext>
                </a:extLst>
              </p:cNvPr>
              <p:cNvGrpSpPr/>
              <p:nvPr/>
            </p:nvGrpSpPr>
            <p:grpSpPr>
              <a:xfrm>
                <a:off x="4109490" y="3203620"/>
                <a:ext cx="6150039" cy="732465"/>
                <a:chOff x="5539481" y="4573935"/>
                <a:chExt cx="6213980" cy="732465"/>
              </a:xfrm>
            </p:grpSpPr>
            <p:sp>
              <p:nvSpPr>
                <p:cNvPr id="16" name="TextBox 20">
                  <a:extLst>
                    <a:ext uri="{FF2B5EF4-FFF2-40B4-BE49-F238E27FC236}">
                      <a16:creationId xmlns:a16="http://schemas.microsoft.com/office/drawing/2014/main" id="{C29DE571-96A0-482B-84DB-82D6E103B7EF}"/>
                    </a:ext>
                  </a:extLst>
                </p:cNvPr>
                <p:cNvSpPr txBox="1"/>
                <p:nvPr/>
              </p:nvSpPr>
              <p:spPr>
                <a:xfrm>
                  <a:off x="5539481" y="4772343"/>
                  <a:ext cx="299421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CS</a:t>
                  </a:r>
                  <a:r>
                    <a:rPr lang="en-US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(l) +3O</a:t>
                  </a:r>
                  <a:r>
                    <a:rPr lang="en-US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</a:t>
                  </a:r>
                </a:p>
              </p:txBody>
            </p:sp>
            <p:sp>
              <p:nvSpPr>
                <p:cNvPr id="17" name="TextBox 25">
                  <a:extLst>
                    <a:ext uri="{FF2B5EF4-FFF2-40B4-BE49-F238E27FC236}">
                      <a16:creationId xmlns:a16="http://schemas.microsoft.com/office/drawing/2014/main" id="{27A49E6A-7373-4C89-9DDB-F9312BC6CD5D}"/>
                    </a:ext>
                  </a:extLst>
                </p:cNvPr>
                <p:cNvSpPr txBox="1"/>
                <p:nvPr/>
              </p:nvSpPr>
              <p:spPr>
                <a:xfrm>
                  <a:off x="8491694" y="4726433"/>
                  <a:ext cx="3261767" cy="5799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</a:t>
                  </a:r>
                  <a:r>
                    <a:rPr lang="en-US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+ 2SO</a:t>
                  </a:r>
                  <a:r>
                    <a:rPr lang="en-US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(1)</a:t>
                  </a:r>
                </a:p>
              </p:txBody>
            </p:sp>
            <p:cxnSp>
              <p:nvCxnSpPr>
                <p:cNvPr id="18" name="Straight Arrow Connector 27">
                  <a:extLst>
                    <a:ext uri="{FF2B5EF4-FFF2-40B4-BE49-F238E27FC236}">
                      <a16:creationId xmlns:a16="http://schemas.microsoft.com/office/drawing/2014/main" id="{ED55387B-110A-4460-9FC9-FE0A5B57A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14413" y="5014602"/>
                  <a:ext cx="6432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28">
                  <a:extLst>
                    <a:ext uri="{FF2B5EF4-FFF2-40B4-BE49-F238E27FC236}">
                      <a16:creationId xmlns:a16="http://schemas.microsoft.com/office/drawing/2014/main" id="{575525F5-893B-45FD-97E9-DB4A29FAE3D3}"/>
                    </a:ext>
                  </a:extLst>
                </p:cNvPr>
                <p:cNvSpPr txBox="1"/>
                <p:nvPr/>
              </p:nvSpPr>
              <p:spPr>
                <a:xfrm>
                  <a:off x="7794315" y="4573935"/>
                  <a:ext cx="56332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vi-VN" sz="24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Group 30">
                <a:extLst>
                  <a:ext uri="{FF2B5EF4-FFF2-40B4-BE49-F238E27FC236}">
                    <a16:creationId xmlns:a16="http://schemas.microsoft.com/office/drawing/2014/main" id="{4D8BBC36-0DF3-4026-BF9C-21C84B47D5F1}"/>
                  </a:ext>
                </a:extLst>
              </p:cNvPr>
              <p:cNvGrpSpPr/>
              <p:nvPr/>
            </p:nvGrpSpPr>
            <p:grpSpPr>
              <a:xfrm>
                <a:off x="3850790" y="4059274"/>
                <a:ext cx="6545216" cy="732465"/>
                <a:chOff x="5278092" y="4573935"/>
                <a:chExt cx="6613267" cy="732465"/>
              </a:xfrm>
            </p:grpSpPr>
            <p:sp>
              <p:nvSpPr>
                <p:cNvPr id="12" name="TextBox 32">
                  <a:extLst>
                    <a:ext uri="{FF2B5EF4-FFF2-40B4-BE49-F238E27FC236}">
                      <a16:creationId xmlns:a16="http://schemas.microsoft.com/office/drawing/2014/main" id="{78FE32DA-EB88-427F-B3C4-F1D6EB6EA949}"/>
                    </a:ext>
                  </a:extLst>
                </p:cNvPr>
                <p:cNvSpPr txBox="1"/>
                <p:nvPr/>
              </p:nvSpPr>
              <p:spPr>
                <a:xfrm>
                  <a:off x="5278092" y="4761343"/>
                  <a:ext cx="2576000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4NH</a:t>
                  </a:r>
                  <a:r>
                    <a:rPr lang="en-US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+ 3O</a:t>
                  </a:r>
                  <a:r>
                    <a:rPr lang="en-US" sz="24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(g) </a:t>
                  </a:r>
                </a:p>
              </p:txBody>
            </p:sp>
            <p:sp>
              <p:nvSpPr>
                <p:cNvPr id="13" name="TextBox 33">
                  <a:extLst>
                    <a:ext uri="{FF2B5EF4-FFF2-40B4-BE49-F238E27FC236}">
                      <a16:creationId xmlns:a16="http://schemas.microsoft.com/office/drawing/2014/main" id="{02EDBEC2-AC79-4387-B4EF-5E4F6D7498AA}"/>
                    </a:ext>
                  </a:extLst>
                </p:cNvPr>
                <p:cNvSpPr txBox="1"/>
                <p:nvPr/>
              </p:nvSpPr>
              <p:spPr>
                <a:xfrm>
                  <a:off x="8629592" y="4726433"/>
                  <a:ext cx="3261767" cy="5799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2N</a:t>
                  </a:r>
                  <a:r>
                    <a:rPr lang="pt-BR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</a:t>
                  </a:r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(g) + 6H</a:t>
                  </a:r>
                  <a:r>
                    <a:rPr lang="pt-BR" sz="2400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pt-B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O(g) (2)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4" name="Straight Arrow Connector 34">
                  <a:extLst>
                    <a:ext uri="{FF2B5EF4-FFF2-40B4-BE49-F238E27FC236}">
                      <a16:creationId xmlns:a16="http://schemas.microsoft.com/office/drawing/2014/main" id="{AA953BDB-783D-44FA-B52C-A4558F2593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2312" y="5014602"/>
                  <a:ext cx="6432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35">
                  <a:extLst>
                    <a:ext uri="{FF2B5EF4-FFF2-40B4-BE49-F238E27FC236}">
                      <a16:creationId xmlns:a16="http://schemas.microsoft.com/office/drawing/2014/main" id="{8E3BC400-B76A-4C5A-953F-7F6FA527BCF8}"/>
                    </a:ext>
                  </a:extLst>
                </p:cNvPr>
                <p:cNvSpPr txBox="1"/>
                <p:nvPr/>
              </p:nvSpPr>
              <p:spPr>
                <a:xfrm>
                  <a:off x="7932213" y="4573935"/>
                  <a:ext cx="4254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r>
                    <a:rPr lang="vi-VN" sz="2400" baseline="30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45" name="Hình ảnh 44">
              <a:extLst>
                <a:ext uri="{FF2B5EF4-FFF2-40B4-BE49-F238E27FC236}">
                  <a16:creationId xmlns:a16="http://schemas.microsoft.com/office/drawing/2014/main" id="{35018CC6-7CEC-4E7A-81A0-3C932A50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02" y="2222586"/>
              <a:ext cx="3673375" cy="3673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43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0"/>
            <a:ext cx="12192000" cy="994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352343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28B39740-24BB-4A71-AE60-5D31117E9FA6}"/>
              </a:ext>
            </a:extLst>
          </p:cNvPr>
          <p:cNvGrpSpPr/>
          <p:nvPr/>
        </p:nvGrpSpPr>
        <p:grpSpPr>
          <a:xfrm>
            <a:off x="3132599" y="1109873"/>
            <a:ext cx="6150039" cy="732465"/>
            <a:chOff x="3132599" y="1109873"/>
            <a:chExt cx="6150039" cy="732465"/>
          </a:xfrm>
        </p:grpSpPr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A52F1A91-A543-4917-9176-AE458265B102}"/>
                </a:ext>
              </a:extLst>
            </p:cNvPr>
            <p:cNvSpPr txBox="1"/>
            <p:nvPr/>
          </p:nvSpPr>
          <p:spPr>
            <a:xfrm>
              <a:off x="3132599" y="1308281"/>
              <a:ext cx="296340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(l) +3O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9D7B2851-837E-4FB4-B54A-54D5B4358694}"/>
                </a:ext>
              </a:extLst>
            </p:cNvPr>
            <p:cNvSpPr txBox="1"/>
            <p:nvPr/>
          </p:nvSpPr>
          <p:spPr>
            <a:xfrm>
              <a:off x="6054434" y="1262371"/>
              <a:ext cx="3228204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+ 2SO</a:t>
              </a:r>
              <a:r>
                <a:rPr 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(1)</a:t>
              </a:r>
            </a:p>
          </p:txBody>
        </p:sp>
        <p:sp>
          <p:nvSpPr>
            <p:cNvPr id="21" name="TextBox 28">
              <a:extLst>
                <a:ext uri="{FF2B5EF4-FFF2-40B4-BE49-F238E27FC236}">
                  <a16:creationId xmlns:a16="http://schemas.microsoft.com/office/drawing/2014/main" id="{781F20F2-0853-4534-97D2-0B3756D129FF}"/>
                </a:ext>
              </a:extLst>
            </p:cNvPr>
            <p:cNvSpPr txBox="1"/>
            <p:nvPr/>
          </p:nvSpPr>
          <p:spPr>
            <a:xfrm>
              <a:off x="5364231" y="1109873"/>
              <a:ext cx="5575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Straight Arrow Connector 34">
            <a:extLst>
              <a:ext uri="{FF2B5EF4-FFF2-40B4-BE49-F238E27FC236}">
                <a16:creationId xmlns:a16="http://schemas.microsoft.com/office/drawing/2014/main" id="{E5B41932-3CEB-46BF-9035-DF9A6C27CA17}"/>
              </a:ext>
            </a:extLst>
          </p:cNvPr>
          <p:cNvCxnSpPr>
            <a:cxnSpLocks/>
          </p:cNvCxnSpPr>
          <p:nvPr/>
        </p:nvCxnSpPr>
        <p:spPr>
          <a:xfrm>
            <a:off x="5285151" y="1571538"/>
            <a:ext cx="6366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5FDD80F-E150-4C86-A695-814C55CD5BCC}"/>
              </a:ext>
            </a:extLst>
          </p:cNvPr>
          <p:cNvGrpSpPr/>
          <p:nvPr/>
        </p:nvGrpSpPr>
        <p:grpSpPr>
          <a:xfrm>
            <a:off x="2649148" y="3581992"/>
            <a:ext cx="6545216" cy="732465"/>
            <a:chOff x="3915336" y="4132544"/>
            <a:chExt cx="6545216" cy="732465"/>
          </a:xfrm>
        </p:grpSpPr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FFB2E37C-3FB1-47A8-A5CD-DB93390106BC}"/>
                </a:ext>
              </a:extLst>
            </p:cNvPr>
            <p:cNvSpPr txBox="1"/>
            <p:nvPr/>
          </p:nvSpPr>
          <p:spPr>
            <a:xfrm>
              <a:off x="3915336" y="4319952"/>
              <a:ext cx="25494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4NH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+ 3O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(g) </a:t>
              </a:r>
            </a:p>
          </p:txBody>
        </p:sp>
        <p:sp>
          <p:nvSpPr>
            <p:cNvPr id="32" name="TextBox 33">
              <a:extLst>
                <a:ext uri="{FF2B5EF4-FFF2-40B4-BE49-F238E27FC236}">
                  <a16:creationId xmlns:a16="http://schemas.microsoft.com/office/drawing/2014/main" id="{B4B96564-91C9-4A25-8D76-3F3AC9948D42}"/>
                </a:ext>
              </a:extLst>
            </p:cNvPr>
            <p:cNvSpPr txBox="1"/>
            <p:nvPr/>
          </p:nvSpPr>
          <p:spPr>
            <a:xfrm>
              <a:off x="7232349" y="4285042"/>
              <a:ext cx="3228203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2N</a:t>
              </a:r>
              <a:r>
                <a:rPr lang="pt-BR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 + 6H</a:t>
              </a:r>
              <a:r>
                <a:rPr lang="pt-BR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-BR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O(g) (2)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Straight Arrow Connector 34">
              <a:extLst>
                <a:ext uri="{FF2B5EF4-FFF2-40B4-BE49-F238E27FC236}">
                  <a16:creationId xmlns:a16="http://schemas.microsoft.com/office/drawing/2014/main" id="{CDDEFC20-A5D9-40A0-BD8A-8075C0BDF0C5}"/>
                </a:ext>
              </a:extLst>
            </p:cNvPr>
            <p:cNvCxnSpPr>
              <a:cxnSpLocks/>
            </p:cNvCxnSpPr>
            <p:nvPr/>
          </p:nvCxnSpPr>
          <p:spPr>
            <a:xfrm>
              <a:off x="6463067" y="4573211"/>
              <a:ext cx="6366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C4D6094C-6620-417E-939C-33693C5E598C}"/>
                </a:ext>
              </a:extLst>
            </p:cNvPr>
            <p:cNvSpPr txBox="1"/>
            <p:nvPr/>
          </p:nvSpPr>
          <p:spPr>
            <a:xfrm>
              <a:off x="6542146" y="4132544"/>
              <a:ext cx="421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4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7DCDBE14-3166-45E8-B251-167560EB3105}"/>
              </a:ext>
            </a:extLst>
          </p:cNvPr>
          <p:cNvSpPr txBox="1"/>
          <p:nvPr/>
        </p:nvSpPr>
        <p:spPr>
          <a:xfrm>
            <a:off x="1420009" y="2105595"/>
            <a:ext cx="100368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+ 2.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3.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= (-393,50) + 2.(-296,80) – (+87,90) - 3.0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= -1075 kJ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D4891CC-D070-4DB3-8CB4-341DDE1A8851}"/>
              </a:ext>
            </a:extLst>
          </p:cNvPr>
          <p:cNvSpPr txBox="1"/>
          <p:nvPr/>
        </p:nvSpPr>
        <p:spPr>
          <a:xfrm>
            <a:off x="1787561" y="4671732"/>
            <a:ext cx="100368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+ 6.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 - 4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3.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= 2.0 + 6.(-241,82) – 4.(-45,90) – 3.0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= -1267,32 kJ</a:t>
            </a:r>
          </a:p>
        </p:txBody>
      </p:sp>
    </p:spTree>
    <p:extLst>
      <p:ext uri="{BB962C8B-B14F-4D97-AF65-F5344CB8AC3E}">
        <p14:creationId xmlns:p14="http://schemas.microsoft.com/office/powerpoint/2010/main" val="17613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1FCEAC-A814-4BCA-9071-55349C9583BD}"/>
              </a:ext>
            </a:extLst>
          </p:cNvPr>
          <p:cNvSpPr/>
          <p:nvPr/>
        </p:nvSpPr>
        <p:spPr>
          <a:xfrm>
            <a:off x="257289" y="1424335"/>
            <a:ext cx="8896574" cy="3672968"/>
          </a:xfrm>
          <a:prstGeom prst="rect">
            <a:avLst/>
          </a:prstGeom>
          <a:solidFill>
            <a:srgbClr val="265279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4" name="等腰三角形 53">
            <a:extLst>
              <a:ext uri="{FF2B5EF4-FFF2-40B4-BE49-F238E27FC236}">
                <a16:creationId xmlns:a16="http://schemas.microsoft.com/office/drawing/2014/main" id="{9D0F36F5-11BE-413A-B263-DE361DC1739D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35FEC973-A3AB-4A3A-8453-3B450164B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25" y="2054709"/>
            <a:ext cx="5190565" cy="5190565"/>
          </a:xfrm>
          <a:prstGeom prst="rect">
            <a:avLst/>
          </a:prstGeom>
        </p:spPr>
      </p:pic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D09DB594-2174-4D6E-B283-792B3019E554}"/>
              </a:ext>
            </a:extLst>
          </p:cNvPr>
          <p:cNvSpPr txBox="1"/>
          <p:nvPr/>
        </p:nvSpPr>
        <p:spPr>
          <a:xfrm>
            <a:off x="768277" y="1960719"/>
            <a:ext cx="7874598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∑ 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∑ 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∑ 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298 ,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∑ ∆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tương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2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8791C44-F5DB-4D07-8FF5-6C7E586D09C2}"/>
              </a:ext>
            </a:extLst>
          </p:cNvPr>
          <p:cNvGrpSpPr/>
          <p:nvPr/>
        </p:nvGrpSpPr>
        <p:grpSpPr>
          <a:xfrm>
            <a:off x="4330845" y="0"/>
            <a:ext cx="7547428" cy="6858001"/>
            <a:chOff x="5302070" y="333828"/>
            <a:chExt cx="6516914" cy="6197601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5A69B148-87B6-4A28-B099-132C59EFE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211" b="91316" l="10000" r="90000">
                          <a14:foregroundMark x1="64222" y1="9342" x2="64222" y2="9342"/>
                          <a14:foregroundMark x1="33222" y1="91316" x2="33222" y2="91316"/>
                        </a14:backgroundRemoval>
                      </a14:imgEffect>
                    </a14:imgLayer>
                  </a14:imgProps>
                </a:ext>
              </a:extLst>
            </a:blip>
            <a:srcRect l="12367" t="5838" r="13097" b="6778"/>
            <a:stretch/>
          </p:blipFill>
          <p:spPr>
            <a:xfrm>
              <a:off x="5302070" y="333828"/>
              <a:ext cx="6516914" cy="61976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55989D83-6CD9-4DD2-B1D7-6E21204934AA}"/>
                </a:ext>
              </a:extLst>
            </p:cNvPr>
            <p:cNvSpPr txBox="1"/>
            <p:nvPr/>
          </p:nvSpPr>
          <p:spPr>
            <a:xfrm>
              <a:off x="6467595" y="2726490"/>
              <a:ext cx="4522807" cy="2349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thiên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enthalpy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nhân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enthalpy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tương </a:t>
              </a:r>
              <a:r>
                <a:rPr lang="vi-VN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8E32DF66-9838-4107-B204-82AAE7FE2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9" b="24891"/>
          <a:stretch/>
        </p:blipFill>
        <p:spPr>
          <a:xfrm>
            <a:off x="6450869" y="1290934"/>
            <a:ext cx="2893308" cy="135668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DF005BD-BB47-4B4A-B783-866DA1F58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7" y="848424"/>
            <a:ext cx="4432445" cy="516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1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7;p41">
            <a:extLst>
              <a:ext uri="{FF2B5EF4-FFF2-40B4-BE49-F238E27FC236}">
                <a16:creationId xmlns:a16="http://schemas.microsoft.com/office/drawing/2014/main" id="{05D59A47-B33E-41AA-A9FE-82230FC61781}"/>
              </a:ext>
            </a:extLst>
          </p:cNvPr>
          <p:cNvSpPr txBox="1">
            <a:spLocks/>
          </p:cNvSpPr>
          <p:nvPr/>
        </p:nvSpPr>
        <p:spPr>
          <a:xfrm>
            <a:off x="4877002" y="503639"/>
            <a:ext cx="243799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ef Ruqaa"/>
              <a:buNone/>
              <a:defRPr sz="2800" b="1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</a:p>
        </p:txBody>
      </p:sp>
      <p:pic>
        <p:nvPicPr>
          <p:cNvPr id="3" name="Tính-biến-thiên-enthalpy-của-phản-ứng-hóa-học-Bài-14-Hóa-học-10-Chân-trời-sáng-tạo-_HAY-NHẤT_">
            <a:hlinkClick r:id="" action="ppaction://media"/>
            <a:extLst>
              <a:ext uri="{FF2B5EF4-FFF2-40B4-BE49-F238E27FC236}">
                <a16:creationId xmlns:a16="http://schemas.microsoft.com/office/drawing/2014/main" id="{D1EC765A-919C-44AB-A5BD-0BFBEB388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145" y="1325996"/>
            <a:ext cx="9374909" cy="527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1F9EC8FD-1B32-41B1-8B7C-DF7C56FDF14B}"/>
              </a:ext>
            </a:extLst>
          </p:cNvPr>
          <p:cNvSpPr/>
          <p:nvPr/>
        </p:nvSpPr>
        <p:spPr>
          <a:xfrm flipH="1">
            <a:off x="4761" y="3635930"/>
            <a:ext cx="3175001" cy="3222069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28AF90-8EC8-4480-AF51-6624EB99D4A6}"/>
              </a:ext>
            </a:extLst>
          </p:cNvPr>
          <p:cNvSpPr/>
          <p:nvPr/>
        </p:nvSpPr>
        <p:spPr>
          <a:xfrm>
            <a:off x="0" y="0"/>
            <a:ext cx="8840416" cy="378691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B0457639-9F8E-437B-BA02-2B89D5F6E1BB}"/>
              </a:ext>
            </a:extLst>
          </p:cNvPr>
          <p:cNvSpPr/>
          <p:nvPr/>
        </p:nvSpPr>
        <p:spPr>
          <a:xfrm rot="5400000">
            <a:off x="7777626" y="1062791"/>
            <a:ext cx="5477163" cy="3351584"/>
          </a:xfrm>
          <a:prstGeom prst="homePlat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CA4432-501E-4BD7-B822-FB4556C608F6}"/>
              </a:ext>
            </a:extLst>
          </p:cNvPr>
          <p:cNvSpPr txBox="1"/>
          <p:nvPr/>
        </p:nvSpPr>
        <p:spPr bwMode="auto">
          <a:xfrm>
            <a:off x="187013" y="4092919"/>
            <a:ext cx="8840417" cy="203074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1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7705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3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84995D85-891B-4376-91BA-A5A0BC59AFEB}"/>
              </a:ext>
            </a:extLst>
          </p:cNvPr>
          <p:cNvSpPr txBox="1"/>
          <p:nvPr/>
        </p:nvSpPr>
        <p:spPr bwMode="auto">
          <a:xfrm>
            <a:off x="8333256" y="3162856"/>
            <a:ext cx="242114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-130,26 kJ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F5BB62F-280C-499A-8874-77448D71A09A}"/>
              </a:ext>
            </a:extLst>
          </p:cNvPr>
          <p:cNvSpPr txBox="1"/>
          <p:nvPr/>
        </p:nvSpPr>
        <p:spPr bwMode="auto">
          <a:xfrm>
            <a:off x="8333256" y="5245533"/>
            <a:ext cx="2421145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-1309,26 kJ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9E1463C-9493-4DDD-A02E-9D6E29141F3A}"/>
              </a:ext>
            </a:extLst>
          </p:cNvPr>
          <p:cNvSpPr txBox="1"/>
          <p:nvPr/>
        </p:nvSpPr>
        <p:spPr bwMode="auto">
          <a:xfrm>
            <a:off x="1194099" y="3028890"/>
            <a:ext cx="245767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-1300,26 kJ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487CB07-F3FB-430E-90AA-F13AD5C3E8C5}"/>
              </a:ext>
            </a:extLst>
          </p:cNvPr>
          <p:cNvSpPr txBox="1"/>
          <p:nvPr/>
        </p:nvSpPr>
        <p:spPr bwMode="auto">
          <a:xfrm>
            <a:off x="1053646" y="5111567"/>
            <a:ext cx="259812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 -1310,26 kJ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F89126-091C-4BCF-8308-87975B64F474}"/>
              </a:ext>
            </a:extLst>
          </p:cNvPr>
          <p:cNvSpPr/>
          <p:nvPr/>
        </p:nvSpPr>
        <p:spPr>
          <a:xfrm rot="2700000">
            <a:off x="6248909" y="3164089"/>
            <a:ext cx="1110579" cy="1110579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A7B486-A7AC-496D-A572-FF5A45E3B422}"/>
              </a:ext>
            </a:extLst>
          </p:cNvPr>
          <p:cNvSpPr/>
          <p:nvPr/>
        </p:nvSpPr>
        <p:spPr>
          <a:xfrm rot="2700000">
            <a:off x="4422416" y="3165446"/>
            <a:ext cx="1110579" cy="111057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A3A3CD-1C17-4EF8-8CD4-3D210BF9D4B0}"/>
              </a:ext>
            </a:extLst>
          </p:cNvPr>
          <p:cNvSpPr/>
          <p:nvPr/>
        </p:nvSpPr>
        <p:spPr>
          <a:xfrm rot="2700000">
            <a:off x="5348503" y="4078764"/>
            <a:ext cx="1110579" cy="1110579"/>
          </a:xfrm>
          <a:prstGeom prst="rect">
            <a:avLst/>
          </a:prstGeom>
          <a:blipFill>
            <a:blip r:embed="rId4"/>
            <a:stretch>
              <a:fillRect l="-25286" r="-247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FEEB7F-4456-4D54-B066-20F8300E716F}"/>
              </a:ext>
            </a:extLst>
          </p:cNvPr>
          <p:cNvSpPr/>
          <p:nvPr/>
        </p:nvSpPr>
        <p:spPr>
          <a:xfrm rot="2700000">
            <a:off x="6249550" y="4992580"/>
            <a:ext cx="1110579" cy="111057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7E7B186-994A-41B3-9FAB-9F63C77D1679}"/>
              </a:ext>
            </a:extLst>
          </p:cNvPr>
          <p:cNvSpPr/>
          <p:nvPr/>
        </p:nvSpPr>
        <p:spPr>
          <a:xfrm rot="2700000">
            <a:off x="4421557" y="4991440"/>
            <a:ext cx="1110579" cy="1110579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5638715B-7F66-4587-BED1-252E0A218F70}"/>
              </a:ext>
            </a:extLst>
          </p:cNvPr>
          <p:cNvSpPr/>
          <p:nvPr/>
        </p:nvSpPr>
        <p:spPr>
          <a:xfrm>
            <a:off x="4756512" y="3556939"/>
            <a:ext cx="440670" cy="324880"/>
          </a:xfrm>
          <a:custGeom>
            <a:avLst/>
            <a:gdLst>
              <a:gd name="connsiteX0" fmla="*/ 116997 w 605592"/>
              <a:gd name="connsiteY0" fmla="*/ 132804 h 446468"/>
              <a:gd name="connsiteX1" fmla="*/ 605592 w 605592"/>
              <a:gd name="connsiteY1" fmla="*/ 132804 h 446468"/>
              <a:gd name="connsiteX2" fmla="*/ 555359 w 605592"/>
              <a:gd name="connsiteY2" fmla="*/ 446468 h 446468"/>
              <a:gd name="connsiteX3" fmla="*/ 116997 w 605592"/>
              <a:gd name="connsiteY3" fmla="*/ 446468 h 446468"/>
              <a:gd name="connsiteX4" fmla="*/ 0 w 605592"/>
              <a:gd name="connsiteY4" fmla="*/ 0 h 446468"/>
              <a:gd name="connsiteX5" fmla="*/ 137120 w 605592"/>
              <a:gd name="connsiteY5" fmla="*/ 0 h 446468"/>
              <a:gd name="connsiteX6" fmla="*/ 153635 w 605592"/>
              <a:gd name="connsiteY6" fmla="*/ 27991 h 446468"/>
              <a:gd name="connsiteX7" fmla="*/ 438423 w 605592"/>
              <a:gd name="connsiteY7" fmla="*/ 27991 h 446468"/>
              <a:gd name="connsiteX8" fmla="*/ 438423 w 605592"/>
              <a:gd name="connsiteY8" fmla="*/ 91455 h 446468"/>
              <a:gd name="connsiteX9" fmla="*/ 69670 w 605592"/>
              <a:gd name="connsiteY9" fmla="*/ 91455 h 446468"/>
              <a:gd name="connsiteX10" fmla="*/ 69670 w 605592"/>
              <a:gd name="connsiteY10" fmla="*/ 446468 h 446468"/>
              <a:gd name="connsiteX11" fmla="*/ 0 w 605592"/>
              <a:gd name="connsiteY11" fmla="*/ 446468 h 44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592" h="446468">
                <a:moveTo>
                  <a:pt x="116997" y="132804"/>
                </a:moveTo>
                <a:lnTo>
                  <a:pt x="605592" y="132804"/>
                </a:lnTo>
                <a:lnTo>
                  <a:pt x="555359" y="446468"/>
                </a:lnTo>
                <a:lnTo>
                  <a:pt x="116997" y="446468"/>
                </a:lnTo>
                <a:close/>
                <a:moveTo>
                  <a:pt x="0" y="0"/>
                </a:moveTo>
                <a:lnTo>
                  <a:pt x="137120" y="0"/>
                </a:lnTo>
                <a:lnTo>
                  <a:pt x="153635" y="27991"/>
                </a:lnTo>
                <a:lnTo>
                  <a:pt x="438423" y="27991"/>
                </a:lnTo>
                <a:lnTo>
                  <a:pt x="438423" y="91455"/>
                </a:lnTo>
                <a:lnTo>
                  <a:pt x="69670" y="91455"/>
                </a:lnTo>
                <a:lnTo>
                  <a:pt x="69670" y="446468"/>
                </a:lnTo>
                <a:lnTo>
                  <a:pt x="0" y="446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Oval 32">
            <a:extLst>
              <a:ext uri="{FF2B5EF4-FFF2-40B4-BE49-F238E27FC236}">
                <a16:creationId xmlns:a16="http://schemas.microsoft.com/office/drawing/2014/main" id="{C796E07E-37CE-471B-A469-593ED2987E87}"/>
              </a:ext>
            </a:extLst>
          </p:cNvPr>
          <p:cNvSpPr/>
          <p:nvPr/>
        </p:nvSpPr>
        <p:spPr>
          <a:xfrm>
            <a:off x="4756512" y="5328705"/>
            <a:ext cx="440670" cy="440048"/>
          </a:xfrm>
          <a:custGeom>
            <a:avLst/>
            <a:gdLst>
              <a:gd name="connsiteX0" fmla="*/ 299759 w 600935"/>
              <a:gd name="connsiteY0" fmla="*/ 131393 h 600088"/>
              <a:gd name="connsiteX1" fmla="*/ 321625 w 600935"/>
              <a:gd name="connsiteY1" fmla="*/ 153235 h 600088"/>
              <a:gd name="connsiteX2" fmla="*/ 321625 w 600935"/>
              <a:gd name="connsiteY2" fmla="*/ 319735 h 600088"/>
              <a:gd name="connsiteX3" fmla="*/ 402280 w 600935"/>
              <a:gd name="connsiteY3" fmla="*/ 365567 h 600088"/>
              <a:gd name="connsiteX4" fmla="*/ 410524 w 600935"/>
              <a:gd name="connsiteY4" fmla="*/ 395286 h 600088"/>
              <a:gd name="connsiteX5" fmla="*/ 391526 w 600935"/>
              <a:gd name="connsiteY5" fmla="*/ 406386 h 600088"/>
              <a:gd name="connsiteX6" fmla="*/ 380772 w 600935"/>
              <a:gd name="connsiteY6" fmla="*/ 403522 h 600088"/>
              <a:gd name="connsiteX7" fmla="*/ 288647 w 600935"/>
              <a:gd name="connsiteY7" fmla="*/ 351602 h 600088"/>
              <a:gd name="connsiteX8" fmla="*/ 287930 w 600935"/>
              <a:gd name="connsiteY8" fmla="*/ 351244 h 600088"/>
              <a:gd name="connsiteX9" fmla="*/ 286137 w 600935"/>
              <a:gd name="connsiteY9" fmla="*/ 349812 h 600088"/>
              <a:gd name="connsiteX10" fmla="*/ 284704 w 600935"/>
              <a:gd name="connsiteY10" fmla="*/ 348738 h 600088"/>
              <a:gd name="connsiteX11" fmla="*/ 283270 w 600935"/>
              <a:gd name="connsiteY11" fmla="*/ 346948 h 600088"/>
              <a:gd name="connsiteX12" fmla="*/ 281836 w 600935"/>
              <a:gd name="connsiteY12" fmla="*/ 345515 h 600088"/>
              <a:gd name="connsiteX13" fmla="*/ 280760 w 600935"/>
              <a:gd name="connsiteY13" fmla="*/ 343725 h 600088"/>
              <a:gd name="connsiteX14" fmla="*/ 279685 w 600935"/>
              <a:gd name="connsiteY14" fmla="*/ 341935 h 600088"/>
              <a:gd name="connsiteX15" fmla="*/ 278968 w 600935"/>
              <a:gd name="connsiteY15" fmla="*/ 339786 h 600088"/>
              <a:gd name="connsiteX16" fmla="*/ 278251 w 600935"/>
              <a:gd name="connsiteY16" fmla="*/ 337996 h 600088"/>
              <a:gd name="connsiteX17" fmla="*/ 277893 w 600935"/>
              <a:gd name="connsiteY17" fmla="*/ 335848 h 600088"/>
              <a:gd name="connsiteX18" fmla="*/ 277534 w 600935"/>
              <a:gd name="connsiteY18" fmla="*/ 333341 h 600088"/>
              <a:gd name="connsiteX19" fmla="*/ 277534 w 600935"/>
              <a:gd name="connsiteY19" fmla="*/ 332625 h 600088"/>
              <a:gd name="connsiteX20" fmla="*/ 277534 w 600935"/>
              <a:gd name="connsiteY20" fmla="*/ 153235 h 600088"/>
              <a:gd name="connsiteX21" fmla="*/ 299759 w 600935"/>
              <a:gd name="connsiteY21" fmla="*/ 131393 h 600088"/>
              <a:gd name="connsiteX22" fmla="*/ 281106 w 600935"/>
              <a:gd name="connsiteY22" fmla="*/ 48695 h 600088"/>
              <a:gd name="connsiteX23" fmla="*/ 48046 w 600935"/>
              <a:gd name="connsiteY23" fmla="*/ 297538 h 600088"/>
              <a:gd name="connsiteX24" fmla="*/ 95734 w 600935"/>
              <a:gd name="connsiteY24" fmla="*/ 297538 h 600088"/>
              <a:gd name="connsiteX25" fmla="*/ 95734 w 600935"/>
              <a:gd name="connsiteY25" fmla="*/ 335849 h 600088"/>
              <a:gd name="connsiteX26" fmla="*/ 50556 w 600935"/>
              <a:gd name="connsiteY26" fmla="*/ 335849 h 600088"/>
              <a:gd name="connsiteX27" fmla="*/ 281106 w 600935"/>
              <a:gd name="connsiteY27" fmla="*/ 551394 h 600088"/>
              <a:gd name="connsiteX28" fmla="*/ 281106 w 600935"/>
              <a:gd name="connsiteY28" fmla="*/ 507712 h 600088"/>
              <a:gd name="connsiteX29" fmla="*/ 319471 w 600935"/>
              <a:gd name="connsiteY29" fmla="*/ 507712 h 600088"/>
              <a:gd name="connsiteX30" fmla="*/ 319471 w 600935"/>
              <a:gd name="connsiteY30" fmla="*/ 551394 h 600088"/>
              <a:gd name="connsiteX31" fmla="*/ 550379 w 600935"/>
              <a:gd name="connsiteY31" fmla="*/ 335849 h 600088"/>
              <a:gd name="connsiteX32" fmla="*/ 507711 w 600935"/>
              <a:gd name="connsiteY32" fmla="*/ 335849 h 600088"/>
              <a:gd name="connsiteX33" fmla="*/ 507711 w 600935"/>
              <a:gd name="connsiteY33" fmla="*/ 297538 h 600088"/>
              <a:gd name="connsiteX34" fmla="*/ 552889 w 600935"/>
              <a:gd name="connsiteY34" fmla="*/ 297538 h 600088"/>
              <a:gd name="connsiteX35" fmla="*/ 319471 w 600935"/>
              <a:gd name="connsiteY35" fmla="*/ 48695 h 600088"/>
              <a:gd name="connsiteX36" fmla="*/ 319471 w 600935"/>
              <a:gd name="connsiteY36" fmla="*/ 92377 h 600088"/>
              <a:gd name="connsiteX37" fmla="*/ 281106 w 600935"/>
              <a:gd name="connsiteY37" fmla="*/ 92377 h 600088"/>
              <a:gd name="connsiteX38" fmla="*/ 300468 w 600935"/>
              <a:gd name="connsiteY38" fmla="*/ 0 h 600088"/>
              <a:gd name="connsiteX39" fmla="*/ 600935 w 600935"/>
              <a:gd name="connsiteY39" fmla="*/ 300044 h 600088"/>
              <a:gd name="connsiteX40" fmla="*/ 300468 w 600935"/>
              <a:gd name="connsiteY40" fmla="*/ 600088 h 600088"/>
              <a:gd name="connsiteX41" fmla="*/ 0 w 600935"/>
              <a:gd name="connsiteY41" fmla="*/ 300044 h 600088"/>
              <a:gd name="connsiteX42" fmla="*/ 300468 w 600935"/>
              <a:gd name="connsiteY42" fmla="*/ 0 h 6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935" h="600088">
                <a:moveTo>
                  <a:pt x="299759" y="131393"/>
                </a:moveTo>
                <a:cubicBezTo>
                  <a:pt x="311588" y="131393"/>
                  <a:pt x="321625" y="141061"/>
                  <a:pt x="321625" y="153235"/>
                </a:cubicBezTo>
                <a:lnTo>
                  <a:pt x="321625" y="319735"/>
                </a:lnTo>
                <a:lnTo>
                  <a:pt x="402280" y="365567"/>
                </a:lnTo>
                <a:cubicBezTo>
                  <a:pt x="413034" y="371296"/>
                  <a:pt x="416618" y="384902"/>
                  <a:pt x="410524" y="395286"/>
                </a:cubicBezTo>
                <a:cubicBezTo>
                  <a:pt x="406581" y="402448"/>
                  <a:pt x="399054" y="406386"/>
                  <a:pt x="391526" y="406386"/>
                </a:cubicBezTo>
                <a:cubicBezTo>
                  <a:pt x="387941" y="406386"/>
                  <a:pt x="383998" y="405670"/>
                  <a:pt x="380772" y="403522"/>
                </a:cubicBezTo>
                <a:lnTo>
                  <a:pt x="288647" y="351602"/>
                </a:lnTo>
                <a:cubicBezTo>
                  <a:pt x="288647" y="351602"/>
                  <a:pt x="288288" y="351602"/>
                  <a:pt x="287930" y="351244"/>
                </a:cubicBezTo>
                <a:cubicBezTo>
                  <a:pt x="287571" y="350886"/>
                  <a:pt x="286854" y="350528"/>
                  <a:pt x="286137" y="349812"/>
                </a:cubicBezTo>
                <a:cubicBezTo>
                  <a:pt x="285779" y="349454"/>
                  <a:pt x="285062" y="349096"/>
                  <a:pt x="284704" y="348738"/>
                </a:cubicBezTo>
                <a:cubicBezTo>
                  <a:pt x="283987" y="348022"/>
                  <a:pt x="283628" y="347664"/>
                  <a:pt x="283270" y="346948"/>
                </a:cubicBezTo>
                <a:cubicBezTo>
                  <a:pt x="282553" y="346590"/>
                  <a:pt x="282194" y="345873"/>
                  <a:pt x="281836" y="345515"/>
                </a:cubicBezTo>
                <a:cubicBezTo>
                  <a:pt x="281477" y="344799"/>
                  <a:pt x="281119" y="344441"/>
                  <a:pt x="280760" y="343725"/>
                </a:cubicBezTo>
                <a:cubicBezTo>
                  <a:pt x="280402" y="343009"/>
                  <a:pt x="280043" y="342293"/>
                  <a:pt x="279685" y="341935"/>
                </a:cubicBezTo>
                <a:cubicBezTo>
                  <a:pt x="279327" y="341219"/>
                  <a:pt x="279327" y="340503"/>
                  <a:pt x="278968" y="339786"/>
                </a:cubicBezTo>
                <a:cubicBezTo>
                  <a:pt x="278610" y="339070"/>
                  <a:pt x="278610" y="338354"/>
                  <a:pt x="278251" y="337996"/>
                </a:cubicBezTo>
                <a:cubicBezTo>
                  <a:pt x="278251" y="337280"/>
                  <a:pt x="277893" y="336564"/>
                  <a:pt x="277893" y="335848"/>
                </a:cubicBezTo>
                <a:cubicBezTo>
                  <a:pt x="277893" y="335132"/>
                  <a:pt x="277893" y="334415"/>
                  <a:pt x="277534" y="333341"/>
                </a:cubicBezTo>
                <a:cubicBezTo>
                  <a:pt x="277534" y="333341"/>
                  <a:pt x="277534" y="332983"/>
                  <a:pt x="277534" y="332625"/>
                </a:cubicBezTo>
                <a:lnTo>
                  <a:pt x="277534" y="153235"/>
                </a:lnTo>
                <a:cubicBezTo>
                  <a:pt x="277534" y="141061"/>
                  <a:pt x="287571" y="131393"/>
                  <a:pt x="299759" y="131393"/>
                </a:cubicBezTo>
                <a:close/>
                <a:moveTo>
                  <a:pt x="281106" y="48695"/>
                </a:moveTo>
                <a:cubicBezTo>
                  <a:pt x="151668" y="58362"/>
                  <a:pt x="49122" y="166134"/>
                  <a:pt x="48046" y="297538"/>
                </a:cubicBezTo>
                <a:lnTo>
                  <a:pt x="95734" y="297538"/>
                </a:lnTo>
                <a:lnTo>
                  <a:pt x="95734" y="335849"/>
                </a:lnTo>
                <a:lnTo>
                  <a:pt x="50556" y="335849"/>
                </a:lnTo>
                <a:cubicBezTo>
                  <a:pt x="67050" y="451856"/>
                  <a:pt x="162783" y="542443"/>
                  <a:pt x="281106" y="551394"/>
                </a:cubicBezTo>
                <a:lnTo>
                  <a:pt x="281106" y="507712"/>
                </a:lnTo>
                <a:lnTo>
                  <a:pt x="319471" y="507712"/>
                </a:lnTo>
                <a:lnTo>
                  <a:pt x="319471" y="551394"/>
                </a:lnTo>
                <a:cubicBezTo>
                  <a:pt x="437794" y="542443"/>
                  <a:pt x="533886" y="451856"/>
                  <a:pt x="550379" y="335849"/>
                </a:cubicBezTo>
                <a:lnTo>
                  <a:pt x="507711" y="335849"/>
                </a:lnTo>
                <a:lnTo>
                  <a:pt x="507711" y="297538"/>
                </a:lnTo>
                <a:lnTo>
                  <a:pt x="552889" y="297538"/>
                </a:lnTo>
                <a:cubicBezTo>
                  <a:pt x="551813" y="166134"/>
                  <a:pt x="449267" y="58362"/>
                  <a:pt x="319471" y="48695"/>
                </a:cubicBezTo>
                <a:lnTo>
                  <a:pt x="319471" y="92377"/>
                </a:lnTo>
                <a:lnTo>
                  <a:pt x="281106" y="92377"/>
                </a:lnTo>
                <a:close/>
                <a:moveTo>
                  <a:pt x="300468" y="0"/>
                </a:moveTo>
                <a:cubicBezTo>
                  <a:pt x="466119" y="0"/>
                  <a:pt x="600935" y="134626"/>
                  <a:pt x="600935" y="300044"/>
                </a:cubicBezTo>
                <a:cubicBezTo>
                  <a:pt x="600935" y="465462"/>
                  <a:pt x="466119" y="600088"/>
                  <a:pt x="300468" y="600088"/>
                </a:cubicBezTo>
                <a:cubicBezTo>
                  <a:pt x="134816" y="600088"/>
                  <a:pt x="0" y="465462"/>
                  <a:pt x="0" y="300044"/>
                </a:cubicBezTo>
                <a:cubicBezTo>
                  <a:pt x="0" y="134626"/>
                  <a:pt x="134816" y="0"/>
                  <a:pt x="3004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Oval 33">
            <a:extLst>
              <a:ext uri="{FF2B5EF4-FFF2-40B4-BE49-F238E27FC236}">
                <a16:creationId xmlns:a16="http://schemas.microsoft.com/office/drawing/2014/main" id="{98801741-7D7E-44C8-898A-33618F06AD11}"/>
              </a:ext>
            </a:extLst>
          </p:cNvPr>
          <p:cNvSpPr/>
          <p:nvPr/>
        </p:nvSpPr>
        <p:spPr>
          <a:xfrm>
            <a:off x="6600085" y="5328394"/>
            <a:ext cx="408225" cy="440670"/>
          </a:xfrm>
          <a:custGeom>
            <a:avLst/>
            <a:gdLst>
              <a:gd name="connsiteX0" fmla="*/ 250789 w 563817"/>
              <a:gd name="connsiteY0" fmla="*/ 546529 h 608627"/>
              <a:gd name="connsiteX1" fmla="*/ 313028 w 563817"/>
              <a:gd name="connsiteY1" fmla="*/ 546529 h 608627"/>
              <a:gd name="connsiteX2" fmla="*/ 313028 w 563817"/>
              <a:gd name="connsiteY2" fmla="*/ 577578 h 608627"/>
              <a:gd name="connsiteX3" fmla="*/ 281909 w 563817"/>
              <a:gd name="connsiteY3" fmla="*/ 608627 h 608627"/>
              <a:gd name="connsiteX4" fmla="*/ 250789 w 563817"/>
              <a:gd name="connsiteY4" fmla="*/ 577578 h 608627"/>
              <a:gd name="connsiteX5" fmla="*/ 464320 w 563817"/>
              <a:gd name="connsiteY5" fmla="*/ 405681 h 608627"/>
              <a:gd name="connsiteX6" fmla="*/ 526488 w 563817"/>
              <a:gd name="connsiteY6" fmla="*/ 405681 h 608627"/>
              <a:gd name="connsiteX7" fmla="*/ 526488 w 563817"/>
              <a:gd name="connsiteY7" fmla="*/ 577572 h 608627"/>
              <a:gd name="connsiteX8" fmla="*/ 495404 w 563817"/>
              <a:gd name="connsiteY8" fmla="*/ 608627 h 608627"/>
              <a:gd name="connsiteX9" fmla="*/ 464320 w 563817"/>
              <a:gd name="connsiteY9" fmla="*/ 577572 h 608627"/>
              <a:gd name="connsiteX10" fmla="*/ 233217 w 563817"/>
              <a:gd name="connsiteY10" fmla="*/ 343583 h 608627"/>
              <a:gd name="connsiteX11" fmla="*/ 330600 w 563817"/>
              <a:gd name="connsiteY11" fmla="*/ 343583 h 608627"/>
              <a:gd name="connsiteX12" fmla="*/ 350357 w 563817"/>
              <a:gd name="connsiteY12" fmla="*/ 363308 h 608627"/>
              <a:gd name="connsiteX13" fmla="*/ 350357 w 563817"/>
              <a:gd name="connsiteY13" fmla="*/ 485538 h 608627"/>
              <a:gd name="connsiteX14" fmla="*/ 330600 w 563817"/>
              <a:gd name="connsiteY14" fmla="*/ 505107 h 608627"/>
              <a:gd name="connsiteX15" fmla="*/ 233217 w 563817"/>
              <a:gd name="connsiteY15" fmla="*/ 505107 h 608627"/>
              <a:gd name="connsiteX16" fmla="*/ 213460 w 563817"/>
              <a:gd name="connsiteY16" fmla="*/ 485538 h 608627"/>
              <a:gd name="connsiteX17" fmla="*/ 213460 w 563817"/>
              <a:gd name="connsiteY17" fmla="*/ 363308 h 608627"/>
              <a:gd name="connsiteX18" fmla="*/ 233217 w 563817"/>
              <a:gd name="connsiteY18" fmla="*/ 343583 h 608627"/>
              <a:gd name="connsiteX19" fmla="*/ 37329 w 563817"/>
              <a:gd name="connsiteY19" fmla="*/ 314722 h 608627"/>
              <a:gd name="connsiteX20" fmla="*/ 99497 w 563817"/>
              <a:gd name="connsiteY20" fmla="*/ 314722 h 608627"/>
              <a:gd name="connsiteX21" fmla="*/ 99497 w 563817"/>
              <a:gd name="connsiteY21" fmla="*/ 577575 h 608627"/>
              <a:gd name="connsiteX22" fmla="*/ 68413 w 563817"/>
              <a:gd name="connsiteY22" fmla="*/ 608627 h 608627"/>
              <a:gd name="connsiteX23" fmla="*/ 37329 w 563817"/>
              <a:gd name="connsiteY23" fmla="*/ 577575 h 608627"/>
              <a:gd name="connsiteX24" fmla="*/ 446737 w 563817"/>
              <a:gd name="connsiteY24" fmla="*/ 202946 h 608627"/>
              <a:gd name="connsiteX25" fmla="*/ 544226 w 563817"/>
              <a:gd name="connsiteY25" fmla="*/ 202946 h 608627"/>
              <a:gd name="connsiteX26" fmla="*/ 563817 w 563817"/>
              <a:gd name="connsiteY26" fmla="*/ 222507 h 608627"/>
              <a:gd name="connsiteX27" fmla="*/ 563817 w 563817"/>
              <a:gd name="connsiteY27" fmla="*/ 344684 h 608627"/>
              <a:gd name="connsiteX28" fmla="*/ 544226 w 563817"/>
              <a:gd name="connsiteY28" fmla="*/ 364400 h 608627"/>
              <a:gd name="connsiteX29" fmla="*/ 446737 w 563817"/>
              <a:gd name="connsiteY29" fmla="*/ 364400 h 608627"/>
              <a:gd name="connsiteX30" fmla="*/ 426991 w 563817"/>
              <a:gd name="connsiteY30" fmla="*/ 344684 h 608627"/>
              <a:gd name="connsiteX31" fmla="*/ 426991 w 563817"/>
              <a:gd name="connsiteY31" fmla="*/ 222507 h 608627"/>
              <a:gd name="connsiteX32" fmla="*/ 446737 w 563817"/>
              <a:gd name="connsiteY32" fmla="*/ 202946 h 608627"/>
              <a:gd name="connsiteX33" fmla="*/ 19591 w 563817"/>
              <a:gd name="connsiteY33" fmla="*/ 111776 h 608627"/>
              <a:gd name="connsiteX34" fmla="*/ 117080 w 563817"/>
              <a:gd name="connsiteY34" fmla="*/ 111776 h 608627"/>
              <a:gd name="connsiteX35" fmla="*/ 136826 w 563817"/>
              <a:gd name="connsiteY35" fmla="*/ 131501 h 608627"/>
              <a:gd name="connsiteX36" fmla="*/ 136826 w 563817"/>
              <a:gd name="connsiteY36" fmla="*/ 253576 h 608627"/>
              <a:gd name="connsiteX37" fmla="*/ 117080 w 563817"/>
              <a:gd name="connsiteY37" fmla="*/ 273300 h 608627"/>
              <a:gd name="connsiteX38" fmla="*/ 19591 w 563817"/>
              <a:gd name="connsiteY38" fmla="*/ 273300 h 608627"/>
              <a:gd name="connsiteX39" fmla="*/ 0 w 563817"/>
              <a:gd name="connsiteY39" fmla="*/ 253576 h 608627"/>
              <a:gd name="connsiteX40" fmla="*/ 0 w 563817"/>
              <a:gd name="connsiteY40" fmla="*/ 131501 h 608627"/>
              <a:gd name="connsiteX41" fmla="*/ 19591 w 563817"/>
              <a:gd name="connsiteY41" fmla="*/ 111776 h 608627"/>
              <a:gd name="connsiteX42" fmla="*/ 495404 w 563817"/>
              <a:gd name="connsiteY42" fmla="*/ 0 h 608627"/>
              <a:gd name="connsiteX43" fmla="*/ 526488 w 563817"/>
              <a:gd name="connsiteY43" fmla="*/ 31049 h 608627"/>
              <a:gd name="connsiteX44" fmla="*/ 526488 w 563817"/>
              <a:gd name="connsiteY44" fmla="*/ 161454 h 608627"/>
              <a:gd name="connsiteX45" fmla="*/ 464320 w 563817"/>
              <a:gd name="connsiteY45" fmla="*/ 161454 h 608627"/>
              <a:gd name="connsiteX46" fmla="*/ 464320 w 563817"/>
              <a:gd name="connsiteY46" fmla="*/ 31049 h 608627"/>
              <a:gd name="connsiteX47" fmla="*/ 495404 w 563817"/>
              <a:gd name="connsiteY47" fmla="*/ 0 h 608627"/>
              <a:gd name="connsiteX48" fmla="*/ 281909 w 563817"/>
              <a:gd name="connsiteY48" fmla="*/ 0 h 608627"/>
              <a:gd name="connsiteX49" fmla="*/ 313028 w 563817"/>
              <a:gd name="connsiteY49" fmla="*/ 31053 h 608627"/>
              <a:gd name="connsiteX50" fmla="*/ 313028 w 563817"/>
              <a:gd name="connsiteY50" fmla="*/ 302302 h 608627"/>
              <a:gd name="connsiteX51" fmla="*/ 250789 w 563817"/>
              <a:gd name="connsiteY51" fmla="*/ 302302 h 608627"/>
              <a:gd name="connsiteX52" fmla="*/ 250789 w 563817"/>
              <a:gd name="connsiteY52" fmla="*/ 31053 h 608627"/>
              <a:gd name="connsiteX53" fmla="*/ 281909 w 563817"/>
              <a:gd name="connsiteY53" fmla="*/ 0 h 608627"/>
              <a:gd name="connsiteX54" fmla="*/ 68413 w 563817"/>
              <a:gd name="connsiteY54" fmla="*/ 0 h 608627"/>
              <a:gd name="connsiteX55" fmla="*/ 99497 w 563817"/>
              <a:gd name="connsiteY55" fmla="*/ 31061 h 608627"/>
              <a:gd name="connsiteX56" fmla="*/ 99497 w 563817"/>
              <a:gd name="connsiteY56" fmla="*/ 70354 h 608627"/>
              <a:gd name="connsiteX57" fmla="*/ 37329 w 563817"/>
              <a:gd name="connsiteY57" fmla="*/ 70354 h 608627"/>
              <a:gd name="connsiteX58" fmla="*/ 37329 w 563817"/>
              <a:gd name="connsiteY58" fmla="*/ 31061 h 608627"/>
              <a:gd name="connsiteX59" fmla="*/ 68413 w 563817"/>
              <a:gd name="connsiteY59" fmla="*/ 0 h 60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3817" h="608627">
                <a:moveTo>
                  <a:pt x="250789" y="546529"/>
                </a:moveTo>
                <a:lnTo>
                  <a:pt x="313028" y="546529"/>
                </a:lnTo>
                <a:lnTo>
                  <a:pt x="313028" y="577578"/>
                </a:lnTo>
                <a:cubicBezTo>
                  <a:pt x="313028" y="594655"/>
                  <a:pt x="299024" y="608627"/>
                  <a:pt x="281909" y="608627"/>
                </a:cubicBezTo>
                <a:cubicBezTo>
                  <a:pt x="264793" y="608627"/>
                  <a:pt x="250789" y="594655"/>
                  <a:pt x="250789" y="577578"/>
                </a:cubicBezTo>
                <a:close/>
                <a:moveTo>
                  <a:pt x="464320" y="405681"/>
                </a:moveTo>
                <a:lnTo>
                  <a:pt x="526488" y="405681"/>
                </a:lnTo>
                <a:lnTo>
                  <a:pt x="526488" y="577572"/>
                </a:lnTo>
                <a:cubicBezTo>
                  <a:pt x="526488" y="594652"/>
                  <a:pt x="512656" y="608627"/>
                  <a:pt x="495404" y="608627"/>
                </a:cubicBezTo>
                <a:cubicBezTo>
                  <a:pt x="478308" y="608627"/>
                  <a:pt x="464320" y="594652"/>
                  <a:pt x="464320" y="577572"/>
                </a:cubicBezTo>
                <a:close/>
                <a:moveTo>
                  <a:pt x="233217" y="343583"/>
                </a:moveTo>
                <a:lnTo>
                  <a:pt x="330600" y="343583"/>
                </a:lnTo>
                <a:cubicBezTo>
                  <a:pt x="341490" y="343583"/>
                  <a:pt x="350357" y="352436"/>
                  <a:pt x="350357" y="363308"/>
                </a:cubicBezTo>
                <a:lnTo>
                  <a:pt x="350357" y="485538"/>
                </a:lnTo>
                <a:cubicBezTo>
                  <a:pt x="350357" y="496410"/>
                  <a:pt x="341490" y="505107"/>
                  <a:pt x="330600" y="505107"/>
                </a:cubicBezTo>
                <a:lnTo>
                  <a:pt x="233217" y="505107"/>
                </a:lnTo>
                <a:cubicBezTo>
                  <a:pt x="222327" y="505107"/>
                  <a:pt x="213460" y="496410"/>
                  <a:pt x="213460" y="485538"/>
                </a:cubicBezTo>
                <a:lnTo>
                  <a:pt x="213460" y="363308"/>
                </a:lnTo>
                <a:cubicBezTo>
                  <a:pt x="213460" y="352436"/>
                  <a:pt x="222327" y="343583"/>
                  <a:pt x="233217" y="343583"/>
                </a:cubicBezTo>
                <a:close/>
                <a:moveTo>
                  <a:pt x="37329" y="314722"/>
                </a:moveTo>
                <a:lnTo>
                  <a:pt x="99497" y="314722"/>
                </a:lnTo>
                <a:lnTo>
                  <a:pt x="99497" y="577575"/>
                </a:lnTo>
                <a:cubicBezTo>
                  <a:pt x="99497" y="594654"/>
                  <a:pt x="85509" y="608627"/>
                  <a:pt x="68413" y="608627"/>
                </a:cubicBezTo>
                <a:cubicBezTo>
                  <a:pt x="51161" y="608627"/>
                  <a:pt x="37329" y="594654"/>
                  <a:pt x="37329" y="577575"/>
                </a:cubicBezTo>
                <a:close/>
                <a:moveTo>
                  <a:pt x="446737" y="202946"/>
                </a:moveTo>
                <a:lnTo>
                  <a:pt x="544226" y="202946"/>
                </a:lnTo>
                <a:cubicBezTo>
                  <a:pt x="555110" y="202946"/>
                  <a:pt x="563817" y="211640"/>
                  <a:pt x="563817" y="222507"/>
                </a:cubicBezTo>
                <a:lnTo>
                  <a:pt x="563817" y="344684"/>
                </a:lnTo>
                <a:cubicBezTo>
                  <a:pt x="563817" y="355551"/>
                  <a:pt x="555110" y="364400"/>
                  <a:pt x="544226" y="364400"/>
                </a:cubicBezTo>
                <a:lnTo>
                  <a:pt x="446737" y="364400"/>
                </a:lnTo>
                <a:cubicBezTo>
                  <a:pt x="435854" y="364400"/>
                  <a:pt x="426991" y="355551"/>
                  <a:pt x="426991" y="344684"/>
                </a:cubicBezTo>
                <a:lnTo>
                  <a:pt x="426991" y="222507"/>
                </a:lnTo>
                <a:cubicBezTo>
                  <a:pt x="426991" y="211640"/>
                  <a:pt x="435854" y="202946"/>
                  <a:pt x="446737" y="202946"/>
                </a:cubicBezTo>
                <a:close/>
                <a:moveTo>
                  <a:pt x="19591" y="111776"/>
                </a:moveTo>
                <a:lnTo>
                  <a:pt x="117080" y="111776"/>
                </a:lnTo>
                <a:cubicBezTo>
                  <a:pt x="127963" y="111776"/>
                  <a:pt x="136826" y="120629"/>
                  <a:pt x="136826" y="131501"/>
                </a:cubicBezTo>
                <a:lnTo>
                  <a:pt x="136826" y="253576"/>
                </a:lnTo>
                <a:cubicBezTo>
                  <a:pt x="136826" y="264447"/>
                  <a:pt x="127963" y="273300"/>
                  <a:pt x="117080" y="273300"/>
                </a:cubicBezTo>
                <a:lnTo>
                  <a:pt x="19591" y="273300"/>
                </a:lnTo>
                <a:cubicBezTo>
                  <a:pt x="8707" y="273300"/>
                  <a:pt x="0" y="264447"/>
                  <a:pt x="0" y="253576"/>
                </a:cubicBezTo>
                <a:lnTo>
                  <a:pt x="0" y="131501"/>
                </a:lnTo>
                <a:cubicBezTo>
                  <a:pt x="0" y="120629"/>
                  <a:pt x="8707" y="111776"/>
                  <a:pt x="19591" y="111776"/>
                </a:cubicBezTo>
                <a:close/>
                <a:moveTo>
                  <a:pt x="495404" y="0"/>
                </a:moveTo>
                <a:cubicBezTo>
                  <a:pt x="512656" y="0"/>
                  <a:pt x="526488" y="13972"/>
                  <a:pt x="526488" y="31049"/>
                </a:cubicBezTo>
                <a:lnTo>
                  <a:pt x="526488" y="161454"/>
                </a:lnTo>
                <a:lnTo>
                  <a:pt x="464320" y="161454"/>
                </a:lnTo>
                <a:lnTo>
                  <a:pt x="464320" y="31049"/>
                </a:lnTo>
                <a:cubicBezTo>
                  <a:pt x="464320" y="13972"/>
                  <a:pt x="478308" y="0"/>
                  <a:pt x="495404" y="0"/>
                </a:cubicBezTo>
                <a:close/>
                <a:moveTo>
                  <a:pt x="281909" y="0"/>
                </a:moveTo>
                <a:cubicBezTo>
                  <a:pt x="299024" y="0"/>
                  <a:pt x="313028" y="13974"/>
                  <a:pt x="313028" y="31053"/>
                </a:cubicBezTo>
                <a:lnTo>
                  <a:pt x="313028" y="302302"/>
                </a:lnTo>
                <a:lnTo>
                  <a:pt x="250789" y="302302"/>
                </a:lnTo>
                <a:lnTo>
                  <a:pt x="250789" y="31053"/>
                </a:lnTo>
                <a:cubicBezTo>
                  <a:pt x="250789" y="13974"/>
                  <a:pt x="264793" y="0"/>
                  <a:pt x="281909" y="0"/>
                </a:cubicBezTo>
                <a:close/>
                <a:moveTo>
                  <a:pt x="68413" y="0"/>
                </a:moveTo>
                <a:cubicBezTo>
                  <a:pt x="85509" y="0"/>
                  <a:pt x="99497" y="13978"/>
                  <a:pt x="99497" y="31061"/>
                </a:cubicBezTo>
                <a:lnTo>
                  <a:pt x="99497" y="70354"/>
                </a:lnTo>
                <a:lnTo>
                  <a:pt x="37329" y="70354"/>
                </a:lnTo>
                <a:lnTo>
                  <a:pt x="37329" y="31061"/>
                </a:lnTo>
                <a:cubicBezTo>
                  <a:pt x="37329" y="13978"/>
                  <a:pt x="51161" y="0"/>
                  <a:pt x="684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Oval 34">
            <a:extLst>
              <a:ext uri="{FF2B5EF4-FFF2-40B4-BE49-F238E27FC236}">
                <a16:creationId xmlns:a16="http://schemas.microsoft.com/office/drawing/2014/main" id="{DEC8488A-5300-49E0-BFE9-9B8BF108BEC9}"/>
              </a:ext>
            </a:extLst>
          </p:cNvPr>
          <p:cNvSpPr/>
          <p:nvPr/>
        </p:nvSpPr>
        <p:spPr>
          <a:xfrm>
            <a:off x="6583862" y="3533992"/>
            <a:ext cx="440670" cy="370773"/>
          </a:xfrm>
          <a:custGeom>
            <a:avLst/>
            <a:gdLst>
              <a:gd name="connsiteX0" fmla="*/ 491732 w 609050"/>
              <a:gd name="connsiteY0" fmla="*/ 464941 h 512446"/>
              <a:gd name="connsiteX1" fmla="*/ 481173 w 609050"/>
              <a:gd name="connsiteY1" fmla="*/ 475479 h 512446"/>
              <a:gd name="connsiteX2" fmla="*/ 491732 w 609050"/>
              <a:gd name="connsiteY2" fmla="*/ 486101 h 512446"/>
              <a:gd name="connsiteX3" fmla="*/ 555168 w 609050"/>
              <a:gd name="connsiteY3" fmla="*/ 486101 h 512446"/>
              <a:gd name="connsiteX4" fmla="*/ 565726 w 609050"/>
              <a:gd name="connsiteY4" fmla="*/ 475479 h 512446"/>
              <a:gd name="connsiteX5" fmla="*/ 555168 w 609050"/>
              <a:gd name="connsiteY5" fmla="*/ 464941 h 512446"/>
              <a:gd name="connsiteX6" fmla="*/ 29916 w 609050"/>
              <a:gd name="connsiteY6" fmla="*/ 445621 h 512446"/>
              <a:gd name="connsiteX7" fmla="*/ 579134 w 609050"/>
              <a:gd name="connsiteY7" fmla="*/ 445621 h 512446"/>
              <a:gd name="connsiteX8" fmla="*/ 609050 w 609050"/>
              <a:gd name="connsiteY8" fmla="*/ 475563 h 512446"/>
              <a:gd name="connsiteX9" fmla="*/ 609050 w 609050"/>
              <a:gd name="connsiteY9" fmla="*/ 482588 h 512446"/>
              <a:gd name="connsiteX10" fmla="*/ 579134 w 609050"/>
              <a:gd name="connsiteY10" fmla="*/ 512446 h 512446"/>
              <a:gd name="connsiteX11" fmla="*/ 29916 w 609050"/>
              <a:gd name="connsiteY11" fmla="*/ 512446 h 512446"/>
              <a:gd name="connsiteX12" fmla="*/ 0 w 609050"/>
              <a:gd name="connsiteY12" fmla="*/ 482588 h 512446"/>
              <a:gd name="connsiteX13" fmla="*/ 0 w 609050"/>
              <a:gd name="connsiteY13" fmla="*/ 475563 h 512446"/>
              <a:gd name="connsiteX14" fmla="*/ 29916 w 609050"/>
              <a:gd name="connsiteY14" fmla="*/ 445621 h 512446"/>
              <a:gd name="connsiteX15" fmla="*/ 58946 w 609050"/>
              <a:gd name="connsiteY15" fmla="*/ 57153 h 512446"/>
              <a:gd name="connsiteX16" fmla="*/ 58946 w 609050"/>
              <a:gd name="connsiteY16" fmla="*/ 356223 h 512446"/>
              <a:gd name="connsiteX17" fmla="*/ 550175 w 609050"/>
              <a:gd name="connsiteY17" fmla="*/ 356223 h 512446"/>
              <a:gd name="connsiteX18" fmla="*/ 550175 w 609050"/>
              <a:gd name="connsiteY18" fmla="*/ 57153 h 512446"/>
              <a:gd name="connsiteX19" fmla="*/ 80147 w 609050"/>
              <a:gd name="connsiteY19" fmla="*/ 0 h 512446"/>
              <a:gd name="connsiteX20" fmla="*/ 529057 w 609050"/>
              <a:gd name="connsiteY20" fmla="*/ 0 h 512446"/>
              <a:gd name="connsiteX21" fmla="*/ 575650 w 609050"/>
              <a:gd name="connsiteY21" fmla="*/ 19414 h 512446"/>
              <a:gd name="connsiteX22" fmla="*/ 595007 w 609050"/>
              <a:gd name="connsiteY22" fmla="*/ 65939 h 512446"/>
              <a:gd name="connsiteX23" fmla="*/ 595007 w 609050"/>
              <a:gd name="connsiteY23" fmla="*/ 355972 h 512446"/>
              <a:gd name="connsiteX24" fmla="*/ 575650 w 609050"/>
              <a:gd name="connsiteY24" fmla="*/ 402497 h 512446"/>
              <a:gd name="connsiteX25" fmla="*/ 529057 w 609050"/>
              <a:gd name="connsiteY25" fmla="*/ 421911 h 512446"/>
              <a:gd name="connsiteX26" fmla="*/ 80147 w 609050"/>
              <a:gd name="connsiteY26" fmla="*/ 421911 h 512446"/>
              <a:gd name="connsiteX27" fmla="*/ 33555 w 609050"/>
              <a:gd name="connsiteY27" fmla="*/ 402497 h 512446"/>
              <a:gd name="connsiteX28" fmla="*/ 14113 w 609050"/>
              <a:gd name="connsiteY28" fmla="*/ 355972 h 512446"/>
              <a:gd name="connsiteX29" fmla="*/ 14113 w 609050"/>
              <a:gd name="connsiteY29" fmla="*/ 65939 h 512446"/>
              <a:gd name="connsiteX30" fmla="*/ 33555 w 609050"/>
              <a:gd name="connsiteY30" fmla="*/ 19414 h 512446"/>
              <a:gd name="connsiteX31" fmla="*/ 80147 w 609050"/>
              <a:gd name="connsiteY31" fmla="*/ 0 h 5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9050" h="512446">
                <a:moveTo>
                  <a:pt x="491732" y="464941"/>
                </a:moveTo>
                <a:cubicBezTo>
                  <a:pt x="485950" y="464941"/>
                  <a:pt x="481173" y="469708"/>
                  <a:pt x="481173" y="475479"/>
                </a:cubicBezTo>
                <a:cubicBezTo>
                  <a:pt x="481173" y="481333"/>
                  <a:pt x="485950" y="486101"/>
                  <a:pt x="491732" y="486101"/>
                </a:cubicBezTo>
                <a:lnTo>
                  <a:pt x="555168" y="486101"/>
                </a:lnTo>
                <a:cubicBezTo>
                  <a:pt x="561033" y="486101"/>
                  <a:pt x="565726" y="481333"/>
                  <a:pt x="565726" y="475479"/>
                </a:cubicBezTo>
                <a:cubicBezTo>
                  <a:pt x="565726" y="469708"/>
                  <a:pt x="561033" y="464941"/>
                  <a:pt x="555168" y="464941"/>
                </a:cubicBezTo>
                <a:close/>
                <a:moveTo>
                  <a:pt x="29916" y="445621"/>
                </a:moveTo>
                <a:lnTo>
                  <a:pt x="579134" y="445621"/>
                </a:lnTo>
                <a:cubicBezTo>
                  <a:pt x="595642" y="445621"/>
                  <a:pt x="609050" y="459003"/>
                  <a:pt x="609050" y="475563"/>
                </a:cubicBezTo>
                <a:lnTo>
                  <a:pt x="609050" y="482588"/>
                </a:lnTo>
                <a:cubicBezTo>
                  <a:pt x="609050" y="499064"/>
                  <a:pt x="595642" y="512446"/>
                  <a:pt x="579134" y="512446"/>
                </a:cubicBezTo>
                <a:lnTo>
                  <a:pt x="29916" y="512446"/>
                </a:lnTo>
                <a:cubicBezTo>
                  <a:pt x="13408" y="512446"/>
                  <a:pt x="0" y="499064"/>
                  <a:pt x="0" y="482588"/>
                </a:cubicBezTo>
                <a:lnTo>
                  <a:pt x="0" y="475563"/>
                </a:lnTo>
                <a:cubicBezTo>
                  <a:pt x="0" y="459003"/>
                  <a:pt x="13408" y="445621"/>
                  <a:pt x="29916" y="445621"/>
                </a:cubicBezTo>
                <a:close/>
                <a:moveTo>
                  <a:pt x="58946" y="57153"/>
                </a:moveTo>
                <a:lnTo>
                  <a:pt x="58946" y="356223"/>
                </a:lnTo>
                <a:lnTo>
                  <a:pt x="550175" y="356223"/>
                </a:lnTo>
                <a:lnTo>
                  <a:pt x="550175" y="57153"/>
                </a:lnTo>
                <a:close/>
                <a:moveTo>
                  <a:pt x="80147" y="0"/>
                </a:moveTo>
                <a:lnTo>
                  <a:pt x="529057" y="0"/>
                </a:lnTo>
                <a:cubicBezTo>
                  <a:pt x="547158" y="0"/>
                  <a:pt x="562745" y="6443"/>
                  <a:pt x="575650" y="19414"/>
                </a:cubicBezTo>
                <a:cubicBezTo>
                  <a:pt x="588555" y="32300"/>
                  <a:pt x="595007" y="47781"/>
                  <a:pt x="595007" y="65939"/>
                </a:cubicBezTo>
                <a:lnTo>
                  <a:pt x="595007" y="355972"/>
                </a:lnTo>
                <a:cubicBezTo>
                  <a:pt x="595007" y="374130"/>
                  <a:pt x="588555" y="389611"/>
                  <a:pt x="575650" y="402497"/>
                </a:cubicBezTo>
                <a:cubicBezTo>
                  <a:pt x="562745" y="415468"/>
                  <a:pt x="547158" y="421911"/>
                  <a:pt x="529057" y="421911"/>
                </a:cubicBezTo>
                <a:lnTo>
                  <a:pt x="80147" y="421911"/>
                </a:lnTo>
                <a:cubicBezTo>
                  <a:pt x="61962" y="421911"/>
                  <a:pt x="46460" y="415468"/>
                  <a:pt x="33555" y="402497"/>
                </a:cubicBezTo>
                <a:cubicBezTo>
                  <a:pt x="20566" y="389611"/>
                  <a:pt x="14113" y="374046"/>
                  <a:pt x="14113" y="355972"/>
                </a:cubicBezTo>
                <a:lnTo>
                  <a:pt x="14113" y="65939"/>
                </a:lnTo>
                <a:cubicBezTo>
                  <a:pt x="14113" y="47781"/>
                  <a:pt x="20566" y="32300"/>
                  <a:pt x="33555" y="19414"/>
                </a:cubicBezTo>
                <a:cubicBezTo>
                  <a:pt x="46460" y="6443"/>
                  <a:pt x="61962" y="0"/>
                  <a:pt x="801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AFC30DC5-CA3B-4EC5-BD22-0F1DF9F48BBB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4">
            <a:extLst>
              <a:ext uri="{FF2B5EF4-FFF2-40B4-BE49-F238E27FC236}">
                <a16:creationId xmlns:a16="http://schemas.microsoft.com/office/drawing/2014/main" id="{2E10DCD3-3FB4-4FD1-A171-6ED6EDB509BC}"/>
              </a:ext>
            </a:extLst>
          </p:cNvPr>
          <p:cNvSpPr/>
          <p:nvPr/>
        </p:nvSpPr>
        <p:spPr>
          <a:xfrm>
            <a:off x="581960" y="524832"/>
            <a:ext cx="11028080" cy="1600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 1.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Đốt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cháy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toàn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gam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</a:t>
            </a:r>
            <a:r>
              <a:rPr lang="vi-VN" altLang="zh-C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</a:t>
            </a:r>
            <a:r>
              <a:rPr lang="vi-VN" altLang="zh-C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điều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kiện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chuẩn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thu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</a:t>
            </a:r>
            <a:r>
              <a:rPr lang="vi-VN" altLang="zh-C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</a:t>
            </a:r>
            <a:r>
              <a:rPr lang="vi-VN" altLang="zh-C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O,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phóng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50,01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kJ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Tính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biến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thiên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enthalpy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chuẩn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phản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ứng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đốt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cháy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vi-VN" altLang="zh-CN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mol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</a:t>
            </a:r>
            <a:r>
              <a:rPr lang="vi-VN" altLang="zh-C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</a:t>
            </a:r>
            <a:r>
              <a:rPr lang="vi-VN" altLang="zh-CN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r>
              <a:rPr lang="vi-VN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041A2C6-0B19-4A54-B061-07EC6300466A}"/>
              </a:ext>
            </a:extLst>
          </p:cNvPr>
          <p:cNvSpPr/>
          <p:nvPr/>
        </p:nvSpPr>
        <p:spPr>
          <a:xfrm>
            <a:off x="1122028" y="2909439"/>
            <a:ext cx="2814483" cy="74292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7" grpId="0"/>
      <p:bldP spid="30" grpId="0"/>
      <p:bldP spid="3" grpId="0" animBg="1"/>
      <p:bldP spid="5" grpId="0" animBg="1"/>
      <p:bldP spid="6" grpId="0" animBg="1"/>
      <p:bldP spid="7" grpId="0" animBg="1"/>
      <p:bldP spid="9" grpId="0" animBg="1"/>
      <p:bldP spid="36" grpId="0" animBg="1"/>
      <p:bldP spid="38" grpId="0" animBg="1"/>
      <p:bldP spid="39" grpId="0" animBg="1"/>
      <p:bldP spid="37" grpId="0" animBg="1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C1E70BC-0A8B-43F9-BCBF-9800F3377823}"/>
              </a:ext>
            </a:extLst>
          </p:cNvPr>
          <p:cNvGrpSpPr/>
          <p:nvPr/>
        </p:nvGrpSpPr>
        <p:grpSpPr>
          <a:xfrm>
            <a:off x="1584164" y="3675020"/>
            <a:ext cx="9045188" cy="2023806"/>
            <a:chOff x="1573406" y="3040319"/>
            <a:chExt cx="9045188" cy="202380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0B459EC-43B1-4F93-9619-9CCEC712BFB5}"/>
                </a:ext>
              </a:extLst>
            </p:cNvPr>
            <p:cNvGrpSpPr/>
            <p:nvPr/>
          </p:nvGrpSpPr>
          <p:grpSpPr>
            <a:xfrm>
              <a:off x="1573406" y="3040319"/>
              <a:ext cx="9045188" cy="2023806"/>
              <a:chOff x="-582295" y="2602014"/>
              <a:chExt cx="10821283" cy="242119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id="{C2CF0BF7-6641-486B-AC78-FEA397C55A7C}"/>
                  </a:ext>
                </a:extLst>
              </p:cNvPr>
              <p:cNvSpPr/>
              <p:nvPr/>
            </p:nvSpPr>
            <p:spPr>
              <a:xfrm>
                <a:off x="1536158" y="2602014"/>
                <a:ext cx="2350583" cy="1164868"/>
              </a:xfrm>
              <a:custGeom>
                <a:avLst/>
                <a:gdLst>
                  <a:gd name="connsiteX0" fmla="*/ 1307029 w 2669033"/>
                  <a:gd name="connsiteY0" fmla="*/ 253 h 1322681"/>
                  <a:gd name="connsiteX1" fmla="*/ 1442120 w 2669033"/>
                  <a:gd name="connsiteY1" fmla="*/ 4408 h 1322681"/>
                  <a:gd name="connsiteX2" fmla="*/ 2669033 w 2669033"/>
                  <a:gd name="connsiteY2" fmla="*/ 1285962 h 1322681"/>
                  <a:gd name="connsiteX3" fmla="*/ 2668507 w 2669033"/>
                  <a:gd name="connsiteY3" fmla="*/ 1322681 h 1322681"/>
                  <a:gd name="connsiteX4" fmla="*/ 2401776 w 2669033"/>
                  <a:gd name="connsiteY4" fmla="*/ 1322681 h 1322681"/>
                  <a:gd name="connsiteX5" fmla="*/ 2402160 w 2669033"/>
                  <a:gd name="connsiteY5" fmla="*/ 1295845 h 1322681"/>
                  <a:gd name="connsiteX6" fmla="*/ 1420606 w 2669033"/>
                  <a:gd name="connsiteY6" fmla="*/ 270576 h 1322681"/>
                  <a:gd name="connsiteX7" fmla="*/ 271288 w 2669033"/>
                  <a:gd name="connsiteY7" fmla="*/ 1231845 h 1322681"/>
                  <a:gd name="connsiteX8" fmla="*/ 267001 w 2669033"/>
                  <a:gd name="connsiteY8" fmla="*/ 1322681 h 1322681"/>
                  <a:gd name="connsiteX9" fmla="*/ 0 w 2669033"/>
                  <a:gd name="connsiteY9" fmla="*/ 1322681 h 1322681"/>
                  <a:gd name="connsiteX10" fmla="*/ 5508 w 2669033"/>
                  <a:gd name="connsiteY10" fmla="*/ 1205964 h 1322681"/>
                  <a:gd name="connsiteX11" fmla="*/ 1307029 w 2669033"/>
                  <a:gd name="connsiteY11" fmla="*/ 253 h 132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9033" h="1322681">
                    <a:moveTo>
                      <a:pt x="1307029" y="253"/>
                    </a:moveTo>
                    <a:cubicBezTo>
                      <a:pt x="1351641" y="-615"/>
                      <a:pt x="1396710" y="738"/>
                      <a:pt x="1442120" y="4408"/>
                    </a:cubicBezTo>
                    <a:cubicBezTo>
                      <a:pt x="2123268" y="59466"/>
                      <a:pt x="2645030" y="617095"/>
                      <a:pt x="2669033" y="1285962"/>
                    </a:cubicBezTo>
                    <a:lnTo>
                      <a:pt x="2668507" y="1322681"/>
                    </a:lnTo>
                    <a:lnTo>
                      <a:pt x="2401776" y="1322681"/>
                    </a:lnTo>
                    <a:lnTo>
                      <a:pt x="2402160" y="1295845"/>
                    </a:lnTo>
                    <a:cubicBezTo>
                      <a:pt x="2382958" y="760737"/>
                      <a:pt x="1965538" y="314624"/>
                      <a:pt x="1420606" y="270576"/>
                    </a:cubicBezTo>
                    <a:cubicBezTo>
                      <a:pt x="839345" y="223592"/>
                      <a:pt x="327807" y="651433"/>
                      <a:pt x="271288" y="1231845"/>
                    </a:cubicBezTo>
                    <a:lnTo>
                      <a:pt x="267001" y="1322681"/>
                    </a:lnTo>
                    <a:lnTo>
                      <a:pt x="0" y="1322681"/>
                    </a:lnTo>
                    <a:lnTo>
                      <a:pt x="5508" y="1205964"/>
                    </a:lnTo>
                    <a:cubicBezTo>
                      <a:pt x="71740" y="525812"/>
                      <a:pt x="637858" y="13273"/>
                      <a:pt x="1307029" y="25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任意多边形: 形状 4">
                <a:extLst>
                  <a:ext uri="{FF2B5EF4-FFF2-40B4-BE49-F238E27FC236}">
                    <a16:creationId xmlns:a16="http://schemas.microsoft.com/office/drawing/2014/main" id="{3B7B06EB-D40E-4840-B045-DE1B3C46B266}"/>
                  </a:ext>
                </a:extLst>
              </p:cNvPr>
              <p:cNvSpPr/>
              <p:nvPr/>
            </p:nvSpPr>
            <p:spPr>
              <a:xfrm>
                <a:off x="5769571" y="2602014"/>
                <a:ext cx="2350583" cy="1164868"/>
              </a:xfrm>
              <a:custGeom>
                <a:avLst/>
                <a:gdLst>
                  <a:gd name="connsiteX0" fmla="*/ 1307029 w 2669033"/>
                  <a:gd name="connsiteY0" fmla="*/ 253 h 1322681"/>
                  <a:gd name="connsiteX1" fmla="*/ 1442120 w 2669033"/>
                  <a:gd name="connsiteY1" fmla="*/ 4408 h 1322681"/>
                  <a:gd name="connsiteX2" fmla="*/ 2669033 w 2669033"/>
                  <a:gd name="connsiteY2" fmla="*/ 1285962 h 1322681"/>
                  <a:gd name="connsiteX3" fmla="*/ 2668507 w 2669033"/>
                  <a:gd name="connsiteY3" fmla="*/ 1322681 h 1322681"/>
                  <a:gd name="connsiteX4" fmla="*/ 2401776 w 2669033"/>
                  <a:gd name="connsiteY4" fmla="*/ 1322681 h 1322681"/>
                  <a:gd name="connsiteX5" fmla="*/ 2402160 w 2669033"/>
                  <a:gd name="connsiteY5" fmla="*/ 1295845 h 1322681"/>
                  <a:gd name="connsiteX6" fmla="*/ 1420606 w 2669033"/>
                  <a:gd name="connsiteY6" fmla="*/ 270576 h 1322681"/>
                  <a:gd name="connsiteX7" fmla="*/ 271288 w 2669033"/>
                  <a:gd name="connsiteY7" fmla="*/ 1231845 h 1322681"/>
                  <a:gd name="connsiteX8" fmla="*/ 267001 w 2669033"/>
                  <a:gd name="connsiteY8" fmla="*/ 1322681 h 1322681"/>
                  <a:gd name="connsiteX9" fmla="*/ 0 w 2669033"/>
                  <a:gd name="connsiteY9" fmla="*/ 1322681 h 1322681"/>
                  <a:gd name="connsiteX10" fmla="*/ 5508 w 2669033"/>
                  <a:gd name="connsiteY10" fmla="*/ 1205964 h 1322681"/>
                  <a:gd name="connsiteX11" fmla="*/ 1307029 w 2669033"/>
                  <a:gd name="connsiteY11" fmla="*/ 253 h 132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9033" h="1322681">
                    <a:moveTo>
                      <a:pt x="1307029" y="253"/>
                    </a:moveTo>
                    <a:cubicBezTo>
                      <a:pt x="1351641" y="-615"/>
                      <a:pt x="1396710" y="738"/>
                      <a:pt x="1442120" y="4408"/>
                    </a:cubicBezTo>
                    <a:cubicBezTo>
                      <a:pt x="2123268" y="59466"/>
                      <a:pt x="2645030" y="617095"/>
                      <a:pt x="2669033" y="1285962"/>
                    </a:cubicBezTo>
                    <a:lnTo>
                      <a:pt x="2668507" y="1322681"/>
                    </a:lnTo>
                    <a:lnTo>
                      <a:pt x="2401776" y="1322681"/>
                    </a:lnTo>
                    <a:lnTo>
                      <a:pt x="2402160" y="1295845"/>
                    </a:lnTo>
                    <a:cubicBezTo>
                      <a:pt x="2382958" y="760737"/>
                      <a:pt x="1965538" y="314624"/>
                      <a:pt x="1420606" y="270576"/>
                    </a:cubicBezTo>
                    <a:cubicBezTo>
                      <a:pt x="839345" y="223592"/>
                      <a:pt x="327807" y="651433"/>
                      <a:pt x="271288" y="1231845"/>
                    </a:cubicBezTo>
                    <a:lnTo>
                      <a:pt x="267001" y="1322681"/>
                    </a:lnTo>
                    <a:lnTo>
                      <a:pt x="0" y="1322681"/>
                    </a:lnTo>
                    <a:lnTo>
                      <a:pt x="5508" y="1205964"/>
                    </a:lnTo>
                    <a:cubicBezTo>
                      <a:pt x="71740" y="525812"/>
                      <a:pt x="637858" y="13273"/>
                      <a:pt x="1307029" y="25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" name="任意多边形: 形状 5">
                <a:extLst>
                  <a:ext uri="{FF2B5EF4-FFF2-40B4-BE49-F238E27FC236}">
                    <a16:creationId xmlns:a16="http://schemas.microsoft.com/office/drawing/2014/main" id="{1E5AC75E-1E05-4857-9753-13153E0A217C}"/>
                  </a:ext>
                </a:extLst>
              </p:cNvPr>
              <p:cNvSpPr/>
              <p:nvPr/>
            </p:nvSpPr>
            <p:spPr>
              <a:xfrm flipV="1">
                <a:off x="3664229" y="3858342"/>
                <a:ext cx="2350583" cy="1164868"/>
              </a:xfrm>
              <a:custGeom>
                <a:avLst/>
                <a:gdLst>
                  <a:gd name="connsiteX0" fmla="*/ 1307029 w 2669033"/>
                  <a:gd name="connsiteY0" fmla="*/ 253 h 1322681"/>
                  <a:gd name="connsiteX1" fmla="*/ 1442120 w 2669033"/>
                  <a:gd name="connsiteY1" fmla="*/ 4408 h 1322681"/>
                  <a:gd name="connsiteX2" fmla="*/ 2669033 w 2669033"/>
                  <a:gd name="connsiteY2" fmla="*/ 1285962 h 1322681"/>
                  <a:gd name="connsiteX3" fmla="*/ 2668507 w 2669033"/>
                  <a:gd name="connsiteY3" fmla="*/ 1322681 h 1322681"/>
                  <a:gd name="connsiteX4" fmla="*/ 2401776 w 2669033"/>
                  <a:gd name="connsiteY4" fmla="*/ 1322681 h 1322681"/>
                  <a:gd name="connsiteX5" fmla="*/ 2402160 w 2669033"/>
                  <a:gd name="connsiteY5" fmla="*/ 1295845 h 1322681"/>
                  <a:gd name="connsiteX6" fmla="*/ 1420606 w 2669033"/>
                  <a:gd name="connsiteY6" fmla="*/ 270576 h 1322681"/>
                  <a:gd name="connsiteX7" fmla="*/ 271288 w 2669033"/>
                  <a:gd name="connsiteY7" fmla="*/ 1231845 h 1322681"/>
                  <a:gd name="connsiteX8" fmla="*/ 267001 w 2669033"/>
                  <a:gd name="connsiteY8" fmla="*/ 1322681 h 1322681"/>
                  <a:gd name="connsiteX9" fmla="*/ 0 w 2669033"/>
                  <a:gd name="connsiteY9" fmla="*/ 1322681 h 1322681"/>
                  <a:gd name="connsiteX10" fmla="*/ 5508 w 2669033"/>
                  <a:gd name="connsiteY10" fmla="*/ 1205964 h 1322681"/>
                  <a:gd name="connsiteX11" fmla="*/ 1307029 w 2669033"/>
                  <a:gd name="connsiteY11" fmla="*/ 253 h 132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9033" h="1322681">
                    <a:moveTo>
                      <a:pt x="1307029" y="253"/>
                    </a:moveTo>
                    <a:cubicBezTo>
                      <a:pt x="1351641" y="-615"/>
                      <a:pt x="1396710" y="738"/>
                      <a:pt x="1442120" y="4408"/>
                    </a:cubicBezTo>
                    <a:cubicBezTo>
                      <a:pt x="2123268" y="59466"/>
                      <a:pt x="2645030" y="617095"/>
                      <a:pt x="2669033" y="1285962"/>
                    </a:cubicBezTo>
                    <a:lnTo>
                      <a:pt x="2668507" y="1322681"/>
                    </a:lnTo>
                    <a:lnTo>
                      <a:pt x="2401776" y="1322681"/>
                    </a:lnTo>
                    <a:lnTo>
                      <a:pt x="2402160" y="1295845"/>
                    </a:lnTo>
                    <a:cubicBezTo>
                      <a:pt x="2382958" y="760737"/>
                      <a:pt x="1965538" y="314624"/>
                      <a:pt x="1420606" y="270576"/>
                    </a:cubicBezTo>
                    <a:cubicBezTo>
                      <a:pt x="839345" y="223592"/>
                      <a:pt x="327807" y="651433"/>
                      <a:pt x="271288" y="1231845"/>
                    </a:cubicBezTo>
                    <a:lnTo>
                      <a:pt x="267001" y="1322681"/>
                    </a:lnTo>
                    <a:lnTo>
                      <a:pt x="0" y="1322681"/>
                    </a:lnTo>
                    <a:lnTo>
                      <a:pt x="5508" y="1205964"/>
                    </a:lnTo>
                    <a:cubicBezTo>
                      <a:pt x="71740" y="525812"/>
                      <a:pt x="637858" y="13273"/>
                      <a:pt x="1307029" y="253"/>
                    </a:cubicBezTo>
                    <a:close/>
                  </a:path>
                </a:pathLst>
              </a:custGeom>
              <a:solidFill>
                <a:srgbClr val="265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任意多边形: 形状 7">
                <a:extLst>
                  <a:ext uri="{FF2B5EF4-FFF2-40B4-BE49-F238E27FC236}">
                    <a16:creationId xmlns:a16="http://schemas.microsoft.com/office/drawing/2014/main" id="{AEBAAE90-16ED-4F8B-BFF5-A52AE65ECFD6}"/>
                  </a:ext>
                </a:extLst>
              </p:cNvPr>
              <p:cNvSpPr/>
              <p:nvPr/>
            </p:nvSpPr>
            <p:spPr>
              <a:xfrm flipV="1">
                <a:off x="7888405" y="3858342"/>
                <a:ext cx="2350583" cy="1164868"/>
              </a:xfrm>
              <a:custGeom>
                <a:avLst/>
                <a:gdLst>
                  <a:gd name="connsiteX0" fmla="*/ 1307029 w 2669033"/>
                  <a:gd name="connsiteY0" fmla="*/ 253 h 1322681"/>
                  <a:gd name="connsiteX1" fmla="*/ 1442120 w 2669033"/>
                  <a:gd name="connsiteY1" fmla="*/ 4408 h 1322681"/>
                  <a:gd name="connsiteX2" fmla="*/ 2669033 w 2669033"/>
                  <a:gd name="connsiteY2" fmla="*/ 1285962 h 1322681"/>
                  <a:gd name="connsiteX3" fmla="*/ 2668507 w 2669033"/>
                  <a:gd name="connsiteY3" fmla="*/ 1322681 h 1322681"/>
                  <a:gd name="connsiteX4" fmla="*/ 2401776 w 2669033"/>
                  <a:gd name="connsiteY4" fmla="*/ 1322681 h 1322681"/>
                  <a:gd name="connsiteX5" fmla="*/ 2402160 w 2669033"/>
                  <a:gd name="connsiteY5" fmla="*/ 1295845 h 1322681"/>
                  <a:gd name="connsiteX6" fmla="*/ 1420606 w 2669033"/>
                  <a:gd name="connsiteY6" fmla="*/ 270576 h 1322681"/>
                  <a:gd name="connsiteX7" fmla="*/ 271288 w 2669033"/>
                  <a:gd name="connsiteY7" fmla="*/ 1231845 h 1322681"/>
                  <a:gd name="connsiteX8" fmla="*/ 267001 w 2669033"/>
                  <a:gd name="connsiteY8" fmla="*/ 1322681 h 1322681"/>
                  <a:gd name="connsiteX9" fmla="*/ 0 w 2669033"/>
                  <a:gd name="connsiteY9" fmla="*/ 1322681 h 1322681"/>
                  <a:gd name="connsiteX10" fmla="*/ 5508 w 2669033"/>
                  <a:gd name="connsiteY10" fmla="*/ 1205964 h 1322681"/>
                  <a:gd name="connsiteX11" fmla="*/ 1307029 w 2669033"/>
                  <a:gd name="connsiteY11" fmla="*/ 253 h 132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9033" h="1322681">
                    <a:moveTo>
                      <a:pt x="1307029" y="253"/>
                    </a:moveTo>
                    <a:cubicBezTo>
                      <a:pt x="1351641" y="-615"/>
                      <a:pt x="1396710" y="738"/>
                      <a:pt x="1442120" y="4408"/>
                    </a:cubicBezTo>
                    <a:cubicBezTo>
                      <a:pt x="2123268" y="59466"/>
                      <a:pt x="2645030" y="617095"/>
                      <a:pt x="2669033" y="1285962"/>
                    </a:cubicBezTo>
                    <a:lnTo>
                      <a:pt x="2668507" y="1322681"/>
                    </a:lnTo>
                    <a:lnTo>
                      <a:pt x="2401776" y="1322681"/>
                    </a:lnTo>
                    <a:lnTo>
                      <a:pt x="2402160" y="1295845"/>
                    </a:lnTo>
                    <a:cubicBezTo>
                      <a:pt x="2382958" y="760737"/>
                      <a:pt x="1965538" y="314624"/>
                      <a:pt x="1420606" y="270576"/>
                    </a:cubicBezTo>
                    <a:cubicBezTo>
                      <a:pt x="839345" y="223592"/>
                      <a:pt x="327807" y="651433"/>
                      <a:pt x="271288" y="1231845"/>
                    </a:cubicBezTo>
                    <a:lnTo>
                      <a:pt x="267001" y="1322681"/>
                    </a:lnTo>
                    <a:lnTo>
                      <a:pt x="0" y="1322681"/>
                    </a:lnTo>
                    <a:lnTo>
                      <a:pt x="5508" y="1205964"/>
                    </a:lnTo>
                    <a:cubicBezTo>
                      <a:pt x="71740" y="525812"/>
                      <a:pt x="637858" y="13273"/>
                      <a:pt x="1307029" y="253"/>
                    </a:cubicBezTo>
                    <a:close/>
                  </a:path>
                </a:pathLst>
              </a:custGeom>
              <a:solidFill>
                <a:srgbClr val="265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617DB6C0-A86D-41E2-997B-DCD5465106D8}"/>
                  </a:ext>
                </a:extLst>
              </p:cNvPr>
              <p:cNvSpPr/>
              <p:nvPr/>
            </p:nvSpPr>
            <p:spPr>
              <a:xfrm flipV="1">
                <a:off x="-582295" y="3858342"/>
                <a:ext cx="2350583" cy="1164868"/>
              </a:xfrm>
              <a:custGeom>
                <a:avLst/>
                <a:gdLst>
                  <a:gd name="connsiteX0" fmla="*/ 1307029 w 2669033"/>
                  <a:gd name="connsiteY0" fmla="*/ 253 h 1322681"/>
                  <a:gd name="connsiteX1" fmla="*/ 1442120 w 2669033"/>
                  <a:gd name="connsiteY1" fmla="*/ 4408 h 1322681"/>
                  <a:gd name="connsiteX2" fmla="*/ 2669033 w 2669033"/>
                  <a:gd name="connsiteY2" fmla="*/ 1285962 h 1322681"/>
                  <a:gd name="connsiteX3" fmla="*/ 2668507 w 2669033"/>
                  <a:gd name="connsiteY3" fmla="*/ 1322681 h 1322681"/>
                  <a:gd name="connsiteX4" fmla="*/ 2401776 w 2669033"/>
                  <a:gd name="connsiteY4" fmla="*/ 1322681 h 1322681"/>
                  <a:gd name="connsiteX5" fmla="*/ 2402160 w 2669033"/>
                  <a:gd name="connsiteY5" fmla="*/ 1295845 h 1322681"/>
                  <a:gd name="connsiteX6" fmla="*/ 1420606 w 2669033"/>
                  <a:gd name="connsiteY6" fmla="*/ 270576 h 1322681"/>
                  <a:gd name="connsiteX7" fmla="*/ 271288 w 2669033"/>
                  <a:gd name="connsiteY7" fmla="*/ 1231845 h 1322681"/>
                  <a:gd name="connsiteX8" fmla="*/ 267001 w 2669033"/>
                  <a:gd name="connsiteY8" fmla="*/ 1322681 h 1322681"/>
                  <a:gd name="connsiteX9" fmla="*/ 0 w 2669033"/>
                  <a:gd name="connsiteY9" fmla="*/ 1322681 h 1322681"/>
                  <a:gd name="connsiteX10" fmla="*/ 5508 w 2669033"/>
                  <a:gd name="connsiteY10" fmla="*/ 1205964 h 1322681"/>
                  <a:gd name="connsiteX11" fmla="*/ 1307029 w 2669033"/>
                  <a:gd name="connsiteY11" fmla="*/ 253 h 132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69033" h="1322681">
                    <a:moveTo>
                      <a:pt x="1307029" y="253"/>
                    </a:moveTo>
                    <a:cubicBezTo>
                      <a:pt x="1351641" y="-615"/>
                      <a:pt x="1396710" y="738"/>
                      <a:pt x="1442120" y="4408"/>
                    </a:cubicBezTo>
                    <a:cubicBezTo>
                      <a:pt x="2123268" y="59466"/>
                      <a:pt x="2645030" y="617095"/>
                      <a:pt x="2669033" y="1285962"/>
                    </a:cubicBezTo>
                    <a:lnTo>
                      <a:pt x="2668507" y="1322681"/>
                    </a:lnTo>
                    <a:lnTo>
                      <a:pt x="2401776" y="1322681"/>
                    </a:lnTo>
                    <a:lnTo>
                      <a:pt x="2402160" y="1295845"/>
                    </a:lnTo>
                    <a:cubicBezTo>
                      <a:pt x="2382958" y="760737"/>
                      <a:pt x="1965538" y="314624"/>
                      <a:pt x="1420606" y="270576"/>
                    </a:cubicBezTo>
                    <a:cubicBezTo>
                      <a:pt x="839345" y="223592"/>
                      <a:pt x="327807" y="651433"/>
                      <a:pt x="271288" y="1231845"/>
                    </a:cubicBezTo>
                    <a:lnTo>
                      <a:pt x="267001" y="1322681"/>
                    </a:lnTo>
                    <a:lnTo>
                      <a:pt x="0" y="1322681"/>
                    </a:lnTo>
                    <a:lnTo>
                      <a:pt x="5508" y="1205964"/>
                    </a:lnTo>
                    <a:cubicBezTo>
                      <a:pt x="71740" y="525812"/>
                      <a:pt x="637858" y="13273"/>
                      <a:pt x="1307029" y="253"/>
                    </a:cubicBezTo>
                    <a:close/>
                  </a:path>
                </a:pathLst>
              </a:custGeom>
              <a:solidFill>
                <a:srgbClr val="265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Group 12">
              <a:extLst>
                <a:ext uri="{FF2B5EF4-FFF2-40B4-BE49-F238E27FC236}">
                  <a16:creationId xmlns:a16="http://schemas.microsoft.com/office/drawing/2014/main" id="{9595F2DD-85BF-4E0B-A633-A3A519808AB4}"/>
                </a:ext>
              </a:extLst>
            </p:cNvPr>
            <p:cNvGrpSpPr/>
            <p:nvPr/>
          </p:nvGrpSpPr>
          <p:grpSpPr>
            <a:xfrm>
              <a:off x="2308495" y="3804920"/>
              <a:ext cx="494604" cy="494604"/>
              <a:chOff x="7774895" y="2039257"/>
              <a:chExt cx="885372" cy="885372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71CAB164-A170-4876-890A-D8001E39DA69}"/>
                  </a:ext>
                </a:extLst>
              </p:cNvPr>
              <p:cNvSpPr/>
              <p:nvPr/>
            </p:nvSpPr>
            <p:spPr>
              <a:xfrm>
                <a:off x="7774895" y="2039257"/>
                <a:ext cx="885372" cy="885372"/>
              </a:xfrm>
              <a:prstGeom prst="ellipse">
                <a:avLst/>
              </a:prstGeom>
              <a:solidFill>
                <a:srgbClr val="265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Oval 11">
                <a:extLst>
                  <a:ext uri="{FF2B5EF4-FFF2-40B4-BE49-F238E27FC236}">
                    <a16:creationId xmlns:a16="http://schemas.microsoft.com/office/drawing/2014/main" id="{03149D34-17C2-4A3E-84DC-BC3EBA344AA2}"/>
                  </a:ext>
                </a:extLst>
              </p:cNvPr>
              <p:cNvSpPr/>
              <p:nvPr/>
            </p:nvSpPr>
            <p:spPr>
              <a:xfrm>
                <a:off x="8014609" y="2278062"/>
                <a:ext cx="405943" cy="407762"/>
              </a:xfrm>
              <a:custGeom>
                <a:avLst/>
                <a:gdLst>
                  <a:gd name="T0" fmla="*/ 136 w 322"/>
                  <a:gd name="T1" fmla="*/ 151 h 324"/>
                  <a:gd name="T2" fmla="*/ 136 w 322"/>
                  <a:gd name="T3" fmla="*/ 25 h 324"/>
                  <a:gd name="T4" fmla="*/ 161 w 322"/>
                  <a:gd name="T5" fmla="*/ 0 h 324"/>
                  <a:gd name="T6" fmla="*/ 186 w 322"/>
                  <a:gd name="T7" fmla="*/ 25 h 324"/>
                  <a:gd name="T8" fmla="*/ 186 w 322"/>
                  <a:gd name="T9" fmla="*/ 151 h 324"/>
                  <a:gd name="T10" fmla="*/ 161 w 322"/>
                  <a:gd name="T11" fmla="*/ 176 h 324"/>
                  <a:gd name="T12" fmla="*/ 136 w 322"/>
                  <a:gd name="T13" fmla="*/ 151 h 324"/>
                  <a:gd name="T14" fmla="*/ 261 w 322"/>
                  <a:gd name="T15" fmla="*/ 37 h 324"/>
                  <a:gd name="T16" fmla="*/ 234 w 322"/>
                  <a:gd name="T17" fmla="*/ 40 h 324"/>
                  <a:gd name="T18" fmla="*/ 237 w 322"/>
                  <a:gd name="T19" fmla="*/ 66 h 324"/>
                  <a:gd name="T20" fmla="*/ 284 w 322"/>
                  <a:gd name="T21" fmla="*/ 163 h 324"/>
                  <a:gd name="T22" fmla="*/ 161 w 322"/>
                  <a:gd name="T23" fmla="*/ 286 h 324"/>
                  <a:gd name="T24" fmla="*/ 38 w 322"/>
                  <a:gd name="T25" fmla="*/ 163 h 324"/>
                  <a:gd name="T26" fmla="*/ 85 w 322"/>
                  <a:gd name="T27" fmla="*/ 66 h 324"/>
                  <a:gd name="T28" fmla="*/ 88 w 322"/>
                  <a:gd name="T29" fmla="*/ 40 h 324"/>
                  <a:gd name="T30" fmla="*/ 61 w 322"/>
                  <a:gd name="T31" fmla="*/ 37 h 324"/>
                  <a:gd name="T32" fmla="*/ 0 w 322"/>
                  <a:gd name="T33" fmla="*/ 163 h 324"/>
                  <a:gd name="T34" fmla="*/ 161 w 322"/>
                  <a:gd name="T35" fmla="*/ 324 h 324"/>
                  <a:gd name="T36" fmla="*/ 322 w 322"/>
                  <a:gd name="T37" fmla="*/ 163 h 324"/>
                  <a:gd name="T38" fmla="*/ 261 w 322"/>
                  <a:gd name="T39" fmla="*/ 37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2" h="324">
                    <a:moveTo>
                      <a:pt x="136" y="151"/>
                    </a:moveTo>
                    <a:lnTo>
                      <a:pt x="136" y="25"/>
                    </a:lnTo>
                    <a:cubicBezTo>
                      <a:pt x="136" y="11"/>
                      <a:pt x="147" y="0"/>
                      <a:pt x="161" y="0"/>
                    </a:cubicBezTo>
                    <a:cubicBezTo>
                      <a:pt x="175" y="0"/>
                      <a:pt x="186" y="11"/>
                      <a:pt x="186" y="25"/>
                    </a:cubicBezTo>
                    <a:lnTo>
                      <a:pt x="186" y="151"/>
                    </a:lnTo>
                    <a:cubicBezTo>
                      <a:pt x="186" y="164"/>
                      <a:pt x="175" y="176"/>
                      <a:pt x="161" y="176"/>
                    </a:cubicBezTo>
                    <a:cubicBezTo>
                      <a:pt x="147" y="176"/>
                      <a:pt x="136" y="164"/>
                      <a:pt x="136" y="151"/>
                    </a:cubicBezTo>
                    <a:close/>
                    <a:moveTo>
                      <a:pt x="261" y="37"/>
                    </a:moveTo>
                    <a:cubicBezTo>
                      <a:pt x="252" y="30"/>
                      <a:pt x="241" y="32"/>
                      <a:pt x="234" y="40"/>
                    </a:cubicBezTo>
                    <a:cubicBezTo>
                      <a:pt x="228" y="48"/>
                      <a:pt x="229" y="60"/>
                      <a:pt x="237" y="66"/>
                    </a:cubicBezTo>
                    <a:cubicBezTo>
                      <a:pt x="267" y="90"/>
                      <a:pt x="284" y="125"/>
                      <a:pt x="284" y="163"/>
                    </a:cubicBezTo>
                    <a:cubicBezTo>
                      <a:pt x="284" y="231"/>
                      <a:pt x="229" y="286"/>
                      <a:pt x="161" y="286"/>
                    </a:cubicBezTo>
                    <a:cubicBezTo>
                      <a:pt x="93" y="286"/>
                      <a:pt x="38" y="231"/>
                      <a:pt x="38" y="163"/>
                    </a:cubicBezTo>
                    <a:cubicBezTo>
                      <a:pt x="38" y="125"/>
                      <a:pt x="55" y="90"/>
                      <a:pt x="85" y="66"/>
                    </a:cubicBezTo>
                    <a:cubicBezTo>
                      <a:pt x="93" y="60"/>
                      <a:pt x="94" y="48"/>
                      <a:pt x="88" y="40"/>
                    </a:cubicBezTo>
                    <a:cubicBezTo>
                      <a:pt x="81" y="32"/>
                      <a:pt x="70" y="30"/>
                      <a:pt x="61" y="37"/>
                    </a:cubicBezTo>
                    <a:cubicBezTo>
                      <a:pt x="23" y="68"/>
                      <a:pt x="0" y="114"/>
                      <a:pt x="0" y="163"/>
                    </a:cubicBezTo>
                    <a:cubicBezTo>
                      <a:pt x="0" y="252"/>
                      <a:pt x="72" y="324"/>
                      <a:pt x="161" y="324"/>
                    </a:cubicBezTo>
                    <a:cubicBezTo>
                      <a:pt x="250" y="324"/>
                      <a:pt x="322" y="252"/>
                      <a:pt x="322" y="163"/>
                    </a:cubicBezTo>
                    <a:cubicBezTo>
                      <a:pt x="322" y="114"/>
                      <a:pt x="300" y="68"/>
                      <a:pt x="261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Group 13">
              <a:extLst>
                <a:ext uri="{FF2B5EF4-FFF2-40B4-BE49-F238E27FC236}">
                  <a16:creationId xmlns:a16="http://schemas.microsoft.com/office/drawing/2014/main" id="{3D499F8E-E820-4DBE-A6EF-BE7CCDA7AFEC}"/>
                </a:ext>
              </a:extLst>
            </p:cNvPr>
            <p:cNvGrpSpPr/>
            <p:nvPr/>
          </p:nvGrpSpPr>
          <p:grpSpPr>
            <a:xfrm>
              <a:off x="4073926" y="3804920"/>
              <a:ext cx="494604" cy="494604"/>
              <a:chOff x="7774895" y="2039257"/>
              <a:chExt cx="885372" cy="885372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A109C107-60D8-41CB-8BF9-70036D058097}"/>
                  </a:ext>
                </a:extLst>
              </p:cNvPr>
              <p:cNvSpPr/>
              <p:nvPr/>
            </p:nvSpPr>
            <p:spPr>
              <a:xfrm>
                <a:off x="7774895" y="2039257"/>
                <a:ext cx="885372" cy="88537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Oval 15">
                <a:extLst>
                  <a:ext uri="{FF2B5EF4-FFF2-40B4-BE49-F238E27FC236}">
                    <a16:creationId xmlns:a16="http://schemas.microsoft.com/office/drawing/2014/main" id="{01A7C9E9-BD14-4A3D-A1F3-66B7AEB6B4E4}"/>
                  </a:ext>
                </a:extLst>
              </p:cNvPr>
              <p:cNvSpPr/>
              <p:nvPr/>
            </p:nvSpPr>
            <p:spPr>
              <a:xfrm>
                <a:off x="8013700" y="2297009"/>
                <a:ext cx="407762" cy="369867"/>
              </a:xfrm>
              <a:custGeom>
                <a:avLst/>
                <a:gdLst>
                  <a:gd name="connsiteX0" fmla="*/ 247154 w 599460"/>
                  <a:gd name="connsiteY0" fmla="*/ 445665 h 543751"/>
                  <a:gd name="connsiteX1" fmla="*/ 576993 w 599460"/>
                  <a:gd name="connsiteY1" fmla="*/ 445665 h 543751"/>
                  <a:gd name="connsiteX2" fmla="*/ 599460 w 599460"/>
                  <a:gd name="connsiteY2" fmla="*/ 468070 h 543751"/>
                  <a:gd name="connsiteX3" fmla="*/ 576993 w 599460"/>
                  <a:gd name="connsiteY3" fmla="*/ 490474 h 543751"/>
                  <a:gd name="connsiteX4" fmla="*/ 247154 w 599460"/>
                  <a:gd name="connsiteY4" fmla="*/ 490474 h 543751"/>
                  <a:gd name="connsiteX5" fmla="*/ 224687 w 599460"/>
                  <a:gd name="connsiteY5" fmla="*/ 468070 h 543751"/>
                  <a:gd name="connsiteX6" fmla="*/ 247154 w 599460"/>
                  <a:gd name="connsiteY6" fmla="*/ 445665 h 543751"/>
                  <a:gd name="connsiteX7" fmla="*/ 46399 w 599460"/>
                  <a:gd name="connsiteY7" fmla="*/ 393087 h 543751"/>
                  <a:gd name="connsiteX8" fmla="*/ 97281 w 599460"/>
                  <a:gd name="connsiteY8" fmla="*/ 407918 h 543751"/>
                  <a:gd name="connsiteX9" fmla="*/ 183092 w 599460"/>
                  <a:gd name="connsiteY9" fmla="*/ 432506 h 543751"/>
                  <a:gd name="connsiteX10" fmla="*/ 97281 w 599460"/>
                  <a:gd name="connsiteY10" fmla="*/ 543751 h 543751"/>
                  <a:gd name="connsiteX11" fmla="*/ 11471 w 599460"/>
                  <a:gd name="connsiteY11" fmla="*/ 432506 h 543751"/>
                  <a:gd name="connsiteX12" fmla="*/ 46399 w 599460"/>
                  <a:gd name="connsiteY12" fmla="*/ 393087 h 543751"/>
                  <a:gd name="connsiteX13" fmla="*/ 247154 w 599460"/>
                  <a:gd name="connsiteY13" fmla="*/ 249423 h 543751"/>
                  <a:gd name="connsiteX14" fmla="*/ 576993 w 599460"/>
                  <a:gd name="connsiteY14" fmla="*/ 249423 h 543751"/>
                  <a:gd name="connsiteX15" fmla="*/ 599460 w 599460"/>
                  <a:gd name="connsiteY15" fmla="*/ 271863 h 543751"/>
                  <a:gd name="connsiteX16" fmla="*/ 576993 w 599460"/>
                  <a:gd name="connsiteY16" fmla="*/ 294303 h 543751"/>
                  <a:gd name="connsiteX17" fmla="*/ 247154 w 599460"/>
                  <a:gd name="connsiteY17" fmla="*/ 294303 h 543751"/>
                  <a:gd name="connsiteX18" fmla="*/ 224687 w 599460"/>
                  <a:gd name="connsiteY18" fmla="*/ 271863 h 543751"/>
                  <a:gd name="connsiteX19" fmla="*/ 247154 w 599460"/>
                  <a:gd name="connsiteY19" fmla="*/ 249423 h 543751"/>
                  <a:gd name="connsiteX20" fmla="*/ 198851 w 599460"/>
                  <a:gd name="connsiteY20" fmla="*/ 162727 h 543751"/>
                  <a:gd name="connsiteX21" fmla="*/ 223504 w 599460"/>
                  <a:gd name="connsiteY21" fmla="*/ 170185 h 543751"/>
                  <a:gd name="connsiteX22" fmla="*/ 228286 w 599460"/>
                  <a:gd name="connsiteY22" fmla="*/ 217202 h 543751"/>
                  <a:gd name="connsiteX23" fmla="*/ 123336 w 599460"/>
                  <a:gd name="connsiteY23" fmla="*/ 346318 h 543751"/>
                  <a:gd name="connsiteX24" fmla="*/ 100386 w 599460"/>
                  <a:gd name="connsiteY24" fmla="*/ 358489 h 543751"/>
                  <a:gd name="connsiteX25" fmla="*/ 97278 w 599460"/>
                  <a:gd name="connsiteY25" fmla="*/ 358728 h 543751"/>
                  <a:gd name="connsiteX26" fmla="*/ 75762 w 599460"/>
                  <a:gd name="connsiteY26" fmla="*/ 350852 h 543751"/>
                  <a:gd name="connsiteX27" fmla="*/ 11931 w 599460"/>
                  <a:gd name="connsiteY27" fmla="*/ 297631 h 543751"/>
                  <a:gd name="connsiteX28" fmla="*/ 7867 w 599460"/>
                  <a:gd name="connsiteY28" fmla="*/ 250375 h 543751"/>
                  <a:gd name="connsiteX29" fmla="*/ 55202 w 599460"/>
                  <a:gd name="connsiteY29" fmla="*/ 246080 h 543751"/>
                  <a:gd name="connsiteX30" fmla="*/ 92736 w 599460"/>
                  <a:gd name="connsiteY30" fmla="*/ 277583 h 543751"/>
                  <a:gd name="connsiteX31" fmla="*/ 176169 w 599460"/>
                  <a:gd name="connsiteY31" fmla="*/ 174958 h 543751"/>
                  <a:gd name="connsiteX32" fmla="*/ 198851 w 599460"/>
                  <a:gd name="connsiteY32" fmla="*/ 162727 h 543751"/>
                  <a:gd name="connsiteX33" fmla="*/ 247154 w 599460"/>
                  <a:gd name="connsiteY33" fmla="*/ 53251 h 543751"/>
                  <a:gd name="connsiteX34" fmla="*/ 576993 w 599460"/>
                  <a:gd name="connsiteY34" fmla="*/ 53251 h 543751"/>
                  <a:gd name="connsiteX35" fmla="*/ 599460 w 599460"/>
                  <a:gd name="connsiteY35" fmla="*/ 75691 h 543751"/>
                  <a:gd name="connsiteX36" fmla="*/ 576993 w 599460"/>
                  <a:gd name="connsiteY36" fmla="*/ 98131 h 543751"/>
                  <a:gd name="connsiteX37" fmla="*/ 247154 w 599460"/>
                  <a:gd name="connsiteY37" fmla="*/ 98131 h 543751"/>
                  <a:gd name="connsiteX38" fmla="*/ 224687 w 599460"/>
                  <a:gd name="connsiteY38" fmla="*/ 75691 h 543751"/>
                  <a:gd name="connsiteX39" fmla="*/ 247154 w 599460"/>
                  <a:gd name="connsiteY39" fmla="*/ 53251 h 543751"/>
                  <a:gd name="connsiteX40" fmla="*/ 46399 w 599460"/>
                  <a:gd name="connsiteY40" fmla="*/ 739 h 543751"/>
                  <a:gd name="connsiteX41" fmla="*/ 97281 w 599460"/>
                  <a:gd name="connsiteY41" fmla="*/ 15563 h 543751"/>
                  <a:gd name="connsiteX42" fmla="*/ 183092 w 599460"/>
                  <a:gd name="connsiteY42" fmla="*/ 40141 h 543751"/>
                  <a:gd name="connsiteX43" fmla="*/ 97281 w 599460"/>
                  <a:gd name="connsiteY43" fmla="*/ 151337 h 543751"/>
                  <a:gd name="connsiteX44" fmla="*/ 11471 w 599460"/>
                  <a:gd name="connsiteY44" fmla="*/ 40141 h 543751"/>
                  <a:gd name="connsiteX45" fmla="*/ 46399 w 599460"/>
                  <a:gd name="connsiteY45" fmla="*/ 739 h 543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99460" h="543751">
                    <a:moveTo>
                      <a:pt x="247154" y="445665"/>
                    </a:moveTo>
                    <a:lnTo>
                      <a:pt x="576993" y="445665"/>
                    </a:lnTo>
                    <a:cubicBezTo>
                      <a:pt x="589422" y="445665"/>
                      <a:pt x="599460" y="455676"/>
                      <a:pt x="599460" y="468070"/>
                    </a:cubicBezTo>
                    <a:cubicBezTo>
                      <a:pt x="599460" y="480463"/>
                      <a:pt x="589422" y="490474"/>
                      <a:pt x="576993" y="490474"/>
                    </a:cubicBezTo>
                    <a:lnTo>
                      <a:pt x="247154" y="490474"/>
                    </a:lnTo>
                    <a:cubicBezTo>
                      <a:pt x="234726" y="490474"/>
                      <a:pt x="224687" y="480463"/>
                      <a:pt x="224687" y="468070"/>
                    </a:cubicBezTo>
                    <a:cubicBezTo>
                      <a:pt x="224687" y="455676"/>
                      <a:pt x="234726" y="445665"/>
                      <a:pt x="247154" y="445665"/>
                    </a:cubicBezTo>
                    <a:close/>
                    <a:moveTo>
                      <a:pt x="46399" y="393087"/>
                    </a:moveTo>
                    <a:cubicBezTo>
                      <a:pt x="63937" y="390133"/>
                      <a:pt x="84135" y="396220"/>
                      <a:pt x="97281" y="407918"/>
                    </a:cubicBezTo>
                    <a:cubicBezTo>
                      <a:pt x="123574" y="384523"/>
                      <a:pt x="178073" y="383568"/>
                      <a:pt x="183092" y="432506"/>
                    </a:cubicBezTo>
                    <a:cubicBezTo>
                      <a:pt x="189546" y="495290"/>
                      <a:pt x="97281" y="543751"/>
                      <a:pt x="97281" y="543751"/>
                    </a:cubicBezTo>
                    <a:cubicBezTo>
                      <a:pt x="97281" y="543751"/>
                      <a:pt x="5017" y="495290"/>
                      <a:pt x="11471" y="432506"/>
                    </a:cubicBezTo>
                    <a:cubicBezTo>
                      <a:pt x="13980" y="408037"/>
                      <a:pt x="28860" y="396041"/>
                      <a:pt x="46399" y="393087"/>
                    </a:cubicBezTo>
                    <a:close/>
                    <a:moveTo>
                      <a:pt x="247154" y="249423"/>
                    </a:moveTo>
                    <a:lnTo>
                      <a:pt x="576993" y="249423"/>
                    </a:lnTo>
                    <a:cubicBezTo>
                      <a:pt x="589422" y="249423"/>
                      <a:pt x="599460" y="259449"/>
                      <a:pt x="599460" y="271863"/>
                    </a:cubicBezTo>
                    <a:cubicBezTo>
                      <a:pt x="599460" y="284277"/>
                      <a:pt x="589422" y="294303"/>
                      <a:pt x="576993" y="294303"/>
                    </a:cubicBezTo>
                    <a:lnTo>
                      <a:pt x="247154" y="294303"/>
                    </a:lnTo>
                    <a:cubicBezTo>
                      <a:pt x="234726" y="294303"/>
                      <a:pt x="224687" y="284277"/>
                      <a:pt x="224687" y="271863"/>
                    </a:cubicBezTo>
                    <a:cubicBezTo>
                      <a:pt x="224687" y="259449"/>
                      <a:pt x="234726" y="249423"/>
                      <a:pt x="247154" y="249423"/>
                    </a:cubicBezTo>
                    <a:close/>
                    <a:moveTo>
                      <a:pt x="198851" y="162727"/>
                    </a:moveTo>
                    <a:cubicBezTo>
                      <a:pt x="207427" y="161832"/>
                      <a:pt x="216332" y="164219"/>
                      <a:pt x="223504" y="170185"/>
                    </a:cubicBezTo>
                    <a:cubicBezTo>
                      <a:pt x="237848" y="181641"/>
                      <a:pt x="240000" y="202882"/>
                      <a:pt x="228286" y="217202"/>
                    </a:cubicBezTo>
                    <a:lnTo>
                      <a:pt x="123336" y="346318"/>
                    </a:lnTo>
                    <a:cubicBezTo>
                      <a:pt x="117837" y="353239"/>
                      <a:pt x="109470" y="357773"/>
                      <a:pt x="100386" y="358489"/>
                    </a:cubicBezTo>
                    <a:cubicBezTo>
                      <a:pt x="99429" y="358728"/>
                      <a:pt x="98473" y="358728"/>
                      <a:pt x="97278" y="358728"/>
                    </a:cubicBezTo>
                    <a:cubicBezTo>
                      <a:pt x="89389" y="358728"/>
                      <a:pt x="81738" y="356103"/>
                      <a:pt x="75762" y="350852"/>
                    </a:cubicBezTo>
                    <a:lnTo>
                      <a:pt x="11931" y="297631"/>
                    </a:lnTo>
                    <a:cubicBezTo>
                      <a:pt x="-2174" y="285697"/>
                      <a:pt x="-4086" y="264457"/>
                      <a:pt x="7867" y="250375"/>
                    </a:cubicBezTo>
                    <a:cubicBezTo>
                      <a:pt x="19820" y="236056"/>
                      <a:pt x="40858" y="234146"/>
                      <a:pt x="55202" y="246080"/>
                    </a:cubicBezTo>
                    <a:lnTo>
                      <a:pt x="92736" y="277583"/>
                    </a:lnTo>
                    <a:lnTo>
                      <a:pt x="176169" y="174958"/>
                    </a:lnTo>
                    <a:cubicBezTo>
                      <a:pt x="182027" y="167798"/>
                      <a:pt x="190274" y="163622"/>
                      <a:pt x="198851" y="162727"/>
                    </a:cubicBezTo>
                    <a:close/>
                    <a:moveTo>
                      <a:pt x="247154" y="53251"/>
                    </a:moveTo>
                    <a:lnTo>
                      <a:pt x="576993" y="53251"/>
                    </a:lnTo>
                    <a:cubicBezTo>
                      <a:pt x="589422" y="53251"/>
                      <a:pt x="599460" y="63277"/>
                      <a:pt x="599460" y="75691"/>
                    </a:cubicBezTo>
                    <a:cubicBezTo>
                      <a:pt x="599460" y="88105"/>
                      <a:pt x="589422" y="98131"/>
                      <a:pt x="576993" y="98131"/>
                    </a:cubicBezTo>
                    <a:lnTo>
                      <a:pt x="247154" y="98131"/>
                    </a:lnTo>
                    <a:cubicBezTo>
                      <a:pt x="234726" y="98131"/>
                      <a:pt x="224687" y="88105"/>
                      <a:pt x="224687" y="75691"/>
                    </a:cubicBezTo>
                    <a:cubicBezTo>
                      <a:pt x="224687" y="63277"/>
                      <a:pt x="234726" y="53251"/>
                      <a:pt x="247154" y="53251"/>
                    </a:cubicBezTo>
                    <a:close/>
                    <a:moveTo>
                      <a:pt x="46399" y="739"/>
                    </a:moveTo>
                    <a:cubicBezTo>
                      <a:pt x="63937" y="-2214"/>
                      <a:pt x="84135" y="3871"/>
                      <a:pt x="97281" y="15563"/>
                    </a:cubicBezTo>
                    <a:cubicBezTo>
                      <a:pt x="123574" y="-7822"/>
                      <a:pt x="178073" y="-8776"/>
                      <a:pt x="183092" y="40141"/>
                    </a:cubicBezTo>
                    <a:cubicBezTo>
                      <a:pt x="189546" y="102897"/>
                      <a:pt x="97281" y="151337"/>
                      <a:pt x="97281" y="151337"/>
                    </a:cubicBezTo>
                    <a:cubicBezTo>
                      <a:pt x="97281" y="151337"/>
                      <a:pt x="5017" y="102897"/>
                      <a:pt x="11471" y="40141"/>
                    </a:cubicBezTo>
                    <a:cubicBezTo>
                      <a:pt x="13980" y="15682"/>
                      <a:pt x="28860" y="3692"/>
                      <a:pt x="46399" y="7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60069952-604A-497B-B392-8560DB8C82AF}"/>
                </a:ext>
              </a:extLst>
            </p:cNvPr>
            <p:cNvSpPr/>
            <p:nvPr/>
          </p:nvSpPr>
          <p:spPr>
            <a:xfrm>
              <a:off x="5991444" y="3956391"/>
              <a:ext cx="227792" cy="191661"/>
            </a:xfrm>
            <a:custGeom>
              <a:avLst/>
              <a:gdLst>
                <a:gd name="connsiteX0" fmla="*/ 491732 w 609050"/>
                <a:gd name="connsiteY0" fmla="*/ 464941 h 512446"/>
                <a:gd name="connsiteX1" fmla="*/ 481173 w 609050"/>
                <a:gd name="connsiteY1" fmla="*/ 475479 h 512446"/>
                <a:gd name="connsiteX2" fmla="*/ 491732 w 609050"/>
                <a:gd name="connsiteY2" fmla="*/ 486101 h 512446"/>
                <a:gd name="connsiteX3" fmla="*/ 555168 w 609050"/>
                <a:gd name="connsiteY3" fmla="*/ 486101 h 512446"/>
                <a:gd name="connsiteX4" fmla="*/ 565726 w 609050"/>
                <a:gd name="connsiteY4" fmla="*/ 475479 h 512446"/>
                <a:gd name="connsiteX5" fmla="*/ 555168 w 609050"/>
                <a:gd name="connsiteY5" fmla="*/ 464941 h 512446"/>
                <a:gd name="connsiteX6" fmla="*/ 29916 w 609050"/>
                <a:gd name="connsiteY6" fmla="*/ 445621 h 512446"/>
                <a:gd name="connsiteX7" fmla="*/ 579134 w 609050"/>
                <a:gd name="connsiteY7" fmla="*/ 445621 h 512446"/>
                <a:gd name="connsiteX8" fmla="*/ 609050 w 609050"/>
                <a:gd name="connsiteY8" fmla="*/ 475563 h 512446"/>
                <a:gd name="connsiteX9" fmla="*/ 609050 w 609050"/>
                <a:gd name="connsiteY9" fmla="*/ 482588 h 512446"/>
                <a:gd name="connsiteX10" fmla="*/ 579134 w 609050"/>
                <a:gd name="connsiteY10" fmla="*/ 512446 h 512446"/>
                <a:gd name="connsiteX11" fmla="*/ 29916 w 609050"/>
                <a:gd name="connsiteY11" fmla="*/ 512446 h 512446"/>
                <a:gd name="connsiteX12" fmla="*/ 0 w 609050"/>
                <a:gd name="connsiteY12" fmla="*/ 482588 h 512446"/>
                <a:gd name="connsiteX13" fmla="*/ 0 w 609050"/>
                <a:gd name="connsiteY13" fmla="*/ 475563 h 512446"/>
                <a:gd name="connsiteX14" fmla="*/ 29916 w 609050"/>
                <a:gd name="connsiteY14" fmla="*/ 445621 h 512446"/>
                <a:gd name="connsiteX15" fmla="*/ 58946 w 609050"/>
                <a:gd name="connsiteY15" fmla="*/ 57153 h 512446"/>
                <a:gd name="connsiteX16" fmla="*/ 58946 w 609050"/>
                <a:gd name="connsiteY16" fmla="*/ 356223 h 512446"/>
                <a:gd name="connsiteX17" fmla="*/ 550175 w 609050"/>
                <a:gd name="connsiteY17" fmla="*/ 356223 h 512446"/>
                <a:gd name="connsiteX18" fmla="*/ 550175 w 609050"/>
                <a:gd name="connsiteY18" fmla="*/ 57153 h 512446"/>
                <a:gd name="connsiteX19" fmla="*/ 80147 w 609050"/>
                <a:gd name="connsiteY19" fmla="*/ 0 h 512446"/>
                <a:gd name="connsiteX20" fmla="*/ 529057 w 609050"/>
                <a:gd name="connsiteY20" fmla="*/ 0 h 512446"/>
                <a:gd name="connsiteX21" fmla="*/ 575650 w 609050"/>
                <a:gd name="connsiteY21" fmla="*/ 19414 h 512446"/>
                <a:gd name="connsiteX22" fmla="*/ 595007 w 609050"/>
                <a:gd name="connsiteY22" fmla="*/ 65939 h 512446"/>
                <a:gd name="connsiteX23" fmla="*/ 595007 w 609050"/>
                <a:gd name="connsiteY23" fmla="*/ 355972 h 512446"/>
                <a:gd name="connsiteX24" fmla="*/ 575650 w 609050"/>
                <a:gd name="connsiteY24" fmla="*/ 402497 h 512446"/>
                <a:gd name="connsiteX25" fmla="*/ 529057 w 609050"/>
                <a:gd name="connsiteY25" fmla="*/ 421911 h 512446"/>
                <a:gd name="connsiteX26" fmla="*/ 80147 w 609050"/>
                <a:gd name="connsiteY26" fmla="*/ 421911 h 512446"/>
                <a:gd name="connsiteX27" fmla="*/ 33555 w 609050"/>
                <a:gd name="connsiteY27" fmla="*/ 402497 h 512446"/>
                <a:gd name="connsiteX28" fmla="*/ 14113 w 609050"/>
                <a:gd name="connsiteY28" fmla="*/ 355972 h 512446"/>
                <a:gd name="connsiteX29" fmla="*/ 14113 w 609050"/>
                <a:gd name="connsiteY29" fmla="*/ 65939 h 512446"/>
                <a:gd name="connsiteX30" fmla="*/ 33555 w 609050"/>
                <a:gd name="connsiteY30" fmla="*/ 19414 h 512446"/>
                <a:gd name="connsiteX31" fmla="*/ 80147 w 609050"/>
                <a:gd name="connsiteY31" fmla="*/ 0 h 51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9050" h="512446">
                  <a:moveTo>
                    <a:pt x="491732" y="464941"/>
                  </a:moveTo>
                  <a:cubicBezTo>
                    <a:pt x="485950" y="464941"/>
                    <a:pt x="481173" y="469708"/>
                    <a:pt x="481173" y="475479"/>
                  </a:cubicBezTo>
                  <a:cubicBezTo>
                    <a:pt x="481173" y="481333"/>
                    <a:pt x="485950" y="486101"/>
                    <a:pt x="491732" y="486101"/>
                  </a:cubicBezTo>
                  <a:lnTo>
                    <a:pt x="555168" y="486101"/>
                  </a:lnTo>
                  <a:cubicBezTo>
                    <a:pt x="561033" y="486101"/>
                    <a:pt x="565726" y="481333"/>
                    <a:pt x="565726" y="475479"/>
                  </a:cubicBezTo>
                  <a:cubicBezTo>
                    <a:pt x="565726" y="469708"/>
                    <a:pt x="561033" y="464941"/>
                    <a:pt x="555168" y="464941"/>
                  </a:cubicBezTo>
                  <a:close/>
                  <a:moveTo>
                    <a:pt x="29916" y="445621"/>
                  </a:moveTo>
                  <a:lnTo>
                    <a:pt x="579134" y="445621"/>
                  </a:lnTo>
                  <a:cubicBezTo>
                    <a:pt x="595642" y="445621"/>
                    <a:pt x="609050" y="459003"/>
                    <a:pt x="609050" y="475563"/>
                  </a:cubicBezTo>
                  <a:lnTo>
                    <a:pt x="609050" y="482588"/>
                  </a:lnTo>
                  <a:cubicBezTo>
                    <a:pt x="609050" y="499064"/>
                    <a:pt x="595642" y="512446"/>
                    <a:pt x="579134" y="512446"/>
                  </a:cubicBezTo>
                  <a:lnTo>
                    <a:pt x="29916" y="512446"/>
                  </a:lnTo>
                  <a:cubicBezTo>
                    <a:pt x="13408" y="512446"/>
                    <a:pt x="0" y="499064"/>
                    <a:pt x="0" y="482588"/>
                  </a:cubicBezTo>
                  <a:lnTo>
                    <a:pt x="0" y="475563"/>
                  </a:lnTo>
                  <a:cubicBezTo>
                    <a:pt x="0" y="459003"/>
                    <a:pt x="13408" y="445621"/>
                    <a:pt x="29916" y="445621"/>
                  </a:cubicBezTo>
                  <a:close/>
                  <a:moveTo>
                    <a:pt x="58946" y="57153"/>
                  </a:moveTo>
                  <a:lnTo>
                    <a:pt x="58946" y="356223"/>
                  </a:lnTo>
                  <a:lnTo>
                    <a:pt x="550175" y="356223"/>
                  </a:lnTo>
                  <a:lnTo>
                    <a:pt x="550175" y="57153"/>
                  </a:lnTo>
                  <a:close/>
                  <a:moveTo>
                    <a:pt x="80147" y="0"/>
                  </a:moveTo>
                  <a:lnTo>
                    <a:pt x="529057" y="0"/>
                  </a:lnTo>
                  <a:cubicBezTo>
                    <a:pt x="547158" y="0"/>
                    <a:pt x="562745" y="6443"/>
                    <a:pt x="575650" y="19414"/>
                  </a:cubicBezTo>
                  <a:cubicBezTo>
                    <a:pt x="588555" y="32300"/>
                    <a:pt x="595007" y="47781"/>
                    <a:pt x="595007" y="65939"/>
                  </a:cubicBezTo>
                  <a:lnTo>
                    <a:pt x="595007" y="355972"/>
                  </a:lnTo>
                  <a:cubicBezTo>
                    <a:pt x="595007" y="374130"/>
                    <a:pt x="588555" y="389611"/>
                    <a:pt x="575650" y="402497"/>
                  </a:cubicBezTo>
                  <a:cubicBezTo>
                    <a:pt x="562745" y="415468"/>
                    <a:pt x="547158" y="421911"/>
                    <a:pt x="529057" y="421911"/>
                  </a:cubicBezTo>
                  <a:lnTo>
                    <a:pt x="80147" y="421911"/>
                  </a:lnTo>
                  <a:cubicBezTo>
                    <a:pt x="61962" y="421911"/>
                    <a:pt x="46460" y="415468"/>
                    <a:pt x="33555" y="402497"/>
                  </a:cubicBezTo>
                  <a:cubicBezTo>
                    <a:pt x="20566" y="389611"/>
                    <a:pt x="14113" y="374046"/>
                    <a:pt x="14113" y="355972"/>
                  </a:cubicBezTo>
                  <a:lnTo>
                    <a:pt x="14113" y="65939"/>
                  </a:lnTo>
                  <a:cubicBezTo>
                    <a:pt x="14113" y="47781"/>
                    <a:pt x="20566" y="32300"/>
                    <a:pt x="33555" y="19414"/>
                  </a:cubicBezTo>
                  <a:cubicBezTo>
                    <a:pt x="46460" y="6443"/>
                    <a:pt x="61962" y="0"/>
                    <a:pt x="801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0" name="Group 19">
              <a:extLst>
                <a:ext uri="{FF2B5EF4-FFF2-40B4-BE49-F238E27FC236}">
                  <a16:creationId xmlns:a16="http://schemas.microsoft.com/office/drawing/2014/main" id="{813B0654-0A20-4C89-ABC2-F00DCE026A12}"/>
                </a:ext>
              </a:extLst>
            </p:cNvPr>
            <p:cNvGrpSpPr/>
            <p:nvPr/>
          </p:nvGrpSpPr>
          <p:grpSpPr>
            <a:xfrm>
              <a:off x="7619715" y="3804920"/>
              <a:ext cx="494604" cy="494604"/>
              <a:chOff x="7774895" y="2039257"/>
              <a:chExt cx="885372" cy="885372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D5627C1B-3C13-427A-AC42-5A38DD874A83}"/>
                  </a:ext>
                </a:extLst>
              </p:cNvPr>
              <p:cNvSpPr/>
              <p:nvPr/>
            </p:nvSpPr>
            <p:spPr>
              <a:xfrm>
                <a:off x="7774895" y="2039257"/>
                <a:ext cx="885372" cy="885372"/>
              </a:xfrm>
              <a:prstGeom prst="ellipse">
                <a:avLst/>
              </a:prstGeom>
              <a:solidFill>
                <a:srgbClr val="2626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Oval 21">
                <a:extLst>
                  <a:ext uri="{FF2B5EF4-FFF2-40B4-BE49-F238E27FC236}">
                    <a16:creationId xmlns:a16="http://schemas.microsoft.com/office/drawing/2014/main" id="{23356BED-DE45-471D-84B8-AB072BFCD2E9}"/>
                  </a:ext>
                </a:extLst>
              </p:cNvPr>
              <p:cNvSpPr/>
              <p:nvPr/>
            </p:nvSpPr>
            <p:spPr>
              <a:xfrm>
                <a:off x="8029938" y="2278062"/>
                <a:ext cx="375284" cy="407762"/>
              </a:xfrm>
              <a:custGeom>
                <a:avLst/>
                <a:gdLst>
                  <a:gd name="connsiteX0" fmla="*/ 400482 w 560086"/>
                  <a:gd name="connsiteY0" fmla="*/ 203934 h 608556"/>
                  <a:gd name="connsiteX1" fmla="*/ 431714 w 560086"/>
                  <a:gd name="connsiteY1" fmla="*/ 235122 h 608556"/>
                  <a:gd name="connsiteX2" fmla="*/ 254767 w 560086"/>
                  <a:gd name="connsiteY2" fmla="*/ 411820 h 608556"/>
                  <a:gd name="connsiteX3" fmla="*/ 157356 w 560086"/>
                  <a:gd name="connsiteY3" fmla="*/ 314596 h 608556"/>
                  <a:gd name="connsiteX4" fmla="*/ 173022 w 560086"/>
                  <a:gd name="connsiteY4" fmla="*/ 299002 h 608556"/>
                  <a:gd name="connsiteX5" fmla="*/ 188638 w 560086"/>
                  <a:gd name="connsiteY5" fmla="*/ 283408 h 608556"/>
                  <a:gd name="connsiteX6" fmla="*/ 196521 w 560086"/>
                  <a:gd name="connsiteY6" fmla="*/ 291280 h 608556"/>
                  <a:gd name="connsiteX7" fmla="*/ 254767 w 560086"/>
                  <a:gd name="connsiteY7" fmla="*/ 349444 h 608556"/>
                  <a:gd name="connsiteX8" fmla="*/ 369652 w 560086"/>
                  <a:gd name="connsiteY8" fmla="*/ 234721 h 608556"/>
                  <a:gd name="connsiteX9" fmla="*/ 280059 w 560086"/>
                  <a:gd name="connsiteY9" fmla="*/ 56759 h 608556"/>
                  <a:gd name="connsiteX10" fmla="*/ 217645 w 560086"/>
                  <a:gd name="connsiteY10" fmla="*/ 96069 h 608556"/>
                  <a:gd name="connsiteX11" fmla="*/ 132685 w 560086"/>
                  <a:gd name="connsiteY11" fmla="*/ 133675 h 608556"/>
                  <a:gd name="connsiteX12" fmla="*/ 44412 w 560086"/>
                  <a:gd name="connsiteY12" fmla="*/ 155486 h 608556"/>
                  <a:gd name="connsiteX13" fmla="*/ 70874 w 560086"/>
                  <a:gd name="connsiteY13" fmla="*/ 306259 h 608556"/>
                  <a:gd name="connsiteX14" fmla="*/ 143330 w 560086"/>
                  <a:gd name="connsiteY14" fmla="*/ 446752 h 608556"/>
                  <a:gd name="connsiteX15" fmla="*/ 280059 w 560086"/>
                  <a:gd name="connsiteY15" fmla="*/ 559519 h 608556"/>
                  <a:gd name="connsiteX16" fmla="*/ 417290 w 560086"/>
                  <a:gd name="connsiteY16" fmla="*/ 446101 h 608556"/>
                  <a:gd name="connsiteX17" fmla="*/ 489646 w 560086"/>
                  <a:gd name="connsiteY17" fmla="*/ 304855 h 608556"/>
                  <a:gd name="connsiteX18" fmla="*/ 515656 w 560086"/>
                  <a:gd name="connsiteY18" fmla="*/ 155486 h 608556"/>
                  <a:gd name="connsiteX19" fmla="*/ 427383 w 560086"/>
                  <a:gd name="connsiteY19" fmla="*/ 133675 h 608556"/>
                  <a:gd name="connsiteX20" fmla="*/ 342423 w 560086"/>
                  <a:gd name="connsiteY20" fmla="*/ 96069 h 608556"/>
                  <a:gd name="connsiteX21" fmla="*/ 280059 w 560086"/>
                  <a:gd name="connsiteY21" fmla="*/ 56759 h 608556"/>
                  <a:gd name="connsiteX22" fmla="*/ 280059 w 560086"/>
                  <a:gd name="connsiteY22" fmla="*/ 0 h 608556"/>
                  <a:gd name="connsiteX23" fmla="*/ 294319 w 560086"/>
                  <a:gd name="connsiteY23" fmla="*/ 12034 h 608556"/>
                  <a:gd name="connsiteX24" fmla="*/ 364567 w 560086"/>
                  <a:gd name="connsiteY24" fmla="*/ 57862 h 608556"/>
                  <a:gd name="connsiteX25" fmla="*/ 540110 w 560086"/>
                  <a:gd name="connsiteY25" fmla="*/ 114070 h 608556"/>
                  <a:gd name="connsiteX26" fmla="*/ 559140 w 560086"/>
                  <a:gd name="connsiteY26" fmla="*/ 116025 h 608556"/>
                  <a:gd name="connsiteX27" fmla="*/ 559944 w 560086"/>
                  <a:gd name="connsiteY27" fmla="*/ 135079 h 608556"/>
                  <a:gd name="connsiteX28" fmla="*/ 531774 w 560086"/>
                  <a:gd name="connsiteY28" fmla="*/ 318242 h 608556"/>
                  <a:gd name="connsiteX29" fmla="*/ 452338 w 560086"/>
                  <a:gd name="connsiteY29" fmla="*/ 472926 h 608556"/>
                  <a:gd name="connsiteX30" fmla="*/ 289549 w 560086"/>
                  <a:gd name="connsiteY30" fmla="*/ 604043 h 608556"/>
                  <a:gd name="connsiteX31" fmla="*/ 280059 w 560086"/>
                  <a:gd name="connsiteY31" fmla="*/ 608556 h 608556"/>
                  <a:gd name="connsiteX32" fmla="*/ 270519 w 560086"/>
                  <a:gd name="connsiteY32" fmla="*/ 604043 h 608556"/>
                  <a:gd name="connsiteX33" fmla="*/ 107730 w 560086"/>
                  <a:gd name="connsiteY33" fmla="*/ 472926 h 608556"/>
                  <a:gd name="connsiteX34" fmla="*/ 28294 w 560086"/>
                  <a:gd name="connsiteY34" fmla="*/ 318242 h 608556"/>
                  <a:gd name="connsiteX35" fmla="*/ 124 w 560086"/>
                  <a:gd name="connsiteY35" fmla="*/ 135079 h 608556"/>
                  <a:gd name="connsiteX36" fmla="*/ 978 w 560086"/>
                  <a:gd name="connsiteY36" fmla="*/ 116025 h 608556"/>
                  <a:gd name="connsiteX37" fmla="*/ 19958 w 560086"/>
                  <a:gd name="connsiteY37" fmla="*/ 114070 h 608556"/>
                  <a:gd name="connsiteX38" fmla="*/ 195501 w 560086"/>
                  <a:gd name="connsiteY38" fmla="*/ 57862 h 608556"/>
                  <a:gd name="connsiteX39" fmla="*/ 265799 w 560086"/>
                  <a:gd name="connsiteY39" fmla="*/ 12034 h 60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0086" h="608556">
                    <a:moveTo>
                      <a:pt x="400482" y="203934"/>
                    </a:moveTo>
                    <a:lnTo>
                      <a:pt x="431714" y="235122"/>
                    </a:lnTo>
                    <a:lnTo>
                      <a:pt x="254767" y="411820"/>
                    </a:lnTo>
                    <a:lnTo>
                      <a:pt x="157356" y="314596"/>
                    </a:lnTo>
                    <a:lnTo>
                      <a:pt x="173022" y="299002"/>
                    </a:lnTo>
                    <a:lnTo>
                      <a:pt x="188638" y="283408"/>
                    </a:lnTo>
                    <a:lnTo>
                      <a:pt x="196521" y="291280"/>
                    </a:lnTo>
                    <a:lnTo>
                      <a:pt x="254767" y="349444"/>
                    </a:lnTo>
                    <a:lnTo>
                      <a:pt x="369652" y="234721"/>
                    </a:lnTo>
                    <a:close/>
                    <a:moveTo>
                      <a:pt x="280059" y="56759"/>
                    </a:moveTo>
                    <a:cubicBezTo>
                      <a:pt x="267054" y="66286"/>
                      <a:pt x="245714" y="80827"/>
                      <a:pt x="217645" y="96069"/>
                    </a:cubicBezTo>
                    <a:cubicBezTo>
                      <a:pt x="189978" y="111111"/>
                      <a:pt x="161407" y="123747"/>
                      <a:pt x="132685" y="133675"/>
                    </a:cubicBezTo>
                    <a:cubicBezTo>
                      <a:pt x="103311" y="143803"/>
                      <a:pt x="73736" y="151124"/>
                      <a:pt x="44412" y="155486"/>
                    </a:cubicBezTo>
                    <a:cubicBezTo>
                      <a:pt x="45366" y="183815"/>
                      <a:pt x="50036" y="241527"/>
                      <a:pt x="70874" y="306259"/>
                    </a:cubicBezTo>
                    <a:cubicBezTo>
                      <a:pt x="87896" y="359207"/>
                      <a:pt x="112249" y="406490"/>
                      <a:pt x="143330" y="446752"/>
                    </a:cubicBezTo>
                    <a:cubicBezTo>
                      <a:pt x="179785" y="494085"/>
                      <a:pt x="225729" y="531991"/>
                      <a:pt x="280059" y="559519"/>
                    </a:cubicBezTo>
                    <a:cubicBezTo>
                      <a:pt x="334590" y="531841"/>
                      <a:pt x="380735" y="493734"/>
                      <a:pt x="417290" y="446101"/>
                    </a:cubicBezTo>
                    <a:cubicBezTo>
                      <a:pt x="448371" y="405587"/>
                      <a:pt x="472725" y="358054"/>
                      <a:pt x="489646" y="304855"/>
                    </a:cubicBezTo>
                    <a:cubicBezTo>
                      <a:pt x="510183" y="240424"/>
                      <a:pt x="514752" y="183514"/>
                      <a:pt x="515656" y="155486"/>
                    </a:cubicBezTo>
                    <a:cubicBezTo>
                      <a:pt x="486382" y="151124"/>
                      <a:pt x="456757" y="143803"/>
                      <a:pt x="427383" y="133675"/>
                    </a:cubicBezTo>
                    <a:cubicBezTo>
                      <a:pt x="398661" y="123747"/>
                      <a:pt x="370090" y="111111"/>
                      <a:pt x="342423" y="96069"/>
                    </a:cubicBezTo>
                    <a:cubicBezTo>
                      <a:pt x="314354" y="80827"/>
                      <a:pt x="293014" y="66286"/>
                      <a:pt x="280059" y="56759"/>
                    </a:cubicBezTo>
                    <a:close/>
                    <a:moveTo>
                      <a:pt x="280059" y="0"/>
                    </a:moveTo>
                    <a:lnTo>
                      <a:pt x="294319" y="12034"/>
                    </a:lnTo>
                    <a:cubicBezTo>
                      <a:pt x="294571" y="12234"/>
                      <a:pt x="320982" y="34346"/>
                      <a:pt x="364567" y="57862"/>
                    </a:cubicBezTo>
                    <a:cubicBezTo>
                      <a:pt x="404335" y="79373"/>
                      <a:pt x="467101" y="106599"/>
                      <a:pt x="540110" y="114070"/>
                    </a:cubicBezTo>
                    <a:lnTo>
                      <a:pt x="559140" y="116025"/>
                    </a:lnTo>
                    <a:lnTo>
                      <a:pt x="559944" y="135079"/>
                    </a:lnTo>
                    <a:cubicBezTo>
                      <a:pt x="560094" y="138488"/>
                      <a:pt x="563107" y="219766"/>
                      <a:pt x="531774" y="318242"/>
                    </a:cubicBezTo>
                    <a:cubicBezTo>
                      <a:pt x="513246" y="376305"/>
                      <a:pt x="486533" y="428351"/>
                      <a:pt x="452338" y="472926"/>
                    </a:cubicBezTo>
                    <a:cubicBezTo>
                      <a:pt x="409407" y="528883"/>
                      <a:pt x="354625" y="573006"/>
                      <a:pt x="289549" y="604043"/>
                    </a:cubicBezTo>
                    <a:lnTo>
                      <a:pt x="280059" y="608556"/>
                    </a:lnTo>
                    <a:lnTo>
                      <a:pt x="270519" y="604043"/>
                    </a:lnTo>
                    <a:cubicBezTo>
                      <a:pt x="205443" y="573006"/>
                      <a:pt x="150661" y="528883"/>
                      <a:pt x="107730" y="472926"/>
                    </a:cubicBezTo>
                    <a:cubicBezTo>
                      <a:pt x="73535" y="428351"/>
                      <a:pt x="46822" y="376305"/>
                      <a:pt x="28294" y="318242"/>
                    </a:cubicBezTo>
                    <a:cubicBezTo>
                      <a:pt x="-3039" y="219766"/>
                      <a:pt x="24" y="138488"/>
                      <a:pt x="124" y="135079"/>
                    </a:cubicBezTo>
                    <a:lnTo>
                      <a:pt x="978" y="116025"/>
                    </a:lnTo>
                    <a:lnTo>
                      <a:pt x="19958" y="114070"/>
                    </a:lnTo>
                    <a:cubicBezTo>
                      <a:pt x="92967" y="106599"/>
                      <a:pt x="155733" y="79373"/>
                      <a:pt x="195501" y="57862"/>
                    </a:cubicBezTo>
                    <a:cubicBezTo>
                      <a:pt x="239086" y="34346"/>
                      <a:pt x="265497" y="12234"/>
                      <a:pt x="265799" y="120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Group 22">
              <a:extLst>
                <a:ext uri="{FF2B5EF4-FFF2-40B4-BE49-F238E27FC236}">
                  <a16:creationId xmlns:a16="http://schemas.microsoft.com/office/drawing/2014/main" id="{CAFB9297-DCCD-421B-A022-96322AE7F4DE}"/>
                </a:ext>
              </a:extLst>
            </p:cNvPr>
            <p:cNvGrpSpPr/>
            <p:nvPr/>
          </p:nvGrpSpPr>
          <p:grpSpPr>
            <a:xfrm>
              <a:off x="9393144" y="3804920"/>
              <a:ext cx="494604" cy="494604"/>
              <a:chOff x="7774895" y="2039257"/>
              <a:chExt cx="885372" cy="885372"/>
            </a:xfrm>
          </p:grpSpPr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C93CC44A-E9F3-4FAE-A364-B9F07740E6C9}"/>
                  </a:ext>
                </a:extLst>
              </p:cNvPr>
              <p:cNvSpPr/>
              <p:nvPr/>
            </p:nvSpPr>
            <p:spPr>
              <a:xfrm>
                <a:off x="7774895" y="2039257"/>
                <a:ext cx="885372" cy="885372"/>
              </a:xfrm>
              <a:prstGeom prst="ellipse">
                <a:avLst/>
              </a:prstGeom>
              <a:solidFill>
                <a:srgbClr val="265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Oval 24">
                <a:extLst>
                  <a:ext uri="{FF2B5EF4-FFF2-40B4-BE49-F238E27FC236}">
                    <a16:creationId xmlns:a16="http://schemas.microsoft.com/office/drawing/2014/main" id="{68AC2DE4-613F-4447-9F75-5BFD4E2FE4D2}"/>
                  </a:ext>
                </a:extLst>
              </p:cNvPr>
              <p:cNvSpPr/>
              <p:nvPr/>
            </p:nvSpPr>
            <p:spPr>
              <a:xfrm>
                <a:off x="8013700" y="2278385"/>
                <a:ext cx="407762" cy="407114"/>
              </a:xfrm>
              <a:custGeom>
                <a:avLst/>
                <a:gdLst>
                  <a:gd name="connsiteX0" fmla="*/ 0 w 602040"/>
                  <a:gd name="connsiteY0" fmla="*/ 333352 h 601084"/>
                  <a:gd name="connsiteX1" fmla="*/ 216576 w 602040"/>
                  <a:gd name="connsiteY1" fmla="*/ 333352 h 601084"/>
                  <a:gd name="connsiteX2" fmla="*/ 216576 w 602040"/>
                  <a:gd name="connsiteY2" fmla="*/ 387890 h 601084"/>
                  <a:gd name="connsiteX3" fmla="*/ 244393 w 602040"/>
                  <a:gd name="connsiteY3" fmla="*/ 414663 h 601084"/>
                  <a:gd name="connsiteX4" fmla="*/ 359635 w 602040"/>
                  <a:gd name="connsiteY4" fmla="*/ 414663 h 601084"/>
                  <a:gd name="connsiteX5" fmla="*/ 387452 w 602040"/>
                  <a:gd name="connsiteY5" fmla="*/ 387890 h 601084"/>
                  <a:gd name="connsiteX6" fmla="*/ 387452 w 602040"/>
                  <a:gd name="connsiteY6" fmla="*/ 333352 h 601084"/>
                  <a:gd name="connsiteX7" fmla="*/ 602040 w 602040"/>
                  <a:gd name="connsiteY7" fmla="*/ 333352 h 601084"/>
                  <a:gd name="connsiteX8" fmla="*/ 602040 w 602040"/>
                  <a:gd name="connsiteY8" fmla="*/ 541588 h 601084"/>
                  <a:gd name="connsiteX9" fmla="*/ 544419 w 602040"/>
                  <a:gd name="connsiteY9" fmla="*/ 601084 h 601084"/>
                  <a:gd name="connsiteX10" fmla="*/ 59608 w 602040"/>
                  <a:gd name="connsiteY10" fmla="*/ 601084 h 601084"/>
                  <a:gd name="connsiteX11" fmla="*/ 0 w 602040"/>
                  <a:gd name="connsiteY11" fmla="*/ 541588 h 601084"/>
                  <a:gd name="connsiteX12" fmla="*/ 276164 w 602040"/>
                  <a:gd name="connsiteY12" fmla="*/ 246072 h 601084"/>
                  <a:gd name="connsiteX13" fmla="*/ 325875 w 602040"/>
                  <a:gd name="connsiteY13" fmla="*/ 246072 h 601084"/>
                  <a:gd name="connsiteX14" fmla="*/ 333829 w 602040"/>
                  <a:gd name="connsiteY14" fmla="*/ 253007 h 601084"/>
                  <a:gd name="connsiteX15" fmla="*/ 333829 w 602040"/>
                  <a:gd name="connsiteY15" fmla="*/ 355050 h 601084"/>
                  <a:gd name="connsiteX16" fmla="*/ 325875 w 602040"/>
                  <a:gd name="connsiteY16" fmla="*/ 362976 h 601084"/>
                  <a:gd name="connsiteX17" fmla="*/ 276164 w 602040"/>
                  <a:gd name="connsiteY17" fmla="*/ 362976 h 601084"/>
                  <a:gd name="connsiteX18" fmla="*/ 268210 w 602040"/>
                  <a:gd name="connsiteY18" fmla="*/ 355050 h 601084"/>
                  <a:gd name="connsiteX19" fmla="*/ 268210 w 602040"/>
                  <a:gd name="connsiteY19" fmla="*/ 253007 h 601084"/>
                  <a:gd name="connsiteX20" fmla="*/ 276164 w 602040"/>
                  <a:gd name="connsiteY20" fmla="*/ 246072 h 601084"/>
                  <a:gd name="connsiteX21" fmla="*/ 203661 w 602040"/>
                  <a:gd name="connsiteY21" fmla="*/ 77355 h 601084"/>
                  <a:gd name="connsiteX22" fmla="*/ 183791 w 602040"/>
                  <a:gd name="connsiteY22" fmla="*/ 97190 h 601084"/>
                  <a:gd name="connsiteX23" fmla="*/ 183791 w 602040"/>
                  <a:gd name="connsiteY23" fmla="*/ 130909 h 601084"/>
                  <a:gd name="connsiteX24" fmla="*/ 420236 w 602040"/>
                  <a:gd name="connsiteY24" fmla="*/ 130909 h 601084"/>
                  <a:gd name="connsiteX25" fmla="*/ 420236 w 602040"/>
                  <a:gd name="connsiteY25" fmla="*/ 97190 h 601084"/>
                  <a:gd name="connsiteX26" fmla="*/ 400367 w 602040"/>
                  <a:gd name="connsiteY26" fmla="*/ 77355 h 601084"/>
                  <a:gd name="connsiteX27" fmla="*/ 203661 w 602040"/>
                  <a:gd name="connsiteY27" fmla="*/ 0 h 601084"/>
                  <a:gd name="connsiteX28" fmla="*/ 400367 w 602040"/>
                  <a:gd name="connsiteY28" fmla="*/ 0 h 601084"/>
                  <a:gd name="connsiteX29" fmla="*/ 497726 w 602040"/>
                  <a:gd name="connsiteY29" fmla="*/ 97190 h 601084"/>
                  <a:gd name="connsiteX30" fmla="*/ 497726 w 602040"/>
                  <a:gd name="connsiteY30" fmla="*/ 130909 h 601084"/>
                  <a:gd name="connsiteX31" fmla="*/ 544419 w 602040"/>
                  <a:gd name="connsiteY31" fmla="*/ 130909 h 601084"/>
                  <a:gd name="connsiteX32" fmla="*/ 602040 w 602040"/>
                  <a:gd name="connsiteY32" fmla="*/ 190413 h 601084"/>
                  <a:gd name="connsiteX33" fmla="*/ 602040 w 602040"/>
                  <a:gd name="connsiteY33" fmla="*/ 266777 h 601084"/>
                  <a:gd name="connsiteX34" fmla="*/ 387452 w 602040"/>
                  <a:gd name="connsiteY34" fmla="*/ 266777 h 601084"/>
                  <a:gd name="connsiteX35" fmla="*/ 387452 w 602040"/>
                  <a:gd name="connsiteY35" fmla="*/ 221157 h 601084"/>
                  <a:gd name="connsiteX36" fmla="*/ 359635 w 602040"/>
                  <a:gd name="connsiteY36" fmla="*/ 193389 h 601084"/>
                  <a:gd name="connsiteX37" fmla="*/ 244393 w 602040"/>
                  <a:gd name="connsiteY37" fmla="*/ 193389 h 601084"/>
                  <a:gd name="connsiteX38" fmla="*/ 216576 w 602040"/>
                  <a:gd name="connsiteY38" fmla="*/ 221157 h 601084"/>
                  <a:gd name="connsiteX39" fmla="*/ 216576 w 602040"/>
                  <a:gd name="connsiteY39" fmla="*/ 266777 h 601084"/>
                  <a:gd name="connsiteX40" fmla="*/ 0 w 602040"/>
                  <a:gd name="connsiteY40" fmla="*/ 266777 h 601084"/>
                  <a:gd name="connsiteX41" fmla="*/ 0 w 602040"/>
                  <a:gd name="connsiteY41" fmla="*/ 190413 h 601084"/>
                  <a:gd name="connsiteX42" fmla="*/ 59608 w 602040"/>
                  <a:gd name="connsiteY42" fmla="*/ 130909 h 601084"/>
                  <a:gd name="connsiteX43" fmla="*/ 106301 w 602040"/>
                  <a:gd name="connsiteY43" fmla="*/ 130909 h 601084"/>
                  <a:gd name="connsiteX44" fmla="*/ 106301 w 602040"/>
                  <a:gd name="connsiteY44" fmla="*/ 97190 h 601084"/>
                  <a:gd name="connsiteX45" fmla="*/ 203661 w 602040"/>
                  <a:gd name="connsiteY45" fmla="*/ 0 h 60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602040" h="601084">
                    <a:moveTo>
                      <a:pt x="0" y="333352"/>
                    </a:moveTo>
                    <a:lnTo>
                      <a:pt x="216576" y="333352"/>
                    </a:lnTo>
                    <a:lnTo>
                      <a:pt x="216576" y="387890"/>
                    </a:lnTo>
                    <a:cubicBezTo>
                      <a:pt x="216576" y="402764"/>
                      <a:pt x="229491" y="414663"/>
                      <a:pt x="244393" y="414663"/>
                    </a:cubicBezTo>
                    <a:lnTo>
                      <a:pt x="359635" y="414663"/>
                    </a:lnTo>
                    <a:cubicBezTo>
                      <a:pt x="374537" y="414663"/>
                      <a:pt x="387452" y="402764"/>
                      <a:pt x="387452" y="387890"/>
                    </a:cubicBezTo>
                    <a:lnTo>
                      <a:pt x="387452" y="333352"/>
                    </a:lnTo>
                    <a:lnTo>
                      <a:pt x="602040" y="333352"/>
                    </a:lnTo>
                    <a:lnTo>
                      <a:pt x="602040" y="541588"/>
                    </a:lnTo>
                    <a:cubicBezTo>
                      <a:pt x="602040" y="574311"/>
                      <a:pt x="576210" y="601084"/>
                      <a:pt x="544419" y="601084"/>
                    </a:cubicBezTo>
                    <a:lnTo>
                      <a:pt x="59608" y="601084"/>
                    </a:lnTo>
                    <a:cubicBezTo>
                      <a:pt x="26824" y="601084"/>
                      <a:pt x="0" y="574311"/>
                      <a:pt x="0" y="541588"/>
                    </a:cubicBezTo>
                    <a:close/>
                    <a:moveTo>
                      <a:pt x="276164" y="246072"/>
                    </a:moveTo>
                    <a:lnTo>
                      <a:pt x="325875" y="246072"/>
                    </a:lnTo>
                    <a:cubicBezTo>
                      <a:pt x="329852" y="246072"/>
                      <a:pt x="333829" y="249044"/>
                      <a:pt x="333829" y="253007"/>
                    </a:cubicBezTo>
                    <a:lnTo>
                      <a:pt x="333829" y="355050"/>
                    </a:lnTo>
                    <a:cubicBezTo>
                      <a:pt x="333829" y="359013"/>
                      <a:pt x="329852" y="362976"/>
                      <a:pt x="325875" y="362976"/>
                    </a:cubicBezTo>
                    <a:lnTo>
                      <a:pt x="276164" y="362976"/>
                    </a:lnTo>
                    <a:cubicBezTo>
                      <a:pt x="272187" y="362976"/>
                      <a:pt x="268210" y="359013"/>
                      <a:pt x="268210" y="355050"/>
                    </a:cubicBezTo>
                    <a:lnTo>
                      <a:pt x="268210" y="253007"/>
                    </a:lnTo>
                    <a:cubicBezTo>
                      <a:pt x="268210" y="249044"/>
                      <a:pt x="272187" y="246072"/>
                      <a:pt x="276164" y="246072"/>
                    </a:cubicBezTo>
                    <a:close/>
                    <a:moveTo>
                      <a:pt x="203661" y="77355"/>
                    </a:moveTo>
                    <a:cubicBezTo>
                      <a:pt x="192732" y="77355"/>
                      <a:pt x="183791" y="86281"/>
                      <a:pt x="183791" y="97190"/>
                    </a:cubicBezTo>
                    <a:lnTo>
                      <a:pt x="183791" y="130909"/>
                    </a:lnTo>
                    <a:lnTo>
                      <a:pt x="420236" y="130909"/>
                    </a:lnTo>
                    <a:lnTo>
                      <a:pt x="420236" y="97190"/>
                    </a:lnTo>
                    <a:cubicBezTo>
                      <a:pt x="420236" y="86281"/>
                      <a:pt x="411295" y="77355"/>
                      <a:pt x="400367" y="77355"/>
                    </a:cubicBezTo>
                    <a:close/>
                    <a:moveTo>
                      <a:pt x="203661" y="0"/>
                    </a:moveTo>
                    <a:lnTo>
                      <a:pt x="400367" y="0"/>
                    </a:lnTo>
                    <a:cubicBezTo>
                      <a:pt x="454014" y="0"/>
                      <a:pt x="497726" y="43636"/>
                      <a:pt x="497726" y="97190"/>
                    </a:cubicBezTo>
                    <a:lnTo>
                      <a:pt x="497726" y="130909"/>
                    </a:lnTo>
                    <a:lnTo>
                      <a:pt x="544419" y="130909"/>
                    </a:lnTo>
                    <a:cubicBezTo>
                      <a:pt x="576210" y="130909"/>
                      <a:pt x="602040" y="157686"/>
                      <a:pt x="602040" y="190413"/>
                    </a:cubicBezTo>
                    <a:lnTo>
                      <a:pt x="602040" y="266777"/>
                    </a:lnTo>
                    <a:lnTo>
                      <a:pt x="387452" y="266777"/>
                    </a:lnTo>
                    <a:lnTo>
                      <a:pt x="387452" y="221157"/>
                    </a:lnTo>
                    <a:cubicBezTo>
                      <a:pt x="387452" y="205289"/>
                      <a:pt x="374537" y="193389"/>
                      <a:pt x="359635" y="193389"/>
                    </a:cubicBezTo>
                    <a:lnTo>
                      <a:pt x="244393" y="193389"/>
                    </a:lnTo>
                    <a:cubicBezTo>
                      <a:pt x="229491" y="193389"/>
                      <a:pt x="216576" y="205289"/>
                      <a:pt x="216576" y="221157"/>
                    </a:cubicBezTo>
                    <a:lnTo>
                      <a:pt x="216576" y="266777"/>
                    </a:lnTo>
                    <a:lnTo>
                      <a:pt x="0" y="266777"/>
                    </a:lnTo>
                    <a:lnTo>
                      <a:pt x="0" y="190413"/>
                    </a:lnTo>
                    <a:cubicBezTo>
                      <a:pt x="0" y="157686"/>
                      <a:pt x="26824" y="130909"/>
                      <a:pt x="59608" y="130909"/>
                    </a:cubicBezTo>
                    <a:lnTo>
                      <a:pt x="106301" y="130909"/>
                    </a:lnTo>
                    <a:lnTo>
                      <a:pt x="106301" y="97190"/>
                    </a:lnTo>
                    <a:cubicBezTo>
                      <a:pt x="106301" y="43636"/>
                      <a:pt x="149020" y="0"/>
                      <a:pt x="20366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521E3440-8BD0-4306-BC23-AAE6882F5E55}"/>
              </a:ext>
            </a:extLst>
          </p:cNvPr>
          <p:cNvSpPr txBox="1"/>
          <p:nvPr/>
        </p:nvSpPr>
        <p:spPr bwMode="auto">
          <a:xfrm>
            <a:off x="3086830" y="5221772"/>
            <a:ext cx="2508994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441,58 kJ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28CECDC-44C9-4300-AB49-2FEE653773C2}"/>
              </a:ext>
            </a:extLst>
          </p:cNvPr>
          <p:cNvSpPr txBox="1"/>
          <p:nvPr/>
        </p:nvSpPr>
        <p:spPr bwMode="auto">
          <a:xfrm>
            <a:off x="6618569" y="5298220"/>
            <a:ext cx="2525921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- 454,18 kJ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F64E214-C40C-40A3-B370-A8A97E3AC3A7}"/>
              </a:ext>
            </a:extLst>
          </p:cNvPr>
          <p:cNvSpPr txBox="1"/>
          <p:nvPr/>
        </p:nvSpPr>
        <p:spPr bwMode="auto">
          <a:xfrm>
            <a:off x="1361863" y="3093126"/>
            <a:ext cx="2412305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</a:p>
          <a:p>
            <a:pPr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- 445,18 kJ 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46EFFE6-7385-4A47-AA12-B39AA036B185}"/>
              </a:ext>
            </a:extLst>
          </p:cNvPr>
          <p:cNvSpPr txBox="1"/>
          <p:nvPr/>
        </p:nvSpPr>
        <p:spPr bwMode="auto">
          <a:xfrm>
            <a:off x="8537489" y="3042456"/>
            <a:ext cx="2455222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- 445,08 kJ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2" name="等腰三角形 61">
            <a:extLst>
              <a:ext uri="{FF2B5EF4-FFF2-40B4-BE49-F238E27FC236}">
                <a16:creationId xmlns:a16="http://schemas.microsoft.com/office/drawing/2014/main" id="{5691B89B-7FA1-4EAA-A8EB-871B428F5375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4">
                <a:extLst>
                  <a:ext uri="{FF2B5EF4-FFF2-40B4-BE49-F238E27FC236}">
                    <a16:creationId xmlns:a16="http://schemas.microsoft.com/office/drawing/2014/main" id="{C305F485-961E-494F-86AE-70AC890B1568}"/>
                  </a:ext>
                </a:extLst>
              </p:cNvPr>
              <p:cNvSpPr/>
              <p:nvPr/>
            </p:nvSpPr>
            <p:spPr>
              <a:xfrm>
                <a:off x="581960" y="886869"/>
                <a:ext cx="11028080" cy="1600302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spcAft>
                    <a:spcPts val="800"/>
                  </a:spcAft>
                  <a:tabLst>
                    <a:tab pos="228600" algn="l"/>
                    <a:tab pos="1771650" algn="l"/>
                    <a:tab pos="3371850" algn="l"/>
                    <a:tab pos="4743450" algn="l"/>
                  </a:tabLst>
                </a:pPr>
                <a:r>
                  <a:rPr lang="en-US" sz="28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2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kilôJun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30000"/>
                  </a:lnSpc>
                  <a:spcAft>
                    <a:spcPts val="800"/>
                  </a:spcAft>
                  <a:tabLst>
                    <a:tab pos="228600" algn="l"/>
                    <a:tab pos="1771650" algn="l"/>
                    <a:tab pos="3371850" algn="l"/>
                    <a:tab pos="4743450" algn="l"/>
                  </a:tabLst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+ 2O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→ CO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+ 2H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矩形 4">
                <a:extLst>
                  <a:ext uri="{FF2B5EF4-FFF2-40B4-BE49-F238E27FC236}">
                    <a16:creationId xmlns:a16="http://schemas.microsoft.com/office/drawing/2014/main" id="{C305F485-961E-494F-86AE-70AC890B15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60" y="886869"/>
                <a:ext cx="11028080" cy="16003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Hình chữ nhật 63">
            <a:extLst>
              <a:ext uri="{FF2B5EF4-FFF2-40B4-BE49-F238E27FC236}">
                <a16:creationId xmlns:a16="http://schemas.microsoft.com/office/drawing/2014/main" id="{E9F640F6-E28D-4AD1-8A61-55FB45DFBAD8}"/>
              </a:ext>
            </a:extLst>
          </p:cNvPr>
          <p:cNvSpPr/>
          <p:nvPr/>
        </p:nvSpPr>
        <p:spPr>
          <a:xfrm>
            <a:off x="1483669" y="3093127"/>
            <a:ext cx="2065277" cy="9541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3" grpId="0"/>
      <p:bldP spid="39" grpId="0"/>
      <p:bldP spid="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9465882F-2D1B-4D3F-82FE-3341DE82138C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0D64B0-9E13-4320-8A40-266852DE585A}"/>
              </a:ext>
            </a:extLst>
          </p:cNvPr>
          <p:cNvSpPr/>
          <p:nvPr/>
        </p:nvSpPr>
        <p:spPr>
          <a:xfrm>
            <a:off x="406763" y="3429000"/>
            <a:ext cx="2434451" cy="1584323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3B88EB9-0528-4EB0-9BE1-D5648D5CFCAE}"/>
              </a:ext>
            </a:extLst>
          </p:cNvPr>
          <p:cNvSpPr/>
          <p:nvPr/>
        </p:nvSpPr>
        <p:spPr>
          <a:xfrm>
            <a:off x="3168308" y="3417638"/>
            <a:ext cx="2434451" cy="1584323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4163AD-D096-4B1E-A471-8BE8FB927808}"/>
              </a:ext>
            </a:extLst>
          </p:cNvPr>
          <p:cNvSpPr/>
          <p:nvPr/>
        </p:nvSpPr>
        <p:spPr>
          <a:xfrm>
            <a:off x="6095642" y="3417638"/>
            <a:ext cx="2434451" cy="1584323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DC9D3B5-5E1C-42C4-9016-49CD15AA7618}"/>
              </a:ext>
            </a:extLst>
          </p:cNvPr>
          <p:cNvSpPr/>
          <p:nvPr/>
        </p:nvSpPr>
        <p:spPr>
          <a:xfrm>
            <a:off x="1784393" y="3327395"/>
            <a:ext cx="1056821" cy="20320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B5B7B8F-78D8-4AC8-B080-FFA6BC42A6B5}"/>
              </a:ext>
            </a:extLst>
          </p:cNvPr>
          <p:cNvSpPr/>
          <p:nvPr/>
        </p:nvSpPr>
        <p:spPr>
          <a:xfrm>
            <a:off x="4545938" y="3316033"/>
            <a:ext cx="1056821" cy="20320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4304942-AACC-42C9-BAEC-7F4AB403FEAD}"/>
              </a:ext>
            </a:extLst>
          </p:cNvPr>
          <p:cNvSpPr/>
          <p:nvPr/>
        </p:nvSpPr>
        <p:spPr>
          <a:xfrm>
            <a:off x="7473272" y="3316033"/>
            <a:ext cx="1056821" cy="20320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427D27-6E47-4EF7-948A-38FD399C6B2A}"/>
              </a:ext>
            </a:extLst>
          </p:cNvPr>
          <p:cNvSpPr txBox="1"/>
          <p:nvPr/>
        </p:nvSpPr>
        <p:spPr bwMode="auto">
          <a:xfrm>
            <a:off x="674729" y="3558775"/>
            <a:ext cx="1893484" cy="1482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1,5 gam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79837B3-69F9-449B-A249-F4129AD1B12F}"/>
              </a:ext>
            </a:extLst>
          </p:cNvPr>
          <p:cNvSpPr txBox="1"/>
          <p:nvPr/>
        </p:nvSpPr>
        <p:spPr bwMode="auto">
          <a:xfrm>
            <a:off x="3436274" y="3547413"/>
            <a:ext cx="1841525" cy="1482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1,6 gam 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B376782-6D87-4EBC-86CE-97350DBAE732}"/>
              </a:ext>
            </a:extLst>
          </p:cNvPr>
          <p:cNvSpPr txBox="1"/>
          <p:nvPr/>
        </p:nvSpPr>
        <p:spPr bwMode="auto">
          <a:xfrm>
            <a:off x="6347153" y="3547413"/>
            <a:ext cx="1798331" cy="1482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6,1 gam</a:t>
            </a:r>
            <a:endParaRPr lang="zh-CN" altLang="en-US" sz="3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矩形 3">
            <a:extLst>
              <a:ext uri="{FF2B5EF4-FFF2-40B4-BE49-F238E27FC236}">
                <a16:creationId xmlns:a16="http://schemas.microsoft.com/office/drawing/2014/main" id="{44B77E6E-265A-4793-B04B-1B40BB9383B5}"/>
              </a:ext>
            </a:extLst>
          </p:cNvPr>
          <p:cNvSpPr/>
          <p:nvPr/>
        </p:nvSpPr>
        <p:spPr>
          <a:xfrm>
            <a:off x="8907881" y="3429000"/>
            <a:ext cx="2434451" cy="1584323"/>
          </a:xfrm>
          <a:prstGeom prst="rect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矩形 12">
            <a:extLst>
              <a:ext uri="{FF2B5EF4-FFF2-40B4-BE49-F238E27FC236}">
                <a16:creationId xmlns:a16="http://schemas.microsoft.com/office/drawing/2014/main" id="{58B0ACE1-8213-4FA4-B549-F7C1F6267EF5}"/>
              </a:ext>
            </a:extLst>
          </p:cNvPr>
          <p:cNvSpPr/>
          <p:nvPr/>
        </p:nvSpPr>
        <p:spPr>
          <a:xfrm>
            <a:off x="10285511" y="3327395"/>
            <a:ext cx="1056821" cy="20320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文本框 20">
            <a:extLst>
              <a:ext uri="{FF2B5EF4-FFF2-40B4-BE49-F238E27FC236}">
                <a16:creationId xmlns:a16="http://schemas.microsoft.com/office/drawing/2014/main" id="{B1A081BF-2927-487B-8BE0-C4D1735C9E5E}"/>
              </a:ext>
            </a:extLst>
          </p:cNvPr>
          <p:cNvSpPr txBox="1"/>
          <p:nvPr/>
        </p:nvSpPr>
        <p:spPr bwMode="auto">
          <a:xfrm>
            <a:off x="8992674" y="3631642"/>
            <a:ext cx="2168619" cy="14209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71450" algn="ctr">
              <a:lnSpc>
                <a:spcPct val="130000"/>
              </a:lnSpc>
              <a:spcAft>
                <a:spcPts val="800"/>
              </a:spcAft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</a:p>
          <a:p>
            <a:pPr indent="171450" algn="ctr">
              <a:lnSpc>
                <a:spcPct val="130000"/>
              </a:lnSpc>
              <a:spcAft>
                <a:spcPts val="800"/>
              </a:spcAft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5,1 gam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矩形 4">
            <a:extLst>
              <a:ext uri="{FF2B5EF4-FFF2-40B4-BE49-F238E27FC236}">
                <a16:creationId xmlns:a16="http://schemas.microsoft.com/office/drawing/2014/main" id="{63F94E66-FA11-478C-9EC9-1070792B52D4}"/>
              </a:ext>
            </a:extLst>
          </p:cNvPr>
          <p:cNvSpPr/>
          <p:nvPr/>
        </p:nvSpPr>
        <p:spPr>
          <a:xfrm>
            <a:off x="581960" y="886869"/>
            <a:ext cx="11028080" cy="1600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CH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 mol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CaCO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100%.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7945CD66-CBCA-4188-8F43-FA9E26116FD3}"/>
              </a:ext>
            </a:extLst>
          </p:cNvPr>
          <p:cNvSpPr/>
          <p:nvPr/>
        </p:nvSpPr>
        <p:spPr>
          <a:xfrm>
            <a:off x="3281160" y="3706774"/>
            <a:ext cx="2052086" cy="145274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5" grpId="0"/>
      <p:bldP spid="18" grpId="0"/>
      <p:bldP spid="21" grpId="0"/>
      <p:bldP spid="37" grpId="0" animBg="1"/>
      <p:bldP spid="38" grpId="0" animBg="1"/>
      <p:bldP spid="40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153AD95D-0264-4FF9-A3C6-1BA215CEAE6E}"/>
              </a:ext>
            </a:extLst>
          </p:cNvPr>
          <p:cNvSpPr/>
          <p:nvPr/>
        </p:nvSpPr>
        <p:spPr>
          <a:xfrm>
            <a:off x="0" y="0"/>
            <a:ext cx="6339375" cy="6858000"/>
          </a:xfrm>
          <a:custGeom>
            <a:avLst/>
            <a:gdLst>
              <a:gd name="connsiteX0" fmla="*/ 0 w 6339375"/>
              <a:gd name="connsiteY0" fmla="*/ 0 h 6858000"/>
              <a:gd name="connsiteX1" fmla="*/ 876300 w 6339375"/>
              <a:gd name="connsiteY1" fmla="*/ 0 h 6858000"/>
              <a:gd name="connsiteX2" fmla="*/ 2064769 w 6339375"/>
              <a:gd name="connsiteY2" fmla="*/ 0 h 6858000"/>
              <a:gd name="connsiteX3" fmla="*/ 2941069 w 6339375"/>
              <a:gd name="connsiteY3" fmla="*/ 0 h 6858000"/>
              <a:gd name="connsiteX4" fmla="*/ 6339375 w 6339375"/>
              <a:gd name="connsiteY4" fmla="*/ 3429000 h 6858000"/>
              <a:gd name="connsiteX5" fmla="*/ 2941069 w 6339375"/>
              <a:gd name="connsiteY5" fmla="*/ 6858000 h 6858000"/>
              <a:gd name="connsiteX6" fmla="*/ 2064769 w 6339375"/>
              <a:gd name="connsiteY6" fmla="*/ 6858000 h 6858000"/>
              <a:gd name="connsiteX7" fmla="*/ 876300 w 6339375"/>
              <a:gd name="connsiteY7" fmla="*/ 6858000 h 6858000"/>
              <a:gd name="connsiteX8" fmla="*/ 0 w 633937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375" h="6858000">
                <a:moveTo>
                  <a:pt x="0" y="0"/>
                </a:moveTo>
                <a:lnTo>
                  <a:pt x="876300" y="0"/>
                </a:lnTo>
                <a:lnTo>
                  <a:pt x="2064769" y="0"/>
                </a:lnTo>
                <a:lnTo>
                  <a:pt x="2941069" y="0"/>
                </a:lnTo>
                <a:lnTo>
                  <a:pt x="6339375" y="3429000"/>
                </a:lnTo>
                <a:lnTo>
                  <a:pt x="2941069" y="6858000"/>
                </a:lnTo>
                <a:lnTo>
                  <a:pt x="2064769" y="6858000"/>
                </a:lnTo>
                <a:lnTo>
                  <a:pt x="8763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4"/>
            <a:stretch>
              <a:fillRect l="-55360" r="-69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51E0E4D-DDC3-4D5F-A264-EA694DDEE2BA}"/>
              </a:ext>
            </a:extLst>
          </p:cNvPr>
          <p:cNvSpPr/>
          <p:nvPr/>
        </p:nvSpPr>
        <p:spPr>
          <a:xfrm>
            <a:off x="0" y="0"/>
            <a:ext cx="6339375" cy="6858000"/>
          </a:xfrm>
          <a:custGeom>
            <a:avLst/>
            <a:gdLst>
              <a:gd name="connsiteX0" fmla="*/ 0 w 6339375"/>
              <a:gd name="connsiteY0" fmla="*/ 0 h 6858000"/>
              <a:gd name="connsiteX1" fmla="*/ 876300 w 6339375"/>
              <a:gd name="connsiteY1" fmla="*/ 0 h 6858000"/>
              <a:gd name="connsiteX2" fmla="*/ 2064769 w 6339375"/>
              <a:gd name="connsiteY2" fmla="*/ 0 h 6858000"/>
              <a:gd name="connsiteX3" fmla="*/ 2941069 w 6339375"/>
              <a:gd name="connsiteY3" fmla="*/ 0 h 6858000"/>
              <a:gd name="connsiteX4" fmla="*/ 6339375 w 6339375"/>
              <a:gd name="connsiteY4" fmla="*/ 3429000 h 6858000"/>
              <a:gd name="connsiteX5" fmla="*/ 2941069 w 6339375"/>
              <a:gd name="connsiteY5" fmla="*/ 6858000 h 6858000"/>
              <a:gd name="connsiteX6" fmla="*/ 2064769 w 6339375"/>
              <a:gd name="connsiteY6" fmla="*/ 6858000 h 6858000"/>
              <a:gd name="connsiteX7" fmla="*/ 876300 w 6339375"/>
              <a:gd name="connsiteY7" fmla="*/ 6858000 h 6858000"/>
              <a:gd name="connsiteX8" fmla="*/ 0 w 633937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375" h="6858000">
                <a:moveTo>
                  <a:pt x="0" y="0"/>
                </a:moveTo>
                <a:lnTo>
                  <a:pt x="876300" y="0"/>
                </a:lnTo>
                <a:lnTo>
                  <a:pt x="2064769" y="0"/>
                </a:lnTo>
                <a:lnTo>
                  <a:pt x="2941069" y="0"/>
                </a:lnTo>
                <a:lnTo>
                  <a:pt x="6339375" y="3429000"/>
                </a:lnTo>
                <a:lnTo>
                  <a:pt x="2941069" y="6858000"/>
                </a:lnTo>
                <a:lnTo>
                  <a:pt x="2064769" y="6858000"/>
                </a:lnTo>
                <a:lnTo>
                  <a:pt x="8763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0446AEC-7C8C-409B-BB11-0AF6C8910C1D}"/>
              </a:ext>
            </a:extLst>
          </p:cNvPr>
          <p:cNvSpPr txBox="1"/>
          <p:nvPr/>
        </p:nvSpPr>
        <p:spPr bwMode="auto">
          <a:xfrm>
            <a:off x="6729992" y="456541"/>
            <a:ext cx="5233696" cy="24045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BIẾN THIÊN ENTHALPY CỦA PHẢN ỨNG DỰA VÀO NĂNG LƯỢNG LIÊN KẾT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0569F32-878D-4078-A445-41EA5726ACD5}"/>
              </a:ext>
            </a:extLst>
          </p:cNvPr>
          <p:cNvSpPr txBox="1"/>
          <p:nvPr/>
        </p:nvSpPr>
        <p:spPr bwMode="auto">
          <a:xfrm>
            <a:off x="6729993" y="3812920"/>
            <a:ext cx="5462008" cy="240450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BIẾN THIÊN ENTHALPY CỦA PHẢN ỨNG DỰA VÀO ENTHALPY TẠO THÀNH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F0D2A4A-EFF2-4A4C-8F92-DD58C8AAFD81}"/>
              </a:ext>
            </a:extLst>
          </p:cNvPr>
          <p:cNvGrpSpPr/>
          <p:nvPr/>
        </p:nvGrpSpPr>
        <p:grpSpPr>
          <a:xfrm>
            <a:off x="1042896" y="4467381"/>
            <a:ext cx="465934" cy="228287"/>
            <a:chOff x="2211166" y="3781426"/>
            <a:chExt cx="624113" cy="305787"/>
          </a:xfrm>
        </p:grpSpPr>
        <p:sp>
          <p:nvSpPr>
            <p:cNvPr id="29" name="箭头: V 形 28">
              <a:extLst>
                <a:ext uri="{FF2B5EF4-FFF2-40B4-BE49-F238E27FC236}">
                  <a16:creationId xmlns:a16="http://schemas.microsoft.com/office/drawing/2014/main" id="{B57D47CD-84A8-426C-B9E3-521306FFB1A4}"/>
                </a:ext>
              </a:extLst>
            </p:cNvPr>
            <p:cNvSpPr/>
            <p:nvPr/>
          </p:nvSpPr>
          <p:spPr>
            <a:xfrm>
              <a:off x="2211166" y="3781426"/>
              <a:ext cx="223460" cy="305787"/>
            </a:xfrm>
            <a:prstGeom prst="chevron">
              <a:avLst>
                <a:gd name="adj" fmla="val 65385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0" name="箭头: V 形 29">
              <a:extLst>
                <a:ext uri="{FF2B5EF4-FFF2-40B4-BE49-F238E27FC236}">
                  <a16:creationId xmlns:a16="http://schemas.microsoft.com/office/drawing/2014/main" id="{A8A6FA5E-3510-4C60-A6D1-4680F74234F8}"/>
                </a:ext>
              </a:extLst>
            </p:cNvPr>
            <p:cNvSpPr/>
            <p:nvPr/>
          </p:nvSpPr>
          <p:spPr>
            <a:xfrm>
              <a:off x="2411492" y="3781426"/>
              <a:ext cx="223460" cy="305787"/>
            </a:xfrm>
            <a:prstGeom prst="chevron">
              <a:avLst>
                <a:gd name="adj" fmla="val 65385"/>
              </a:avLst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1" name="箭头: V 形 30">
              <a:extLst>
                <a:ext uri="{FF2B5EF4-FFF2-40B4-BE49-F238E27FC236}">
                  <a16:creationId xmlns:a16="http://schemas.microsoft.com/office/drawing/2014/main" id="{8963C162-71FD-41D5-8990-E1BD232DEBEC}"/>
                </a:ext>
              </a:extLst>
            </p:cNvPr>
            <p:cNvSpPr/>
            <p:nvPr/>
          </p:nvSpPr>
          <p:spPr>
            <a:xfrm>
              <a:off x="2611819" y="3781426"/>
              <a:ext cx="223460" cy="305787"/>
            </a:xfrm>
            <a:prstGeom prst="chevron">
              <a:avLst>
                <a:gd name="adj" fmla="val 6538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0DC54DFC-B66C-4C2A-BA78-0E3BED03A7D4}"/>
              </a:ext>
            </a:extLst>
          </p:cNvPr>
          <p:cNvSpPr txBox="1"/>
          <p:nvPr/>
        </p:nvSpPr>
        <p:spPr bwMode="auto">
          <a:xfrm>
            <a:off x="618929" y="2289355"/>
            <a:ext cx="4071684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 DUNG BÀI HỌC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椭圆 8">
            <a:extLst>
              <a:ext uri="{FF2B5EF4-FFF2-40B4-BE49-F238E27FC236}">
                <a16:creationId xmlns:a16="http://schemas.microsoft.com/office/drawing/2014/main" id="{E72EA93F-6100-42AE-8A6C-16466A103E84}"/>
              </a:ext>
            </a:extLst>
          </p:cNvPr>
          <p:cNvSpPr/>
          <p:nvPr/>
        </p:nvSpPr>
        <p:spPr>
          <a:xfrm>
            <a:off x="5545281" y="1004237"/>
            <a:ext cx="1101437" cy="108229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accent4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5" name="椭圆 12">
            <a:extLst>
              <a:ext uri="{FF2B5EF4-FFF2-40B4-BE49-F238E27FC236}">
                <a16:creationId xmlns:a16="http://schemas.microsoft.com/office/drawing/2014/main" id="{20735AD5-4A6E-4641-BB6B-02F7180E7B1A}"/>
              </a:ext>
            </a:extLst>
          </p:cNvPr>
          <p:cNvSpPr/>
          <p:nvPr/>
        </p:nvSpPr>
        <p:spPr>
          <a:xfrm>
            <a:off x="5560481" y="4467381"/>
            <a:ext cx="1071038" cy="1082291"/>
          </a:xfrm>
          <a:prstGeom prst="ellipse">
            <a:avLst/>
          </a:prstGeom>
          <a:solidFill>
            <a:srgbClr val="F2F2F2"/>
          </a:solidFill>
          <a:ln w="28575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34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2" grpId="0" animBg="1"/>
      <p:bldP spid="20" grpId="0"/>
      <p:bldP spid="23" grpId="0"/>
      <p:bldP spid="32" grpId="0"/>
      <p:bldP spid="34" grpId="0" animBg="1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2446F871-A014-40CE-A7E8-8583E79D1CA1}"/>
              </a:ext>
            </a:extLst>
          </p:cNvPr>
          <p:cNvSpPr/>
          <p:nvPr/>
        </p:nvSpPr>
        <p:spPr>
          <a:xfrm>
            <a:off x="1051448" y="5027890"/>
            <a:ext cx="10153651" cy="386724"/>
          </a:xfrm>
          <a:custGeom>
            <a:avLst/>
            <a:gdLst>
              <a:gd name="connsiteX0" fmla="*/ 0 w 10153651"/>
              <a:gd name="connsiteY0" fmla="*/ 29287 h 290546"/>
              <a:gd name="connsiteX1" fmla="*/ 0 w 10153651"/>
              <a:gd name="connsiteY1" fmla="*/ 29288 h 290546"/>
              <a:gd name="connsiteX2" fmla="*/ 0 w 10153651"/>
              <a:gd name="connsiteY2" fmla="*/ 29288 h 290546"/>
              <a:gd name="connsiteX3" fmla="*/ 5913 w 10153651"/>
              <a:gd name="connsiteY3" fmla="*/ 0 h 290546"/>
              <a:gd name="connsiteX4" fmla="*/ 10147738 w 10153651"/>
              <a:gd name="connsiteY4" fmla="*/ 0 h 290546"/>
              <a:gd name="connsiteX5" fmla="*/ 10153651 w 10153651"/>
              <a:gd name="connsiteY5" fmla="*/ 29288 h 290546"/>
              <a:gd name="connsiteX6" fmla="*/ 10153650 w 10153651"/>
              <a:gd name="connsiteY6" fmla="*/ 29288 h 290546"/>
              <a:gd name="connsiteX7" fmla="*/ 9892392 w 10153651"/>
              <a:gd name="connsiteY7" fmla="*/ 290546 h 290546"/>
              <a:gd name="connsiteX8" fmla="*/ 261258 w 10153651"/>
              <a:gd name="connsiteY8" fmla="*/ 290545 h 290546"/>
              <a:gd name="connsiteX9" fmla="*/ 20531 w 10153651"/>
              <a:gd name="connsiteY9" fmla="*/ 130981 h 290546"/>
              <a:gd name="connsiteX10" fmla="*/ 0 w 10153651"/>
              <a:gd name="connsiteY10" fmla="*/ 29288 h 29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153651" h="290546">
                <a:moveTo>
                  <a:pt x="0" y="29287"/>
                </a:moveTo>
                <a:lnTo>
                  <a:pt x="0" y="29288"/>
                </a:lnTo>
                <a:lnTo>
                  <a:pt x="0" y="29288"/>
                </a:lnTo>
                <a:close/>
                <a:moveTo>
                  <a:pt x="5913" y="0"/>
                </a:moveTo>
                <a:lnTo>
                  <a:pt x="10147738" y="0"/>
                </a:lnTo>
                <a:lnTo>
                  <a:pt x="10153651" y="29288"/>
                </a:lnTo>
                <a:lnTo>
                  <a:pt x="10153650" y="29288"/>
                </a:lnTo>
                <a:cubicBezTo>
                  <a:pt x="10153650" y="173577"/>
                  <a:pt x="10036681" y="290546"/>
                  <a:pt x="9892392" y="290546"/>
                </a:cubicBezTo>
                <a:lnTo>
                  <a:pt x="261258" y="290545"/>
                </a:lnTo>
                <a:cubicBezTo>
                  <a:pt x="153042" y="290545"/>
                  <a:pt x="60192" y="224750"/>
                  <a:pt x="20531" y="130981"/>
                </a:cubicBezTo>
                <a:lnTo>
                  <a:pt x="0" y="29288"/>
                </a:lnTo>
                <a:close/>
              </a:path>
            </a:pathLst>
          </a:custGeom>
          <a:gradFill flip="none" rotWithShape="1">
            <a:gsLst>
              <a:gs pos="0">
                <a:srgbClr val="6D7A8A">
                  <a:alpha val="49000"/>
                </a:srgbClr>
              </a:gs>
              <a:gs pos="51000">
                <a:schemeClr val="bg1">
                  <a:lumMod val="85000"/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E84987A-86EC-482A-9253-0A487EF80D13}"/>
              </a:ext>
            </a:extLst>
          </p:cNvPr>
          <p:cNvGrpSpPr/>
          <p:nvPr/>
        </p:nvGrpSpPr>
        <p:grpSpPr>
          <a:xfrm flipH="1">
            <a:off x="1793619" y="3204658"/>
            <a:ext cx="1513764" cy="1513762"/>
            <a:chOff x="4544939" y="-1645383"/>
            <a:chExt cx="1996538" cy="1996538"/>
          </a:xfrm>
        </p:grpSpPr>
        <p:sp>
          <p:nvSpPr>
            <p:cNvPr id="3" name="弧形 2">
              <a:extLst>
                <a:ext uri="{FF2B5EF4-FFF2-40B4-BE49-F238E27FC236}">
                  <a16:creationId xmlns:a16="http://schemas.microsoft.com/office/drawing/2014/main" id="{9DF8B437-09F4-4810-807B-5A7A3E611F68}"/>
                </a:ext>
              </a:extLst>
            </p:cNvPr>
            <p:cNvSpPr/>
            <p:nvPr/>
          </p:nvSpPr>
          <p:spPr>
            <a:xfrm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6711318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弧形 3">
              <a:extLst>
                <a:ext uri="{FF2B5EF4-FFF2-40B4-BE49-F238E27FC236}">
                  <a16:creationId xmlns:a16="http://schemas.microsoft.com/office/drawing/2014/main" id="{828C0F31-FB6F-4078-A274-19C8A5D3E199}"/>
                </a:ext>
              </a:extLst>
            </p:cNvPr>
            <p:cNvSpPr/>
            <p:nvPr/>
          </p:nvSpPr>
          <p:spPr>
            <a:xfrm flipH="1"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9721261"/>
              </a:avLst>
            </a:prstGeom>
            <a:ln w="76200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E51C7A9E-1132-4815-8907-578307EB51E8}"/>
              </a:ext>
            </a:extLst>
          </p:cNvPr>
          <p:cNvSpPr txBox="1"/>
          <p:nvPr/>
        </p:nvSpPr>
        <p:spPr bwMode="auto">
          <a:xfrm flipH="1">
            <a:off x="1875494" y="3630995"/>
            <a:ext cx="135001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36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204B400-31CE-4A6E-A431-5DC634195EB9}"/>
              </a:ext>
            </a:extLst>
          </p:cNvPr>
          <p:cNvGrpSpPr/>
          <p:nvPr/>
        </p:nvGrpSpPr>
        <p:grpSpPr>
          <a:xfrm flipH="1">
            <a:off x="4178800" y="3204658"/>
            <a:ext cx="1513764" cy="1513762"/>
            <a:chOff x="4544939" y="-1645383"/>
            <a:chExt cx="1996538" cy="1996538"/>
          </a:xfrm>
        </p:grpSpPr>
        <p:sp>
          <p:nvSpPr>
            <p:cNvPr id="10" name="弧形 9">
              <a:extLst>
                <a:ext uri="{FF2B5EF4-FFF2-40B4-BE49-F238E27FC236}">
                  <a16:creationId xmlns:a16="http://schemas.microsoft.com/office/drawing/2014/main" id="{E734429C-DD49-489D-97C8-714C5ACB3878}"/>
                </a:ext>
              </a:extLst>
            </p:cNvPr>
            <p:cNvSpPr/>
            <p:nvPr/>
          </p:nvSpPr>
          <p:spPr>
            <a:xfrm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6711318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1" name="弧形 10">
              <a:extLst>
                <a:ext uri="{FF2B5EF4-FFF2-40B4-BE49-F238E27FC236}">
                  <a16:creationId xmlns:a16="http://schemas.microsoft.com/office/drawing/2014/main" id="{17A82771-90CD-45BD-AB27-AEF790A70560}"/>
                </a:ext>
              </a:extLst>
            </p:cNvPr>
            <p:cNvSpPr/>
            <p:nvPr/>
          </p:nvSpPr>
          <p:spPr>
            <a:xfrm flipH="1"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6897567"/>
              </a:avLst>
            </a:prstGeom>
            <a:ln w="76200">
              <a:solidFill>
                <a:srgbClr val="2652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72EBD43-4CF7-4EBB-968F-48784278E134}"/>
              </a:ext>
            </a:extLst>
          </p:cNvPr>
          <p:cNvSpPr txBox="1"/>
          <p:nvPr/>
        </p:nvSpPr>
        <p:spPr bwMode="auto">
          <a:xfrm flipH="1">
            <a:off x="4260675" y="3630995"/>
            <a:ext cx="135001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36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D7434D4-733D-487E-8585-41F993EC464D}"/>
              </a:ext>
            </a:extLst>
          </p:cNvPr>
          <p:cNvGrpSpPr/>
          <p:nvPr/>
        </p:nvGrpSpPr>
        <p:grpSpPr>
          <a:xfrm flipH="1">
            <a:off x="6563981" y="3204658"/>
            <a:ext cx="1513764" cy="1513762"/>
            <a:chOff x="4544939" y="-1645383"/>
            <a:chExt cx="1996538" cy="1996538"/>
          </a:xfrm>
        </p:grpSpPr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C63BB147-4E31-4B9C-95AE-4DDF3641213B}"/>
                </a:ext>
              </a:extLst>
            </p:cNvPr>
            <p:cNvSpPr/>
            <p:nvPr/>
          </p:nvSpPr>
          <p:spPr>
            <a:xfrm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6711318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弧形 15">
              <a:extLst>
                <a:ext uri="{FF2B5EF4-FFF2-40B4-BE49-F238E27FC236}">
                  <a16:creationId xmlns:a16="http://schemas.microsoft.com/office/drawing/2014/main" id="{042A8323-6FBD-40E3-8CC4-5DDF93DA795E}"/>
                </a:ext>
              </a:extLst>
            </p:cNvPr>
            <p:cNvSpPr/>
            <p:nvPr/>
          </p:nvSpPr>
          <p:spPr>
            <a:xfrm flipH="1"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12243538"/>
              </a:avLst>
            </a:prstGeom>
            <a:ln w="76200"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0B4F6B89-D091-491D-8C91-99F774D1FEE3}"/>
              </a:ext>
            </a:extLst>
          </p:cNvPr>
          <p:cNvSpPr txBox="1"/>
          <p:nvPr/>
        </p:nvSpPr>
        <p:spPr bwMode="auto">
          <a:xfrm flipH="1">
            <a:off x="6645856" y="3630995"/>
            <a:ext cx="135001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36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C6D8CD6-8380-484C-8904-6684142A818D}"/>
              </a:ext>
            </a:extLst>
          </p:cNvPr>
          <p:cNvGrpSpPr/>
          <p:nvPr/>
        </p:nvGrpSpPr>
        <p:grpSpPr>
          <a:xfrm flipH="1">
            <a:off x="8949163" y="3204658"/>
            <a:ext cx="1513764" cy="1513762"/>
            <a:chOff x="4544939" y="-1645383"/>
            <a:chExt cx="1996538" cy="1996538"/>
          </a:xfrm>
        </p:grpSpPr>
        <p:sp>
          <p:nvSpPr>
            <p:cNvPr id="20" name="弧形 19">
              <a:extLst>
                <a:ext uri="{FF2B5EF4-FFF2-40B4-BE49-F238E27FC236}">
                  <a16:creationId xmlns:a16="http://schemas.microsoft.com/office/drawing/2014/main" id="{F1DC2EC4-8184-49DA-9A25-6E1E6F1329B6}"/>
                </a:ext>
              </a:extLst>
            </p:cNvPr>
            <p:cNvSpPr/>
            <p:nvPr/>
          </p:nvSpPr>
          <p:spPr>
            <a:xfrm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6711318"/>
              </a:avLst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DA298109-7B02-4F50-844F-81C5FD742D90}"/>
                </a:ext>
              </a:extLst>
            </p:cNvPr>
            <p:cNvSpPr/>
            <p:nvPr/>
          </p:nvSpPr>
          <p:spPr>
            <a:xfrm flipH="1">
              <a:off x="4544939" y="-1645383"/>
              <a:ext cx="1996538" cy="1996538"/>
            </a:xfrm>
            <a:prstGeom prst="arc">
              <a:avLst>
                <a:gd name="adj1" fmla="val 16200000"/>
                <a:gd name="adj2" fmla="val 13517389"/>
              </a:avLst>
            </a:prstGeom>
            <a:ln w="76200">
              <a:solidFill>
                <a:srgbClr val="2652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805EA8A2-BC96-464D-A86D-970BC28AB58B}"/>
              </a:ext>
            </a:extLst>
          </p:cNvPr>
          <p:cNvSpPr txBox="1"/>
          <p:nvPr/>
        </p:nvSpPr>
        <p:spPr bwMode="auto">
          <a:xfrm flipH="1">
            <a:off x="9031038" y="3630995"/>
            <a:ext cx="135001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3600" b="1" dirty="0">
              <a:solidFill>
                <a:srgbClr val="26262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2826F191-F4B4-46AA-BFE7-0E8DD458ED9E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矩形 4">
            <a:extLst>
              <a:ext uri="{FF2B5EF4-FFF2-40B4-BE49-F238E27FC236}">
                <a16:creationId xmlns:a16="http://schemas.microsoft.com/office/drawing/2014/main" id="{48E994A8-5E3E-48E1-947F-6A12859C8E79}"/>
              </a:ext>
            </a:extLst>
          </p:cNvPr>
          <p:cNvSpPr/>
          <p:nvPr/>
        </p:nvSpPr>
        <p:spPr>
          <a:xfrm>
            <a:off x="581960" y="886869"/>
            <a:ext cx="11028080" cy="16003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Aft>
                <a:spcPts val="800"/>
              </a:spcAft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0AD30E4-5E39-4F7C-B263-7158618B8055}"/>
                  </a:ext>
                </a:extLst>
              </p:cNvPr>
              <p:cNvSpPr txBox="1"/>
              <p:nvPr/>
            </p:nvSpPr>
            <p:spPr bwMode="auto">
              <a:xfrm>
                <a:off x="1400932" y="5531480"/>
                <a:ext cx="2007209" cy="986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0.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0AD30E4-5E39-4F7C-B263-7158618B8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0932" y="5531480"/>
                <a:ext cx="2007209" cy="986039"/>
              </a:xfrm>
              <a:prstGeom prst="rect">
                <a:avLst/>
              </a:prstGeom>
              <a:blipFill>
                <a:blip r:embed="rId4"/>
                <a:stretch>
                  <a:fillRect l="-6383" t="-6173" r="-6079" b="-1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FEF560F-E327-4B4C-BB64-65A36347177E}"/>
                  </a:ext>
                </a:extLst>
              </p:cNvPr>
              <p:cNvSpPr txBox="1"/>
              <p:nvPr/>
            </p:nvSpPr>
            <p:spPr bwMode="auto">
              <a:xfrm>
                <a:off x="3833892" y="5531480"/>
                <a:ext cx="2141488" cy="986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>
                  <a:defRPr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0.</a:t>
                </a:r>
                <a:endPara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FEF560F-E327-4B4C-BB64-65A363471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3892" y="5531480"/>
                <a:ext cx="2141488" cy="986039"/>
              </a:xfrm>
              <a:prstGeom prst="rect">
                <a:avLst/>
              </a:prstGeom>
              <a:blipFill>
                <a:blip r:embed="rId5"/>
                <a:stretch>
                  <a:fillRect l="-5983" t="-6173" r="-5698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200C552-09DE-415E-9C86-2DE90FA79007}"/>
                  </a:ext>
                </a:extLst>
              </p:cNvPr>
              <p:cNvSpPr txBox="1"/>
              <p:nvPr/>
            </p:nvSpPr>
            <p:spPr bwMode="auto">
              <a:xfrm>
                <a:off x="6281168" y="5531480"/>
                <a:ext cx="2007209" cy="986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>
                  <a:defRPr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0.</a:t>
                </a:r>
                <a:endParaRPr lang="zh-CN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200C552-09DE-415E-9C86-2DE90FA79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81168" y="5531480"/>
                <a:ext cx="2007209" cy="986039"/>
              </a:xfrm>
              <a:prstGeom prst="rect">
                <a:avLst/>
              </a:prstGeom>
              <a:blipFill>
                <a:blip r:embed="rId6"/>
                <a:stretch>
                  <a:fillRect l="-6061" t="-6173" r="-10909" b="-14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1FDC803-1D26-43BC-8B51-20380F2B611C}"/>
                  </a:ext>
                </a:extLst>
              </p:cNvPr>
              <p:cNvSpPr txBox="1"/>
              <p:nvPr/>
            </p:nvSpPr>
            <p:spPr bwMode="auto">
              <a:xfrm>
                <a:off x="8604772" y="5531480"/>
                <a:ext cx="2007208" cy="965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0.</a:t>
                </a: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01FDC803-1D26-43BC-8B51-20380F2B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04772" y="5531480"/>
                <a:ext cx="2007208" cy="965521"/>
              </a:xfrm>
              <a:prstGeom prst="rect">
                <a:avLst/>
              </a:prstGeom>
              <a:blipFill>
                <a:blip r:embed="rId7"/>
                <a:stretch>
                  <a:fillRect l="-6383" t="-6289" b="-18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AA7BDF17-79C1-41B6-89A8-265833BF7DCB}"/>
              </a:ext>
            </a:extLst>
          </p:cNvPr>
          <p:cNvSpPr/>
          <p:nvPr/>
        </p:nvSpPr>
        <p:spPr>
          <a:xfrm>
            <a:off x="6128273" y="5531480"/>
            <a:ext cx="2304527" cy="98603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9" grpId="0"/>
      <p:bldP spid="14" grpId="0"/>
      <p:bldP spid="19" grpId="0"/>
      <p:bldP spid="26" grpId="0"/>
      <p:bldP spid="32" grpId="0"/>
      <p:bldP spid="35" grpId="0"/>
      <p:bldP spid="38" grpId="0"/>
      <p:bldP spid="4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3F7058CA-B959-4CF0-9AD1-2B47A7DBC2CA}"/>
              </a:ext>
            </a:extLst>
          </p:cNvPr>
          <p:cNvSpPr/>
          <p:nvPr/>
        </p:nvSpPr>
        <p:spPr>
          <a:xfrm flipH="1">
            <a:off x="1445480" y="3947315"/>
            <a:ext cx="2125161" cy="492097"/>
          </a:xfrm>
          <a:custGeom>
            <a:avLst/>
            <a:gdLst>
              <a:gd name="connsiteX0" fmla="*/ 3618365 w 3618365"/>
              <a:gd name="connsiteY0" fmla="*/ 0 h 837860"/>
              <a:gd name="connsiteX1" fmla="*/ 824773 w 3618365"/>
              <a:gd name="connsiteY1" fmla="*/ 0 h 837860"/>
              <a:gd name="connsiteX2" fmla="*/ 0 w 3618365"/>
              <a:gd name="connsiteY2" fmla="*/ 837860 h 837860"/>
              <a:gd name="connsiteX3" fmla="*/ 2793592 w 3618365"/>
              <a:gd name="connsiteY3" fmla="*/ 837860 h 8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365" h="837860">
                <a:moveTo>
                  <a:pt x="3618365" y="0"/>
                </a:moveTo>
                <a:lnTo>
                  <a:pt x="824773" y="0"/>
                </a:lnTo>
                <a:lnTo>
                  <a:pt x="0" y="837860"/>
                </a:lnTo>
                <a:lnTo>
                  <a:pt x="2793592" y="837860"/>
                </a:lnTo>
                <a:close/>
              </a:path>
            </a:pathLst>
          </a:cu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3BFFFFED-982A-4806-961D-73B12DF7DAA6}"/>
              </a:ext>
            </a:extLst>
          </p:cNvPr>
          <p:cNvSpPr/>
          <p:nvPr/>
        </p:nvSpPr>
        <p:spPr>
          <a:xfrm flipH="1">
            <a:off x="3992466" y="3947315"/>
            <a:ext cx="2125161" cy="492097"/>
          </a:xfrm>
          <a:custGeom>
            <a:avLst/>
            <a:gdLst>
              <a:gd name="connsiteX0" fmla="*/ 3618365 w 3618365"/>
              <a:gd name="connsiteY0" fmla="*/ 0 h 837860"/>
              <a:gd name="connsiteX1" fmla="*/ 824773 w 3618365"/>
              <a:gd name="connsiteY1" fmla="*/ 0 h 837860"/>
              <a:gd name="connsiteX2" fmla="*/ 0 w 3618365"/>
              <a:gd name="connsiteY2" fmla="*/ 837860 h 837860"/>
              <a:gd name="connsiteX3" fmla="*/ 2793592 w 3618365"/>
              <a:gd name="connsiteY3" fmla="*/ 837860 h 8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365" h="837860">
                <a:moveTo>
                  <a:pt x="3618365" y="0"/>
                </a:moveTo>
                <a:lnTo>
                  <a:pt x="824773" y="0"/>
                </a:lnTo>
                <a:lnTo>
                  <a:pt x="0" y="837860"/>
                </a:lnTo>
                <a:lnTo>
                  <a:pt x="2793592" y="83786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FEE3ADD-874B-4E0E-B464-8619B55C3D50}"/>
              </a:ext>
            </a:extLst>
          </p:cNvPr>
          <p:cNvSpPr/>
          <p:nvPr/>
        </p:nvSpPr>
        <p:spPr>
          <a:xfrm flipH="1">
            <a:off x="6526116" y="3947315"/>
            <a:ext cx="2125161" cy="492097"/>
          </a:xfrm>
          <a:custGeom>
            <a:avLst/>
            <a:gdLst>
              <a:gd name="connsiteX0" fmla="*/ 3618365 w 3618365"/>
              <a:gd name="connsiteY0" fmla="*/ 0 h 837860"/>
              <a:gd name="connsiteX1" fmla="*/ 824773 w 3618365"/>
              <a:gd name="connsiteY1" fmla="*/ 0 h 837860"/>
              <a:gd name="connsiteX2" fmla="*/ 0 w 3618365"/>
              <a:gd name="connsiteY2" fmla="*/ 837860 h 837860"/>
              <a:gd name="connsiteX3" fmla="*/ 2793592 w 3618365"/>
              <a:gd name="connsiteY3" fmla="*/ 837860 h 8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365" h="837860">
                <a:moveTo>
                  <a:pt x="3618365" y="0"/>
                </a:moveTo>
                <a:lnTo>
                  <a:pt x="824773" y="0"/>
                </a:lnTo>
                <a:lnTo>
                  <a:pt x="0" y="837860"/>
                </a:lnTo>
                <a:lnTo>
                  <a:pt x="2793592" y="837860"/>
                </a:lnTo>
                <a:close/>
              </a:path>
            </a:pathLst>
          </a:cu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A7B3E287-B7C9-41AC-937F-D18F7530CC4E}"/>
              </a:ext>
            </a:extLst>
          </p:cNvPr>
          <p:cNvSpPr/>
          <p:nvPr/>
        </p:nvSpPr>
        <p:spPr>
          <a:xfrm flipH="1">
            <a:off x="9078181" y="3947315"/>
            <a:ext cx="2125161" cy="492097"/>
          </a:xfrm>
          <a:custGeom>
            <a:avLst/>
            <a:gdLst>
              <a:gd name="connsiteX0" fmla="*/ 3618365 w 3618365"/>
              <a:gd name="connsiteY0" fmla="*/ 0 h 837860"/>
              <a:gd name="connsiteX1" fmla="*/ 824773 w 3618365"/>
              <a:gd name="connsiteY1" fmla="*/ 0 h 837860"/>
              <a:gd name="connsiteX2" fmla="*/ 0 w 3618365"/>
              <a:gd name="connsiteY2" fmla="*/ 837860 h 837860"/>
              <a:gd name="connsiteX3" fmla="*/ 2793592 w 3618365"/>
              <a:gd name="connsiteY3" fmla="*/ 837860 h 83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8365" h="837860">
                <a:moveTo>
                  <a:pt x="3618365" y="0"/>
                </a:moveTo>
                <a:lnTo>
                  <a:pt x="824773" y="0"/>
                </a:lnTo>
                <a:lnTo>
                  <a:pt x="0" y="837860"/>
                </a:lnTo>
                <a:lnTo>
                  <a:pt x="2793592" y="83786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668377D-E4E6-4DD9-BDE5-5C6CB9150B50}"/>
              </a:ext>
            </a:extLst>
          </p:cNvPr>
          <p:cNvSpPr txBox="1"/>
          <p:nvPr/>
        </p:nvSpPr>
        <p:spPr bwMode="auto">
          <a:xfrm>
            <a:off x="1861208" y="3916192"/>
            <a:ext cx="135001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7512475-76F9-4C48-9B37-FA11FE0B7B6C}"/>
              </a:ext>
            </a:extLst>
          </p:cNvPr>
          <p:cNvSpPr txBox="1"/>
          <p:nvPr/>
        </p:nvSpPr>
        <p:spPr bwMode="auto">
          <a:xfrm>
            <a:off x="4384980" y="3916192"/>
            <a:ext cx="135001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047BAD6-C1F4-4FDE-A275-ECA9485C0963}"/>
              </a:ext>
            </a:extLst>
          </p:cNvPr>
          <p:cNvSpPr txBox="1"/>
          <p:nvPr/>
        </p:nvSpPr>
        <p:spPr bwMode="auto">
          <a:xfrm>
            <a:off x="6946558" y="3916192"/>
            <a:ext cx="135001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FE58A97-1F8F-4737-BF7C-E884BBD5FD8F}"/>
              </a:ext>
            </a:extLst>
          </p:cNvPr>
          <p:cNvSpPr txBox="1"/>
          <p:nvPr/>
        </p:nvSpPr>
        <p:spPr bwMode="auto">
          <a:xfrm>
            <a:off x="9470695" y="3916192"/>
            <a:ext cx="135001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1B0ABA-13C3-41BA-ADFF-52DF63BA78B4}"/>
              </a:ext>
            </a:extLst>
          </p:cNvPr>
          <p:cNvSpPr txBox="1"/>
          <p:nvPr/>
        </p:nvSpPr>
        <p:spPr bwMode="auto">
          <a:xfrm>
            <a:off x="1423509" y="4992819"/>
            <a:ext cx="212516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46BB8C5-F325-46E1-AAD5-1DDC65708D09}"/>
              </a:ext>
            </a:extLst>
          </p:cNvPr>
          <p:cNvSpPr txBox="1"/>
          <p:nvPr/>
        </p:nvSpPr>
        <p:spPr bwMode="auto">
          <a:xfrm>
            <a:off x="3960081" y="4992819"/>
            <a:ext cx="212516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41B9ED6-C082-4DB6-AF35-FFAB37C3894A}"/>
              </a:ext>
            </a:extLst>
          </p:cNvPr>
          <p:cNvSpPr txBox="1"/>
          <p:nvPr/>
        </p:nvSpPr>
        <p:spPr bwMode="auto">
          <a:xfrm>
            <a:off x="6496653" y="4992819"/>
            <a:ext cx="212516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F4E0396-BA83-4460-8FDC-49D8E816BE4B}"/>
              </a:ext>
            </a:extLst>
          </p:cNvPr>
          <p:cNvSpPr txBox="1"/>
          <p:nvPr/>
        </p:nvSpPr>
        <p:spPr bwMode="auto">
          <a:xfrm>
            <a:off x="9033225" y="4992819"/>
            <a:ext cx="2125161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41C06548-F312-4248-96CE-BD6982C2DB55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矩形 4">
            <a:extLst>
              <a:ext uri="{FF2B5EF4-FFF2-40B4-BE49-F238E27FC236}">
                <a16:creationId xmlns:a16="http://schemas.microsoft.com/office/drawing/2014/main" id="{957FC64E-C0D9-4693-A615-27695C9ADCE8}"/>
              </a:ext>
            </a:extLst>
          </p:cNvPr>
          <p:cNvSpPr/>
          <p:nvPr/>
        </p:nvSpPr>
        <p:spPr>
          <a:xfrm>
            <a:off x="740203" y="679007"/>
            <a:ext cx="11028080" cy="21467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lphaLcParenBoth"/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lphaLcParenBoth"/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lphaLcParenBoth"/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spcAft>
                <a:spcPts val="800"/>
              </a:spcAft>
              <a:buFont typeface="+mj-lt"/>
              <a:buAutoNum type="alphaLcParenBoth"/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8A50AAE9-58EB-4C53-A9E2-8670FD80DEA1}"/>
              </a:ext>
            </a:extLst>
          </p:cNvPr>
          <p:cNvSpPr/>
          <p:nvPr/>
        </p:nvSpPr>
        <p:spPr>
          <a:xfrm>
            <a:off x="9340599" y="4913741"/>
            <a:ext cx="1480107" cy="74292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BA3BE6C-E879-4245-B56D-828AE7C83B3D}"/>
                  </a:ext>
                </a:extLst>
              </p:cNvPr>
              <p:cNvSpPr txBox="1"/>
              <p:nvPr/>
            </p:nvSpPr>
            <p:spPr bwMode="auto">
              <a:xfrm>
                <a:off x="7816228" y="3228945"/>
                <a:ext cx="4375772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</a:p>
              <a:p>
                <a:pPr algn="ctr">
                  <a:defRPr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baseline="-250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aseline="-2500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US" baseline="-2500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298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baseline="-250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aseline="-2500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US" baseline="-2500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298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đ)</m:t>
                        </m:r>
                      </m:e>
                    </m:nary>
                  </m:oMath>
                </a14:m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BA3BE6C-E879-4245-B56D-828AE7C83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6228" y="3228945"/>
                <a:ext cx="4375772" cy="984885"/>
              </a:xfrm>
              <a:prstGeom prst="rect">
                <a:avLst/>
              </a:prstGeom>
              <a:blipFill>
                <a:blip r:embed="rId4"/>
                <a:stretch>
                  <a:fillRect t="-11180" b="-70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863200E-165D-494C-9046-DD48781B15D6}"/>
                  </a:ext>
                </a:extLst>
              </p:cNvPr>
              <p:cNvSpPr txBox="1"/>
              <p:nvPr/>
            </p:nvSpPr>
            <p:spPr bwMode="auto">
              <a:xfrm>
                <a:off x="8406435" y="5311622"/>
                <a:ext cx="3548895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nary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sp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đ)</m:t>
                        </m:r>
                      </m:e>
                    </m:nary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863200E-165D-494C-9046-DD48781B1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06435" y="5311622"/>
                <a:ext cx="3548895" cy="984885"/>
              </a:xfrm>
              <a:prstGeom prst="rect">
                <a:avLst/>
              </a:prstGeom>
              <a:blipFill>
                <a:blip r:embed="rId5"/>
                <a:stretch>
                  <a:fillRect t="-11111" b="-69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6C2563E-E6BF-4F4A-B57B-9C60EF0FFE2B}"/>
                  </a:ext>
                </a:extLst>
              </p:cNvPr>
              <p:cNvSpPr txBox="1"/>
              <p:nvPr/>
            </p:nvSpPr>
            <p:spPr bwMode="auto">
              <a:xfrm>
                <a:off x="0" y="3228945"/>
                <a:ext cx="4375772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baseline="-250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aseline="-2500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US" baseline="-2500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298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đ)</m:t>
                        </m:r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 baseline="-2500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∆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aseline="-2500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</m:sSub>
                        <m:r>
                          <a:rPr lang="en-US" baseline="-2500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298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o</m:t>
                            </m:r>
                          </m:sup>
                        </m:sSubSup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6C2563E-E6BF-4F4A-B57B-9C60EF0FF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228945"/>
                <a:ext cx="4375772" cy="984885"/>
              </a:xfrm>
              <a:prstGeom prst="rect">
                <a:avLst/>
              </a:prstGeom>
              <a:blipFill>
                <a:blip r:embed="rId6"/>
                <a:stretch>
                  <a:fillRect t="-11180" b="-70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组合 17">
            <a:extLst>
              <a:ext uri="{FF2B5EF4-FFF2-40B4-BE49-F238E27FC236}">
                <a16:creationId xmlns:a16="http://schemas.microsoft.com/office/drawing/2014/main" id="{572DE31C-C569-417F-BCCA-16D95DFAC321}"/>
              </a:ext>
            </a:extLst>
          </p:cNvPr>
          <p:cNvGrpSpPr/>
          <p:nvPr/>
        </p:nvGrpSpPr>
        <p:grpSpPr>
          <a:xfrm>
            <a:off x="4375772" y="3257760"/>
            <a:ext cx="3526518" cy="3151839"/>
            <a:chOff x="1178832" y="1787042"/>
            <a:chExt cx="4278538" cy="382396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31FE4D0-14BC-461D-BC8D-5B16ED96BB77}"/>
                </a:ext>
              </a:extLst>
            </p:cNvPr>
            <p:cNvSpPr/>
            <p:nvPr/>
          </p:nvSpPr>
          <p:spPr>
            <a:xfrm>
              <a:off x="1178832" y="1787042"/>
              <a:ext cx="2065824" cy="1841569"/>
            </a:xfrm>
            <a:prstGeom prst="rect">
              <a:avLst/>
            </a:prstGeom>
            <a:solidFill>
              <a:srgbClr val="2652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35DACC7-CDC0-4D9C-BCF5-1F8E1188805B}"/>
                </a:ext>
              </a:extLst>
            </p:cNvPr>
            <p:cNvSpPr/>
            <p:nvPr/>
          </p:nvSpPr>
          <p:spPr>
            <a:xfrm>
              <a:off x="3391545" y="1787042"/>
              <a:ext cx="2065825" cy="184156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A8F9545-E46D-4050-BDE5-C84DC5E82988}"/>
                </a:ext>
              </a:extLst>
            </p:cNvPr>
            <p:cNvSpPr/>
            <p:nvPr/>
          </p:nvSpPr>
          <p:spPr>
            <a:xfrm>
              <a:off x="1178832" y="3769433"/>
              <a:ext cx="2065824" cy="1841569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3A6B8D9-1ED8-4B0F-AA8A-64AA3C3CFA1E}"/>
                </a:ext>
              </a:extLst>
            </p:cNvPr>
            <p:cNvSpPr/>
            <p:nvPr/>
          </p:nvSpPr>
          <p:spPr>
            <a:xfrm>
              <a:off x="3391545" y="3769433"/>
              <a:ext cx="2065825" cy="1841569"/>
            </a:xfrm>
            <a:prstGeom prst="rect">
              <a:avLst/>
            </a:prstGeom>
            <a:solidFill>
              <a:srgbClr val="2652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5962F69-BE68-4F3C-AAC8-02E1E5DE2205}"/>
                </a:ext>
              </a:extLst>
            </p:cNvPr>
            <p:cNvSpPr/>
            <p:nvPr/>
          </p:nvSpPr>
          <p:spPr>
            <a:xfrm>
              <a:off x="2196928" y="2703238"/>
              <a:ext cx="2242345" cy="1998927"/>
            </a:xfrm>
            <a:prstGeom prst="rect">
              <a:avLst/>
            </a:prstGeom>
            <a:solidFill>
              <a:srgbClr val="EEF3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Oval 20">
            <a:extLst>
              <a:ext uri="{FF2B5EF4-FFF2-40B4-BE49-F238E27FC236}">
                <a16:creationId xmlns:a16="http://schemas.microsoft.com/office/drawing/2014/main" id="{1CB04579-F657-45BB-9A4C-E996CF8469E2}"/>
              </a:ext>
            </a:extLst>
          </p:cNvPr>
          <p:cNvSpPr/>
          <p:nvPr/>
        </p:nvSpPr>
        <p:spPr>
          <a:xfrm>
            <a:off x="4629255" y="3467670"/>
            <a:ext cx="328686" cy="357131"/>
          </a:xfrm>
          <a:custGeom>
            <a:avLst/>
            <a:gdLst>
              <a:gd name="connsiteX0" fmla="*/ 400482 w 560086"/>
              <a:gd name="connsiteY0" fmla="*/ 203934 h 608556"/>
              <a:gd name="connsiteX1" fmla="*/ 431714 w 560086"/>
              <a:gd name="connsiteY1" fmla="*/ 235122 h 608556"/>
              <a:gd name="connsiteX2" fmla="*/ 254767 w 560086"/>
              <a:gd name="connsiteY2" fmla="*/ 411820 h 608556"/>
              <a:gd name="connsiteX3" fmla="*/ 157356 w 560086"/>
              <a:gd name="connsiteY3" fmla="*/ 314596 h 608556"/>
              <a:gd name="connsiteX4" fmla="*/ 173022 w 560086"/>
              <a:gd name="connsiteY4" fmla="*/ 299002 h 608556"/>
              <a:gd name="connsiteX5" fmla="*/ 188638 w 560086"/>
              <a:gd name="connsiteY5" fmla="*/ 283408 h 608556"/>
              <a:gd name="connsiteX6" fmla="*/ 196521 w 560086"/>
              <a:gd name="connsiteY6" fmla="*/ 291280 h 608556"/>
              <a:gd name="connsiteX7" fmla="*/ 254767 w 560086"/>
              <a:gd name="connsiteY7" fmla="*/ 349444 h 608556"/>
              <a:gd name="connsiteX8" fmla="*/ 369652 w 560086"/>
              <a:gd name="connsiteY8" fmla="*/ 234721 h 608556"/>
              <a:gd name="connsiteX9" fmla="*/ 280059 w 560086"/>
              <a:gd name="connsiteY9" fmla="*/ 56759 h 608556"/>
              <a:gd name="connsiteX10" fmla="*/ 217645 w 560086"/>
              <a:gd name="connsiteY10" fmla="*/ 96069 h 608556"/>
              <a:gd name="connsiteX11" fmla="*/ 132685 w 560086"/>
              <a:gd name="connsiteY11" fmla="*/ 133675 h 608556"/>
              <a:gd name="connsiteX12" fmla="*/ 44412 w 560086"/>
              <a:gd name="connsiteY12" fmla="*/ 155486 h 608556"/>
              <a:gd name="connsiteX13" fmla="*/ 70874 w 560086"/>
              <a:gd name="connsiteY13" fmla="*/ 306259 h 608556"/>
              <a:gd name="connsiteX14" fmla="*/ 143330 w 560086"/>
              <a:gd name="connsiteY14" fmla="*/ 446752 h 608556"/>
              <a:gd name="connsiteX15" fmla="*/ 280059 w 560086"/>
              <a:gd name="connsiteY15" fmla="*/ 559519 h 608556"/>
              <a:gd name="connsiteX16" fmla="*/ 417290 w 560086"/>
              <a:gd name="connsiteY16" fmla="*/ 446101 h 608556"/>
              <a:gd name="connsiteX17" fmla="*/ 489646 w 560086"/>
              <a:gd name="connsiteY17" fmla="*/ 304855 h 608556"/>
              <a:gd name="connsiteX18" fmla="*/ 515656 w 560086"/>
              <a:gd name="connsiteY18" fmla="*/ 155486 h 608556"/>
              <a:gd name="connsiteX19" fmla="*/ 427383 w 560086"/>
              <a:gd name="connsiteY19" fmla="*/ 133675 h 608556"/>
              <a:gd name="connsiteX20" fmla="*/ 342423 w 560086"/>
              <a:gd name="connsiteY20" fmla="*/ 96069 h 608556"/>
              <a:gd name="connsiteX21" fmla="*/ 280059 w 560086"/>
              <a:gd name="connsiteY21" fmla="*/ 56759 h 608556"/>
              <a:gd name="connsiteX22" fmla="*/ 280059 w 560086"/>
              <a:gd name="connsiteY22" fmla="*/ 0 h 608556"/>
              <a:gd name="connsiteX23" fmla="*/ 294319 w 560086"/>
              <a:gd name="connsiteY23" fmla="*/ 12034 h 608556"/>
              <a:gd name="connsiteX24" fmla="*/ 364567 w 560086"/>
              <a:gd name="connsiteY24" fmla="*/ 57862 h 608556"/>
              <a:gd name="connsiteX25" fmla="*/ 540110 w 560086"/>
              <a:gd name="connsiteY25" fmla="*/ 114070 h 608556"/>
              <a:gd name="connsiteX26" fmla="*/ 559140 w 560086"/>
              <a:gd name="connsiteY26" fmla="*/ 116025 h 608556"/>
              <a:gd name="connsiteX27" fmla="*/ 559944 w 560086"/>
              <a:gd name="connsiteY27" fmla="*/ 135079 h 608556"/>
              <a:gd name="connsiteX28" fmla="*/ 531774 w 560086"/>
              <a:gd name="connsiteY28" fmla="*/ 318242 h 608556"/>
              <a:gd name="connsiteX29" fmla="*/ 452338 w 560086"/>
              <a:gd name="connsiteY29" fmla="*/ 472926 h 608556"/>
              <a:gd name="connsiteX30" fmla="*/ 289549 w 560086"/>
              <a:gd name="connsiteY30" fmla="*/ 604043 h 608556"/>
              <a:gd name="connsiteX31" fmla="*/ 280059 w 560086"/>
              <a:gd name="connsiteY31" fmla="*/ 608556 h 608556"/>
              <a:gd name="connsiteX32" fmla="*/ 270519 w 560086"/>
              <a:gd name="connsiteY32" fmla="*/ 604043 h 608556"/>
              <a:gd name="connsiteX33" fmla="*/ 107730 w 560086"/>
              <a:gd name="connsiteY33" fmla="*/ 472926 h 608556"/>
              <a:gd name="connsiteX34" fmla="*/ 28294 w 560086"/>
              <a:gd name="connsiteY34" fmla="*/ 318242 h 608556"/>
              <a:gd name="connsiteX35" fmla="*/ 124 w 560086"/>
              <a:gd name="connsiteY35" fmla="*/ 135079 h 608556"/>
              <a:gd name="connsiteX36" fmla="*/ 978 w 560086"/>
              <a:gd name="connsiteY36" fmla="*/ 116025 h 608556"/>
              <a:gd name="connsiteX37" fmla="*/ 19958 w 560086"/>
              <a:gd name="connsiteY37" fmla="*/ 114070 h 608556"/>
              <a:gd name="connsiteX38" fmla="*/ 195501 w 560086"/>
              <a:gd name="connsiteY38" fmla="*/ 57862 h 608556"/>
              <a:gd name="connsiteX39" fmla="*/ 265799 w 560086"/>
              <a:gd name="connsiteY39" fmla="*/ 12034 h 60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60086" h="608556">
                <a:moveTo>
                  <a:pt x="400482" y="203934"/>
                </a:moveTo>
                <a:lnTo>
                  <a:pt x="431714" y="235122"/>
                </a:lnTo>
                <a:lnTo>
                  <a:pt x="254767" y="411820"/>
                </a:lnTo>
                <a:lnTo>
                  <a:pt x="157356" y="314596"/>
                </a:lnTo>
                <a:lnTo>
                  <a:pt x="173022" y="299002"/>
                </a:lnTo>
                <a:lnTo>
                  <a:pt x="188638" y="283408"/>
                </a:lnTo>
                <a:lnTo>
                  <a:pt x="196521" y="291280"/>
                </a:lnTo>
                <a:lnTo>
                  <a:pt x="254767" y="349444"/>
                </a:lnTo>
                <a:lnTo>
                  <a:pt x="369652" y="234721"/>
                </a:lnTo>
                <a:close/>
                <a:moveTo>
                  <a:pt x="280059" y="56759"/>
                </a:moveTo>
                <a:cubicBezTo>
                  <a:pt x="267054" y="66286"/>
                  <a:pt x="245714" y="80827"/>
                  <a:pt x="217645" y="96069"/>
                </a:cubicBezTo>
                <a:cubicBezTo>
                  <a:pt x="189978" y="111111"/>
                  <a:pt x="161407" y="123747"/>
                  <a:pt x="132685" y="133675"/>
                </a:cubicBezTo>
                <a:cubicBezTo>
                  <a:pt x="103311" y="143803"/>
                  <a:pt x="73736" y="151124"/>
                  <a:pt x="44412" y="155486"/>
                </a:cubicBezTo>
                <a:cubicBezTo>
                  <a:pt x="45366" y="183815"/>
                  <a:pt x="50036" y="241527"/>
                  <a:pt x="70874" y="306259"/>
                </a:cubicBezTo>
                <a:cubicBezTo>
                  <a:pt x="87896" y="359207"/>
                  <a:pt x="112249" y="406490"/>
                  <a:pt x="143330" y="446752"/>
                </a:cubicBezTo>
                <a:cubicBezTo>
                  <a:pt x="179785" y="494085"/>
                  <a:pt x="225729" y="531991"/>
                  <a:pt x="280059" y="559519"/>
                </a:cubicBezTo>
                <a:cubicBezTo>
                  <a:pt x="334590" y="531841"/>
                  <a:pt x="380735" y="493734"/>
                  <a:pt x="417290" y="446101"/>
                </a:cubicBezTo>
                <a:cubicBezTo>
                  <a:pt x="448371" y="405587"/>
                  <a:pt x="472725" y="358054"/>
                  <a:pt x="489646" y="304855"/>
                </a:cubicBezTo>
                <a:cubicBezTo>
                  <a:pt x="510183" y="240424"/>
                  <a:pt x="514752" y="183514"/>
                  <a:pt x="515656" y="155486"/>
                </a:cubicBezTo>
                <a:cubicBezTo>
                  <a:pt x="486382" y="151124"/>
                  <a:pt x="456757" y="143803"/>
                  <a:pt x="427383" y="133675"/>
                </a:cubicBezTo>
                <a:cubicBezTo>
                  <a:pt x="398661" y="123747"/>
                  <a:pt x="370090" y="111111"/>
                  <a:pt x="342423" y="96069"/>
                </a:cubicBezTo>
                <a:cubicBezTo>
                  <a:pt x="314354" y="80827"/>
                  <a:pt x="293014" y="66286"/>
                  <a:pt x="280059" y="56759"/>
                </a:cubicBezTo>
                <a:close/>
                <a:moveTo>
                  <a:pt x="280059" y="0"/>
                </a:moveTo>
                <a:lnTo>
                  <a:pt x="294319" y="12034"/>
                </a:lnTo>
                <a:cubicBezTo>
                  <a:pt x="294571" y="12234"/>
                  <a:pt x="320982" y="34346"/>
                  <a:pt x="364567" y="57862"/>
                </a:cubicBezTo>
                <a:cubicBezTo>
                  <a:pt x="404335" y="79373"/>
                  <a:pt x="467101" y="106599"/>
                  <a:pt x="540110" y="114070"/>
                </a:cubicBezTo>
                <a:lnTo>
                  <a:pt x="559140" y="116025"/>
                </a:lnTo>
                <a:lnTo>
                  <a:pt x="559944" y="135079"/>
                </a:lnTo>
                <a:cubicBezTo>
                  <a:pt x="560094" y="138488"/>
                  <a:pt x="563107" y="219766"/>
                  <a:pt x="531774" y="318242"/>
                </a:cubicBezTo>
                <a:cubicBezTo>
                  <a:pt x="513246" y="376305"/>
                  <a:pt x="486533" y="428351"/>
                  <a:pt x="452338" y="472926"/>
                </a:cubicBezTo>
                <a:cubicBezTo>
                  <a:pt x="409407" y="528883"/>
                  <a:pt x="354625" y="573006"/>
                  <a:pt x="289549" y="604043"/>
                </a:cubicBezTo>
                <a:lnTo>
                  <a:pt x="280059" y="608556"/>
                </a:lnTo>
                <a:lnTo>
                  <a:pt x="270519" y="604043"/>
                </a:lnTo>
                <a:cubicBezTo>
                  <a:pt x="205443" y="573006"/>
                  <a:pt x="150661" y="528883"/>
                  <a:pt x="107730" y="472926"/>
                </a:cubicBezTo>
                <a:cubicBezTo>
                  <a:pt x="73535" y="428351"/>
                  <a:pt x="46822" y="376305"/>
                  <a:pt x="28294" y="318242"/>
                </a:cubicBezTo>
                <a:cubicBezTo>
                  <a:pt x="-3039" y="219766"/>
                  <a:pt x="24" y="138488"/>
                  <a:pt x="124" y="135079"/>
                </a:cubicBezTo>
                <a:lnTo>
                  <a:pt x="978" y="116025"/>
                </a:lnTo>
                <a:lnTo>
                  <a:pt x="19958" y="114070"/>
                </a:lnTo>
                <a:cubicBezTo>
                  <a:pt x="92967" y="106599"/>
                  <a:pt x="155733" y="79373"/>
                  <a:pt x="195501" y="57862"/>
                </a:cubicBezTo>
                <a:cubicBezTo>
                  <a:pt x="239086" y="34346"/>
                  <a:pt x="265497" y="12234"/>
                  <a:pt x="265799" y="12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693E3D80-E691-49DD-893A-6EC853EB2355}"/>
              </a:ext>
            </a:extLst>
          </p:cNvPr>
          <p:cNvSpPr/>
          <p:nvPr/>
        </p:nvSpPr>
        <p:spPr>
          <a:xfrm>
            <a:off x="7305900" y="3495993"/>
            <a:ext cx="357131" cy="300484"/>
          </a:xfrm>
          <a:custGeom>
            <a:avLst/>
            <a:gdLst>
              <a:gd name="connsiteX0" fmla="*/ 491732 w 609050"/>
              <a:gd name="connsiteY0" fmla="*/ 464941 h 512446"/>
              <a:gd name="connsiteX1" fmla="*/ 481173 w 609050"/>
              <a:gd name="connsiteY1" fmla="*/ 475479 h 512446"/>
              <a:gd name="connsiteX2" fmla="*/ 491732 w 609050"/>
              <a:gd name="connsiteY2" fmla="*/ 486101 h 512446"/>
              <a:gd name="connsiteX3" fmla="*/ 555168 w 609050"/>
              <a:gd name="connsiteY3" fmla="*/ 486101 h 512446"/>
              <a:gd name="connsiteX4" fmla="*/ 565726 w 609050"/>
              <a:gd name="connsiteY4" fmla="*/ 475479 h 512446"/>
              <a:gd name="connsiteX5" fmla="*/ 555168 w 609050"/>
              <a:gd name="connsiteY5" fmla="*/ 464941 h 512446"/>
              <a:gd name="connsiteX6" fmla="*/ 29916 w 609050"/>
              <a:gd name="connsiteY6" fmla="*/ 445621 h 512446"/>
              <a:gd name="connsiteX7" fmla="*/ 579134 w 609050"/>
              <a:gd name="connsiteY7" fmla="*/ 445621 h 512446"/>
              <a:gd name="connsiteX8" fmla="*/ 609050 w 609050"/>
              <a:gd name="connsiteY8" fmla="*/ 475563 h 512446"/>
              <a:gd name="connsiteX9" fmla="*/ 609050 w 609050"/>
              <a:gd name="connsiteY9" fmla="*/ 482588 h 512446"/>
              <a:gd name="connsiteX10" fmla="*/ 579134 w 609050"/>
              <a:gd name="connsiteY10" fmla="*/ 512446 h 512446"/>
              <a:gd name="connsiteX11" fmla="*/ 29916 w 609050"/>
              <a:gd name="connsiteY11" fmla="*/ 512446 h 512446"/>
              <a:gd name="connsiteX12" fmla="*/ 0 w 609050"/>
              <a:gd name="connsiteY12" fmla="*/ 482588 h 512446"/>
              <a:gd name="connsiteX13" fmla="*/ 0 w 609050"/>
              <a:gd name="connsiteY13" fmla="*/ 475563 h 512446"/>
              <a:gd name="connsiteX14" fmla="*/ 29916 w 609050"/>
              <a:gd name="connsiteY14" fmla="*/ 445621 h 512446"/>
              <a:gd name="connsiteX15" fmla="*/ 58946 w 609050"/>
              <a:gd name="connsiteY15" fmla="*/ 57153 h 512446"/>
              <a:gd name="connsiteX16" fmla="*/ 58946 w 609050"/>
              <a:gd name="connsiteY16" fmla="*/ 356223 h 512446"/>
              <a:gd name="connsiteX17" fmla="*/ 550175 w 609050"/>
              <a:gd name="connsiteY17" fmla="*/ 356223 h 512446"/>
              <a:gd name="connsiteX18" fmla="*/ 550175 w 609050"/>
              <a:gd name="connsiteY18" fmla="*/ 57153 h 512446"/>
              <a:gd name="connsiteX19" fmla="*/ 80147 w 609050"/>
              <a:gd name="connsiteY19" fmla="*/ 0 h 512446"/>
              <a:gd name="connsiteX20" fmla="*/ 529057 w 609050"/>
              <a:gd name="connsiteY20" fmla="*/ 0 h 512446"/>
              <a:gd name="connsiteX21" fmla="*/ 575650 w 609050"/>
              <a:gd name="connsiteY21" fmla="*/ 19414 h 512446"/>
              <a:gd name="connsiteX22" fmla="*/ 595007 w 609050"/>
              <a:gd name="connsiteY22" fmla="*/ 65939 h 512446"/>
              <a:gd name="connsiteX23" fmla="*/ 595007 w 609050"/>
              <a:gd name="connsiteY23" fmla="*/ 355972 h 512446"/>
              <a:gd name="connsiteX24" fmla="*/ 575650 w 609050"/>
              <a:gd name="connsiteY24" fmla="*/ 402497 h 512446"/>
              <a:gd name="connsiteX25" fmla="*/ 529057 w 609050"/>
              <a:gd name="connsiteY25" fmla="*/ 421911 h 512446"/>
              <a:gd name="connsiteX26" fmla="*/ 80147 w 609050"/>
              <a:gd name="connsiteY26" fmla="*/ 421911 h 512446"/>
              <a:gd name="connsiteX27" fmla="*/ 33555 w 609050"/>
              <a:gd name="connsiteY27" fmla="*/ 402497 h 512446"/>
              <a:gd name="connsiteX28" fmla="*/ 14113 w 609050"/>
              <a:gd name="connsiteY28" fmla="*/ 355972 h 512446"/>
              <a:gd name="connsiteX29" fmla="*/ 14113 w 609050"/>
              <a:gd name="connsiteY29" fmla="*/ 65939 h 512446"/>
              <a:gd name="connsiteX30" fmla="*/ 33555 w 609050"/>
              <a:gd name="connsiteY30" fmla="*/ 19414 h 512446"/>
              <a:gd name="connsiteX31" fmla="*/ 80147 w 609050"/>
              <a:gd name="connsiteY31" fmla="*/ 0 h 51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9050" h="512446">
                <a:moveTo>
                  <a:pt x="491732" y="464941"/>
                </a:moveTo>
                <a:cubicBezTo>
                  <a:pt x="485950" y="464941"/>
                  <a:pt x="481173" y="469708"/>
                  <a:pt x="481173" y="475479"/>
                </a:cubicBezTo>
                <a:cubicBezTo>
                  <a:pt x="481173" y="481333"/>
                  <a:pt x="485950" y="486101"/>
                  <a:pt x="491732" y="486101"/>
                </a:cubicBezTo>
                <a:lnTo>
                  <a:pt x="555168" y="486101"/>
                </a:lnTo>
                <a:cubicBezTo>
                  <a:pt x="561033" y="486101"/>
                  <a:pt x="565726" y="481333"/>
                  <a:pt x="565726" y="475479"/>
                </a:cubicBezTo>
                <a:cubicBezTo>
                  <a:pt x="565726" y="469708"/>
                  <a:pt x="561033" y="464941"/>
                  <a:pt x="555168" y="464941"/>
                </a:cubicBezTo>
                <a:close/>
                <a:moveTo>
                  <a:pt x="29916" y="445621"/>
                </a:moveTo>
                <a:lnTo>
                  <a:pt x="579134" y="445621"/>
                </a:lnTo>
                <a:cubicBezTo>
                  <a:pt x="595642" y="445621"/>
                  <a:pt x="609050" y="459003"/>
                  <a:pt x="609050" y="475563"/>
                </a:cubicBezTo>
                <a:lnTo>
                  <a:pt x="609050" y="482588"/>
                </a:lnTo>
                <a:cubicBezTo>
                  <a:pt x="609050" y="499064"/>
                  <a:pt x="595642" y="512446"/>
                  <a:pt x="579134" y="512446"/>
                </a:cubicBezTo>
                <a:lnTo>
                  <a:pt x="29916" y="512446"/>
                </a:lnTo>
                <a:cubicBezTo>
                  <a:pt x="13408" y="512446"/>
                  <a:pt x="0" y="499064"/>
                  <a:pt x="0" y="482588"/>
                </a:cubicBezTo>
                <a:lnTo>
                  <a:pt x="0" y="475563"/>
                </a:lnTo>
                <a:cubicBezTo>
                  <a:pt x="0" y="459003"/>
                  <a:pt x="13408" y="445621"/>
                  <a:pt x="29916" y="445621"/>
                </a:cubicBezTo>
                <a:close/>
                <a:moveTo>
                  <a:pt x="58946" y="57153"/>
                </a:moveTo>
                <a:lnTo>
                  <a:pt x="58946" y="356223"/>
                </a:lnTo>
                <a:lnTo>
                  <a:pt x="550175" y="356223"/>
                </a:lnTo>
                <a:lnTo>
                  <a:pt x="550175" y="57153"/>
                </a:lnTo>
                <a:close/>
                <a:moveTo>
                  <a:pt x="80147" y="0"/>
                </a:moveTo>
                <a:lnTo>
                  <a:pt x="529057" y="0"/>
                </a:lnTo>
                <a:cubicBezTo>
                  <a:pt x="547158" y="0"/>
                  <a:pt x="562745" y="6443"/>
                  <a:pt x="575650" y="19414"/>
                </a:cubicBezTo>
                <a:cubicBezTo>
                  <a:pt x="588555" y="32300"/>
                  <a:pt x="595007" y="47781"/>
                  <a:pt x="595007" y="65939"/>
                </a:cubicBezTo>
                <a:lnTo>
                  <a:pt x="595007" y="355972"/>
                </a:lnTo>
                <a:cubicBezTo>
                  <a:pt x="595007" y="374130"/>
                  <a:pt x="588555" y="389611"/>
                  <a:pt x="575650" y="402497"/>
                </a:cubicBezTo>
                <a:cubicBezTo>
                  <a:pt x="562745" y="415468"/>
                  <a:pt x="547158" y="421911"/>
                  <a:pt x="529057" y="421911"/>
                </a:cubicBezTo>
                <a:lnTo>
                  <a:pt x="80147" y="421911"/>
                </a:lnTo>
                <a:cubicBezTo>
                  <a:pt x="61962" y="421911"/>
                  <a:pt x="46460" y="415468"/>
                  <a:pt x="33555" y="402497"/>
                </a:cubicBezTo>
                <a:cubicBezTo>
                  <a:pt x="20566" y="389611"/>
                  <a:pt x="14113" y="374046"/>
                  <a:pt x="14113" y="355972"/>
                </a:cubicBezTo>
                <a:lnTo>
                  <a:pt x="14113" y="65939"/>
                </a:lnTo>
                <a:cubicBezTo>
                  <a:pt x="14113" y="47781"/>
                  <a:pt x="20566" y="32300"/>
                  <a:pt x="33555" y="19414"/>
                </a:cubicBezTo>
                <a:cubicBezTo>
                  <a:pt x="46460" y="6443"/>
                  <a:pt x="61962" y="0"/>
                  <a:pt x="801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Oval 22">
            <a:extLst>
              <a:ext uri="{FF2B5EF4-FFF2-40B4-BE49-F238E27FC236}">
                <a16:creationId xmlns:a16="http://schemas.microsoft.com/office/drawing/2014/main" id="{EBBA1D48-6677-4DC6-841A-7A0DC5F9724B}"/>
              </a:ext>
            </a:extLst>
          </p:cNvPr>
          <p:cNvSpPr/>
          <p:nvPr/>
        </p:nvSpPr>
        <p:spPr>
          <a:xfrm>
            <a:off x="4615033" y="5841223"/>
            <a:ext cx="357131" cy="356627"/>
          </a:xfrm>
          <a:custGeom>
            <a:avLst/>
            <a:gdLst>
              <a:gd name="connsiteX0" fmla="*/ 299759 w 600935"/>
              <a:gd name="connsiteY0" fmla="*/ 131393 h 600088"/>
              <a:gd name="connsiteX1" fmla="*/ 321625 w 600935"/>
              <a:gd name="connsiteY1" fmla="*/ 153235 h 600088"/>
              <a:gd name="connsiteX2" fmla="*/ 321625 w 600935"/>
              <a:gd name="connsiteY2" fmla="*/ 319735 h 600088"/>
              <a:gd name="connsiteX3" fmla="*/ 402280 w 600935"/>
              <a:gd name="connsiteY3" fmla="*/ 365567 h 600088"/>
              <a:gd name="connsiteX4" fmla="*/ 410524 w 600935"/>
              <a:gd name="connsiteY4" fmla="*/ 395286 h 600088"/>
              <a:gd name="connsiteX5" fmla="*/ 391526 w 600935"/>
              <a:gd name="connsiteY5" fmla="*/ 406386 h 600088"/>
              <a:gd name="connsiteX6" fmla="*/ 380772 w 600935"/>
              <a:gd name="connsiteY6" fmla="*/ 403522 h 600088"/>
              <a:gd name="connsiteX7" fmla="*/ 288647 w 600935"/>
              <a:gd name="connsiteY7" fmla="*/ 351602 h 600088"/>
              <a:gd name="connsiteX8" fmla="*/ 287930 w 600935"/>
              <a:gd name="connsiteY8" fmla="*/ 351244 h 600088"/>
              <a:gd name="connsiteX9" fmla="*/ 286137 w 600935"/>
              <a:gd name="connsiteY9" fmla="*/ 349812 h 600088"/>
              <a:gd name="connsiteX10" fmla="*/ 284704 w 600935"/>
              <a:gd name="connsiteY10" fmla="*/ 348738 h 600088"/>
              <a:gd name="connsiteX11" fmla="*/ 283270 w 600935"/>
              <a:gd name="connsiteY11" fmla="*/ 346948 h 600088"/>
              <a:gd name="connsiteX12" fmla="*/ 281836 w 600935"/>
              <a:gd name="connsiteY12" fmla="*/ 345515 h 600088"/>
              <a:gd name="connsiteX13" fmla="*/ 280760 w 600935"/>
              <a:gd name="connsiteY13" fmla="*/ 343725 h 600088"/>
              <a:gd name="connsiteX14" fmla="*/ 279685 w 600935"/>
              <a:gd name="connsiteY14" fmla="*/ 341935 h 600088"/>
              <a:gd name="connsiteX15" fmla="*/ 278968 w 600935"/>
              <a:gd name="connsiteY15" fmla="*/ 339786 h 600088"/>
              <a:gd name="connsiteX16" fmla="*/ 278251 w 600935"/>
              <a:gd name="connsiteY16" fmla="*/ 337996 h 600088"/>
              <a:gd name="connsiteX17" fmla="*/ 277893 w 600935"/>
              <a:gd name="connsiteY17" fmla="*/ 335848 h 600088"/>
              <a:gd name="connsiteX18" fmla="*/ 277534 w 600935"/>
              <a:gd name="connsiteY18" fmla="*/ 333341 h 600088"/>
              <a:gd name="connsiteX19" fmla="*/ 277534 w 600935"/>
              <a:gd name="connsiteY19" fmla="*/ 332625 h 600088"/>
              <a:gd name="connsiteX20" fmla="*/ 277534 w 600935"/>
              <a:gd name="connsiteY20" fmla="*/ 153235 h 600088"/>
              <a:gd name="connsiteX21" fmla="*/ 299759 w 600935"/>
              <a:gd name="connsiteY21" fmla="*/ 131393 h 600088"/>
              <a:gd name="connsiteX22" fmla="*/ 281106 w 600935"/>
              <a:gd name="connsiteY22" fmla="*/ 48695 h 600088"/>
              <a:gd name="connsiteX23" fmla="*/ 48046 w 600935"/>
              <a:gd name="connsiteY23" fmla="*/ 297538 h 600088"/>
              <a:gd name="connsiteX24" fmla="*/ 95734 w 600935"/>
              <a:gd name="connsiteY24" fmla="*/ 297538 h 600088"/>
              <a:gd name="connsiteX25" fmla="*/ 95734 w 600935"/>
              <a:gd name="connsiteY25" fmla="*/ 335849 h 600088"/>
              <a:gd name="connsiteX26" fmla="*/ 50556 w 600935"/>
              <a:gd name="connsiteY26" fmla="*/ 335849 h 600088"/>
              <a:gd name="connsiteX27" fmla="*/ 281106 w 600935"/>
              <a:gd name="connsiteY27" fmla="*/ 551394 h 600088"/>
              <a:gd name="connsiteX28" fmla="*/ 281106 w 600935"/>
              <a:gd name="connsiteY28" fmla="*/ 507712 h 600088"/>
              <a:gd name="connsiteX29" fmla="*/ 319471 w 600935"/>
              <a:gd name="connsiteY29" fmla="*/ 507712 h 600088"/>
              <a:gd name="connsiteX30" fmla="*/ 319471 w 600935"/>
              <a:gd name="connsiteY30" fmla="*/ 551394 h 600088"/>
              <a:gd name="connsiteX31" fmla="*/ 550379 w 600935"/>
              <a:gd name="connsiteY31" fmla="*/ 335849 h 600088"/>
              <a:gd name="connsiteX32" fmla="*/ 507711 w 600935"/>
              <a:gd name="connsiteY32" fmla="*/ 335849 h 600088"/>
              <a:gd name="connsiteX33" fmla="*/ 507711 w 600935"/>
              <a:gd name="connsiteY33" fmla="*/ 297538 h 600088"/>
              <a:gd name="connsiteX34" fmla="*/ 552889 w 600935"/>
              <a:gd name="connsiteY34" fmla="*/ 297538 h 600088"/>
              <a:gd name="connsiteX35" fmla="*/ 319471 w 600935"/>
              <a:gd name="connsiteY35" fmla="*/ 48695 h 600088"/>
              <a:gd name="connsiteX36" fmla="*/ 319471 w 600935"/>
              <a:gd name="connsiteY36" fmla="*/ 92377 h 600088"/>
              <a:gd name="connsiteX37" fmla="*/ 281106 w 600935"/>
              <a:gd name="connsiteY37" fmla="*/ 92377 h 600088"/>
              <a:gd name="connsiteX38" fmla="*/ 300468 w 600935"/>
              <a:gd name="connsiteY38" fmla="*/ 0 h 600088"/>
              <a:gd name="connsiteX39" fmla="*/ 600935 w 600935"/>
              <a:gd name="connsiteY39" fmla="*/ 300044 h 600088"/>
              <a:gd name="connsiteX40" fmla="*/ 300468 w 600935"/>
              <a:gd name="connsiteY40" fmla="*/ 600088 h 600088"/>
              <a:gd name="connsiteX41" fmla="*/ 0 w 600935"/>
              <a:gd name="connsiteY41" fmla="*/ 300044 h 600088"/>
              <a:gd name="connsiteX42" fmla="*/ 300468 w 600935"/>
              <a:gd name="connsiteY42" fmla="*/ 0 h 6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935" h="600088">
                <a:moveTo>
                  <a:pt x="299759" y="131393"/>
                </a:moveTo>
                <a:cubicBezTo>
                  <a:pt x="311588" y="131393"/>
                  <a:pt x="321625" y="141061"/>
                  <a:pt x="321625" y="153235"/>
                </a:cubicBezTo>
                <a:lnTo>
                  <a:pt x="321625" y="319735"/>
                </a:lnTo>
                <a:lnTo>
                  <a:pt x="402280" y="365567"/>
                </a:lnTo>
                <a:cubicBezTo>
                  <a:pt x="413034" y="371296"/>
                  <a:pt x="416618" y="384902"/>
                  <a:pt x="410524" y="395286"/>
                </a:cubicBezTo>
                <a:cubicBezTo>
                  <a:pt x="406581" y="402448"/>
                  <a:pt x="399054" y="406386"/>
                  <a:pt x="391526" y="406386"/>
                </a:cubicBezTo>
                <a:cubicBezTo>
                  <a:pt x="387941" y="406386"/>
                  <a:pt x="383998" y="405670"/>
                  <a:pt x="380772" y="403522"/>
                </a:cubicBezTo>
                <a:lnTo>
                  <a:pt x="288647" y="351602"/>
                </a:lnTo>
                <a:cubicBezTo>
                  <a:pt x="288647" y="351602"/>
                  <a:pt x="288288" y="351602"/>
                  <a:pt x="287930" y="351244"/>
                </a:cubicBezTo>
                <a:cubicBezTo>
                  <a:pt x="287571" y="350886"/>
                  <a:pt x="286854" y="350528"/>
                  <a:pt x="286137" y="349812"/>
                </a:cubicBezTo>
                <a:cubicBezTo>
                  <a:pt x="285779" y="349454"/>
                  <a:pt x="285062" y="349096"/>
                  <a:pt x="284704" y="348738"/>
                </a:cubicBezTo>
                <a:cubicBezTo>
                  <a:pt x="283987" y="348022"/>
                  <a:pt x="283628" y="347664"/>
                  <a:pt x="283270" y="346948"/>
                </a:cubicBezTo>
                <a:cubicBezTo>
                  <a:pt x="282553" y="346590"/>
                  <a:pt x="282194" y="345873"/>
                  <a:pt x="281836" y="345515"/>
                </a:cubicBezTo>
                <a:cubicBezTo>
                  <a:pt x="281477" y="344799"/>
                  <a:pt x="281119" y="344441"/>
                  <a:pt x="280760" y="343725"/>
                </a:cubicBezTo>
                <a:cubicBezTo>
                  <a:pt x="280402" y="343009"/>
                  <a:pt x="280043" y="342293"/>
                  <a:pt x="279685" y="341935"/>
                </a:cubicBezTo>
                <a:cubicBezTo>
                  <a:pt x="279327" y="341219"/>
                  <a:pt x="279327" y="340503"/>
                  <a:pt x="278968" y="339786"/>
                </a:cubicBezTo>
                <a:cubicBezTo>
                  <a:pt x="278610" y="339070"/>
                  <a:pt x="278610" y="338354"/>
                  <a:pt x="278251" y="337996"/>
                </a:cubicBezTo>
                <a:cubicBezTo>
                  <a:pt x="278251" y="337280"/>
                  <a:pt x="277893" y="336564"/>
                  <a:pt x="277893" y="335848"/>
                </a:cubicBezTo>
                <a:cubicBezTo>
                  <a:pt x="277893" y="335132"/>
                  <a:pt x="277893" y="334415"/>
                  <a:pt x="277534" y="333341"/>
                </a:cubicBezTo>
                <a:cubicBezTo>
                  <a:pt x="277534" y="333341"/>
                  <a:pt x="277534" y="332983"/>
                  <a:pt x="277534" y="332625"/>
                </a:cubicBezTo>
                <a:lnTo>
                  <a:pt x="277534" y="153235"/>
                </a:lnTo>
                <a:cubicBezTo>
                  <a:pt x="277534" y="141061"/>
                  <a:pt x="287571" y="131393"/>
                  <a:pt x="299759" y="131393"/>
                </a:cubicBezTo>
                <a:close/>
                <a:moveTo>
                  <a:pt x="281106" y="48695"/>
                </a:moveTo>
                <a:cubicBezTo>
                  <a:pt x="151668" y="58362"/>
                  <a:pt x="49122" y="166134"/>
                  <a:pt x="48046" y="297538"/>
                </a:cubicBezTo>
                <a:lnTo>
                  <a:pt x="95734" y="297538"/>
                </a:lnTo>
                <a:lnTo>
                  <a:pt x="95734" y="335849"/>
                </a:lnTo>
                <a:lnTo>
                  <a:pt x="50556" y="335849"/>
                </a:lnTo>
                <a:cubicBezTo>
                  <a:pt x="67050" y="451856"/>
                  <a:pt x="162783" y="542443"/>
                  <a:pt x="281106" y="551394"/>
                </a:cubicBezTo>
                <a:lnTo>
                  <a:pt x="281106" y="507712"/>
                </a:lnTo>
                <a:lnTo>
                  <a:pt x="319471" y="507712"/>
                </a:lnTo>
                <a:lnTo>
                  <a:pt x="319471" y="551394"/>
                </a:lnTo>
                <a:cubicBezTo>
                  <a:pt x="437794" y="542443"/>
                  <a:pt x="533886" y="451856"/>
                  <a:pt x="550379" y="335849"/>
                </a:cubicBezTo>
                <a:lnTo>
                  <a:pt x="507711" y="335849"/>
                </a:lnTo>
                <a:lnTo>
                  <a:pt x="507711" y="297538"/>
                </a:lnTo>
                <a:lnTo>
                  <a:pt x="552889" y="297538"/>
                </a:lnTo>
                <a:cubicBezTo>
                  <a:pt x="551813" y="166134"/>
                  <a:pt x="449267" y="58362"/>
                  <a:pt x="319471" y="48695"/>
                </a:cubicBezTo>
                <a:lnTo>
                  <a:pt x="319471" y="92377"/>
                </a:lnTo>
                <a:lnTo>
                  <a:pt x="281106" y="92377"/>
                </a:lnTo>
                <a:close/>
                <a:moveTo>
                  <a:pt x="300468" y="0"/>
                </a:moveTo>
                <a:cubicBezTo>
                  <a:pt x="466119" y="0"/>
                  <a:pt x="600935" y="134626"/>
                  <a:pt x="600935" y="300044"/>
                </a:cubicBezTo>
                <a:cubicBezTo>
                  <a:pt x="600935" y="465462"/>
                  <a:pt x="466119" y="600088"/>
                  <a:pt x="300468" y="600088"/>
                </a:cubicBezTo>
                <a:cubicBezTo>
                  <a:pt x="134816" y="600088"/>
                  <a:pt x="0" y="465462"/>
                  <a:pt x="0" y="300044"/>
                </a:cubicBezTo>
                <a:cubicBezTo>
                  <a:pt x="0" y="134626"/>
                  <a:pt x="134816" y="0"/>
                  <a:pt x="3004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Oval 23">
            <a:extLst>
              <a:ext uri="{FF2B5EF4-FFF2-40B4-BE49-F238E27FC236}">
                <a16:creationId xmlns:a16="http://schemas.microsoft.com/office/drawing/2014/main" id="{CF368E9C-D2C9-4CD4-9085-F4A6875E3C87}"/>
              </a:ext>
            </a:extLst>
          </p:cNvPr>
          <p:cNvSpPr/>
          <p:nvPr/>
        </p:nvSpPr>
        <p:spPr>
          <a:xfrm>
            <a:off x="7310328" y="5840971"/>
            <a:ext cx="348277" cy="357131"/>
          </a:xfrm>
          <a:custGeom>
            <a:avLst/>
            <a:gdLst>
              <a:gd name="connsiteX0" fmla="*/ 289142 w 593263"/>
              <a:gd name="connsiteY0" fmla="*/ 515850 h 608344"/>
              <a:gd name="connsiteX1" fmla="*/ 227765 w 593263"/>
              <a:gd name="connsiteY1" fmla="*/ 563478 h 608344"/>
              <a:gd name="connsiteX2" fmla="*/ 365576 w 593263"/>
              <a:gd name="connsiteY2" fmla="*/ 563478 h 608344"/>
              <a:gd name="connsiteX3" fmla="*/ 304122 w 593263"/>
              <a:gd name="connsiteY3" fmla="*/ 515850 h 608344"/>
              <a:gd name="connsiteX4" fmla="*/ 289175 w 593263"/>
              <a:gd name="connsiteY4" fmla="*/ 515431 h 608344"/>
              <a:gd name="connsiteX5" fmla="*/ 304155 w 593263"/>
              <a:gd name="connsiteY5" fmla="*/ 515431 h 608344"/>
              <a:gd name="connsiteX6" fmla="*/ 366070 w 593263"/>
              <a:gd name="connsiteY6" fmla="*/ 564057 h 608344"/>
              <a:gd name="connsiteX7" fmla="*/ 227259 w 593263"/>
              <a:gd name="connsiteY7" fmla="*/ 564057 h 608344"/>
              <a:gd name="connsiteX8" fmla="*/ 289175 w 593263"/>
              <a:gd name="connsiteY8" fmla="*/ 515431 h 608344"/>
              <a:gd name="connsiteX9" fmla="*/ 289142 w 593263"/>
              <a:gd name="connsiteY9" fmla="*/ 514853 h 608344"/>
              <a:gd name="connsiteX10" fmla="*/ 226767 w 593263"/>
              <a:gd name="connsiteY10" fmla="*/ 564014 h 608344"/>
              <a:gd name="connsiteX11" fmla="*/ 226767 w 593263"/>
              <a:gd name="connsiteY11" fmla="*/ 564475 h 608344"/>
              <a:gd name="connsiteX12" fmla="*/ 366574 w 593263"/>
              <a:gd name="connsiteY12" fmla="*/ 564475 h 608344"/>
              <a:gd name="connsiteX13" fmla="*/ 366574 w 593263"/>
              <a:gd name="connsiteY13" fmla="*/ 564014 h 608344"/>
              <a:gd name="connsiteX14" fmla="*/ 304122 w 593263"/>
              <a:gd name="connsiteY14" fmla="*/ 514853 h 608344"/>
              <a:gd name="connsiteX15" fmla="*/ 530681 w 593263"/>
              <a:gd name="connsiteY15" fmla="*/ 143537 h 608344"/>
              <a:gd name="connsiteX16" fmla="*/ 530416 w 593263"/>
              <a:gd name="connsiteY16" fmla="*/ 144771 h 608344"/>
              <a:gd name="connsiteX17" fmla="*/ 530089 w 593263"/>
              <a:gd name="connsiteY17" fmla="*/ 145272 h 608344"/>
              <a:gd name="connsiteX18" fmla="*/ 62599 w 593263"/>
              <a:gd name="connsiteY18" fmla="*/ 143295 h 608344"/>
              <a:gd name="connsiteX19" fmla="*/ 63310 w 593263"/>
              <a:gd name="connsiteY19" fmla="*/ 145377 h 608344"/>
              <a:gd name="connsiteX20" fmla="*/ 62916 w 593263"/>
              <a:gd name="connsiteY20" fmla="*/ 144771 h 608344"/>
              <a:gd name="connsiteX21" fmla="*/ 151870 w 593263"/>
              <a:gd name="connsiteY21" fmla="*/ 44867 h 608344"/>
              <a:gd name="connsiteX22" fmla="*/ 151870 w 593263"/>
              <a:gd name="connsiteY22" fmla="*/ 247725 h 608344"/>
              <a:gd name="connsiteX23" fmla="*/ 151870 w 593263"/>
              <a:gd name="connsiteY23" fmla="*/ 248568 h 608344"/>
              <a:gd name="connsiteX24" fmla="*/ 163623 w 593263"/>
              <a:gd name="connsiteY24" fmla="*/ 303712 h 608344"/>
              <a:gd name="connsiteX25" fmla="*/ 290756 w 593263"/>
              <a:gd name="connsiteY25" fmla="*/ 386466 h 608344"/>
              <a:gd name="connsiteX26" fmla="*/ 302509 w 593263"/>
              <a:gd name="connsiteY26" fmla="*/ 386466 h 608344"/>
              <a:gd name="connsiteX27" fmla="*/ 429718 w 593263"/>
              <a:gd name="connsiteY27" fmla="*/ 303712 h 608344"/>
              <a:gd name="connsiteX28" fmla="*/ 441471 w 593263"/>
              <a:gd name="connsiteY28" fmla="*/ 248568 h 608344"/>
              <a:gd name="connsiteX29" fmla="*/ 441471 w 593263"/>
              <a:gd name="connsiteY29" fmla="*/ 247725 h 608344"/>
              <a:gd name="connsiteX30" fmla="*/ 441471 w 593263"/>
              <a:gd name="connsiteY30" fmla="*/ 44867 h 608344"/>
              <a:gd name="connsiteX31" fmla="*/ 485907 w 593263"/>
              <a:gd name="connsiteY31" fmla="*/ 44359 h 608344"/>
              <a:gd name="connsiteX32" fmla="*/ 533074 w 593263"/>
              <a:gd name="connsiteY32" fmla="*/ 44359 h 608344"/>
              <a:gd name="connsiteX33" fmla="*/ 548899 w 593263"/>
              <a:gd name="connsiteY33" fmla="*/ 60926 h 608344"/>
              <a:gd name="connsiteX34" fmla="*/ 547924 w 593263"/>
              <a:gd name="connsiteY34" fmla="*/ 67809 h 608344"/>
              <a:gd name="connsiteX35" fmla="*/ 533150 w 593263"/>
              <a:gd name="connsiteY35" fmla="*/ 136289 h 608344"/>
              <a:gd name="connsiteX36" fmla="*/ 530681 w 593263"/>
              <a:gd name="connsiteY36" fmla="*/ 143537 h 608344"/>
              <a:gd name="connsiteX37" fmla="*/ 548401 w 593263"/>
              <a:gd name="connsiteY37" fmla="*/ 60896 h 608344"/>
              <a:gd name="connsiteX38" fmla="*/ 544176 w 593263"/>
              <a:gd name="connsiteY38" fmla="*/ 49622 h 608344"/>
              <a:gd name="connsiteX39" fmla="*/ 533037 w 593263"/>
              <a:gd name="connsiteY39" fmla="*/ 44867 h 608344"/>
              <a:gd name="connsiteX40" fmla="*/ 486332 w 593263"/>
              <a:gd name="connsiteY40" fmla="*/ 44867 h 608344"/>
              <a:gd name="connsiteX41" fmla="*/ 486332 w 593263"/>
              <a:gd name="connsiteY41" fmla="*/ 212368 h 608344"/>
              <a:gd name="connsiteX42" fmla="*/ 530089 w 593263"/>
              <a:gd name="connsiteY42" fmla="*/ 145272 h 608344"/>
              <a:gd name="connsiteX43" fmla="*/ 528649 w 593263"/>
              <a:gd name="connsiteY43" fmla="*/ 149497 h 608344"/>
              <a:gd name="connsiteX44" fmla="*/ 502008 w 593263"/>
              <a:gd name="connsiteY44" fmla="*/ 190019 h 608344"/>
              <a:gd name="connsiteX45" fmla="*/ 485907 w 593263"/>
              <a:gd name="connsiteY45" fmla="*/ 213629 h 608344"/>
              <a:gd name="connsiteX46" fmla="*/ 151362 w 593263"/>
              <a:gd name="connsiteY46" fmla="*/ 44359 h 608344"/>
              <a:gd name="connsiteX47" fmla="*/ 220576 w 593263"/>
              <a:gd name="connsiteY47" fmla="*/ 44359 h 608344"/>
              <a:gd name="connsiteX48" fmla="*/ 264900 w 593263"/>
              <a:gd name="connsiteY48" fmla="*/ 44359 h 608344"/>
              <a:gd name="connsiteX49" fmla="*/ 328429 w 593263"/>
              <a:gd name="connsiteY49" fmla="*/ 44359 h 608344"/>
              <a:gd name="connsiteX50" fmla="*/ 372830 w 593263"/>
              <a:gd name="connsiteY50" fmla="*/ 44359 h 608344"/>
              <a:gd name="connsiteX51" fmla="*/ 442044 w 593263"/>
              <a:gd name="connsiteY51" fmla="*/ 44359 h 608344"/>
              <a:gd name="connsiteX52" fmla="*/ 442044 w 593263"/>
              <a:gd name="connsiteY52" fmla="*/ 247759 h 608344"/>
              <a:gd name="connsiteX53" fmla="*/ 441967 w 593263"/>
              <a:gd name="connsiteY53" fmla="*/ 248603 h 608344"/>
              <a:gd name="connsiteX54" fmla="*/ 430214 w 593263"/>
              <a:gd name="connsiteY54" fmla="*/ 303978 h 608344"/>
              <a:gd name="connsiteX55" fmla="*/ 302541 w 593263"/>
              <a:gd name="connsiteY55" fmla="*/ 386964 h 608344"/>
              <a:gd name="connsiteX56" fmla="*/ 290788 w 593263"/>
              <a:gd name="connsiteY56" fmla="*/ 386964 h 608344"/>
              <a:gd name="connsiteX57" fmla="*/ 163192 w 593263"/>
              <a:gd name="connsiteY57" fmla="*/ 303978 h 608344"/>
              <a:gd name="connsiteX58" fmla="*/ 151362 w 593263"/>
              <a:gd name="connsiteY58" fmla="*/ 248603 h 608344"/>
              <a:gd name="connsiteX59" fmla="*/ 151362 w 593263"/>
              <a:gd name="connsiteY59" fmla="*/ 247759 h 608344"/>
              <a:gd name="connsiteX60" fmla="*/ 60332 w 593263"/>
              <a:gd name="connsiteY60" fmla="*/ 44359 h 608344"/>
              <a:gd name="connsiteX61" fmla="*/ 107499 w 593263"/>
              <a:gd name="connsiteY61" fmla="*/ 44359 h 608344"/>
              <a:gd name="connsiteX62" fmla="*/ 107499 w 593263"/>
              <a:gd name="connsiteY62" fmla="*/ 213629 h 608344"/>
              <a:gd name="connsiteX63" fmla="*/ 89716 w 593263"/>
              <a:gd name="connsiteY63" fmla="*/ 187576 h 608344"/>
              <a:gd name="connsiteX64" fmla="*/ 64773 w 593263"/>
              <a:gd name="connsiteY64" fmla="*/ 149662 h 608344"/>
              <a:gd name="connsiteX65" fmla="*/ 63310 w 593263"/>
              <a:gd name="connsiteY65" fmla="*/ 145377 h 608344"/>
              <a:gd name="connsiteX66" fmla="*/ 106932 w 593263"/>
              <a:gd name="connsiteY66" fmla="*/ 212368 h 608344"/>
              <a:gd name="connsiteX67" fmla="*/ 106932 w 593263"/>
              <a:gd name="connsiteY67" fmla="*/ 44867 h 608344"/>
              <a:gd name="connsiteX68" fmla="*/ 60304 w 593263"/>
              <a:gd name="connsiteY68" fmla="*/ 44867 h 608344"/>
              <a:gd name="connsiteX69" fmla="*/ 49089 w 593263"/>
              <a:gd name="connsiteY69" fmla="*/ 49622 h 608344"/>
              <a:gd name="connsiteX70" fmla="*/ 44940 w 593263"/>
              <a:gd name="connsiteY70" fmla="*/ 60896 h 608344"/>
              <a:gd name="connsiteX71" fmla="*/ 62599 w 593263"/>
              <a:gd name="connsiteY71" fmla="*/ 143295 h 608344"/>
              <a:gd name="connsiteX72" fmla="*/ 60093 w 593263"/>
              <a:gd name="connsiteY72" fmla="*/ 135955 h 608344"/>
              <a:gd name="connsiteX73" fmla="*/ 45391 w 593263"/>
              <a:gd name="connsiteY73" fmla="*/ 67700 h 608344"/>
              <a:gd name="connsiteX74" fmla="*/ 44431 w 593263"/>
              <a:gd name="connsiteY74" fmla="*/ 60926 h 608344"/>
              <a:gd name="connsiteX75" fmla="*/ 60332 w 593263"/>
              <a:gd name="connsiteY75" fmla="*/ 44359 h 608344"/>
              <a:gd name="connsiteX76" fmla="*/ 485334 w 593263"/>
              <a:gd name="connsiteY76" fmla="*/ 43793 h 608344"/>
              <a:gd name="connsiteX77" fmla="*/ 485334 w 593263"/>
              <a:gd name="connsiteY77" fmla="*/ 214899 h 608344"/>
              <a:gd name="connsiteX78" fmla="*/ 486256 w 593263"/>
              <a:gd name="connsiteY78" fmla="*/ 213979 h 608344"/>
              <a:gd name="connsiteX79" fmla="*/ 502008 w 593263"/>
              <a:gd name="connsiteY79" fmla="*/ 190019 h 608344"/>
              <a:gd name="connsiteX80" fmla="*/ 527658 w 593263"/>
              <a:gd name="connsiteY80" fmla="*/ 152406 h 608344"/>
              <a:gd name="connsiteX81" fmla="*/ 528649 w 593263"/>
              <a:gd name="connsiteY81" fmla="*/ 149497 h 608344"/>
              <a:gd name="connsiteX82" fmla="*/ 531107 w 593263"/>
              <a:gd name="connsiteY82" fmla="*/ 145759 h 608344"/>
              <a:gd name="connsiteX83" fmla="*/ 533150 w 593263"/>
              <a:gd name="connsiteY83" fmla="*/ 136289 h 608344"/>
              <a:gd name="connsiteX84" fmla="*/ 541843 w 593263"/>
              <a:gd name="connsiteY84" fmla="*/ 110778 h 608344"/>
              <a:gd name="connsiteX85" fmla="*/ 547924 w 593263"/>
              <a:gd name="connsiteY85" fmla="*/ 67809 h 608344"/>
              <a:gd name="connsiteX86" fmla="*/ 549399 w 593263"/>
              <a:gd name="connsiteY86" fmla="*/ 60973 h 608344"/>
              <a:gd name="connsiteX87" fmla="*/ 544944 w 593263"/>
              <a:gd name="connsiteY87" fmla="*/ 48931 h 608344"/>
              <a:gd name="connsiteX88" fmla="*/ 533037 w 593263"/>
              <a:gd name="connsiteY88" fmla="*/ 43793 h 608344"/>
              <a:gd name="connsiteX89" fmla="*/ 150795 w 593263"/>
              <a:gd name="connsiteY89" fmla="*/ 43793 h 608344"/>
              <a:gd name="connsiteX90" fmla="*/ 150795 w 593263"/>
              <a:gd name="connsiteY90" fmla="*/ 247725 h 608344"/>
              <a:gd name="connsiteX91" fmla="*/ 150871 w 593263"/>
              <a:gd name="connsiteY91" fmla="*/ 248568 h 608344"/>
              <a:gd name="connsiteX92" fmla="*/ 162701 w 593263"/>
              <a:gd name="connsiteY92" fmla="*/ 304095 h 608344"/>
              <a:gd name="connsiteX93" fmla="*/ 290756 w 593263"/>
              <a:gd name="connsiteY93" fmla="*/ 387463 h 608344"/>
              <a:gd name="connsiteX94" fmla="*/ 302509 w 593263"/>
              <a:gd name="connsiteY94" fmla="*/ 387463 h 608344"/>
              <a:gd name="connsiteX95" fmla="*/ 430640 w 593263"/>
              <a:gd name="connsiteY95" fmla="*/ 304095 h 608344"/>
              <a:gd name="connsiteX96" fmla="*/ 442470 w 593263"/>
              <a:gd name="connsiteY96" fmla="*/ 248568 h 608344"/>
              <a:gd name="connsiteX97" fmla="*/ 442470 w 593263"/>
              <a:gd name="connsiteY97" fmla="*/ 43793 h 608344"/>
              <a:gd name="connsiteX98" fmla="*/ 60304 w 593263"/>
              <a:gd name="connsiteY98" fmla="*/ 43793 h 608344"/>
              <a:gd name="connsiteX99" fmla="*/ 48397 w 593263"/>
              <a:gd name="connsiteY99" fmla="*/ 48931 h 608344"/>
              <a:gd name="connsiteX100" fmla="*/ 43942 w 593263"/>
              <a:gd name="connsiteY100" fmla="*/ 60973 h 608344"/>
              <a:gd name="connsiteX101" fmla="*/ 45391 w 593263"/>
              <a:gd name="connsiteY101" fmla="*/ 67700 h 608344"/>
              <a:gd name="connsiteX102" fmla="*/ 51498 w 593263"/>
              <a:gd name="connsiteY102" fmla="*/ 110778 h 608344"/>
              <a:gd name="connsiteX103" fmla="*/ 60093 w 593263"/>
              <a:gd name="connsiteY103" fmla="*/ 135955 h 608344"/>
              <a:gd name="connsiteX104" fmla="*/ 62205 w 593263"/>
              <a:gd name="connsiteY104" fmla="*/ 145759 h 608344"/>
              <a:gd name="connsiteX105" fmla="*/ 64773 w 593263"/>
              <a:gd name="connsiteY105" fmla="*/ 149662 h 608344"/>
              <a:gd name="connsiteX106" fmla="*/ 65710 w 593263"/>
              <a:gd name="connsiteY106" fmla="*/ 152406 h 608344"/>
              <a:gd name="connsiteX107" fmla="*/ 89716 w 593263"/>
              <a:gd name="connsiteY107" fmla="*/ 187576 h 608344"/>
              <a:gd name="connsiteX108" fmla="*/ 107086 w 593263"/>
              <a:gd name="connsiteY108" fmla="*/ 213979 h 608344"/>
              <a:gd name="connsiteX109" fmla="*/ 108007 w 593263"/>
              <a:gd name="connsiteY109" fmla="*/ 214899 h 608344"/>
              <a:gd name="connsiteX110" fmla="*/ 108007 w 593263"/>
              <a:gd name="connsiteY110" fmla="*/ 43793 h 608344"/>
              <a:gd name="connsiteX111" fmla="*/ 60304 w 593263"/>
              <a:gd name="connsiteY111" fmla="*/ 997 h 608344"/>
              <a:gd name="connsiteX112" fmla="*/ 533037 w 593263"/>
              <a:gd name="connsiteY112" fmla="*/ 997 h 608344"/>
              <a:gd name="connsiteX113" fmla="*/ 575978 w 593263"/>
              <a:gd name="connsiteY113" fmla="*/ 19481 h 608344"/>
              <a:gd name="connsiteX114" fmla="*/ 592187 w 593263"/>
              <a:gd name="connsiteY114" fmla="*/ 63197 h 608344"/>
              <a:gd name="connsiteX115" fmla="*/ 559539 w 593263"/>
              <a:gd name="connsiteY115" fmla="*/ 185678 h 608344"/>
              <a:gd name="connsiteX116" fmla="*/ 496933 w 593263"/>
              <a:gd name="connsiteY116" fmla="*/ 262297 h 608344"/>
              <a:gd name="connsiteX117" fmla="*/ 483797 w 593263"/>
              <a:gd name="connsiteY117" fmla="*/ 272650 h 608344"/>
              <a:gd name="connsiteX118" fmla="*/ 483644 w 593263"/>
              <a:gd name="connsiteY118" fmla="*/ 272727 h 608344"/>
              <a:gd name="connsiteX119" fmla="*/ 483567 w 593263"/>
              <a:gd name="connsiteY119" fmla="*/ 272957 h 608344"/>
              <a:gd name="connsiteX120" fmla="*/ 470969 w 593263"/>
              <a:gd name="connsiteY120" fmla="*/ 318821 h 608344"/>
              <a:gd name="connsiteX121" fmla="*/ 431792 w 593263"/>
              <a:gd name="connsiteY121" fmla="*/ 376802 h 608344"/>
              <a:gd name="connsiteX122" fmla="*/ 373718 w 593263"/>
              <a:gd name="connsiteY122" fmla="*/ 415917 h 608344"/>
              <a:gd name="connsiteX123" fmla="*/ 318563 w 593263"/>
              <a:gd name="connsiteY123" fmla="*/ 429568 h 608344"/>
              <a:gd name="connsiteX124" fmla="*/ 318103 w 593263"/>
              <a:gd name="connsiteY124" fmla="*/ 429568 h 608344"/>
              <a:gd name="connsiteX125" fmla="*/ 318103 w 593263"/>
              <a:gd name="connsiteY125" fmla="*/ 473438 h 608344"/>
              <a:gd name="connsiteX126" fmla="*/ 318487 w 593263"/>
              <a:gd name="connsiteY126" fmla="*/ 473438 h 608344"/>
              <a:gd name="connsiteX127" fmla="*/ 370722 w 593263"/>
              <a:gd name="connsiteY127" fmla="*/ 494069 h 608344"/>
              <a:gd name="connsiteX128" fmla="*/ 409438 w 593263"/>
              <a:gd name="connsiteY128" fmla="*/ 564014 h 608344"/>
              <a:gd name="connsiteX129" fmla="*/ 409438 w 593263"/>
              <a:gd name="connsiteY129" fmla="*/ 607270 h 608344"/>
              <a:gd name="connsiteX130" fmla="*/ 183903 w 593263"/>
              <a:gd name="connsiteY130" fmla="*/ 607270 h 608344"/>
              <a:gd name="connsiteX131" fmla="*/ 183903 w 593263"/>
              <a:gd name="connsiteY131" fmla="*/ 564014 h 608344"/>
              <a:gd name="connsiteX132" fmla="*/ 222542 w 593263"/>
              <a:gd name="connsiteY132" fmla="*/ 494069 h 608344"/>
              <a:gd name="connsiteX133" fmla="*/ 274778 w 593263"/>
              <a:gd name="connsiteY133" fmla="*/ 473438 h 608344"/>
              <a:gd name="connsiteX134" fmla="*/ 275239 w 593263"/>
              <a:gd name="connsiteY134" fmla="*/ 473438 h 608344"/>
              <a:gd name="connsiteX135" fmla="*/ 275239 w 593263"/>
              <a:gd name="connsiteY135" fmla="*/ 429568 h 608344"/>
              <a:gd name="connsiteX136" fmla="*/ 274778 w 593263"/>
              <a:gd name="connsiteY136" fmla="*/ 429568 h 608344"/>
              <a:gd name="connsiteX137" fmla="*/ 219623 w 593263"/>
              <a:gd name="connsiteY137" fmla="*/ 415917 h 608344"/>
              <a:gd name="connsiteX138" fmla="*/ 161549 w 593263"/>
              <a:gd name="connsiteY138" fmla="*/ 376802 h 608344"/>
              <a:gd name="connsiteX139" fmla="*/ 122372 w 593263"/>
              <a:gd name="connsiteY139" fmla="*/ 318821 h 608344"/>
              <a:gd name="connsiteX140" fmla="*/ 109697 w 593263"/>
              <a:gd name="connsiteY140" fmla="*/ 272957 h 608344"/>
              <a:gd name="connsiteX141" fmla="*/ 109697 w 593263"/>
              <a:gd name="connsiteY141" fmla="*/ 272727 h 608344"/>
              <a:gd name="connsiteX142" fmla="*/ 109544 w 593263"/>
              <a:gd name="connsiteY142" fmla="*/ 272650 h 608344"/>
              <a:gd name="connsiteX143" fmla="*/ 96331 w 593263"/>
              <a:gd name="connsiteY143" fmla="*/ 262297 h 608344"/>
              <a:gd name="connsiteX144" fmla="*/ 33802 w 593263"/>
              <a:gd name="connsiteY144" fmla="*/ 185678 h 608344"/>
              <a:gd name="connsiteX145" fmla="*/ 1155 w 593263"/>
              <a:gd name="connsiteY145" fmla="*/ 63197 h 608344"/>
              <a:gd name="connsiteX146" fmla="*/ 17286 w 593263"/>
              <a:gd name="connsiteY146" fmla="*/ 19481 h 608344"/>
              <a:gd name="connsiteX147" fmla="*/ 60304 w 593263"/>
              <a:gd name="connsiteY147" fmla="*/ 997 h 608344"/>
              <a:gd name="connsiteX148" fmla="*/ 60332 w 593263"/>
              <a:gd name="connsiteY148" fmla="*/ 565 h 608344"/>
              <a:gd name="connsiteX149" fmla="*/ 16930 w 593263"/>
              <a:gd name="connsiteY149" fmla="*/ 19126 h 608344"/>
              <a:gd name="connsiteX150" fmla="*/ 644 w 593263"/>
              <a:gd name="connsiteY150" fmla="*/ 63226 h 608344"/>
              <a:gd name="connsiteX151" fmla="*/ 33369 w 593263"/>
              <a:gd name="connsiteY151" fmla="*/ 185941 h 608344"/>
              <a:gd name="connsiteX152" fmla="*/ 96053 w 593263"/>
              <a:gd name="connsiteY152" fmla="*/ 262715 h 608344"/>
              <a:gd name="connsiteX153" fmla="*/ 109266 w 593263"/>
              <a:gd name="connsiteY153" fmla="*/ 273069 h 608344"/>
              <a:gd name="connsiteX154" fmla="*/ 121941 w 593263"/>
              <a:gd name="connsiteY154" fmla="*/ 319011 h 608344"/>
              <a:gd name="connsiteX155" fmla="*/ 161195 w 593263"/>
              <a:gd name="connsiteY155" fmla="*/ 377224 h 608344"/>
              <a:gd name="connsiteX156" fmla="*/ 219424 w 593263"/>
              <a:gd name="connsiteY156" fmla="*/ 416416 h 608344"/>
              <a:gd name="connsiteX157" fmla="*/ 274733 w 593263"/>
              <a:gd name="connsiteY157" fmla="*/ 430068 h 608344"/>
              <a:gd name="connsiteX158" fmla="*/ 274733 w 593263"/>
              <a:gd name="connsiteY158" fmla="*/ 473018 h 608344"/>
              <a:gd name="connsiteX159" fmla="*/ 222343 w 593263"/>
              <a:gd name="connsiteY159" fmla="*/ 493649 h 608344"/>
              <a:gd name="connsiteX160" fmla="*/ 183396 w 593263"/>
              <a:gd name="connsiteY160" fmla="*/ 564057 h 608344"/>
              <a:gd name="connsiteX161" fmla="*/ 183396 w 593263"/>
              <a:gd name="connsiteY161" fmla="*/ 607851 h 608344"/>
              <a:gd name="connsiteX162" fmla="*/ 227259 w 593263"/>
              <a:gd name="connsiteY162" fmla="*/ 607851 h 608344"/>
              <a:gd name="connsiteX163" fmla="*/ 366070 w 593263"/>
              <a:gd name="connsiteY163" fmla="*/ 607851 h 608344"/>
              <a:gd name="connsiteX164" fmla="*/ 409934 w 593263"/>
              <a:gd name="connsiteY164" fmla="*/ 607851 h 608344"/>
              <a:gd name="connsiteX165" fmla="*/ 409934 w 593263"/>
              <a:gd name="connsiteY165" fmla="*/ 564057 h 608344"/>
              <a:gd name="connsiteX166" fmla="*/ 371064 w 593263"/>
              <a:gd name="connsiteY166" fmla="*/ 493649 h 608344"/>
              <a:gd name="connsiteX167" fmla="*/ 318596 w 593263"/>
              <a:gd name="connsiteY167" fmla="*/ 473018 h 608344"/>
              <a:gd name="connsiteX168" fmla="*/ 318596 w 593263"/>
              <a:gd name="connsiteY168" fmla="*/ 430068 h 608344"/>
              <a:gd name="connsiteX169" fmla="*/ 373906 w 593263"/>
              <a:gd name="connsiteY169" fmla="*/ 416416 h 608344"/>
              <a:gd name="connsiteX170" fmla="*/ 432211 w 593263"/>
              <a:gd name="connsiteY170" fmla="*/ 377224 h 608344"/>
              <a:gd name="connsiteX171" fmla="*/ 471466 w 593263"/>
              <a:gd name="connsiteY171" fmla="*/ 319011 h 608344"/>
              <a:gd name="connsiteX172" fmla="*/ 484141 w 593263"/>
              <a:gd name="connsiteY172" fmla="*/ 273069 h 608344"/>
              <a:gd name="connsiteX173" fmla="*/ 497353 w 593263"/>
              <a:gd name="connsiteY173" fmla="*/ 262715 h 608344"/>
              <a:gd name="connsiteX174" fmla="*/ 560037 w 593263"/>
              <a:gd name="connsiteY174" fmla="*/ 185941 h 608344"/>
              <a:gd name="connsiteX175" fmla="*/ 592762 w 593263"/>
              <a:gd name="connsiteY175" fmla="*/ 63226 h 608344"/>
              <a:gd name="connsiteX176" fmla="*/ 576400 w 593263"/>
              <a:gd name="connsiteY176" fmla="*/ 19126 h 608344"/>
              <a:gd name="connsiteX177" fmla="*/ 533074 w 593263"/>
              <a:gd name="connsiteY177" fmla="*/ 565 h 608344"/>
              <a:gd name="connsiteX178" fmla="*/ 485907 w 593263"/>
              <a:gd name="connsiteY178" fmla="*/ 565 h 608344"/>
              <a:gd name="connsiteX179" fmla="*/ 442044 w 593263"/>
              <a:gd name="connsiteY179" fmla="*/ 565 h 608344"/>
              <a:gd name="connsiteX180" fmla="*/ 372830 w 593263"/>
              <a:gd name="connsiteY180" fmla="*/ 565 h 608344"/>
              <a:gd name="connsiteX181" fmla="*/ 335036 w 593263"/>
              <a:gd name="connsiteY181" fmla="*/ 565 h 608344"/>
              <a:gd name="connsiteX182" fmla="*/ 258294 w 593263"/>
              <a:gd name="connsiteY182" fmla="*/ 565 h 608344"/>
              <a:gd name="connsiteX183" fmla="*/ 220576 w 593263"/>
              <a:gd name="connsiteY183" fmla="*/ 565 h 608344"/>
              <a:gd name="connsiteX184" fmla="*/ 151362 w 593263"/>
              <a:gd name="connsiteY184" fmla="*/ 565 h 608344"/>
              <a:gd name="connsiteX185" fmla="*/ 107499 w 593263"/>
              <a:gd name="connsiteY185" fmla="*/ 565 h 608344"/>
              <a:gd name="connsiteX186" fmla="*/ 60304 w 593263"/>
              <a:gd name="connsiteY186" fmla="*/ 0 h 608344"/>
              <a:gd name="connsiteX187" fmla="*/ 533037 w 593263"/>
              <a:gd name="connsiteY187" fmla="*/ 0 h 608344"/>
              <a:gd name="connsiteX188" fmla="*/ 576746 w 593263"/>
              <a:gd name="connsiteY188" fmla="*/ 18790 h 608344"/>
              <a:gd name="connsiteX189" fmla="*/ 593185 w 593263"/>
              <a:gd name="connsiteY189" fmla="*/ 63273 h 608344"/>
              <a:gd name="connsiteX190" fmla="*/ 560384 w 593263"/>
              <a:gd name="connsiteY190" fmla="*/ 186139 h 608344"/>
              <a:gd name="connsiteX191" fmla="*/ 497624 w 593263"/>
              <a:gd name="connsiteY191" fmla="*/ 263064 h 608344"/>
              <a:gd name="connsiteX192" fmla="*/ 484566 w 593263"/>
              <a:gd name="connsiteY192" fmla="*/ 273341 h 608344"/>
              <a:gd name="connsiteX193" fmla="*/ 471891 w 593263"/>
              <a:gd name="connsiteY193" fmla="*/ 319204 h 608344"/>
              <a:gd name="connsiteX194" fmla="*/ 432560 w 593263"/>
              <a:gd name="connsiteY194" fmla="*/ 377492 h 608344"/>
              <a:gd name="connsiteX195" fmla="*/ 374102 w 593263"/>
              <a:gd name="connsiteY195" fmla="*/ 416837 h 608344"/>
              <a:gd name="connsiteX196" fmla="*/ 319101 w 593263"/>
              <a:gd name="connsiteY196" fmla="*/ 430565 h 608344"/>
              <a:gd name="connsiteX197" fmla="*/ 319101 w 593263"/>
              <a:gd name="connsiteY197" fmla="*/ 472517 h 608344"/>
              <a:gd name="connsiteX198" fmla="*/ 371337 w 593263"/>
              <a:gd name="connsiteY198" fmla="*/ 493225 h 608344"/>
              <a:gd name="connsiteX199" fmla="*/ 410437 w 593263"/>
              <a:gd name="connsiteY199" fmla="*/ 564014 h 608344"/>
              <a:gd name="connsiteX200" fmla="*/ 410437 w 593263"/>
              <a:gd name="connsiteY200" fmla="*/ 608344 h 608344"/>
              <a:gd name="connsiteX201" fmla="*/ 182904 w 593263"/>
              <a:gd name="connsiteY201" fmla="*/ 608344 h 608344"/>
              <a:gd name="connsiteX202" fmla="*/ 182904 w 593263"/>
              <a:gd name="connsiteY202" fmla="*/ 564014 h 608344"/>
              <a:gd name="connsiteX203" fmla="*/ 222004 w 593263"/>
              <a:gd name="connsiteY203" fmla="*/ 493225 h 608344"/>
              <a:gd name="connsiteX204" fmla="*/ 274240 w 593263"/>
              <a:gd name="connsiteY204" fmla="*/ 472517 h 608344"/>
              <a:gd name="connsiteX205" fmla="*/ 274240 w 593263"/>
              <a:gd name="connsiteY205" fmla="*/ 430565 h 608344"/>
              <a:gd name="connsiteX206" fmla="*/ 219239 w 593263"/>
              <a:gd name="connsiteY206" fmla="*/ 416837 h 608344"/>
              <a:gd name="connsiteX207" fmla="*/ 160781 w 593263"/>
              <a:gd name="connsiteY207" fmla="*/ 377492 h 608344"/>
              <a:gd name="connsiteX208" fmla="*/ 121450 w 593263"/>
              <a:gd name="connsiteY208" fmla="*/ 319204 h 608344"/>
              <a:gd name="connsiteX209" fmla="*/ 108699 w 593263"/>
              <a:gd name="connsiteY209" fmla="*/ 273341 h 608344"/>
              <a:gd name="connsiteX210" fmla="*/ 95717 w 593263"/>
              <a:gd name="connsiteY210" fmla="*/ 263064 h 608344"/>
              <a:gd name="connsiteX211" fmla="*/ 32880 w 593263"/>
              <a:gd name="connsiteY211" fmla="*/ 186139 h 608344"/>
              <a:gd name="connsiteX212" fmla="*/ 79 w 593263"/>
              <a:gd name="connsiteY212" fmla="*/ 63273 h 608344"/>
              <a:gd name="connsiteX213" fmla="*/ 16595 w 593263"/>
              <a:gd name="connsiteY213" fmla="*/ 18790 h 608344"/>
              <a:gd name="connsiteX214" fmla="*/ 60304 w 593263"/>
              <a:gd name="connsiteY214" fmla="*/ 0 h 6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593263" h="608344">
                <a:moveTo>
                  <a:pt x="289142" y="515850"/>
                </a:moveTo>
                <a:cubicBezTo>
                  <a:pt x="254421" y="518458"/>
                  <a:pt x="228150" y="538935"/>
                  <a:pt x="227765" y="563478"/>
                </a:cubicBezTo>
                <a:lnTo>
                  <a:pt x="365576" y="563478"/>
                </a:lnTo>
                <a:cubicBezTo>
                  <a:pt x="365192" y="538935"/>
                  <a:pt x="338920" y="518458"/>
                  <a:pt x="304122" y="515850"/>
                </a:cubicBezTo>
                <a:close/>
                <a:moveTo>
                  <a:pt x="289175" y="515431"/>
                </a:moveTo>
                <a:lnTo>
                  <a:pt x="304155" y="515431"/>
                </a:lnTo>
                <a:cubicBezTo>
                  <a:pt x="338953" y="518039"/>
                  <a:pt x="366070" y="538824"/>
                  <a:pt x="366070" y="564057"/>
                </a:cubicBezTo>
                <a:lnTo>
                  <a:pt x="227259" y="564057"/>
                </a:lnTo>
                <a:cubicBezTo>
                  <a:pt x="227259" y="538824"/>
                  <a:pt x="254376" y="518039"/>
                  <a:pt x="289175" y="515431"/>
                </a:cubicBezTo>
                <a:close/>
                <a:moveTo>
                  <a:pt x="289142" y="514853"/>
                </a:moveTo>
                <a:cubicBezTo>
                  <a:pt x="253576" y="517537"/>
                  <a:pt x="226767" y="538705"/>
                  <a:pt x="226767" y="564014"/>
                </a:cubicBezTo>
                <a:lnTo>
                  <a:pt x="226767" y="564475"/>
                </a:lnTo>
                <a:lnTo>
                  <a:pt x="366574" y="564475"/>
                </a:lnTo>
                <a:lnTo>
                  <a:pt x="366574" y="564014"/>
                </a:lnTo>
                <a:cubicBezTo>
                  <a:pt x="366574" y="538705"/>
                  <a:pt x="339765" y="517537"/>
                  <a:pt x="304122" y="514853"/>
                </a:cubicBezTo>
                <a:close/>
                <a:moveTo>
                  <a:pt x="530681" y="143537"/>
                </a:moveTo>
                <a:lnTo>
                  <a:pt x="530416" y="144771"/>
                </a:lnTo>
                <a:lnTo>
                  <a:pt x="530089" y="145272"/>
                </a:lnTo>
                <a:close/>
                <a:moveTo>
                  <a:pt x="62599" y="143295"/>
                </a:moveTo>
                <a:lnTo>
                  <a:pt x="63310" y="145377"/>
                </a:lnTo>
                <a:lnTo>
                  <a:pt x="62916" y="144771"/>
                </a:lnTo>
                <a:close/>
                <a:moveTo>
                  <a:pt x="151870" y="44867"/>
                </a:moveTo>
                <a:lnTo>
                  <a:pt x="151870" y="247725"/>
                </a:lnTo>
                <a:lnTo>
                  <a:pt x="151870" y="248568"/>
                </a:lnTo>
                <a:cubicBezTo>
                  <a:pt x="151947" y="267742"/>
                  <a:pt x="155941" y="286302"/>
                  <a:pt x="163623" y="303712"/>
                </a:cubicBezTo>
                <a:cubicBezTo>
                  <a:pt x="185900" y="353947"/>
                  <a:pt x="235754" y="386466"/>
                  <a:pt x="290756" y="386466"/>
                </a:cubicBezTo>
                <a:lnTo>
                  <a:pt x="302509" y="386466"/>
                </a:lnTo>
                <a:cubicBezTo>
                  <a:pt x="357510" y="386466"/>
                  <a:pt x="407441" y="353947"/>
                  <a:pt x="429718" y="303712"/>
                </a:cubicBezTo>
                <a:cubicBezTo>
                  <a:pt x="437400" y="286302"/>
                  <a:pt x="441317" y="267742"/>
                  <a:pt x="441471" y="248568"/>
                </a:cubicBezTo>
                <a:lnTo>
                  <a:pt x="441471" y="247725"/>
                </a:lnTo>
                <a:lnTo>
                  <a:pt x="441471" y="44867"/>
                </a:lnTo>
                <a:close/>
                <a:moveTo>
                  <a:pt x="485907" y="44359"/>
                </a:moveTo>
                <a:lnTo>
                  <a:pt x="533074" y="44359"/>
                </a:lnTo>
                <a:cubicBezTo>
                  <a:pt x="542139" y="44359"/>
                  <a:pt x="549360" y="51952"/>
                  <a:pt x="548899" y="60926"/>
                </a:cubicBezTo>
                <a:lnTo>
                  <a:pt x="547924" y="67809"/>
                </a:lnTo>
                <a:lnTo>
                  <a:pt x="533150" y="136289"/>
                </a:lnTo>
                <a:lnTo>
                  <a:pt x="530681" y="143537"/>
                </a:lnTo>
                <a:lnTo>
                  <a:pt x="548401" y="60896"/>
                </a:lnTo>
                <a:cubicBezTo>
                  <a:pt x="548554" y="56678"/>
                  <a:pt x="547095" y="52689"/>
                  <a:pt x="544176" y="49622"/>
                </a:cubicBezTo>
                <a:cubicBezTo>
                  <a:pt x="541257" y="46554"/>
                  <a:pt x="537262" y="44867"/>
                  <a:pt x="533037" y="44867"/>
                </a:cubicBezTo>
                <a:lnTo>
                  <a:pt x="486332" y="44867"/>
                </a:lnTo>
                <a:lnTo>
                  <a:pt x="486332" y="212368"/>
                </a:lnTo>
                <a:lnTo>
                  <a:pt x="530089" y="145272"/>
                </a:lnTo>
                <a:lnTo>
                  <a:pt x="528649" y="149497"/>
                </a:lnTo>
                <a:lnTo>
                  <a:pt x="502008" y="190019"/>
                </a:lnTo>
                <a:lnTo>
                  <a:pt x="485907" y="213629"/>
                </a:lnTo>
                <a:close/>
                <a:moveTo>
                  <a:pt x="151362" y="44359"/>
                </a:moveTo>
                <a:lnTo>
                  <a:pt x="220576" y="44359"/>
                </a:lnTo>
                <a:lnTo>
                  <a:pt x="264900" y="44359"/>
                </a:lnTo>
                <a:lnTo>
                  <a:pt x="328429" y="44359"/>
                </a:lnTo>
                <a:lnTo>
                  <a:pt x="372830" y="44359"/>
                </a:lnTo>
                <a:lnTo>
                  <a:pt x="442044" y="44359"/>
                </a:lnTo>
                <a:lnTo>
                  <a:pt x="442044" y="247759"/>
                </a:lnTo>
                <a:cubicBezTo>
                  <a:pt x="442044" y="248066"/>
                  <a:pt x="441967" y="248373"/>
                  <a:pt x="441967" y="248603"/>
                </a:cubicBezTo>
                <a:cubicBezTo>
                  <a:pt x="441890" y="268314"/>
                  <a:pt x="437665" y="287028"/>
                  <a:pt x="430214" y="303978"/>
                </a:cubicBezTo>
                <a:cubicBezTo>
                  <a:pt x="408551" y="352834"/>
                  <a:pt x="359541" y="386964"/>
                  <a:pt x="302541" y="386964"/>
                </a:cubicBezTo>
                <a:lnTo>
                  <a:pt x="290788" y="386964"/>
                </a:lnTo>
                <a:cubicBezTo>
                  <a:pt x="233789" y="386964"/>
                  <a:pt x="184855" y="352834"/>
                  <a:pt x="163192" y="303978"/>
                </a:cubicBezTo>
                <a:cubicBezTo>
                  <a:pt x="155741" y="287028"/>
                  <a:pt x="151516" y="268314"/>
                  <a:pt x="151362" y="248603"/>
                </a:cubicBezTo>
                <a:cubicBezTo>
                  <a:pt x="151362" y="248373"/>
                  <a:pt x="151362" y="248066"/>
                  <a:pt x="151362" y="247759"/>
                </a:cubicBezTo>
                <a:close/>
                <a:moveTo>
                  <a:pt x="60332" y="44359"/>
                </a:moveTo>
                <a:lnTo>
                  <a:pt x="107499" y="44359"/>
                </a:lnTo>
                <a:lnTo>
                  <a:pt x="107499" y="213629"/>
                </a:lnTo>
                <a:lnTo>
                  <a:pt x="89716" y="187576"/>
                </a:lnTo>
                <a:lnTo>
                  <a:pt x="64773" y="149662"/>
                </a:lnTo>
                <a:lnTo>
                  <a:pt x="63310" y="145377"/>
                </a:lnTo>
                <a:lnTo>
                  <a:pt x="106932" y="212368"/>
                </a:lnTo>
                <a:lnTo>
                  <a:pt x="106932" y="44867"/>
                </a:lnTo>
                <a:lnTo>
                  <a:pt x="60304" y="44867"/>
                </a:lnTo>
                <a:cubicBezTo>
                  <a:pt x="56002" y="44867"/>
                  <a:pt x="52084" y="46554"/>
                  <a:pt x="49089" y="49622"/>
                </a:cubicBezTo>
                <a:cubicBezTo>
                  <a:pt x="46246" y="52689"/>
                  <a:pt x="44710" y="56678"/>
                  <a:pt x="44940" y="60896"/>
                </a:cubicBezTo>
                <a:lnTo>
                  <a:pt x="62599" y="143295"/>
                </a:lnTo>
                <a:lnTo>
                  <a:pt x="60093" y="135955"/>
                </a:lnTo>
                <a:lnTo>
                  <a:pt x="45391" y="67700"/>
                </a:lnTo>
                <a:lnTo>
                  <a:pt x="44431" y="60926"/>
                </a:lnTo>
                <a:cubicBezTo>
                  <a:pt x="43970" y="51952"/>
                  <a:pt x="51268" y="44359"/>
                  <a:pt x="60332" y="44359"/>
                </a:cubicBezTo>
                <a:close/>
                <a:moveTo>
                  <a:pt x="485334" y="43793"/>
                </a:moveTo>
                <a:lnTo>
                  <a:pt x="485334" y="214899"/>
                </a:lnTo>
                <a:lnTo>
                  <a:pt x="486256" y="213979"/>
                </a:lnTo>
                <a:lnTo>
                  <a:pt x="502008" y="190019"/>
                </a:lnTo>
                <a:lnTo>
                  <a:pt x="527658" y="152406"/>
                </a:lnTo>
                <a:lnTo>
                  <a:pt x="528649" y="149497"/>
                </a:lnTo>
                <a:lnTo>
                  <a:pt x="531107" y="145759"/>
                </a:lnTo>
                <a:lnTo>
                  <a:pt x="533150" y="136289"/>
                </a:lnTo>
                <a:lnTo>
                  <a:pt x="541843" y="110778"/>
                </a:lnTo>
                <a:lnTo>
                  <a:pt x="547924" y="67809"/>
                </a:lnTo>
                <a:lnTo>
                  <a:pt x="549399" y="60973"/>
                </a:lnTo>
                <a:cubicBezTo>
                  <a:pt x="549630" y="56448"/>
                  <a:pt x="548017" y="52229"/>
                  <a:pt x="544944" y="48931"/>
                </a:cubicBezTo>
                <a:cubicBezTo>
                  <a:pt x="541794" y="45634"/>
                  <a:pt x="537569" y="43793"/>
                  <a:pt x="533037" y="43793"/>
                </a:cubicBezTo>
                <a:close/>
                <a:moveTo>
                  <a:pt x="150795" y="43793"/>
                </a:moveTo>
                <a:lnTo>
                  <a:pt x="150795" y="247725"/>
                </a:lnTo>
                <a:lnTo>
                  <a:pt x="150871" y="248568"/>
                </a:lnTo>
                <a:cubicBezTo>
                  <a:pt x="150948" y="267895"/>
                  <a:pt x="154943" y="286609"/>
                  <a:pt x="162701" y="304095"/>
                </a:cubicBezTo>
                <a:cubicBezTo>
                  <a:pt x="185055" y="354714"/>
                  <a:pt x="235370" y="387463"/>
                  <a:pt x="290756" y="387463"/>
                </a:cubicBezTo>
                <a:lnTo>
                  <a:pt x="302509" y="387463"/>
                </a:lnTo>
                <a:cubicBezTo>
                  <a:pt x="357971" y="387463"/>
                  <a:pt x="408209" y="354714"/>
                  <a:pt x="430640" y="304095"/>
                </a:cubicBezTo>
                <a:cubicBezTo>
                  <a:pt x="438398" y="286609"/>
                  <a:pt x="442393" y="267895"/>
                  <a:pt x="442470" y="248568"/>
                </a:cubicBezTo>
                <a:lnTo>
                  <a:pt x="442470" y="43793"/>
                </a:lnTo>
                <a:close/>
                <a:moveTo>
                  <a:pt x="60304" y="43793"/>
                </a:moveTo>
                <a:cubicBezTo>
                  <a:pt x="55772" y="43793"/>
                  <a:pt x="51547" y="45634"/>
                  <a:pt x="48397" y="48931"/>
                </a:cubicBezTo>
                <a:cubicBezTo>
                  <a:pt x="45248" y="52229"/>
                  <a:pt x="43711" y="56448"/>
                  <a:pt x="43942" y="60973"/>
                </a:cubicBezTo>
                <a:lnTo>
                  <a:pt x="45391" y="67700"/>
                </a:lnTo>
                <a:lnTo>
                  <a:pt x="51498" y="110778"/>
                </a:lnTo>
                <a:lnTo>
                  <a:pt x="60093" y="135955"/>
                </a:lnTo>
                <a:lnTo>
                  <a:pt x="62205" y="145759"/>
                </a:lnTo>
                <a:lnTo>
                  <a:pt x="64773" y="149662"/>
                </a:lnTo>
                <a:lnTo>
                  <a:pt x="65710" y="152406"/>
                </a:lnTo>
                <a:lnTo>
                  <a:pt x="89716" y="187576"/>
                </a:lnTo>
                <a:lnTo>
                  <a:pt x="107086" y="213979"/>
                </a:lnTo>
                <a:lnTo>
                  <a:pt x="108007" y="214899"/>
                </a:lnTo>
                <a:lnTo>
                  <a:pt x="108007" y="43793"/>
                </a:lnTo>
                <a:close/>
                <a:moveTo>
                  <a:pt x="60304" y="997"/>
                </a:moveTo>
                <a:lnTo>
                  <a:pt x="533037" y="997"/>
                </a:lnTo>
                <a:cubicBezTo>
                  <a:pt x="549169" y="997"/>
                  <a:pt x="564840" y="7746"/>
                  <a:pt x="575978" y="19481"/>
                </a:cubicBezTo>
                <a:cubicBezTo>
                  <a:pt x="587117" y="31138"/>
                  <a:pt x="593032" y="47091"/>
                  <a:pt x="592187" y="63197"/>
                </a:cubicBezTo>
                <a:cubicBezTo>
                  <a:pt x="589805" y="108370"/>
                  <a:pt x="578820" y="149555"/>
                  <a:pt x="559539" y="185678"/>
                </a:cubicBezTo>
                <a:cubicBezTo>
                  <a:pt x="543868" y="214976"/>
                  <a:pt x="522821" y="240745"/>
                  <a:pt x="496933" y="262297"/>
                </a:cubicBezTo>
                <a:cubicBezTo>
                  <a:pt x="492708" y="265825"/>
                  <a:pt x="488330" y="269353"/>
                  <a:pt x="483797" y="272650"/>
                </a:cubicBezTo>
                <a:lnTo>
                  <a:pt x="483644" y="272727"/>
                </a:lnTo>
                <a:lnTo>
                  <a:pt x="483567" y="272957"/>
                </a:lnTo>
                <a:cubicBezTo>
                  <a:pt x="481416" y="288680"/>
                  <a:pt x="477191" y="304172"/>
                  <a:pt x="470969" y="318821"/>
                </a:cubicBezTo>
                <a:cubicBezTo>
                  <a:pt x="461751" y="340525"/>
                  <a:pt x="448538" y="360083"/>
                  <a:pt x="431792" y="376802"/>
                </a:cubicBezTo>
                <a:cubicBezTo>
                  <a:pt x="415046" y="393522"/>
                  <a:pt x="395458" y="406713"/>
                  <a:pt x="373718" y="415917"/>
                </a:cubicBezTo>
                <a:cubicBezTo>
                  <a:pt x="356127" y="423279"/>
                  <a:pt x="337614" y="427881"/>
                  <a:pt x="318563" y="429568"/>
                </a:cubicBezTo>
                <a:lnTo>
                  <a:pt x="318103" y="429568"/>
                </a:lnTo>
                <a:lnTo>
                  <a:pt x="318103" y="473438"/>
                </a:lnTo>
                <a:lnTo>
                  <a:pt x="318487" y="473438"/>
                </a:lnTo>
                <a:cubicBezTo>
                  <a:pt x="337921" y="476506"/>
                  <a:pt x="355973" y="483638"/>
                  <a:pt x="370722" y="494069"/>
                </a:cubicBezTo>
                <a:cubicBezTo>
                  <a:pt x="395304" y="511325"/>
                  <a:pt x="409438" y="536864"/>
                  <a:pt x="409438" y="564014"/>
                </a:cubicBezTo>
                <a:lnTo>
                  <a:pt x="409438" y="607270"/>
                </a:lnTo>
                <a:lnTo>
                  <a:pt x="183903" y="607270"/>
                </a:lnTo>
                <a:lnTo>
                  <a:pt x="183903" y="564014"/>
                </a:lnTo>
                <a:cubicBezTo>
                  <a:pt x="183903" y="536864"/>
                  <a:pt x="197960" y="511325"/>
                  <a:pt x="222542" y="494069"/>
                </a:cubicBezTo>
                <a:cubicBezTo>
                  <a:pt x="237291" y="483638"/>
                  <a:pt x="255343" y="476506"/>
                  <a:pt x="274778" y="473438"/>
                </a:cubicBezTo>
                <a:lnTo>
                  <a:pt x="275239" y="473438"/>
                </a:lnTo>
                <a:lnTo>
                  <a:pt x="275239" y="429568"/>
                </a:lnTo>
                <a:lnTo>
                  <a:pt x="274778" y="429568"/>
                </a:lnTo>
                <a:cubicBezTo>
                  <a:pt x="255727" y="427881"/>
                  <a:pt x="237214" y="423279"/>
                  <a:pt x="219623" y="415917"/>
                </a:cubicBezTo>
                <a:cubicBezTo>
                  <a:pt x="197807" y="406713"/>
                  <a:pt x="178295" y="393522"/>
                  <a:pt x="161549" y="376802"/>
                </a:cubicBezTo>
                <a:cubicBezTo>
                  <a:pt x="144726" y="360083"/>
                  <a:pt x="131590" y="340525"/>
                  <a:pt x="122372" y="318821"/>
                </a:cubicBezTo>
                <a:cubicBezTo>
                  <a:pt x="116150" y="304095"/>
                  <a:pt x="111925" y="288680"/>
                  <a:pt x="109697" y="272957"/>
                </a:cubicBezTo>
                <a:lnTo>
                  <a:pt x="109697" y="272727"/>
                </a:lnTo>
                <a:lnTo>
                  <a:pt x="109544" y="272650"/>
                </a:lnTo>
                <a:cubicBezTo>
                  <a:pt x="105011" y="269353"/>
                  <a:pt x="100556" y="265825"/>
                  <a:pt x="96331" y="262297"/>
                </a:cubicBezTo>
                <a:cubicBezTo>
                  <a:pt x="70521" y="240745"/>
                  <a:pt x="49473" y="214976"/>
                  <a:pt x="33802" y="185678"/>
                </a:cubicBezTo>
                <a:cubicBezTo>
                  <a:pt x="14444" y="149555"/>
                  <a:pt x="3459" y="108370"/>
                  <a:pt x="1155" y="63197"/>
                </a:cubicBezTo>
                <a:cubicBezTo>
                  <a:pt x="310" y="47091"/>
                  <a:pt x="6148" y="31138"/>
                  <a:pt x="17286" y="19481"/>
                </a:cubicBezTo>
                <a:cubicBezTo>
                  <a:pt x="28425" y="7746"/>
                  <a:pt x="44095" y="997"/>
                  <a:pt x="60304" y="997"/>
                </a:cubicBezTo>
                <a:close/>
                <a:moveTo>
                  <a:pt x="60332" y="565"/>
                </a:moveTo>
                <a:cubicBezTo>
                  <a:pt x="43970" y="565"/>
                  <a:pt x="28222" y="7314"/>
                  <a:pt x="16930" y="19126"/>
                </a:cubicBezTo>
                <a:cubicBezTo>
                  <a:pt x="5714" y="30937"/>
                  <a:pt x="-201" y="47043"/>
                  <a:pt x="644" y="63226"/>
                </a:cubicBezTo>
                <a:cubicBezTo>
                  <a:pt x="3026" y="108478"/>
                  <a:pt x="14011" y="149741"/>
                  <a:pt x="33369" y="185941"/>
                </a:cubicBezTo>
                <a:cubicBezTo>
                  <a:pt x="49117" y="215316"/>
                  <a:pt x="70165" y="241163"/>
                  <a:pt x="96053" y="262715"/>
                </a:cubicBezTo>
                <a:cubicBezTo>
                  <a:pt x="100508" y="266397"/>
                  <a:pt x="104887" y="269848"/>
                  <a:pt x="109266" y="273069"/>
                </a:cubicBezTo>
                <a:cubicBezTo>
                  <a:pt x="111417" y="288869"/>
                  <a:pt x="115642" y="304208"/>
                  <a:pt x="121941" y="319011"/>
                </a:cubicBezTo>
                <a:cubicBezTo>
                  <a:pt x="131159" y="340792"/>
                  <a:pt x="144372" y="360427"/>
                  <a:pt x="161195" y="377224"/>
                </a:cubicBezTo>
                <a:cubicBezTo>
                  <a:pt x="178018" y="394020"/>
                  <a:pt x="197607" y="407212"/>
                  <a:pt x="219424" y="416416"/>
                </a:cubicBezTo>
                <a:cubicBezTo>
                  <a:pt x="237169" y="423855"/>
                  <a:pt x="255682" y="428457"/>
                  <a:pt x="274733" y="430068"/>
                </a:cubicBezTo>
                <a:lnTo>
                  <a:pt x="274733" y="473018"/>
                </a:lnTo>
                <a:cubicBezTo>
                  <a:pt x="255375" y="476086"/>
                  <a:pt x="237246" y="483142"/>
                  <a:pt x="222343" y="493649"/>
                </a:cubicBezTo>
                <a:cubicBezTo>
                  <a:pt x="197607" y="511060"/>
                  <a:pt x="183396" y="536753"/>
                  <a:pt x="183396" y="564057"/>
                </a:cubicBezTo>
                <a:lnTo>
                  <a:pt x="183396" y="607851"/>
                </a:lnTo>
                <a:lnTo>
                  <a:pt x="227259" y="607851"/>
                </a:lnTo>
                <a:lnTo>
                  <a:pt x="366070" y="607851"/>
                </a:lnTo>
                <a:lnTo>
                  <a:pt x="409934" y="607851"/>
                </a:lnTo>
                <a:lnTo>
                  <a:pt x="409934" y="564057"/>
                </a:lnTo>
                <a:cubicBezTo>
                  <a:pt x="409934" y="536753"/>
                  <a:pt x="395799" y="511060"/>
                  <a:pt x="371064" y="493649"/>
                </a:cubicBezTo>
                <a:cubicBezTo>
                  <a:pt x="356161" y="483142"/>
                  <a:pt x="338032" y="476086"/>
                  <a:pt x="318596" y="473018"/>
                </a:cubicBezTo>
                <a:lnTo>
                  <a:pt x="318596" y="430068"/>
                </a:lnTo>
                <a:cubicBezTo>
                  <a:pt x="337724" y="428457"/>
                  <a:pt x="356238" y="423855"/>
                  <a:pt x="373906" y="416416"/>
                </a:cubicBezTo>
                <a:cubicBezTo>
                  <a:pt x="395799" y="407212"/>
                  <a:pt x="415388" y="394020"/>
                  <a:pt x="432211" y="377224"/>
                </a:cubicBezTo>
                <a:cubicBezTo>
                  <a:pt x="449034" y="360427"/>
                  <a:pt x="462247" y="340792"/>
                  <a:pt x="471466" y="319011"/>
                </a:cubicBezTo>
                <a:cubicBezTo>
                  <a:pt x="477765" y="304208"/>
                  <a:pt x="481990" y="288869"/>
                  <a:pt x="484141" y="273069"/>
                </a:cubicBezTo>
                <a:cubicBezTo>
                  <a:pt x="488519" y="269848"/>
                  <a:pt x="492898" y="266397"/>
                  <a:pt x="497353" y="262715"/>
                </a:cubicBezTo>
                <a:cubicBezTo>
                  <a:pt x="523241" y="241163"/>
                  <a:pt x="544290" y="215316"/>
                  <a:pt x="560037" y="185941"/>
                </a:cubicBezTo>
                <a:cubicBezTo>
                  <a:pt x="579396" y="149741"/>
                  <a:pt x="590381" y="108478"/>
                  <a:pt x="592762" y="63226"/>
                </a:cubicBezTo>
                <a:cubicBezTo>
                  <a:pt x="593607" y="47043"/>
                  <a:pt x="587615" y="30937"/>
                  <a:pt x="576400" y="19126"/>
                </a:cubicBezTo>
                <a:cubicBezTo>
                  <a:pt x="565184" y="7314"/>
                  <a:pt x="549360" y="565"/>
                  <a:pt x="533074" y="565"/>
                </a:cubicBezTo>
                <a:lnTo>
                  <a:pt x="485907" y="565"/>
                </a:lnTo>
                <a:lnTo>
                  <a:pt x="442044" y="565"/>
                </a:lnTo>
                <a:lnTo>
                  <a:pt x="372830" y="565"/>
                </a:lnTo>
                <a:lnTo>
                  <a:pt x="335036" y="565"/>
                </a:lnTo>
                <a:lnTo>
                  <a:pt x="258294" y="565"/>
                </a:lnTo>
                <a:lnTo>
                  <a:pt x="220576" y="565"/>
                </a:lnTo>
                <a:lnTo>
                  <a:pt x="151362" y="565"/>
                </a:lnTo>
                <a:lnTo>
                  <a:pt x="107499" y="565"/>
                </a:lnTo>
                <a:close/>
                <a:moveTo>
                  <a:pt x="60304" y="0"/>
                </a:moveTo>
                <a:lnTo>
                  <a:pt x="533037" y="0"/>
                </a:lnTo>
                <a:cubicBezTo>
                  <a:pt x="549476" y="0"/>
                  <a:pt x="565454" y="6826"/>
                  <a:pt x="576746" y="18790"/>
                </a:cubicBezTo>
                <a:cubicBezTo>
                  <a:pt x="588038" y="30678"/>
                  <a:pt x="594030" y="46861"/>
                  <a:pt x="593185" y="63273"/>
                </a:cubicBezTo>
                <a:cubicBezTo>
                  <a:pt x="590881" y="108523"/>
                  <a:pt x="579819" y="149939"/>
                  <a:pt x="560384" y="186139"/>
                </a:cubicBezTo>
                <a:cubicBezTo>
                  <a:pt x="544637" y="215589"/>
                  <a:pt x="523512" y="241436"/>
                  <a:pt x="497624" y="263064"/>
                </a:cubicBezTo>
                <a:cubicBezTo>
                  <a:pt x="493400" y="266592"/>
                  <a:pt x="489021" y="270043"/>
                  <a:pt x="484566" y="273341"/>
                </a:cubicBezTo>
                <a:cubicBezTo>
                  <a:pt x="482415" y="289063"/>
                  <a:pt x="478113" y="304556"/>
                  <a:pt x="471891" y="319204"/>
                </a:cubicBezTo>
                <a:cubicBezTo>
                  <a:pt x="462673" y="341062"/>
                  <a:pt x="449383" y="360696"/>
                  <a:pt x="432560" y="377492"/>
                </a:cubicBezTo>
                <a:cubicBezTo>
                  <a:pt x="415660" y="394365"/>
                  <a:pt x="395995" y="407557"/>
                  <a:pt x="374102" y="416837"/>
                </a:cubicBezTo>
                <a:cubicBezTo>
                  <a:pt x="356588" y="424200"/>
                  <a:pt x="338075" y="428801"/>
                  <a:pt x="319101" y="430565"/>
                </a:cubicBezTo>
                <a:lnTo>
                  <a:pt x="319101" y="472517"/>
                </a:lnTo>
                <a:cubicBezTo>
                  <a:pt x="338536" y="475662"/>
                  <a:pt x="356588" y="482795"/>
                  <a:pt x="371337" y="493225"/>
                </a:cubicBezTo>
                <a:cubicBezTo>
                  <a:pt x="396226" y="510711"/>
                  <a:pt x="410437" y="536558"/>
                  <a:pt x="410437" y="564014"/>
                </a:cubicBezTo>
                <a:lnTo>
                  <a:pt x="410437" y="608344"/>
                </a:lnTo>
                <a:lnTo>
                  <a:pt x="182904" y="608344"/>
                </a:lnTo>
                <a:lnTo>
                  <a:pt x="182904" y="564014"/>
                </a:lnTo>
                <a:cubicBezTo>
                  <a:pt x="182904" y="536558"/>
                  <a:pt x="197115" y="510711"/>
                  <a:pt x="222004" y="493225"/>
                </a:cubicBezTo>
                <a:cubicBezTo>
                  <a:pt x="236753" y="482795"/>
                  <a:pt x="254805" y="475662"/>
                  <a:pt x="274240" y="472517"/>
                </a:cubicBezTo>
                <a:lnTo>
                  <a:pt x="274240" y="430565"/>
                </a:lnTo>
                <a:cubicBezTo>
                  <a:pt x="255266" y="428801"/>
                  <a:pt x="236753" y="424200"/>
                  <a:pt x="219239" y="416837"/>
                </a:cubicBezTo>
                <a:cubicBezTo>
                  <a:pt x="197346" y="407557"/>
                  <a:pt x="177681" y="394365"/>
                  <a:pt x="160781" y="377492"/>
                </a:cubicBezTo>
                <a:cubicBezTo>
                  <a:pt x="143958" y="360696"/>
                  <a:pt x="130668" y="341062"/>
                  <a:pt x="121450" y="319204"/>
                </a:cubicBezTo>
                <a:cubicBezTo>
                  <a:pt x="115228" y="304479"/>
                  <a:pt x="110926" y="289063"/>
                  <a:pt x="108699" y="273341"/>
                </a:cubicBezTo>
                <a:cubicBezTo>
                  <a:pt x="104243" y="270043"/>
                  <a:pt x="99865" y="266592"/>
                  <a:pt x="95717" y="263064"/>
                </a:cubicBezTo>
                <a:cubicBezTo>
                  <a:pt x="69752" y="241436"/>
                  <a:pt x="48628" y="215589"/>
                  <a:pt x="32880" y="186139"/>
                </a:cubicBezTo>
                <a:cubicBezTo>
                  <a:pt x="13522" y="149939"/>
                  <a:pt x="2460" y="108523"/>
                  <a:pt x="79" y="63273"/>
                </a:cubicBezTo>
                <a:cubicBezTo>
                  <a:pt x="-766" y="46861"/>
                  <a:pt x="5226" y="30678"/>
                  <a:pt x="16595" y="18790"/>
                </a:cubicBezTo>
                <a:cubicBezTo>
                  <a:pt x="27887" y="6826"/>
                  <a:pt x="43865" y="0"/>
                  <a:pt x="60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115D25C9-5278-4FF0-8488-C93F88E97A85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4">
                <a:extLst>
                  <a:ext uri="{FF2B5EF4-FFF2-40B4-BE49-F238E27FC236}">
                    <a16:creationId xmlns:a16="http://schemas.microsoft.com/office/drawing/2014/main" id="{ED5C65F9-E65C-45FC-8BAB-7E87A1E154A6}"/>
                  </a:ext>
                </a:extLst>
              </p:cNvPr>
              <p:cNvSpPr/>
              <p:nvPr/>
            </p:nvSpPr>
            <p:spPr>
              <a:xfrm>
                <a:off x="685526" y="659898"/>
                <a:ext cx="11028080" cy="214678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800"/>
                  </a:spcAft>
                  <a:tabLst>
                    <a:tab pos="228600" algn="l"/>
                    <a:tab pos="1771650" algn="l"/>
                    <a:tab pos="3371850" algn="l"/>
                    <a:tab pos="4743450" algn="l"/>
                  </a:tabLst>
                </a:pPr>
                <a:r>
                  <a:rPr lang="en-US" sz="28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6: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298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thiên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enthalpy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∆</a:t>
                </a:r>
                <a:r>
                  <a:rPr lang="en-US" sz="28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298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quát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矩形 4">
                <a:extLst>
                  <a:ext uri="{FF2B5EF4-FFF2-40B4-BE49-F238E27FC236}">
                    <a16:creationId xmlns:a16="http://schemas.microsoft.com/office/drawing/2014/main" id="{ED5C65F9-E65C-45FC-8BAB-7E87A1E154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26" y="659898"/>
                <a:ext cx="11028080" cy="2146787"/>
              </a:xfrm>
              <a:prstGeom prst="rect">
                <a:avLst/>
              </a:prstGeom>
              <a:blipFill>
                <a:blip r:embed="rId7"/>
                <a:stretch>
                  <a:fillRect l="-1105" r="-19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8D2499E-B6D9-488F-862F-2D79B94859B0}"/>
                  </a:ext>
                </a:extLst>
              </p:cNvPr>
              <p:cNvSpPr txBox="1"/>
              <p:nvPr/>
            </p:nvSpPr>
            <p:spPr bwMode="auto">
              <a:xfrm>
                <a:off x="236669" y="5311622"/>
                <a:ext cx="3662530" cy="984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e>
                    </m:nary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>
                        <a:latin typeface="Cambria Math" panose="02040503050406030204" pitchFamily="18" charset="0"/>
                      </a:rPr>
                      <m:t>đ)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 </m:t>
                    </m:r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sp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8D2499E-B6D9-488F-862F-2D79B94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669" y="5311622"/>
                <a:ext cx="3662530" cy="984885"/>
              </a:xfrm>
              <a:prstGeom prst="rect">
                <a:avLst/>
              </a:prstGeom>
              <a:blipFill>
                <a:blip r:embed="rId8"/>
                <a:stretch>
                  <a:fillRect t="-11111" b="-69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EB39A3C0-16EF-4AA4-8185-384F6DBDBDD7}"/>
              </a:ext>
            </a:extLst>
          </p:cNvPr>
          <p:cNvSpPr/>
          <p:nvPr/>
        </p:nvSpPr>
        <p:spPr>
          <a:xfrm>
            <a:off x="7993522" y="3291056"/>
            <a:ext cx="3961808" cy="98488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211484" y="6501649"/>
            <a:ext cx="1224136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下载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</a:rPr>
              <a:t>http://www.1ppt.com/xiazai/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76CB8C7-415C-4007-918F-E79934FA2F98}"/>
              </a:ext>
            </a:extLst>
          </p:cNvPr>
          <p:cNvGrpSpPr/>
          <p:nvPr/>
        </p:nvGrpSpPr>
        <p:grpSpPr>
          <a:xfrm>
            <a:off x="1075895" y="3346027"/>
            <a:ext cx="1828800" cy="1323439"/>
            <a:chOff x="1143000" y="4042311"/>
            <a:chExt cx="1828800" cy="132343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694014C-BA22-4E69-B651-0B80A619460B}"/>
                </a:ext>
              </a:extLst>
            </p:cNvPr>
            <p:cNvSpPr/>
            <p:nvPr/>
          </p:nvSpPr>
          <p:spPr>
            <a:xfrm>
              <a:off x="1143000" y="4042311"/>
              <a:ext cx="1828800" cy="132343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3DC378C-20AE-42F6-A83D-234E6822C430}"/>
                </a:ext>
              </a:extLst>
            </p:cNvPr>
            <p:cNvSpPr txBox="1"/>
            <p:nvPr/>
          </p:nvSpPr>
          <p:spPr bwMode="auto">
            <a:xfrm>
              <a:off x="1143000" y="4127963"/>
              <a:ext cx="1828800" cy="107721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4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A.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CO</a:t>
              </a:r>
              <a:r>
                <a:rPr lang="en-US" sz="24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2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NH</a:t>
              </a:r>
              <a:r>
                <a:rPr lang="en-US" sz="24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endParaRPr lang="en-US" altLang="zh-CN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0201656-8882-4F6D-BA29-1966308725C4}"/>
              </a:ext>
            </a:extLst>
          </p:cNvPr>
          <p:cNvGrpSpPr/>
          <p:nvPr/>
        </p:nvGrpSpPr>
        <p:grpSpPr>
          <a:xfrm>
            <a:off x="3305042" y="3296771"/>
            <a:ext cx="2148319" cy="1372696"/>
            <a:chOff x="3094832" y="3993054"/>
            <a:chExt cx="2148319" cy="137269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7A9771A-2DB7-4A5C-BE31-98C69FE4C721}"/>
                </a:ext>
              </a:extLst>
            </p:cNvPr>
            <p:cNvSpPr/>
            <p:nvPr/>
          </p:nvSpPr>
          <p:spPr>
            <a:xfrm>
              <a:off x="3326607" y="4042311"/>
              <a:ext cx="1828800" cy="1323439"/>
            </a:xfrm>
            <a:prstGeom prst="rect">
              <a:avLst/>
            </a:prstGeom>
            <a:solidFill>
              <a:srgbClr val="2652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2C690C8-D6BA-44B3-8EED-D4CDF7EDBD8A}"/>
                </a:ext>
              </a:extLst>
            </p:cNvPr>
            <p:cNvSpPr txBox="1"/>
            <p:nvPr/>
          </p:nvSpPr>
          <p:spPr bwMode="auto">
            <a:xfrm>
              <a:off x="3094832" y="3993054"/>
              <a:ext cx="2148319" cy="124989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179705" algn="ctr">
                <a:spcAft>
                  <a:spcPts val="800"/>
                </a:spcAft>
                <a:tabLst>
                  <a:tab pos="228600" algn="l"/>
                  <a:tab pos="1771650" algn="l"/>
                  <a:tab pos="3371850" algn="l"/>
                  <a:tab pos="4743450" algn="l"/>
                </a:tabLst>
              </a:pPr>
              <a:r>
                <a:rPr lang="en-US" sz="4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indent="179705" algn="ctr">
                <a:lnSpc>
                  <a:spcPct val="130000"/>
                </a:lnSpc>
                <a:spcAft>
                  <a:spcPts val="800"/>
                </a:spcAft>
                <a:tabLst>
                  <a:tab pos="228600" algn="l"/>
                  <a:tab pos="1771650" algn="l"/>
                  <a:tab pos="3371850" algn="l"/>
                  <a:tab pos="4743450" algn="l"/>
                </a:tabLst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Cl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  <a:r>
                <a:rPr lang="en-US" sz="24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E3D3BDC-20C0-4DF8-A7BC-BCD75B02CED2}"/>
              </a:ext>
            </a:extLst>
          </p:cNvPr>
          <p:cNvGrpSpPr/>
          <p:nvPr/>
        </p:nvGrpSpPr>
        <p:grpSpPr>
          <a:xfrm>
            <a:off x="6230879" y="3346028"/>
            <a:ext cx="2031849" cy="1323439"/>
            <a:chOff x="5452560" y="4042311"/>
            <a:chExt cx="2031849" cy="132343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E166A8A-CDB9-4F90-9F59-9DF742757737}"/>
                </a:ext>
              </a:extLst>
            </p:cNvPr>
            <p:cNvSpPr/>
            <p:nvPr/>
          </p:nvSpPr>
          <p:spPr>
            <a:xfrm>
              <a:off x="5510213" y="4042311"/>
              <a:ext cx="1828800" cy="13234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75FA28F-D2A0-4462-AAB2-996FAE66FEE6}"/>
                </a:ext>
              </a:extLst>
            </p:cNvPr>
            <p:cNvSpPr txBox="1"/>
            <p:nvPr/>
          </p:nvSpPr>
          <p:spPr bwMode="auto">
            <a:xfrm>
              <a:off x="5452560" y="4146346"/>
              <a:ext cx="2031849" cy="107721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4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C.</a:t>
              </a:r>
              <a:r>
                <a: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</a:t>
              </a:r>
              <a:r>
                <a:rPr lang="en-US" sz="24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Cl </a:t>
              </a:r>
              <a:r>
                <a:rPr lang="en-US" sz="24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NH</a:t>
              </a:r>
              <a:r>
                <a:rPr lang="en-US" sz="24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3</a:t>
              </a:r>
              <a:endParaRPr lang="en-US" altLang="zh-CN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DF68E7FB-E4F2-4E08-BB9B-34FD2D191583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5" name="组合 41">
            <a:extLst>
              <a:ext uri="{FF2B5EF4-FFF2-40B4-BE49-F238E27FC236}">
                <a16:creationId xmlns:a16="http://schemas.microsoft.com/office/drawing/2014/main" id="{0C49A209-6089-44ED-921C-D5EE54A03420}"/>
              </a:ext>
            </a:extLst>
          </p:cNvPr>
          <p:cNvGrpSpPr/>
          <p:nvPr/>
        </p:nvGrpSpPr>
        <p:grpSpPr>
          <a:xfrm>
            <a:off x="8710584" y="3346027"/>
            <a:ext cx="2158463" cy="1323439"/>
            <a:chOff x="5180550" y="4042311"/>
            <a:chExt cx="2158463" cy="1323439"/>
          </a:xfrm>
        </p:grpSpPr>
        <p:sp>
          <p:nvSpPr>
            <p:cNvPr id="46" name="矩形 4">
              <a:extLst>
                <a:ext uri="{FF2B5EF4-FFF2-40B4-BE49-F238E27FC236}">
                  <a16:creationId xmlns:a16="http://schemas.microsoft.com/office/drawing/2014/main" id="{B2E07272-464E-4A45-96FF-5D48915AA823}"/>
                </a:ext>
              </a:extLst>
            </p:cNvPr>
            <p:cNvSpPr/>
            <p:nvPr/>
          </p:nvSpPr>
          <p:spPr>
            <a:xfrm>
              <a:off x="5510213" y="4042311"/>
              <a:ext cx="1828800" cy="1323439"/>
            </a:xfrm>
            <a:prstGeom prst="rect">
              <a:avLst/>
            </a:prstGeom>
            <a:solidFill>
              <a:srgbClr val="6D7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7" name="文本框 7">
              <a:extLst>
                <a:ext uri="{FF2B5EF4-FFF2-40B4-BE49-F238E27FC236}">
                  <a16:creationId xmlns:a16="http://schemas.microsoft.com/office/drawing/2014/main" id="{E8E45673-BFA0-477A-8A75-6A9A429BA23D}"/>
                </a:ext>
              </a:extLst>
            </p:cNvPr>
            <p:cNvSpPr txBox="1"/>
            <p:nvPr/>
          </p:nvSpPr>
          <p:spPr bwMode="auto">
            <a:xfrm>
              <a:off x="5180550" y="4175733"/>
              <a:ext cx="2158463" cy="117660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179705" algn="ctr">
                <a:spcAft>
                  <a:spcPts val="800"/>
                </a:spcAft>
                <a:tabLst>
                  <a:tab pos="228600" algn="l"/>
                  <a:tab pos="1771650" algn="l"/>
                  <a:tab pos="3371850" algn="l"/>
                  <a:tab pos="4743450" algn="l"/>
                </a:tabLst>
              </a:pPr>
              <a:r>
                <a:rPr lang="en-US" sz="4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D.  </a:t>
              </a:r>
            </a:p>
            <a:p>
              <a:pPr indent="179705" algn="ctr">
                <a:lnSpc>
                  <a:spcPct val="130000"/>
                </a:lnSpc>
                <a:spcAft>
                  <a:spcPts val="800"/>
                </a:spcAft>
                <a:tabLst>
                  <a:tab pos="228600" algn="l"/>
                  <a:tab pos="1771650" algn="l"/>
                  <a:tab pos="3371850" algn="l"/>
                  <a:tab pos="4743450" algn="l"/>
                </a:tabLst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0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Cl </a:t>
              </a:r>
              <a:r>
                <a:rPr lang="en-US" sz="20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NH</a:t>
              </a:r>
              <a:r>
                <a:rPr lang="en-US" sz="2000" baseline="-25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  <a:endPara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矩形 4">
            <a:extLst>
              <a:ext uri="{FF2B5EF4-FFF2-40B4-BE49-F238E27FC236}">
                <a16:creationId xmlns:a16="http://schemas.microsoft.com/office/drawing/2014/main" id="{1F28AC71-087C-4781-9B68-C40456758EC0}"/>
              </a:ext>
            </a:extLst>
          </p:cNvPr>
          <p:cNvSpPr/>
          <p:nvPr/>
        </p:nvSpPr>
        <p:spPr>
          <a:xfrm>
            <a:off x="581960" y="1071886"/>
            <a:ext cx="11028080" cy="1480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Hình chữ nhật 48">
            <a:extLst>
              <a:ext uri="{FF2B5EF4-FFF2-40B4-BE49-F238E27FC236}">
                <a16:creationId xmlns:a16="http://schemas.microsoft.com/office/drawing/2014/main" id="{0DB89B12-D8FB-4F66-9F90-3BC4CFF86C32}"/>
              </a:ext>
            </a:extLst>
          </p:cNvPr>
          <p:cNvSpPr/>
          <p:nvPr/>
        </p:nvSpPr>
        <p:spPr>
          <a:xfrm>
            <a:off x="8795557" y="3548366"/>
            <a:ext cx="2232661" cy="124110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箭头: 五边形 14">
            <a:extLst>
              <a:ext uri="{FF2B5EF4-FFF2-40B4-BE49-F238E27FC236}">
                <a16:creationId xmlns:a16="http://schemas.microsoft.com/office/drawing/2014/main" id="{F5B0063E-FA23-4215-95BC-8211E46B4B5C}"/>
              </a:ext>
            </a:extLst>
          </p:cNvPr>
          <p:cNvSpPr/>
          <p:nvPr/>
        </p:nvSpPr>
        <p:spPr>
          <a:xfrm>
            <a:off x="7902367" y="4740543"/>
            <a:ext cx="2828864" cy="801030"/>
          </a:xfrm>
          <a:prstGeom prst="homePlate">
            <a:avLst/>
          </a:prstGeom>
          <a:solidFill>
            <a:srgbClr val="265279"/>
          </a:solidFill>
          <a:ln w="57150">
            <a:solidFill>
              <a:srgbClr val="EEF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33EAB55-5F4B-478F-AFD0-76BC9AD6BEBD}"/>
              </a:ext>
            </a:extLst>
          </p:cNvPr>
          <p:cNvSpPr/>
          <p:nvPr/>
        </p:nvSpPr>
        <p:spPr>
          <a:xfrm>
            <a:off x="2422995" y="3244498"/>
            <a:ext cx="885372" cy="885372"/>
          </a:xfrm>
          <a:prstGeom prst="ellipse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4F13732D-5F40-4BE7-9EEC-3C4E17461FB8}"/>
              </a:ext>
            </a:extLst>
          </p:cNvPr>
          <p:cNvSpPr/>
          <p:nvPr/>
        </p:nvSpPr>
        <p:spPr>
          <a:xfrm>
            <a:off x="4544575" y="3244498"/>
            <a:ext cx="885372" cy="885372"/>
          </a:xfrm>
          <a:prstGeom prst="ellipse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564D0DA-9E77-4B8A-BED4-80A1B23F2439}"/>
              </a:ext>
            </a:extLst>
          </p:cNvPr>
          <p:cNvSpPr/>
          <p:nvPr/>
        </p:nvSpPr>
        <p:spPr>
          <a:xfrm>
            <a:off x="6666156" y="3244498"/>
            <a:ext cx="885372" cy="885372"/>
          </a:xfrm>
          <a:prstGeom prst="ellipse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箭头: 五边形 14">
            <a:extLst>
              <a:ext uri="{FF2B5EF4-FFF2-40B4-BE49-F238E27FC236}">
                <a16:creationId xmlns:a16="http://schemas.microsoft.com/office/drawing/2014/main" id="{305AAD45-F7AC-424C-9532-BBA69618BA6E}"/>
              </a:ext>
            </a:extLst>
          </p:cNvPr>
          <p:cNvSpPr/>
          <p:nvPr/>
        </p:nvSpPr>
        <p:spPr>
          <a:xfrm>
            <a:off x="5652864" y="4740543"/>
            <a:ext cx="2828864" cy="801030"/>
          </a:xfrm>
          <a:prstGeom prst="homePlate">
            <a:avLst/>
          </a:prstGeom>
          <a:solidFill>
            <a:srgbClr val="265279"/>
          </a:solidFill>
          <a:ln w="57150">
            <a:solidFill>
              <a:srgbClr val="EEF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B337E423-C3A9-4F3D-8087-2CE49273D385}"/>
              </a:ext>
            </a:extLst>
          </p:cNvPr>
          <p:cNvSpPr/>
          <p:nvPr/>
        </p:nvSpPr>
        <p:spPr>
          <a:xfrm>
            <a:off x="3532622" y="4740543"/>
            <a:ext cx="2828864" cy="801030"/>
          </a:xfrm>
          <a:prstGeom prst="homePlate">
            <a:avLst/>
          </a:prstGeom>
          <a:solidFill>
            <a:srgbClr val="265279"/>
          </a:solidFill>
          <a:ln w="57150">
            <a:solidFill>
              <a:srgbClr val="EEF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810C71FF-8C50-4810-A4DA-07F41FD7FAE8}"/>
              </a:ext>
            </a:extLst>
          </p:cNvPr>
          <p:cNvSpPr/>
          <p:nvPr/>
        </p:nvSpPr>
        <p:spPr>
          <a:xfrm>
            <a:off x="1492794" y="4740543"/>
            <a:ext cx="2828864" cy="801030"/>
          </a:xfrm>
          <a:prstGeom prst="homePlate">
            <a:avLst/>
          </a:prstGeom>
          <a:solidFill>
            <a:srgbClr val="265279"/>
          </a:solidFill>
          <a:ln w="57150">
            <a:solidFill>
              <a:srgbClr val="EEF3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541468F3-6782-4C16-ACF7-A6BA4251424F}"/>
              </a:ext>
            </a:extLst>
          </p:cNvPr>
          <p:cNvCxnSpPr>
            <a:cxnSpLocks/>
          </p:cNvCxnSpPr>
          <p:nvPr/>
        </p:nvCxnSpPr>
        <p:spPr>
          <a:xfrm flipV="1">
            <a:off x="2865681" y="4160993"/>
            <a:ext cx="0" cy="579550"/>
          </a:xfrm>
          <a:prstGeom prst="straightConnector1">
            <a:avLst/>
          </a:prstGeom>
          <a:ln w="76200">
            <a:solidFill>
              <a:srgbClr val="265279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6E82818D-1E3C-4914-9833-BD6CD92C4C4C}"/>
              </a:ext>
            </a:extLst>
          </p:cNvPr>
          <p:cNvCxnSpPr>
            <a:cxnSpLocks/>
          </p:cNvCxnSpPr>
          <p:nvPr/>
        </p:nvCxnSpPr>
        <p:spPr>
          <a:xfrm flipV="1">
            <a:off x="4987261" y="4160993"/>
            <a:ext cx="0" cy="579550"/>
          </a:xfrm>
          <a:prstGeom prst="straightConnector1">
            <a:avLst/>
          </a:prstGeom>
          <a:ln w="76200">
            <a:solidFill>
              <a:srgbClr val="265279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772FD9E7-2B81-4545-B5C1-4C8105294312}"/>
              </a:ext>
            </a:extLst>
          </p:cNvPr>
          <p:cNvCxnSpPr>
            <a:cxnSpLocks/>
          </p:cNvCxnSpPr>
          <p:nvPr/>
        </p:nvCxnSpPr>
        <p:spPr>
          <a:xfrm flipV="1">
            <a:off x="7108842" y="4160993"/>
            <a:ext cx="0" cy="579550"/>
          </a:xfrm>
          <a:prstGeom prst="straightConnector1">
            <a:avLst/>
          </a:prstGeom>
          <a:ln w="76200">
            <a:solidFill>
              <a:srgbClr val="265279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AFD62412-98D7-4790-B583-4264E153D77F}"/>
              </a:ext>
            </a:extLst>
          </p:cNvPr>
          <p:cNvSpPr txBox="1"/>
          <p:nvPr/>
        </p:nvSpPr>
        <p:spPr bwMode="auto">
          <a:xfrm>
            <a:off x="1857469" y="4863667"/>
            <a:ext cx="184205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0FA50E3-4A1C-41FC-9B35-EB64BC794778}"/>
              </a:ext>
            </a:extLst>
          </p:cNvPr>
          <p:cNvSpPr txBox="1"/>
          <p:nvPr/>
        </p:nvSpPr>
        <p:spPr bwMode="auto">
          <a:xfrm>
            <a:off x="4194156" y="4863667"/>
            <a:ext cx="184205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B0A8843-474F-4323-B0ED-A7B8CF707204}"/>
              </a:ext>
            </a:extLst>
          </p:cNvPr>
          <p:cNvSpPr txBox="1"/>
          <p:nvPr/>
        </p:nvSpPr>
        <p:spPr bwMode="auto">
          <a:xfrm>
            <a:off x="6304511" y="4863667"/>
            <a:ext cx="184205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B94D28BE-8D8B-42AD-BFD3-49A588DACFD8}"/>
              </a:ext>
            </a:extLst>
          </p:cNvPr>
          <p:cNvSpPr/>
          <p:nvPr/>
        </p:nvSpPr>
        <p:spPr>
          <a:xfrm flipH="1">
            <a:off x="-4" y="4822629"/>
            <a:ext cx="2237861" cy="2035371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椭圆 6">
            <a:extLst>
              <a:ext uri="{FF2B5EF4-FFF2-40B4-BE49-F238E27FC236}">
                <a16:creationId xmlns:a16="http://schemas.microsoft.com/office/drawing/2014/main" id="{997E076B-2131-4BDD-846D-4D3BB0523BD8}"/>
              </a:ext>
            </a:extLst>
          </p:cNvPr>
          <p:cNvSpPr/>
          <p:nvPr/>
        </p:nvSpPr>
        <p:spPr>
          <a:xfrm>
            <a:off x="8915659" y="3244498"/>
            <a:ext cx="885372" cy="885372"/>
          </a:xfrm>
          <a:prstGeom prst="ellipse">
            <a:avLst/>
          </a:prstGeom>
          <a:solidFill>
            <a:srgbClr val="265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54" name="直接箭头连接符 27">
            <a:extLst>
              <a:ext uri="{FF2B5EF4-FFF2-40B4-BE49-F238E27FC236}">
                <a16:creationId xmlns:a16="http://schemas.microsoft.com/office/drawing/2014/main" id="{972A55B2-EBF9-4AA4-A91F-08B3A48C3452}"/>
              </a:ext>
            </a:extLst>
          </p:cNvPr>
          <p:cNvCxnSpPr>
            <a:cxnSpLocks/>
          </p:cNvCxnSpPr>
          <p:nvPr/>
        </p:nvCxnSpPr>
        <p:spPr>
          <a:xfrm flipV="1">
            <a:off x="9358345" y="4160993"/>
            <a:ext cx="0" cy="579550"/>
          </a:xfrm>
          <a:prstGeom prst="straightConnector1">
            <a:avLst/>
          </a:prstGeom>
          <a:ln w="76200">
            <a:solidFill>
              <a:srgbClr val="265279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30">
            <a:extLst>
              <a:ext uri="{FF2B5EF4-FFF2-40B4-BE49-F238E27FC236}">
                <a16:creationId xmlns:a16="http://schemas.microsoft.com/office/drawing/2014/main" id="{CD6B81A0-DE6F-45FF-8E14-2EA271BF4C59}"/>
              </a:ext>
            </a:extLst>
          </p:cNvPr>
          <p:cNvSpPr txBox="1"/>
          <p:nvPr/>
        </p:nvSpPr>
        <p:spPr bwMode="auto">
          <a:xfrm>
            <a:off x="8350623" y="4826234"/>
            <a:ext cx="1842052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6" name="矩形 4">
            <a:extLst>
              <a:ext uri="{FF2B5EF4-FFF2-40B4-BE49-F238E27FC236}">
                <a16:creationId xmlns:a16="http://schemas.microsoft.com/office/drawing/2014/main" id="{05DECC5A-2EBF-4F5D-938C-119F35485ACA}"/>
              </a:ext>
            </a:extLst>
          </p:cNvPr>
          <p:cNvSpPr/>
          <p:nvPr/>
        </p:nvSpPr>
        <p:spPr>
          <a:xfrm>
            <a:off x="581960" y="623944"/>
            <a:ext cx="11028080" cy="1928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spcAft>
                <a:spcPts val="800"/>
              </a:spcAft>
              <a:tabLst>
                <a:tab pos="228600" algn="l"/>
                <a:tab pos="1771650" algn="l"/>
                <a:tab pos="3371850" algn="l"/>
                <a:tab pos="4743450" algn="l"/>
              </a:tabLs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D3610422-EA4C-46EE-A938-709C3A0C7F11}"/>
              </a:ext>
            </a:extLst>
          </p:cNvPr>
          <p:cNvSpPr/>
          <p:nvPr/>
        </p:nvSpPr>
        <p:spPr>
          <a:xfrm>
            <a:off x="4422282" y="4890193"/>
            <a:ext cx="1317068" cy="74292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" grpId="0" animBg="1"/>
      <p:bldP spid="6" grpId="0" animBg="1"/>
      <p:bldP spid="7" grpId="0" animBg="1"/>
      <p:bldP spid="15" grpId="0" animBg="1"/>
      <p:bldP spid="13" grpId="0" animBg="1"/>
      <p:bldP spid="12" grpId="0" animBg="1"/>
      <p:bldP spid="29" grpId="0"/>
      <p:bldP spid="30" grpId="0"/>
      <p:bldP spid="31" grpId="0"/>
      <p:bldP spid="52" grpId="0" animBg="1"/>
      <p:bldP spid="55" grpId="0"/>
      <p:bldP spid="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EC543A2D-D67C-45A6-A69E-DB0581EF1DEA}"/>
              </a:ext>
            </a:extLst>
          </p:cNvPr>
          <p:cNvSpPr/>
          <p:nvPr/>
        </p:nvSpPr>
        <p:spPr>
          <a:xfrm flipH="1">
            <a:off x="2521104" y="0"/>
            <a:ext cx="9670897" cy="5656114"/>
          </a:xfrm>
          <a:custGeom>
            <a:avLst/>
            <a:gdLst>
              <a:gd name="connsiteX0" fmla="*/ 6232099 w 9670897"/>
              <a:gd name="connsiteY0" fmla="*/ 475896 h 5656114"/>
              <a:gd name="connsiteX1" fmla="*/ 3438507 w 9670897"/>
              <a:gd name="connsiteY1" fmla="*/ 475896 h 5656114"/>
              <a:gd name="connsiteX2" fmla="*/ 0 w 9670897"/>
              <a:gd name="connsiteY2" fmla="*/ 3968965 h 5656114"/>
              <a:gd name="connsiteX3" fmla="*/ 0 w 9670897"/>
              <a:gd name="connsiteY3" fmla="*/ 5656114 h 5656114"/>
              <a:gd name="connsiteX4" fmla="*/ 1132796 w 9670897"/>
              <a:gd name="connsiteY4" fmla="*/ 5656114 h 5656114"/>
              <a:gd name="connsiteX5" fmla="*/ 3720091 w 9670897"/>
              <a:gd name="connsiteY5" fmla="*/ 0 h 5656114"/>
              <a:gd name="connsiteX6" fmla="*/ 926499 w 9670897"/>
              <a:gd name="connsiteY6" fmla="*/ 0 h 5656114"/>
              <a:gd name="connsiteX7" fmla="*/ 0 w 9670897"/>
              <a:gd name="connsiteY7" fmla="*/ 941201 h 5656114"/>
              <a:gd name="connsiteX8" fmla="*/ 0 w 9670897"/>
              <a:gd name="connsiteY8" fmla="*/ 3779121 h 5656114"/>
              <a:gd name="connsiteX9" fmla="*/ 9670897 w 9670897"/>
              <a:gd name="connsiteY9" fmla="*/ 0 h 5656114"/>
              <a:gd name="connsiteX10" fmla="*/ 6877305 w 9670897"/>
              <a:gd name="connsiteY10" fmla="*/ 0 h 5656114"/>
              <a:gd name="connsiteX11" fmla="*/ 1778002 w 9670897"/>
              <a:gd name="connsiteY11" fmla="*/ 5180218 h 5656114"/>
              <a:gd name="connsiteX12" fmla="*/ 4571594 w 9670897"/>
              <a:gd name="connsiteY12" fmla="*/ 5180218 h 565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70897" h="5656114">
                <a:moveTo>
                  <a:pt x="6232099" y="475896"/>
                </a:moveTo>
                <a:lnTo>
                  <a:pt x="3438507" y="475896"/>
                </a:lnTo>
                <a:lnTo>
                  <a:pt x="0" y="3968965"/>
                </a:lnTo>
                <a:lnTo>
                  <a:pt x="0" y="5656114"/>
                </a:lnTo>
                <a:lnTo>
                  <a:pt x="1132796" y="5656114"/>
                </a:lnTo>
                <a:close/>
                <a:moveTo>
                  <a:pt x="3720091" y="0"/>
                </a:moveTo>
                <a:lnTo>
                  <a:pt x="926499" y="0"/>
                </a:lnTo>
                <a:lnTo>
                  <a:pt x="0" y="941201"/>
                </a:lnTo>
                <a:lnTo>
                  <a:pt x="0" y="3779121"/>
                </a:lnTo>
                <a:close/>
                <a:moveTo>
                  <a:pt x="9670897" y="0"/>
                </a:moveTo>
                <a:lnTo>
                  <a:pt x="6877305" y="0"/>
                </a:lnTo>
                <a:lnTo>
                  <a:pt x="1778002" y="5180218"/>
                </a:lnTo>
                <a:lnTo>
                  <a:pt x="4571594" y="5180218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等腰三角形 1">
            <a:extLst>
              <a:ext uri="{FF2B5EF4-FFF2-40B4-BE49-F238E27FC236}">
                <a16:creationId xmlns:a16="http://schemas.microsoft.com/office/drawing/2014/main" id="{5D88B489-A3DC-4602-BA07-FF0A66E054CD}"/>
              </a:ext>
            </a:extLst>
          </p:cNvPr>
          <p:cNvSpPr/>
          <p:nvPr/>
        </p:nvSpPr>
        <p:spPr>
          <a:xfrm flipH="1">
            <a:off x="-4" y="2852737"/>
            <a:ext cx="4403728" cy="4005263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45A2415-F0FC-4C63-95A5-94C859A46CAB}"/>
              </a:ext>
            </a:extLst>
          </p:cNvPr>
          <p:cNvSpPr txBox="1"/>
          <p:nvPr/>
        </p:nvSpPr>
        <p:spPr bwMode="auto">
          <a:xfrm>
            <a:off x="919470" y="3263617"/>
            <a:ext cx="464846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b="1" i="1" dirty="0">
                <a:gradFill>
                  <a:gsLst>
                    <a:gs pos="0">
                      <a:srgbClr val="265279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THANKS </a:t>
            </a:r>
            <a:endParaRPr lang="zh-CN" altLang="en-US" sz="8000" b="1" i="1" dirty="0">
              <a:gradFill>
                <a:gsLst>
                  <a:gs pos="0">
                    <a:srgbClr val="265279"/>
                  </a:gs>
                  <a:gs pos="100000">
                    <a:schemeClr val="tx1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38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2">
            <a:extLst>
              <a:ext uri="{FF2B5EF4-FFF2-40B4-BE49-F238E27FC236}">
                <a16:creationId xmlns:a16="http://schemas.microsoft.com/office/drawing/2014/main" id="{CE6C83F9-F491-4958-8C82-8999B491B51D}"/>
              </a:ext>
            </a:extLst>
          </p:cNvPr>
          <p:cNvGrpSpPr/>
          <p:nvPr/>
        </p:nvGrpSpPr>
        <p:grpSpPr>
          <a:xfrm>
            <a:off x="3867150" y="446928"/>
            <a:ext cx="4572000" cy="989347"/>
            <a:chOff x="4014061" y="1035623"/>
            <a:chExt cx="4572000" cy="989347"/>
          </a:xfrm>
        </p:grpSpPr>
        <p:sp>
          <p:nvSpPr>
            <p:cNvPr id="28" name="Rectangle: Rounded Corners 9">
              <a:extLst>
                <a:ext uri="{FF2B5EF4-FFF2-40B4-BE49-F238E27FC236}">
                  <a16:creationId xmlns:a16="http://schemas.microsoft.com/office/drawing/2014/main" id="{C0FA234F-29A6-4571-9809-920F6C648867}"/>
                </a:ext>
              </a:extLst>
            </p:cNvPr>
            <p:cNvSpPr/>
            <p:nvPr/>
          </p:nvSpPr>
          <p:spPr>
            <a:xfrm>
              <a:off x="4014061" y="1195451"/>
              <a:ext cx="4572000" cy="786259"/>
            </a:xfrm>
            <a:prstGeom prst="roundRect">
              <a:avLst/>
            </a:prstGeom>
            <a:solidFill>
              <a:srgbClr val="C6F3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939EF445-282E-4031-B3D2-10DC3DFFC179}"/>
                </a:ext>
              </a:extLst>
            </p:cNvPr>
            <p:cNvSpPr txBox="1"/>
            <p:nvPr/>
          </p:nvSpPr>
          <p:spPr>
            <a:xfrm>
              <a:off x="5097603" y="1272941"/>
              <a:ext cx="32871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3D6F7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30" name="Picture 11" descr="Icon&#10;&#10;Description automatically generated">
              <a:extLst>
                <a:ext uri="{FF2B5EF4-FFF2-40B4-BE49-F238E27FC236}">
                  <a16:creationId xmlns:a16="http://schemas.microsoft.com/office/drawing/2014/main" id="{7837B112-3C5E-4121-A537-143A0D850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7062">
              <a:off x="4202254" y="1035623"/>
              <a:ext cx="989347" cy="989347"/>
            </a:xfrm>
            <a:prstGeom prst="rect">
              <a:avLst/>
            </a:prstGeom>
          </p:spPr>
        </p:pic>
      </p:grpSp>
      <p:sp>
        <p:nvSpPr>
          <p:cNvPr id="31" name="TextBox 14">
            <a:extLst>
              <a:ext uri="{FF2B5EF4-FFF2-40B4-BE49-F238E27FC236}">
                <a16:creationId xmlns:a16="http://schemas.microsoft.com/office/drawing/2014/main" id="{4E04F393-498C-4786-AA75-A26812F34174}"/>
              </a:ext>
            </a:extLst>
          </p:cNvPr>
          <p:cNvSpPr txBox="1"/>
          <p:nvPr/>
        </p:nvSpPr>
        <p:spPr>
          <a:xfrm>
            <a:off x="1347932" y="1744833"/>
            <a:ext cx="9791700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rgbClr val="1425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4">
            <a:extLst>
              <a:ext uri="{FF2B5EF4-FFF2-40B4-BE49-F238E27FC236}">
                <a16:creationId xmlns:a16="http://schemas.microsoft.com/office/drawing/2014/main" id="{6489493C-66D1-4882-A54D-B1EE3E0BBB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5E8EF"/>
              </a:clrFrom>
              <a:clrTo>
                <a:srgbClr val="D5E8EF">
                  <a:alpha val="0"/>
                </a:srgbClr>
              </a:clrTo>
            </a:clrChange>
          </a:blip>
          <a:srcRect b="8262"/>
          <a:stretch/>
        </p:blipFill>
        <p:spPr>
          <a:xfrm>
            <a:off x="2550242" y="2750743"/>
            <a:ext cx="7091516" cy="1749787"/>
          </a:xfrm>
          <a:prstGeom prst="rect">
            <a:avLst/>
          </a:prstGeom>
        </p:spPr>
      </p:pic>
      <p:sp>
        <p:nvSpPr>
          <p:cNvPr id="33" name="TextBox 27">
            <a:extLst>
              <a:ext uri="{FF2B5EF4-FFF2-40B4-BE49-F238E27FC236}">
                <a16:creationId xmlns:a16="http://schemas.microsoft.com/office/drawing/2014/main" id="{A040109D-7D0B-4DAA-8BC2-DFDEC23EBE3F}"/>
              </a:ext>
            </a:extLst>
          </p:cNvPr>
          <p:cNvSpPr txBox="1"/>
          <p:nvPr/>
        </p:nvSpPr>
        <p:spPr>
          <a:xfrm>
            <a:off x="1450110" y="4566374"/>
            <a:ext cx="9993745" cy="49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i="1" dirty="0" err="1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i="1" dirty="0">
                <a:solidFill>
                  <a:srgbClr val="1425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1425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DA3865C9-C4E0-4DEC-B6B7-E9752F498EBF}"/>
              </a:ext>
            </a:extLst>
          </p:cNvPr>
          <p:cNvSpPr txBox="1"/>
          <p:nvPr/>
        </p:nvSpPr>
        <p:spPr>
          <a:xfrm>
            <a:off x="5400943" y="5056630"/>
            <a:ext cx="168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3DA812B-D9FD-4073-839C-991B5CA1878C}"/>
              </a:ext>
            </a:extLst>
          </p:cNvPr>
          <p:cNvSpPr txBox="1"/>
          <p:nvPr/>
        </p:nvSpPr>
        <p:spPr>
          <a:xfrm>
            <a:off x="1347932" y="5551008"/>
            <a:ext cx="999374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thiên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enthalpy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1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714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714">
                                          <p:cBhvr additive="base">
                                            <p:cTn id="7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714">
                                          <p:cBhvr additive="base">
                                            <p:cTn id="8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3" grpId="0"/>
          <p:bldP spid="34" grpId="0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3" grpId="0"/>
          <p:bldP spid="34" grpId="0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1F9EC8FD-1B32-41B1-8B7C-DF7C56FDF14B}"/>
              </a:ext>
            </a:extLst>
          </p:cNvPr>
          <p:cNvSpPr/>
          <p:nvPr/>
        </p:nvSpPr>
        <p:spPr>
          <a:xfrm flipH="1">
            <a:off x="4761" y="3635930"/>
            <a:ext cx="3175001" cy="3222069"/>
          </a:xfrm>
          <a:prstGeom prst="triangle">
            <a:avLst>
              <a:gd name="adj" fmla="val 10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28AF90-8EC8-4480-AF51-6624EB99D4A6}"/>
              </a:ext>
            </a:extLst>
          </p:cNvPr>
          <p:cNvSpPr/>
          <p:nvPr/>
        </p:nvSpPr>
        <p:spPr>
          <a:xfrm>
            <a:off x="0" y="0"/>
            <a:ext cx="8840416" cy="37869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B0457639-9F8E-437B-BA02-2B89D5F6E1BB}"/>
              </a:ext>
            </a:extLst>
          </p:cNvPr>
          <p:cNvSpPr/>
          <p:nvPr/>
        </p:nvSpPr>
        <p:spPr>
          <a:xfrm rot="5400000">
            <a:off x="7777626" y="1062791"/>
            <a:ext cx="5477163" cy="3351584"/>
          </a:xfrm>
          <a:prstGeom prst="homePlate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A848D7-AC8A-4F5C-B0CF-6B4B17D86FA0}"/>
              </a:ext>
            </a:extLst>
          </p:cNvPr>
          <p:cNvSpPr txBox="1"/>
          <p:nvPr/>
        </p:nvSpPr>
        <p:spPr bwMode="auto">
          <a:xfrm>
            <a:off x="8840415" y="16647"/>
            <a:ext cx="3351585" cy="37702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3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23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3CA4432-501E-4BD7-B822-FB4556C608F6}"/>
              </a:ext>
            </a:extLst>
          </p:cNvPr>
          <p:cNvSpPr txBox="1"/>
          <p:nvPr/>
        </p:nvSpPr>
        <p:spPr bwMode="auto">
          <a:xfrm>
            <a:off x="187013" y="4092919"/>
            <a:ext cx="8840417" cy="22438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BIẾN THIÊN ENTHALPY CỦA PHẢN ỨNG DỰA VÀO NĂNG LƯỢNG LIÊN KẾT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3" grpId="0" animBg="1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oMo] 4 Cách Hiệu Quả Để Biến Đam Mê Và Sở Trường Của Bạn Thành Doanh  Nghiệp Online - YBOX">
            <a:extLst>
              <a:ext uri="{FF2B5EF4-FFF2-40B4-BE49-F238E27FC236}">
                <a16:creationId xmlns:a16="http://schemas.microsoft.com/office/drawing/2014/main" id="{AA4DF30B-2280-457C-9B6F-597B7AE58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001"/>
            <a:ext cx="5572125" cy="3184071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ài 14. Tính biến thiên enthalpy của phản ứng hóa học trang 88, 89, 90, 91,  92, 93 Hóa 10 Chân trời sáng tạo | SGK Hóa 10 - Chân trời sáng tạo">
            <a:extLst>
              <a:ext uri="{FF2B5EF4-FFF2-40B4-BE49-F238E27FC236}">
                <a16:creationId xmlns:a16="http://schemas.microsoft.com/office/drawing/2014/main" id="{234FD5BF-258C-413C-B96B-870B1BE9D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2"/>
          <a:stretch/>
        </p:blipFill>
        <p:spPr bwMode="auto">
          <a:xfrm>
            <a:off x="5723947" y="1262001"/>
            <a:ext cx="5359959" cy="256606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7">
            <a:extLst>
              <a:ext uri="{FF2B5EF4-FFF2-40B4-BE49-F238E27FC236}">
                <a16:creationId xmlns:a16="http://schemas.microsoft.com/office/drawing/2014/main" id="{86683994-7CFE-4D28-81FC-4F53E803D0A6}"/>
              </a:ext>
            </a:extLst>
          </p:cNvPr>
          <p:cNvSpPr txBox="1"/>
          <p:nvPr/>
        </p:nvSpPr>
        <p:spPr>
          <a:xfrm>
            <a:off x="6421870" y="3828063"/>
            <a:ext cx="4301548" cy="429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14.1.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0A83E68B-0C7D-4934-A652-6890704B4EA7}"/>
              </a:ext>
            </a:extLst>
          </p:cNvPr>
          <p:cNvSpPr/>
          <p:nvPr/>
        </p:nvSpPr>
        <p:spPr>
          <a:xfrm>
            <a:off x="729673" y="4775200"/>
            <a:ext cx="10935854" cy="1339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762CBD79-75E1-440B-AD18-17A919CA66F9}"/>
              </a:ext>
            </a:extLst>
          </p:cNvPr>
          <p:cNvGrpSpPr/>
          <p:nvPr/>
        </p:nvGrpSpPr>
        <p:grpSpPr>
          <a:xfrm>
            <a:off x="1030773" y="381417"/>
            <a:ext cx="10053133" cy="814032"/>
            <a:chOff x="914398" y="414635"/>
            <a:chExt cx="10331106" cy="814032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7D9D017-43F1-4BBC-8DF7-342016892AF5}"/>
                </a:ext>
              </a:extLst>
            </p:cNvPr>
            <p:cNvGrpSpPr/>
            <p:nvPr/>
          </p:nvGrpSpPr>
          <p:grpSpPr>
            <a:xfrm>
              <a:off x="914398" y="414635"/>
              <a:ext cx="10331106" cy="814032"/>
              <a:chOff x="4171949" y="490835"/>
              <a:chExt cx="7143751" cy="814032"/>
            </a:xfrm>
          </p:grpSpPr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93E163C2-5FD2-4419-A1F7-24FFC4D9B99A}"/>
                  </a:ext>
                </a:extLst>
              </p:cNvPr>
              <p:cNvSpPr/>
              <p:nvPr/>
            </p:nvSpPr>
            <p:spPr>
              <a:xfrm>
                <a:off x="4371975" y="695920"/>
                <a:ext cx="6632808" cy="608947"/>
              </a:xfrm>
              <a:prstGeom prst="rect">
                <a:avLst/>
              </a:prstGeom>
              <a:noFill/>
              <a:ln w="28575">
                <a:solidFill>
                  <a:srgbClr val="3D6F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1DA96377-CC8D-4932-90D0-D0FF12744153}"/>
                  </a:ext>
                </a:extLst>
              </p:cNvPr>
              <p:cNvSpPr/>
              <p:nvPr/>
            </p:nvSpPr>
            <p:spPr>
              <a:xfrm>
                <a:off x="4171949" y="490835"/>
                <a:ext cx="6720877" cy="60894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52000"/>
                    </a:schemeClr>
                  </a:gs>
                  <a:gs pos="42000">
                    <a:srgbClr val="C6F3F6">
                      <a:alpha val="74000"/>
                    </a:srgbClr>
                  </a:gs>
                  <a:gs pos="100000">
                    <a:srgbClr val="51CBF1">
                      <a:alpha val="53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E4FE4773-4E90-4487-A89C-11CEFFDD4CDE}"/>
                  </a:ext>
                </a:extLst>
              </p:cNvPr>
              <p:cNvSpPr txBox="1"/>
              <p:nvPr/>
            </p:nvSpPr>
            <p:spPr>
              <a:xfrm>
                <a:off x="4171950" y="490835"/>
                <a:ext cx="7143750" cy="506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Clr>
                    <a:srgbClr val="335C5F"/>
                  </a:buClr>
                  <a:buFont typeface="Wingdings" panose="05000000000000000000" pitchFamily="2" charset="2"/>
                  <a:buChar char="v"/>
                </a:pPr>
                <a:endParaRPr lang="en-US" sz="2400" b="1">
                  <a:solidFill>
                    <a:srgbClr val="335C5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5DB0B9-8F3E-45F0-ABE4-303452938BE5}"/>
                </a:ext>
              </a:extLst>
            </p:cNvPr>
            <p:cNvSpPr txBox="1"/>
            <p:nvPr/>
          </p:nvSpPr>
          <p:spPr>
            <a:xfrm>
              <a:off x="946497" y="487471"/>
              <a:ext cx="9592194" cy="503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142526"/>
                </a:buClr>
              </a:pPr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thiên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enthalpy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năng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vi-VN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liên </a:t>
              </a:r>
              <a:r>
                <a:rPr lang="vi-VN" sz="2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endPara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75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812BC1C-B4F4-434A-8B7A-DDD216AF8708}"/>
              </a:ext>
            </a:extLst>
          </p:cNvPr>
          <p:cNvSpPr/>
          <p:nvPr/>
        </p:nvSpPr>
        <p:spPr>
          <a:xfrm>
            <a:off x="0" y="1011219"/>
            <a:ext cx="12192000" cy="12894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B5C5402B-7D55-44C8-A3D2-437A1DB49769}"/>
              </a:ext>
            </a:extLst>
          </p:cNvPr>
          <p:cNvSpPr txBox="1"/>
          <p:nvPr/>
        </p:nvSpPr>
        <p:spPr>
          <a:xfrm>
            <a:off x="5253161" y="1363562"/>
            <a:ext cx="1685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giải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CB833A-8F32-4D4E-8F7D-158E32C936D6}"/>
              </a:ext>
            </a:extLst>
          </p:cNvPr>
          <p:cNvSpPr txBox="1"/>
          <p:nvPr/>
        </p:nvSpPr>
        <p:spPr>
          <a:xfrm>
            <a:off x="1753497" y="2959266"/>
            <a:ext cx="9961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0"/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Khi H</a:t>
            </a:r>
            <a:r>
              <a:rPr lang="vi-VN" sz="36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36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0" i="0" baseline="-25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(ở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 latinLnBrk="0"/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 + Liên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H-H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O=O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endParaRPr lang="vi-VN" sz="3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latinLnBrk="0"/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 + Liên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H-O-H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vi-VN" sz="3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89EA1CED-455F-42A3-891C-84D833EFB28F}"/>
              </a:ext>
            </a:extLst>
          </p:cNvPr>
          <p:cNvSpPr/>
          <p:nvPr/>
        </p:nvSpPr>
        <p:spPr>
          <a:xfrm>
            <a:off x="3033657" y="430306"/>
            <a:ext cx="8713694" cy="1979407"/>
          </a:xfrm>
          <a:prstGeom prst="cloudCallout">
            <a:avLst>
              <a:gd name="adj1" fmla="val -67500"/>
              <a:gd name="adj2" fmla="val 6133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Hình ảnh 4" descr="Ảnh có chứa người&#10;&#10;Mô tả được tạo tự động">
            <a:extLst>
              <a:ext uri="{FF2B5EF4-FFF2-40B4-BE49-F238E27FC236}">
                <a16:creationId xmlns:a16="http://schemas.microsoft.com/office/drawing/2014/main" id="{7BFE4B19-A472-4BC9-8DFF-19E27C6B5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987" y="1333948"/>
            <a:ext cx="4486275" cy="58293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70EE531-C7B9-4CC4-B6D9-75DA4DA88BD4}"/>
              </a:ext>
            </a:extLst>
          </p:cNvPr>
          <p:cNvSpPr txBox="1"/>
          <p:nvPr/>
        </p:nvSpPr>
        <p:spPr>
          <a:xfrm>
            <a:off x="2775474" y="2582354"/>
            <a:ext cx="8875058" cy="2600199"/>
          </a:xfrm>
          <a:prstGeom prst="rect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25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www.freeppt7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4D4D"/>
      </a:accent1>
      <a:accent2>
        <a:srgbClr val="FF6B42"/>
      </a:accent2>
      <a:accent3>
        <a:srgbClr val="5BA3EB"/>
      </a:accent3>
      <a:accent4>
        <a:srgbClr val="06BB9A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e44dfco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84D4D"/>
      </a:accent1>
      <a:accent2>
        <a:srgbClr val="FF6B42"/>
      </a:accent2>
      <a:accent3>
        <a:srgbClr val="5BA3EB"/>
      </a:accent3>
      <a:accent4>
        <a:srgbClr val="06BB9A"/>
      </a:accent4>
      <a:accent5>
        <a:srgbClr val="8E7EF0"/>
      </a:accent5>
      <a:accent6>
        <a:srgbClr val="F4B919"/>
      </a:accent6>
      <a:hlink>
        <a:srgbClr val="4472C4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77">
    <a:dk1>
      <a:srgbClr val="000000"/>
    </a:dk1>
    <a:lt1>
      <a:srgbClr val="FFFFFF"/>
    </a:lt1>
    <a:dk2>
      <a:srgbClr val="778495"/>
    </a:dk2>
    <a:lt2>
      <a:srgbClr val="F0F0F0"/>
    </a:lt2>
    <a:accent1>
      <a:srgbClr val="F84D4D"/>
    </a:accent1>
    <a:accent2>
      <a:srgbClr val="FF6B42"/>
    </a:accent2>
    <a:accent3>
      <a:srgbClr val="5BA3EB"/>
    </a:accent3>
    <a:accent4>
      <a:srgbClr val="06BB9A"/>
    </a:accent4>
    <a:accent5>
      <a:srgbClr val="8E7EF0"/>
    </a:accent5>
    <a:accent6>
      <a:srgbClr val="F4B91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728</TotalTime>
  <Words>3529</Words>
  <Application>Microsoft Office PowerPoint</Application>
  <PresentationFormat>Màn hình rộng</PresentationFormat>
  <Paragraphs>320</Paragraphs>
  <Slides>45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45</vt:i4>
      </vt:variant>
    </vt:vector>
  </HeadingPairs>
  <TitlesOfParts>
    <vt:vector size="55" baseType="lpstr">
      <vt:lpstr>等线</vt:lpstr>
      <vt:lpstr>微软雅黑</vt:lpstr>
      <vt:lpstr>Aref Ruqaa</vt:lpstr>
      <vt:lpstr>Arial</vt:lpstr>
      <vt:lpstr>Calibri</vt:lpstr>
      <vt:lpstr>Cambria Math</vt:lpstr>
      <vt:lpstr>Times New Roman</vt:lpstr>
      <vt:lpstr>Wingdings</vt:lpstr>
      <vt:lpstr>www.freeppt7.com</vt:lpstr>
      <vt:lpstr>www.jpppt.com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www.freeppt7.com</cp:keywords>
  <dc:description>www.freeppt7.com</dc:description>
  <cp:lastModifiedBy>Chi Que</cp:lastModifiedBy>
  <cp:revision>128</cp:revision>
  <dcterms:created xsi:type="dcterms:W3CDTF">2017-08-18T03:02:00Z</dcterms:created>
  <dcterms:modified xsi:type="dcterms:W3CDTF">2022-08-19T04:50:50Z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