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Lst>
  <p:notesMasterIdLst>
    <p:notesMasterId r:id="rId53"/>
  </p:notesMasterIdLst>
  <p:sldIdLst>
    <p:sldId id="836" r:id="rId3"/>
    <p:sldId id="1028" r:id="rId4"/>
    <p:sldId id="1054" r:id="rId5"/>
    <p:sldId id="1055" r:id="rId6"/>
    <p:sldId id="1053" r:id="rId7"/>
    <p:sldId id="1074" r:id="rId8"/>
    <p:sldId id="1080" r:id="rId9"/>
    <p:sldId id="1058" r:id="rId10"/>
    <p:sldId id="1059" r:id="rId11"/>
    <p:sldId id="1060" r:id="rId12"/>
    <p:sldId id="1061" r:id="rId13"/>
    <p:sldId id="1062" r:id="rId14"/>
    <p:sldId id="1063" r:id="rId15"/>
    <p:sldId id="1065" r:id="rId16"/>
    <p:sldId id="1066" r:id="rId17"/>
    <p:sldId id="256" r:id="rId18"/>
    <p:sldId id="1081" r:id="rId19"/>
    <p:sldId id="1069" r:id="rId20"/>
    <p:sldId id="1068" r:id="rId21"/>
    <p:sldId id="1070" r:id="rId22"/>
    <p:sldId id="1071" r:id="rId23"/>
    <p:sldId id="1075" r:id="rId24"/>
    <p:sldId id="361" r:id="rId25"/>
    <p:sldId id="1082" r:id="rId26"/>
    <p:sldId id="414" r:id="rId27"/>
    <p:sldId id="1072" r:id="rId28"/>
    <p:sldId id="1076" r:id="rId29"/>
    <p:sldId id="1077" r:id="rId30"/>
    <p:sldId id="1073" r:id="rId31"/>
    <p:sldId id="1004" r:id="rId32"/>
    <p:sldId id="1079" r:id="rId33"/>
    <p:sldId id="1083" r:id="rId34"/>
    <p:sldId id="1084" r:id="rId35"/>
    <p:sldId id="1085" r:id="rId36"/>
    <p:sldId id="1086" r:id="rId37"/>
    <p:sldId id="1087" r:id="rId38"/>
    <p:sldId id="1078" r:id="rId39"/>
    <p:sldId id="1089" r:id="rId40"/>
    <p:sldId id="1090" r:id="rId41"/>
    <p:sldId id="1091" r:id="rId42"/>
    <p:sldId id="1088" r:id="rId43"/>
    <p:sldId id="1051" r:id="rId44"/>
    <p:sldId id="584" r:id="rId45"/>
    <p:sldId id="586" r:id="rId46"/>
    <p:sldId id="560" r:id="rId47"/>
    <p:sldId id="589" r:id="rId48"/>
    <p:sldId id="587" r:id="rId49"/>
    <p:sldId id="561" r:id="rId50"/>
    <p:sldId id="596" r:id="rId51"/>
    <p:sldId id="1050" r:id="rId52"/>
  </p:sldIdLst>
  <p:sldSz cx="9144000" cy="5143500" type="screen16x9"/>
  <p:notesSz cx="6858000" cy="9144000"/>
  <p:custDataLst>
    <p:tags r:id="rId54"/>
  </p:custDataLst>
  <p:defaultTextStyle>
    <a:defPPr>
      <a:defRPr lang="zh-CN"/>
    </a:defPPr>
    <a:lvl1pPr marL="0" algn="l" defTabSz="914282" rtl="0" eaLnBrk="1" latinLnBrk="0" hangingPunct="1">
      <a:defRPr sz="1800" kern="1200">
        <a:solidFill>
          <a:schemeClr val="tx1"/>
        </a:solidFill>
        <a:latin typeface="+mn-lt"/>
        <a:ea typeface="+mn-ea"/>
        <a:cs typeface="+mn-cs"/>
      </a:defRPr>
    </a:lvl1pPr>
    <a:lvl2pPr marL="457140"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2" algn="l" defTabSz="914282" rtl="0" eaLnBrk="1" latinLnBrk="0" hangingPunct="1">
      <a:defRPr sz="1800" kern="1200">
        <a:solidFill>
          <a:schemeClr val="tx1"/>
        </a:solidFill>
        <a:latin typeface="+mn-lt"/>
        <a:ea typeface="+mn-ea"/>
        <a:cs typeface="+mn-cs"/>
      </a:defRPr>
    </a:lvl4pPr>
    <a:lvl5pPr marL="1828563" algn="l" defTabSz="914282" rtl="0" eaLnBrk="1" latinLnBrk="0" hangingPunct="1">
      <a:defRPr sz="1800" kern="1200">
        <a:solidFill>
          <a:schemeClr val="tx1"/>
        </a:solidFill>
        <a:latin typeface="+mn-lt"/>
        <a:ea typeface="+mn-ea"/>
        <a:cs typeface="+mn-cs"/>
      </a:defRPr>
    </a:lvl5pPr>
    <a:lvl6pPr marL="2285704" algn="l" defTabSz="914282" rtl="0" eaLnBrk="1" latinLnBrk="0" hangingPunct="1">
      <a:defRPr sz="1800" kern="1200">
        <a:solidFill>
          <a:schemeClr val="tx1"/>
        </a:solidFill>
        <a:latin typeface="+mn-lt"/>
        <a:ea typeface="+mn-ea"/>
        <a:cs typeface="+mn-cs"/>
      </a:defRPr>
    </a:lvl6pPr>
    <a:lvl7pPr marL="2742845" algn="l" defTabSz="914282" rtl="0" eaLnBrk="1" latinLnBrk="0" hangingPunct="1">
      <a:defRPr sz="1800" kern="1200">
        <a:solidFill>
          <a:schemeClr val="tx1"/>
        </a:solidFill>
        <a:latin typeface="+mn-lt"/>
        <a:ea typeface="+mn-ea"/>
        <a:cs typeface="+mn-cs"/>
      </a:defRPr>
    </a:lvl7pPr>
    <a:lvl8pPr marL="3199985" algn="l" defTabSz="914282" rtl="0" eaLnBrk="1" latinLnBrk="0" hangingPunct="1">
      <a:defRPr sz="1800" kern="1200">
        <a:solidFill>
          <a:schemeClr val="tx1"/>
        </a:solidFill>
        <a:latin typeface="+mn-lt"/>
        <a:ea typeface="+mn-ea"/>
        <a:cs typeface="+mn-cs"/>
      </a:defRPr>
    </a:lvl8pPr>
    <a:lvl9pPr marL="3657126" algn="l" defTabSz="9142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C68F06"/>
    <a:srgbClr val="0075BF"/>
    <a:srgbClr val="034EA2"/>
    <a:srgbClr val="0087CD"/>
    <a:srgbClr val="DB2C03"/>
    <a:srgbClr val="EBAC07"/>
    <a:srgbClr val="008487"/>
    <a:srgbClr val="163C46"/>
    <a:srgbClr val="008F92"/>
    <a:srgbClr val="0048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8" autoAdjust="0"/>
    <p:restoredTop sz="93321" autoAdjust="0"/>
  </p:normalViewPr>
  <p:slideViewPr>
    <p:cSldViewPr>
      <p:cViewPr varScale="1">
        <p:scale>
          <a:sx n="85" d="100"/>
          <a:sy n="85" d="100"/>
        </p:scale>
        <p:origin x="324" y="72"/>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65" d="100"/>
          <a:sy n="65" d="100"/>
        </p:scale>
        <p:origin x="-336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D82A5992-9D73-4015-9385-ABE035416B29}" type="datetimeFigureOut">
              <a:rPr lang="zh-CN" altLang="en-US" smtClean="0"/>
              <a:pPr/>
              <a:t>2022/7/26</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7795A699-AB68-4A20-99FB-6F69DC266D45}" type="slidenum">
              <a:rPr lang="zh-CN" altLang="en-US" smtClean="0"/>
              <a:pPr/>
              <a:t>‹#›</a:t>
            </a:fld>
            <a:endParaRPr lang="zh-CN" altLang="en-US" dirty="0"/>
          </a:p>
        </p:txBody>
      </p:sp>
    </p:spTree>
    <p:extLst>
      <p:ext uri="{BB962C8B-B14F-4D97-AF65-F5344CB8AC3E}">
        <p14:creationId xmlns:p14="http://schemas.microsoft.com/office/powerpoint/2010/main" val="48234476"/>
      </p:ext>
    </p:extLst>
  </p:cSld>
  <p:clrMap bg1="lt1" tx1="dk1" bg2="lt2" tx2="dk2" accent1="accent1" accent2="accent2" accent3="accent3" accent4="accent4" accent5="accent5" accent6="accent6" hlink="hlink" folHlink="folHlink"/>
  <p:notesStyle>
    <a:lvl1pPr marL="0" algn="l" defTabSz="914282" rtl="0" eaLnBrk="1" latinLnBrk="0" hangingPunct="1">
      <a:defRPr sz="1200" b="0" i="0" kern="1200">
        <a:solidFill>
          <a:schemeClr val="tx1"/>
        </a:solidFill>
        <a:latin typeface="inpin heiti" charset="-122"/>
        <a:ea typeface="inpin heiti" charset="-122"/>
        <a:cs typeface="+mn-cs"/>
      </a:defRPr>
    </a:lvl1pPr>
    <a:lvl2pPr marL="457140" algn="l" defTabSz="914282" rtl="0" eaLnBrk="1" latinLnBrk="0" hangingPunct="1">
      <a:defRPr sz="1200" b="0" i="0" kern="1200">
        <a:solidFill>
          <a:schemeClr val="tx1"/>
        </a:solidFill>
        <a:latin typeface="inpin heiti" charset="-122"/>
        <a:ea typeface="inpin heiti" charset="-122"/>
        <a:cs typeface="+mn-cs"/>
      </a:defRPr>
    </a:lvl2pPr>
    <a:lvl3pPr marL="914282" algn="l" defTabSz="914282" rtl="0" eaLnBrk="1" latinLnBrk="0" hangingPunct="1">
      <a:defRPr sz="1200" b="0" i="0" kern="1200">
        <a:solidFill>
          <a:schemeClr val="tx1"/>
        </a:solidFill>
        <a:latin typeface="inpin heiti" charset="-122"/>
        <a:ea typeface="inpin heiti" charset="-122"/>
        <a:cs typeface="+mn-cs"/>
      </a:defRPr>
    </a:lvl3pPr>
    <a:lvl4pPr marL="1371422" algn="l" defTabSz="914282" rtl="0" eaLnBrk="1" latinLnBrk="0" hangingPunct="1">
      <a:defRPr sz="1200" b="0" i="0" kern="1200">
        <a:solidFill>
          <a:schemeClr val="tx1"/>
        </a:solidFill>
        <a:latin typeface="inpin heiti" charset="-122"/>
        <a:ea typeface="inpin heiti" charset="-122"/>
        <a:cs typeface="+mn-cs"/>
      </a:defRPr>
    </a:lvl4pPr>
    <a:lvl5pPr marL="1828563" algn="l" defTabSz="914282" rtl="0" eaLnBrk="1" latinLnBrk="0" hangingPunct="1">
      <a:defRPr sz="1200" b="0" i="0" kern="1200">
        <a:solidFill>
          <a:schemeClr val="tx1"/>
        </a:solidFill>
        <a:latin typeface="inpin heiti" charset="-122"/>
        <a:ea typeface="inpin heiti" charset="-122"/>
        <a:cs typeface="+mn-cs"/>
      </a:defRPr>
    </a:lvl5pPr>
    <a:lvl6pPr marL="2285704" algn="l" defTabSz="914282" rtl="0" eaLnBrk="1" latinLnBrk="0" hangingPunct="1">
      <a:defRPr sz="1200" kern="1200">
        <a:solidFill>
          <a:schemeClr val="tx1"/>
        </a:solidFill>
        <a:latin typeface="+mn-lt"/>
        <a:ea typeface="+mn-ea"/>
        <a:cs typeface="+mn-cs"/>
      </a:defRPr>
    </a:lvl6pPr>
    <a:lvl7pPr marL="2742845" algn="l" defTabSz="914282" rtl="0" eaLnBrk="1" latinLnBrk="0" hangingPunct="1">
      <a:defRPr sz="1200" kern="1200">
        <a:solidFill>
          <a:schemeClr val="tx1"/>
        </a:solidFill>
        <a:latin typeface="+mn-lt"/>
        <a:ea typeface="+mn-ea"/>
        <a:cs typeface="+mn-cs"/>
      </a:defRPr>
    </a:lvl7pPr>
    <a:lvl8pPr marL="3199985" algn="l" defTabSz="914282" rtl="0" eaLnBrk="1" latinLnBrk="0" hangingPunct="1">
      <a:defRPr sz="1200" kern="1200">
        <a:solidFill>
          <a:schemeClr val="tx1"/>
        </a:solidFill>
        <a:latin typeface="+mn-lt"/>
        <a:ea typeface="+mn-ea"/>
        <a:cs typeface="+mn-cs"/>
      </a:defRPr>
    </a:lvl8pPr>
    <a:lvl9pPr marL="3657126" algn="l" defTabSz="9142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917d3ea687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917d3ea687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965b441237_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965b441237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92a8583979_0_1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92a8583979_0_1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pPr/>
              <a:t>50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a:t>
            </a:fld>
            <a:endParaRPr lang="zh-CN" altLang="en-US"/>
          </a:p>
        </p:txBody>
      </p:sp>
    </p:spTree>
    <p:extLst>
      <p:ext uri="{BB962C8B-B14F-4D97-AF65-F5344CB8AC3E}">
        <p14:creationId xmlns:p14="http://schemas.microsoft.com/office/powerpoint/2010/main" val="3199568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5</a:t>
            </a:fld>
            <a:endParaRPr lang="en-US" altLang="zh-CN"/>
          </a:p>
        </p:txBody>
      </p:sp>
    </p:spTree>
    <p:extLst>
      <p:ext uri="{BB962C8B-B14F-4D97-AF65-F5344CB8AC3E}">
        <p14:creationId xmlns:p14="http://schemas.microsoft.com/office/powerpoint/2010/main" val="3446714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30</a:t>
            </a:fld>
            <a:endParaRPr lang="en-US" altLang="zh-CN"/>
          </a:p>
        </p:txBody>
      </p:sp>
    </p:spTree>
    <p:extLst>
      <p:ext uri="{BB962C8B-B14F-4D97-AF65-F5344CB8AC3E}">
        <p14:creationId xmlns:p14="http://schemas.microsoft.com/office/powerpoint/2010/main" val="3446714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42</a:t>
            </a:fld>
            <a:endParaRPr lang="en-US" altLang="zh-CN"/>
          </a:p>
        </p:txBody>
      </p:sp>
    </p:spTree>
    <p:extLst>
      <p:ext uri="{BB962C8B-B14F-4D97-AF65-F5344CB8AC3E}">
        <p14:creationId xmlns:p14="http://schemas.microsoft.com/office/powerpoint/2010/main" val="3446714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917d3ea68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917d3ea68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965b441237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965b441237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91acde29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91acde29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pPr/>
              <a:t>2022/7/26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pPr/>
              <a:t>‹#›</a:t>
            </a:fld>
            <a:endParaRPr lang="zh-CN" altLang="en-US"/>
          </a:p>
        </p:txBody>
      </p:sp>
      <p:grpSp>
        <p:nvGrpSpPr>
          <p:cNvPr id="12" name="组合 3"/>
          <p:cNvGrpSpPr/>
          <p:nvPr userDrawn="1"/>
        </p:nvGrpSpPr>
        <p:grpSpPr bwMode="auto">
          <a:xfrm flipH="1">
            <a:off x="-1" y="248018"/>
            <a:ext cx="1797166" cy="507206"/>
            <a:chOff x="2370576" y="533400"/>
            <a:chExt cx="2417494" cy="675969"/>
          </a:xfrm>
          <a:solidFill>
            <a:srgbClr val="EE1C39"/>
          </a:solidFill>
        </p:grpSpPr>
        <p:sp>
          <p:nvSpPr>
            <p:cNvPr id="13" name="矩形 1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b="0" i="0" dirty="0">
                <a:latin typeface="+mj-ea"/>
                <a:ea typeface="+mj-ea"/>
                <a:cs typeface="inpin heiti" charset="-122"/>
                <a:sym typeface="+mn-lt"/>
              </a:endParaRPr>
            </a:p>
          </p:txBody>
        </p:sp>
        <p:sp>
          <p:nvSpPr>
            <p:cNvPr id="14" name="椭圆 1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b="0" i="0" dirty="0">
                <a:latin typeface="+mj-ea"/>
                <a:ea typeface="+mj-ea"/>
                <a:cs typeface="inpin heiti" charset="-122"/>
                <a:sym typeface="+mn-lt"/>
              </a:endParaRPr>
            </a:p>
          </p:txBody>
        </p:sp>
      </p:grpSp>
      <p:sp>
        <p:nvSpPr>
          <p:cNvPr id="15" name="文本框 12"/>
          <p:cNvSpPr txBox="1">
            <a:spLocks noChangeArrowheads="1"/>
          </p:cNvSpPr>
          <p:nvPr userDrawn="1"/>
        </p:nvSpPr>
        <p:spPr bwMode="auto">
          <a:xfrm>
            <a:off x="-1" y="370296"/>
            <a:ext cx="1796090" cy="25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200" b="0" i="0" dirty="0">
                <a:solidFill>
                  <a:schemeClr val="bg1"/>
                </a:solidFill>
                <a:latin typeface="+mj-ea"/>
                <a:ea typeface="+mj-ea"/>
                <a:cs typeface="inpin heiti" charset="-122"/>
                <a:sym typeface="+mn-lt"/>
              </a:rPr>
              <a:t>Add title text here</a:t>
            </a:r>
            <a:endParaRPr lang="zh-CN" altLang="en-US" sz="1200" b="0" i="0" dirty="0">
              <a:solidFill>
                <a:schemeClr val="bg1"/>
              </a:solidFill>
              <a:latin typeface="+mj-ea"/>
              <a:ea typeface="+mj-ea"/>
              <a:cs typeface="inpin heiti" charset="-122"/>
              <a:sym typeface="+mn-lt"/>
            </a:endParaRPr>
          </a:p>
        </p:txBody>
      </p:sp>
    </p:spTree>
    <p:extLst>
      <p:ext uri="{BB962C8B-B14F-4D97-AF65-F5344CB8AC3E}">
        <p14:creationId xmlns:p14="http://schemas.microsoft.com/office/powerpoint/2010/main" val="293213560"/>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pPr/>
              <a:t>2022/7/26</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2EEFC946-6D13-4F8C-9740-992A906A613E}" type="slidenum">
              <a:rPr lang="zh-CN" altLang="en-US" smtClean="0"/>
              <a:pPr/>
              <a:t>‹#›</a:t>
            </a:fld>
            <a:endParaRPr lang="zh-CN" altLang="en-US" dirty="0"/>
          </a:p>
        </p:txBody>
      </p:sp>
    </p:spTree>
    <p:extLst>
      <p:ext uri="{BB962C8B-B14F-4D97-AF65-F5344CB8AC3E}">
        <p14:creationId xmlns:p14="http://schemas.microsoft.com/office/powerpoint/2010/main" val="3889618607"/>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pPr/>
              <a:t>2022/7/26</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2EEFC946-6D13-4F8C-9740-992A906A613E}" type="slidenum">
              <a:rPr lang="zh-CN" altLang="en-US" smtClean="0"/>
              <a:pPr/>
              <a:t>‹#›</a:t>
            </a:fld>
            <a:endParaRPr lang="zh-CN" altLang="en-US" dirty="0"/>
          </a:p>
        </p:txBody>
      </p:sp>
    </p:spTree>
    <p:extLst>
      <p:ext uri="{BB962C8B-B14F-4D97-AF65-F5344CB8AC3E}">
        <p14:creationId xmlns:p14="http://schemas.microsoft.com/office/powerpoint/2010/main" val="3153614036"/>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pPr/>
              <a:t>2022/7/26</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2EEFC946-6D13-4F8C-9740-992A906A613E}" type="slidenum">
              <a:rPr lang="zh-CN" altLang="en-US" smtClean="0"/>
              <a:pPr/>
              <a:t>‹#›</a:t>
            </a:fld>
            <a:endParaRPr lang="zh-CN" altLang="en-US" dirty="0"/>
          </a:p>
        </p:txBody>
      </p:sp>
    </p:spTree>
    <p:extLst>
      <p:ext uri="{BB962C8B-B14F-4D97-AF65-F5344CB8AC3E}">
        <p14:creationId xmlns:p14="http://schemas.microsoft.com/office/powerpoint/2010/main" val="3216753622"/>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pPr/>
              <a:t>2022/7/26</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2EEFC946-6D13-4F8C-9740-992A906A613E}" type="slidenum">
              <a:rPr lang="zh-CN" altLang="en-US" smtClean="0"/>
              <a:pPr/>
              <a:t>‹#›</a:t>
            </a:fld>
            <a:endParaRPr lang="zh-CN" altLang="en-US" dirty="0"/>
          </a:p>
        </p:txBody>
      </p:sp>
    </p:spTree>
    <p:extLst>
      <p:ext uri="{BB962C8B-B14F-4D97-AF65-F5344CB8AC3E}">
        <p14:creationId xmlns:p14="http://schemas.microsoft.com/office/powerpoint/2010/main" val="3797032253"/>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pPr/>
              <a:t>2022/7/26</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2EEFC946-6D13-4F8C-9740-992A906A613E}" type="slidenum">
              <a:rPr lang="zh-CN" altLang="en-US" smtClean="0"/>
              <a:pPr/>
              <a:t>‹#›</a:t>
            </a:fld>
            <a:endParaRPr lang="zh-CN" altLang="en-US" dirty="0"/>
          </a:p>
        </p:txBody>
      </p:sp>
    </p:spTree>
    <p:extLst>
      <p:ext uri="{BB962C8B-B14F-4D97-AF65-F5344CB8AC3E}">
        <p14:creationId xmlns:p14="http://schemas.microsoft.com/office/powerpoint/2010/main" val="2164369026"/>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pPr/>
              <a:t>2022/7/26</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2EEFC946-6D13-4F8C-9740-992A906A613E}" type="slidenum">
              <a:rPr lang="zh-CN" altLang="en-US" smtClean="0"/>
              <a:pPr/>
              <a:t>‹#›</a:t>
            </a:fld>
            <a:endParaRPr lang="zh-CN" altLang="en-US" dirty="0"/>
          </a:p>
        </p:txBody>
      </p:sp>
    </p:spTree>
    <p:extLst>
      <p:ext uri="{BB962C8B-B14F-4D97-AF65-F5344CB8AC3E}">
        <p14:creationId xmlns:p14="http://schemas.microsoft.com/office/powerpoint/2010/main" val="1251589011"/>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pPr/>
              <a:t>2022/7/26</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2EEFC946-6D13-4F8C-9740-992A906A613E}" type="slidenum">
              <a:rPr lang="zh-CN" altLang="en-US" smtClean="0"/>
              <a:pPr/>
              <a:t>‹#›</a:t>
            </a:fld>
            <a:endParaRPr lang="zh-CN" altLang="en-US" dirty="0"/>
          </a:p>
        </p:txBody>
      </p:sp>
      <p:sp>
        <p:nvSpPr>
          <p:cNvPr id="7" name="TextBox 6"/>
          <p:cNvSpPr txBox="1"/>
          <p:nvPr userDrawn="1"/>
        </p:nvSpPr>
        <p:spPr>
          <a:xfrm>
            <a:off x="755576" y="5024574"/>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extLst>
      <p:ext uri="{BB962C8B-B14F-4D97-AF65-F5344CB8AC3E}">
        <p14:creationId xmlns:p14="http://schemas.microsoft.com/office/powerpoint/2010/main" val="2838369059"/>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pPr/>
              <a:t>2022/7/26</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2EEFC946-6D13-4F8C-9740-992A906A613E}" type="slidenum">
              <a:rPr lang="zh-CN" altLang="en-US" smtClean="0"/>
              <a:pPr/>
              <a:t>‹#›</a:t>
            </a:fld>
            <a:endParaRPr lang="zh-CN" altLang="en-US" dirty="0"/>
          </a:p>
        </p:txBody>
      </p:sp>
    </p:spTree>
    <p:extLst>
      <p:ext uri="{BB962C8B-B14F-4D97-AF65-F5344CB8AC3E}">
        <p14:creationId xmlns:p14="http://schemas.microsoft.com/office/powerpoint/2010/main" val="536970264"/>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246"/>
        <p:cNvGrpSpPr/>
        <p:nvPr/>
      </p:nvGrpSpPr>
      <p:grpSpPr>
        <a:xfrm>
          <a:off x="0" y="0"/>
          <a:ext cx="0" cy="0"/>
          <a:chOff x="0" y="0"/>
          <a:chExt cx="0" cy="0"/>
        </a:xfrm>
      </p:grpSpPr>
      <p:sp>
        <p:nvSpPr>
          <p:cNvPr id="247" name="Google Shape;247;p8"/>
          <p:cNvSpPr/>
          <p:nvPr/>
        </p:nvSpPr>
        <p:spPr>
          <a:xfrm rot="2223556">
            <a:off x="-423626" y="-808151"/>
            <a:ext cx="5223997" cy="4268671"/>
          </a:xfrm>
          <a:custGeom>
            <a:avLst/>
            <a:gdLst/>
            <a:ahLst/>
            <a:cxnLst/>
            <a:rect l="l" t="t" r="r" b="b"/>
            <a:pathLst>
              <a:path w="139239" h="113776" extrusionOk="0">
                <a:moveTo>
                  <a:pt x="73529" y="1"/>
                </a:moveTo>
                <a:cubicBezTo>
                  <a:pt x="72268" y="1"/>
                  <a:pt x="71006" y="19"/>
                  <a:pt x="69744" y="59"/>
                </a:cubicBezTo>
                <a:lnTo>
                  <a:pt x="69426" y="104"/>
                </a:lnTo>
                <a:cubicBezTo>
                  <a:pt x="47065" y="3880"/>
                  <a:pt x="27480" y="17301"/>
                  <a:pt x="15924" y="36819"/>
                </a:cubicBezTo>
                <a:lnTo>
                  <a:pt x="2139" y="60044"/>
                </a:lnTo>
                <a:cubicBezTo>
                  <a:pt x="1" y="61955"/>
                  <a:pt x="23" y="65344"/>
                  <a:pt x="2230" y="67209"/>
                </a:cubicBezTo>
                <a:lnTo>
                  <a:pt x="2275" y="67232"/>
                </a:lnTo>
                <a:cubicBezTo>
                  <a:pt x="13945" y="77082"/>
                  <a:pt x="7439" y="92573"/>
                  <a:pt x="18517" y="103082"/>
                </a:cubicBezTo>
                <a:cubicBezTo>
                  <a:pt x="24932" y="109133"/>
                  <a:pt x="50568" y="108451"/>
                  <a:pt x="58507" y="112318"/>
                </a:cubicBezTo>
                <a:cubicBezTo>
                  <a:pt x="59940" y="113023"/>
                  <a:pt x="61464" y="113637"/>
                  <a:pt x="63079" y="113751"/>
                </a:cubicBezTo>
                <a:cubicBezTo>
                  <a:pt x="63296" y="113767"/>
                  <a:pt x="63511" y="113775"/>
                  <a:pt x="63725" y="113775"/>
                </a:cubicBezTo>
                <a:cubicBezTo>
                  <a:pt x="67381" y="113775"/>
                  <a:pt x="70691" y="111458"/>
                  <a:pt x="73657" y="109201"/>
                </a:cubicBezTo>
                <a:cubicBezTo>
                  <a:pt x="80959" y="103674"/>
                  <a:pt x="88261" y="98032"/>
                  <a:pt x="96473" y="93960"/>
                </a:cubicBezTo>
                <a:cubicBezTo>
                  <a:pt x="104321" y="90071"/>
                  <a:pt x="113010" y="87591"/>
                  <a:pt x="119743" y="82018"/>
                </a:cubicBezTo>
                <a:cubicBezTo>
                  <a:pt x="125499" y="77241"/>
                  <a:pt x="129366" y="70531"/>
                  <a:pt x="132300" y="63638"/>
                </a:cubicBezTo>
                <a:cubicBezTo>
                  <a:pt x="132346" y="63547"/>
                  <a:pt x="132391" y="63456"/>
                  <a:pt x="132437" y="63365"/>
                </a:cubicBezTo>
                <a:cubicBezTo>
                  <a:pt x="139238" y="47305"/>
                  <a:pt x="136008" y="28743"/>
                  <a:pt x="124361" y="15755"/>
                </a:cubicBezTo>
                <a:lnTo>
                  <a:pt x="122792" y="14003"/>
                </a:lnTo>
                <a:cubicBezTo>
                  <a:pt x="116400" y="6906"/>
                  <a:pt x="107596" y="2447"/>
                  <a:pt x="98088" y="1560"/>
                </a:cubicBezTo>
                <a:lnTo>
                  <a:pt x="97951" y="1537"/>
                </a:lnTo>
                <a:cubicBezTo>
                  <a:pt x="89835" y="769"/>
                  <a:pt x="81684" y="1"/>
                  <a:pt x="73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txBox="1">
            <a:spLocks noGrp="1"/>
          </p:cNvSpPr>
          <p:nvPr>
            <p:ph type="title"/>
          </p:nvPr>
        </p:nvSpPr>
        <p:spPr>
          <a:xfrm>
            <a:off x="1388100" y="526350"/>
            <a:ext cx="6367800" cy="4090800"/>
          </a:xfrm>
          <a:prstGeom prst="rect">
            <a:avLst/>
          </a:prstGeom>
        </p:spPr>
        <p:txBody>
          <a:bodyPr spcFirstLastPara="1" wrap="square" lIns="91425" tIns="91425" rIns="91425" bIns="91425" anchor="ctr" anchorCtr="0">
            <a:normAutofit/>
          </a:bodyPr>
          <a:lstStyle>
            <a:lvl1pPr lvl="0" algn="ctr">
              <a:lnSpc>
                <a:spcPct val="90000"/>
              </a:lnSpc>
              <a:spcBef>
                <a:spcPts val="0"/>
              </a:spcBef>
              <a:spcAft>
                <a:spcPts val="0"/>
              </a:spcAft>
              <a:buSzPts val="8300"/>
              <a:buFont typeface="Merriweather"/>
              <a:buNone/>
              <a:defRPr sz="8300" b="1">
                <a:latin typeface="Merriweather"/>
                <a:ea typeface="Merriweather"/>
                <a:cs typeface="Merriweather"/>
                <a:sym typeface="Merriweather"/>
              </a:defRPr>
            </a:lvl1pPr>
            <a:lvl2pPr lvl="1" algn="ctr">
              <a:lnSpc>
                <a:spcPct val="90000"/>
              </a:lnSpc>
              <a:spcBef>
                <a:spcPts val="0"/>
              </a:spcBef>
              <a:spcAft>
                <a:spcPts val="0"/>
              </a:spcAft>
              <a:buSzPts val="8300"/>
              <a:buFont typeface="Merriweather"/>
              <a:buNone/>
              <a:defRPr sz="8300" b="1">
                <a:latin typeface="Merriweather"/>
                <a:ea typeface="Merriweather"/>
                <a:cs typeface="Merriweather"/>
                <a:sym typeface="Merriweather"/>
              </a:defRPr>
            </a:lvl2pPr>
            <a:lvl3pPr lvl="2" algn="ctr">
              <a:lnSpc>
                <a:spcPct val="90000"/>
              </a:lnSpc>
              <a:spcBef>
                <a:spcPts val="0"/>
              </a:spcBef>
              <a:spcAft>
                <a:spcPts val="0"/>
              </a:spcAft>
              <a:buSzPts val="8300"/>
              <a:buFont typeface="Merriweather"/>
              <a:buNone/>
              <a:defRPr sz="8300" b="1">
                <a:latin typeface="Merriweather"/>
                <a:ea typeface="Merriweather"/>
                <a:cs typeface="Merriweather"/>
                <a:sym typeface="Merriweather"/>
              </a:defRPr>
            </a:lvl3pPr>
            <a:lvl4pPr lvl="3" algn="ctr">
              <a:lnSpc>
                <a:spcPct val="90000"/>
              </a:lnSpc>
              <a:spcBef>
                <a:spcPts val="0"/>
              </a:spcBef>
              <a:spcAft>
                <a:spcPts val="0"/>
              </a:spcAft>
              <a:buSzPts val="8300"/>
              <a:buFont typeface="Merriweather"/>
              <a:buNone/>
              <a:defRPr sz="8300" b="1">
                <a:latin typeface="Merriweather"/>
                <a:ea typeface="Merriweather"/>
                <a:cs typeface="Merriweather"/>
                <a:sym typeface="Merriweather"/>
              </a:defRPr>
            </a:lvl4pPr>
            <a:lvl5pPr lvl="4" algn="ctr">
              <a:lnSpc>
                <a:spcPct val="90000"/>
              </a:lnSpc>
              <a:spcBef>
                <a:spcPts val="0"/>
              </a:spcBef>
              <a:spcAft>
                <a:spcPts val="0"/>
              </a:spcAft>
              <a:buSzPts val="8300"/>
              <a:buFont typeface="Merriweather"/>
              <a:buNone/>
              <a:defRPr sz="8300" b="1">
                <a:latin typeface="Merriweather"/>
                <a:ea typeface="Merriweather"/>
                <a:cs typeface="Merriweather"/>
                <a:sym typeface="Merriweather"/>
              </a:defRPr>
            </a:lvl5pPr>
            <a:lvl6pPr lvl="5" algn="ctr">
              <a:lnSpc>
                <a:spcPct val="90000"/>
              </a:lnSpc>
              <a:spcBef>
                <a:spcPts val="0"/>
              </a:spcBef>
              <a:spcAft>
                <a:spcPts val="0"/>
              </a:spcAft>
              <a:buSzPts val="8300"/>
              <a:buFont typeface="Merriweather"/>
              <a:buNone/>
              <a:defRPr sz="8300" b="1">
                <a:latin typeface="Merriweather"/>
                <a:ea typeface="Merriweather"/>
                <a:cs typeface="Merriweather"/>
                <a:sym typeface="Merriweather"/>
              </a:defRPr>
            </a:lvl6pPr>
            <a:lvl7pPr lvl="6" algn="ctr">
              <a:lnSpc>
                <a:spcPct val="90000"/>
              </a:lnSpc>
              <a:spcBef>
                <a:spcPts val="0"/>
              </a:spcBef>
              <a:spcAft>
                <a:spcPts val="0"/>
              </a:spcAft>
              <a:buSzPts val="8300"/>
              <a:buFont typeface="Merriweather"/>
              <a:buNone/>
              <a:defRPr sz="8300" b="1">
                <a:latin typeface="Merriweather"/>
                <a:ea typeface="Merriweather"/>
                <a:cs typeface="Merriweather"/>
                <a:sym typeface="Merriweather"/>
              </a:defRPr>
            </a:lvl7pPr>
            <a:lvl8pPr lvl="7" algn="ctr">
              <a:lnSpc>
                <a:spcPct val="90000"/>
              </a:lnSpc>
              <a:spcBef>
                <a:spcPts val="0"/>
              </a:spcBef>
              <a:spcAft>
                <a:spcPts val="0"/>
              </a:spcAft>
              <a:buSzPts val="8300"/>
              <a:buFont typeface="Merriweather"/>
              <a:buNone/>
              <a:defRPr sz="8300" b="1">
                <a:latin typeface="Merriweather"/>
                <a:ea typeface="Merriweather"/>
                <a:cs typeface="Merriweather"/>
                <a:sym typeface="Merriweather"/>
              </a:defRPr>
            </a:lvl8pPr>
            <a:lvl9pPr lvl="8" algn="ctr">
              <a:lnSpc>
                <a:spcPct val="90000"/>
              </a:lnSpc>
              <a:spcBef>
                <a:spcPts val="0"/>
              </a:spcBef>
              <a:spcAft>
                <a:spcPts val="0"/>
              </a:spcAft>
              <a:buSzPts val="8300"/>
              <a:buFont typeface="Merriweather"/>
              <a:buNone/>
              <a:defRPr sz="8300" b="1">
                <a:latin typeface="Merriweather"/>
                <a:ea typeface="Merriweather"/>
                <a:cs typeface="Merriweather"/>
                <a:sym typeface="Merriweather"/>
              </a:defRPr>
            </a:lvl9pPr>
          </a:lstStyle>
          <a:p>
            <a:endParaRPr/>
          </a:p>
        </p:txBody>
      </p:sp>
      <p:sp>
        <p:nvSpPr>
          <p:cNvPr id="249" name="Google Shape;249;p8"/>
          <p:cNvSpPr/>
          <p:nvPr/>
        </p:nvSpPr>
        <p:spPr>
          <a:xfrm rot="-5400000">
            <a:off x="6261529" y="2885382"/>
            <a:ext cx="3310044" cy="3836941"/>
          </a:xfrm>
          <a:custGeom>
            <a:avLst/>
            <a:gdLst/>
            <a:ahLst/>
            <a:cxnLst/>
            <a:rect l="l" t="t" r="r" b="b"/>
            <a:pathLst>
              <a:path w="132415" h="153493" extrusionOk="0">
                <a:moveTo>
                  <a:pt x="65330" y="1"/>
                </a:moveTo>
                <a:cubicBezTo>
                  <a:pt x="60091" y="1"/>
                  <a:pt x="54855" y="737"/>
                  <a:pt x="49841" y="2215"/>
                </a:cubicBezTo>
                <a:cubicBezTo>
                  <a:pt x="32507" y="7333"/>
                  <a:pt x="20815" y="24531"/>
                  <a:pt x="2753" y="27237"/>
                </a:cubicBezTo>
                <a:cubicBezTo>
                  <a:pt x="2685" y="27195"/>
                  <a:pt x="2609" y="27174"/>
                  <a:pt x="2536" y="27174"/>
                </a:cubicBezTo>
                <a:cubicBezTo>
                  <a:pt x="2416" y="27174"/>
                  <a:pt x="2301" y="27229"/>
                  <a:pt x="2230" y="27328"/>
                </a:cubicBezTo>
                <a:cubicBezTo>
                  <a:pt x="1661" y="27465"/>
                  <a:pt x="1320" y="27988"/>
                  <a:pt x="1411" y="28534"/>
                </a:cubicBezTo>
                <a:cubicBezTo>
                  <a:pt x="183" y="30923"/>
                  <a:pt x="274" y="34153"/>
                  <a:pt x="137" y="36700"/>
                </a:cubicBezTo>
                <a:cubicBezTo>
                  <a:pt x="1" y="40386"/>
                  <a:pt x="206" y="44093"/>
                  <a:pt x="774" y="47733"/>
                </a:cubicBezTo>
                <a:cubicBezTo>
                  <a:pt x="774" y="47847"/>
                  <a:pt x="820" y="47938"/>
                  <a:pt x="865" y="48051"/>
                </a:cubicBezTo>
                <a:cubicBezTo>
                  <a:pt x="865" y="48727"/>
                  <a:pt x="1499" y="49293"/>
                  <a:pt x="2133" y="49293"/>
                </a:cubicBezTo>
                <a:cubicBezTo>
                  <a:pt x="2460" y="49293"/>
                  <a:pt x="2786" y="49143"/>
                  <a:pt x="3026" y="48779"/>
                </a:cubicBezTo>
                <a:cubicBezTo>
                  <a:pt x="14302" y="31159"/>
                  <a:pt x="34018" y="21045"/>
                  <a:pt x="53956" y="21045"/>
                </a:cubicBezTo>
                <a:cubicBezTo>
                  <a:pt x="64829" y="21045"/>
                  <a:pt x="75768" y="24053"/>
                  <a:pt x="85440" y="30490"/>
                </a:cubicBezTo>
                <a:cubicBezTo>
                  <a:pt x="99134" y="39589"/>
                  <a:pt x="106323" y="53738"/>
                  <a:pt x="105481" y="70162"/>
                </a:cubicBezTo>
                <a:cubicBezTo>
                  <a:pt x="104594" y="87018"/>
                  <a:pt x="97451" y="102941"/>
                  <a:pt x="97519" y="119888"/>
                </a:cubicBezTo>
                <a:cubicBezTo>
                  <a:pt x="97565" y="133013"/>
                  <a:pt x="103115" y="148823"/>
                  <a:pt x="116673" y="153463"/>
                </a:cubicBezTo>
                <a:cubicBezTo>
                  <a:pt x="116745" y="153483"/>
                  <a:pt x="116817" y="153492"/>
                  <a:pt x="116888" y="153492"/>
                </a:cubicBezTo>
                <a:cubicBezTo>
                  <a:pt x="117313" y="153492"/>
                  <a:pt x="117703" y="153161"/>
                  <a:pt x="117742" y="152713"/>
                </a:cubicBezTo>
                <a:lnTo>
                  <a:pt x="125817" y="149346"/>
                </a:lnTo>
                <a:cubicBezTo>
                  <a:pt x="127319" y="148709"/>
                  <a:pt x="129389" y="148231"/>
                  <a:pt x="130844" y="147231"/>
                </a:cubicBezTo>
                <a:cubicBezTo>
                  <a:pt x="131208" y="147208"/>
                  <a:pt x="131504" y="146958"/>
                  <a:pt x="131618" y="146616"/>
                </a:cubicBezTo>
                <a:cubicBezTo>
                  <a:pt x="131868" y="146366"/>
                  <a:pt x="132096" y="146070"/>
                  <a:pt x="132255" y="145775"/>
                </a:cubicBezTo>
                <a:cubicBezTo>
                  <a:pt x="132414" y="145547"/>
                  <a:pt x="132323" y="145229"/>
                  <a:pt x="132050" y="145138"/>
                </a:cubicBezTo>
                <a:cubicBezTo>
                  <a:pt x="131686" y="145016"/>
                  <a:pt x="131302" y="144966"/>
                  <a:pt x="130911" y="144966"/>
                </a:cubicBezTo>
                <a:cubicBezTo>
                  <a:pt x="130716" y="144966"/>
                  <a:pt x="130518" y="144979"/>
                  <a:pt x="130321" y="145001"/>
                </a:cubicBezTo>
                <a:cubicBezTo>
                  <a:pt x="116855" y="133923"/>
                  <a:pt x="108256" y="118864"/>
                  <a:pt x="109758" y="100871"/>
                </a:cubicBezTo>
                <a:cubicBezTo>
                  <a:pt x="111282" y="82309"/>
                  <a:pt x="121086" y="64976"/>
                  <a:pt x="118311" y="46004"/>
                </a:cubicBezTo>
                <a:cubicBezTo>
                  <a:pt x="116150" y="31241"/>
                  <a:pt x="107710" y="17479"/>
                  <a:pt x="95404" y="9039"/>
                </a:cubicBezTo>
                <a:cubicBezTo>
                  <a:pt x="86609" y="3034"/>
                  <a:pt x="75967" y="1"/>
                  <a:pt x="65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rot="9910375">
            <a:off x="-116599" y="3298682"/>
            <a:ext cx="3563372" cy="353150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oogle Shape;251;p8"/>
          <p:cNvGrpSpPr/>
          <p:nvPr/>
        </p:nvGrpSpPr>
        <p:grpSpPr>
          <a:xfrm rot="-8789167">
            <a:off x="-457167" y="3769325"/>
            <a:ext cx="1928588" cy="1706269"/>
            <a:chOff x="1749700" y="889800"/>
            <a:chExt cx="4276500" cy="3783525"/>
          </a:xfrm>
        </p:grpSpPr>
        <p:sp>
          <p:nvSpPr>
            <p:cNvPr id="252" name="Google Shape;252;p8"/>
            <p:cNvSpPr/>
            <p:nvPr/>
          </p:nvSpPr>
          <p:spPr>
            <a:xfrm>
              <a:off x="2226200" y="889800"/>
              <a:ext cx="183125" cy="226500"/>
            </a:xfrm>
            <a:custGeom>
              <a:avLst/>
              <a:gdLst/>
              <a:ahLst/>
              <a:cxnLst/>
              <a:rect l="l" t="t" r="r" b="b"/>
              <a:pathLst>
                <a:path w="7325" h="9060" extrusionOk="0">
                  <a:moveTo>
                    <a:pt x="3299" y="1"/>
                  </a:moveTo>
                  <a:cubicBezTo>
                    <a:pt x="2841" y="1"/>
                    <a:pt x="2390" y="173"/>
                    <a:pt x="2047" y="502"/>
                  </a:cubicBezTo>
                  <a:cubicBezTo>
                    <a:pt x="1753" y="835"/>
                    <a:pt x="1510" y="1203"/>
                    <a:pt x="1317" y="1604"/>
                  </a:cubicBezTo>
                  <a:lnTo>
                    <a:pt x="1317" y="1604"/>
                  </a:lnTo>
                  <a:cubicBezTo>
                    <a:pt x="1359" y="1507"/>
                    <a:pt x="1373" y="1467"/>
                    <a:pt x="1366" y="1467"/>
                  </a:cubicBezTo>
                  <a:cubicBezTo>
                    <a:pt x="1336" y="1467"/>
                    <a:pt x="865" y="2344"/>
                    <a:pt x="796" y="2481"/>
                  </a:cubicBezTo>
                  <a:cubicBezTo>
                    <a:pt x="0" y="3937"/>
                    <a:pt x="137" y="5234"/>
                    <a:pt x="728" y="6689"/>
                  </a:cubicBezTo>
                  <a:cubicBezTo>
                    <a:pt x="1345" y="8277"/>
                    <a:pt x="2705" y="9059"/>
                    <a:pt x="4024" y="9059"/>
                  </a:cubicBezTo>
                  <a:cubicBezTo>
                    <a:pt x="5577" y="9059"/>
                    <a:pt x="7074" y="7976"/>
                    <a:pt x="7234" y="5848"/>
                  </a:cubicBezTo>
                  <a:cubicBezTo>
                    <a:pt x="7325" y="4255"/>
                    <a:pt x="7097" y="2982"/>
                    <a:pt x="5960" y="1776"/>
                  </a:cubicBezTo>
                  <a:cubicBezTo>
                    <a:pt x="5664" y="1503"/>
                    <a:pt x="5346" y="1230"/>
                    <a:pt x="5027" y="980"/>
                  </a:cubicBezTo>
                  <a:cubicBezTo>
                    <a:pt x="4777" y="684"/>
                    <a:pt x="4504" y="434"/>
                    <a:pt x="4186" y="229"/>
                  </a:cubicBezTo>
                  <a:cubicBezTo>
                    <a:pt x="3906" y="76"/>
                    <a:pt x="3601" y="1"/>
                    <a:pt x="3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2327350" y="1533200"/>
              <a:ext cx="283725" cy="185850"/>
            </a:xfrm>
            <a:custGeom>
              <a:avLst/>
              <a:gdLst/>
              <a:ahLst/>
              <a:cxnLst/>
              <a:rect l="l" t="t" r="r" b="b"/>
              <a:pathLst>
                <a:path w="11349" h="7434" extrusionOk="0">
                  <a:moveTo>
                    <a:pt x="6546" y="1"/>
                  </a:moveTo>
                  <a:cubicBezTo>
                    <a:pt x="6377" y="1"/>
                    <a:pt x="6205" y="13"/>
                    <a:pt x="6031" y="39"/>
                  </a:cubicBezTo>
                  <a:cubicBezTo>
                    <a:pt x="4030" y="334"/>
                    <a:pt x="2392" y="2040"/>
                    <a:pt x="1163" y="3542"/>
                  </a:cubicBezTo>
                  <a:cubicBezTo>
                    <a:pt x="1" y="4928"/>
                    <a:pt x="618" y="7434"/>
                    <a:pt x="2647" y="7434"/>
                  </a:cubicBezTo>
                  <a:cubicBezTo>
                    <a:pt x="2683" y="7434"/>
                    <a:pt x="2719" y="7433"/>
                    <a:pt x="2756" y="7432"/>
                  </a:cubicBezTo>
                  <a:cubicBezTo>
                    <a:pt x="5008" y="7318"/>
                    <a:pt x="7419" y="7022"/>
                    <a:pt x="9080" y="5361"/>
                  </a:cubicBezTo>
                  <a:cubicBezTo>
                    <a:pt x="11348" y="3114"/>
                    <a:pt x="9247" y="1"/>
                    <a:pt x="6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2677400" y="1195275"/>
              <a:ext cx="265350" cy="220825"/>
            </a:xfrm>
            <a:custGeom>
              <a:avLst/>
              <a:gdLst/>
              <a:ahLst/>
              <a:cxnLst/>
              <a:rect l="l" t="t" r="r" b="b"/>
              <a:pathLst>
                <a:path w="10614" h="8833" extrusionOk="0">
                  <a:moveTo>
                    <a:pt x="5747" y="0"/>
                  </a:moveTo>
                  <a:cubicBezTo>
                    <a:pt x="5142" y="0"/>
                    <a:pt x="4503" y="134"/>
                    <a:pt x="3858" y="430"/>
                  </a:cubicBezTo>
                  <a:cubicBezTo>
                    <a:pt x="2493" y="1067"/>
                    <a:pt x="1765" y="2045"/>
                    <a:pt x="1219" y="3387"/>
                  </a:cubicBezTo>
                  <a:cubicBezTo>
                    <a:pt x="0" y="6257"/>
                    <a:pt x="1858" y="8832"/>
                    <a:pt x="4511" y="8832"/>
                  </a:cubicBezTo>
                  <a:cubicBezTo>
                    <a:pt x="5076" y="8832"/>
                    <a:pt x="5677" y="8716"/>
                    <a:pt x="6292" y="8460"/>
                  </a:cubicBezTo>
                  <a:cubicBezTo>
                    <a:pt x="7634" y="7891"/>
                    <a:pt x="8612" y="7164"/>
                    <a:pt x="9249" y="5821"/>
                  </a:cubicBezTo>
                  <a:cubicBezTo>
                    <a:pt x="10614" y="2849"/>
                    <a:pt x="8538" y="0"/>
                    <a:pt x="57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1795700" y="1310500"/>
              <a:ext cx="278100" cy="217600"/>
            </a:xfrm>
            <a:custGeom>
              <a:avLst/>
              <a:gdLst/>
              <a:ahLst/>
              <a:cxnLst/>
              <a:rect l="l" t="t" r="r" b="b"/>
              <a:pathLst>
                <a:path w="11124" h="8704" extrusionOk="0">
                  <a:moveTo>
                    <a:pt x="5323" y="1"/>
                  </a:moveTo>
                  <a:cubicBezTo>
                    <a:pt x="4021" y="1"/>
                    <a:pt x="2717" y="518"/>
                    <a:pt x="1524" y="1554"/>
                  </a:cubicBezTo>
                  <a:cubicBezTo>
                    <a:pt x="410" y="2509"/>
                    <a:pt x="0" y="4807"/>
                    <a:pt x="910" y="6058"/>
                  </a:cubicBezTo>
                  <a:cubicBezTo>
                    <a:pt x="2137" y="7723"/>
                    <a:pt x="3746" y="8703"/>
                    <a:pt x="5530" y="8703"/>
                  </a:cubicBezTo>
                  <a:cubicBezTo>
                    <a:pt x="6426" y="8703"/>
                    <a:pt x="7367" y="8456"/>
                    <a:pt x="8326" y="7923"/>
                  </a:cubicBezTo>
                  <a:cubicBezTo>
                    <a:pt x="10510" y="6717"/>
                    <a:pt x="11124" y="3351"/>
                    <a:pt x="9190" y="1622"/>
                  </a:cubicBezTo>
                  <a:cubicBezTo>
                    <a:pt x="7983" y="541"/>
                    <a:pt x="6654" y="1"/>
                    <a:pt x="5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2706175" y="2238800"/>
              <a:ext cx="236600" cy="344700"/>
            </a:xfrm>
            <a:custGeom>
              <a:avLst/>
              <a:gdLst/>
              <a:ahLst/>
              <a:cxnLst/>
              <a:rect l="l" t="t" r="r" b="b"/>
              <a:pathLst>
                <a:path w="9464" h="13788" extrusionOk="0">
                  <a:moveTo>
                    <a:pt x="4399" y="1"/>
                  </a:moveTo>
                  <a:cubicBezTo>
                    <a:pt x="3113" y="1"/>
                    <a:pt x="1775" y="902"/>
                    <a:pt x="1524" y="2433"/>
                  </a:cubicBezTo>
                  <a:cubicBezTo>
                    <a:pt x="0" y="5253"/>
                    <a:pt x="0" y="9371"/>
                    <a:pt x="1661" y="11964"/>
                  </a:cubicBezTo>
                  <a:cubicBezTo>
                    <a:pt x="2447" y="13225"/>
                    <a:pt x="3581" y="13787"/>
                    <a:pt x="4714" y="13787"/>
                  </a:cubicBezTo>
                  <a:cubicBezTo>
                    <a:pt x="6238" y="13787"/>
                    <a:pt x="7761" y="12772"/>
                    <a:pt x="8439" y="11077"/>
                  </a:cubicBezTo>
                  <a:cubicBezTo>
                    <a:pt x="9463" y="8529"/>
                    <a:pt x="8758" y="4207"/>
                    <a:pt x="6824" y="1932"/>
                  </a:cubicBezTo>
                  <a:cubicBezTo>
                    <a:pt x="6457" y="596"/>
                    <a:pt x="5445" y="1"/>
                    <a:pt x="43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2003275" y="2384950"/>
              <a:ext cx="313925" cy="216875"/>
            </a:xfrm>
            <a:custGeom>
              <a:avLst/>
              <a:gdLst/>
              <a:ahLst/>
              <a:cxnLst/>
              <a:rect l="l" t="t" r="r" b="b"/>
              <a:pathLst>
                <a:path w="12557" h="8675" extrusionOk="0">
                  <a:moveTo>
                    <a:pt x="8629" y="0"/>
                  </a:moveTo>
                  <a:cubicBezTo>
                    <a:pt x="8514" y="0"/>
                    <a:pt x="8398" y="7"/>
                    <a:pt x="8280" y="22"/>
                  </a:cubicBezTo>
                  <a:cubicBezTo>
                    <a:pt x="5937" y="295"/>
                    <a:pt x="3776" y="749"/>
                    <a:pt x="2002" y="2456"/>
                  </a:cubicBezTo>
                  <a:cubicBezTo>
                    <a:pt x="0" y="4389"/>
                    <a:pt x="1115" y="7574"/>
                    <a:pt x="3594" y="8370"/>
                  </a:cubicBezTo>
                  <a:cubicBezTo>
                    <a:pt x="4282" y="8583"/>
                    <a:pt x="4978" y="8675"/>
                    <a:pt x="5672" y="8675"/>
                  </a:cubicBezTo>
                  <a:cubicBezTo>
                    <a:pt x="6908" y="8675"/>
                    <a:pt x="8139" y="8383"/>
                    <a:pt x="9304" y="7960"/>
                  </a:cubicBezTo>
                  <a:cubicBezTo>
                    <a:pt x="11215" y="7301"/>
                    <a:pt x="12557" y="5640"/>
                    <a:pt x="12261" y="3547"/>
                  </a:cubicBezTo>
                  <a:cubicBezTo>
                    <a:pt x="12025" y="1855"/>
                    <a:pt x="10498" y="0"/>
                    <a:pt x="8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1749700" y="1859925"/>
              <a:ext cx="205825" cy="179750"/>
            </a:xfrm>
            <a:custGeom>
              <a:avLst/>
              <a:gdLst/>
              <a:ahLst/>
              <a:cxnLst/>
              <a:rect l="l" t="t" r="r" b="b"/>
              <a:pathLst>
                <a:path w="8233" h="7190" extrusionOk="0">
                  <a:moveTo>
                    <a:pt x="4008" y="0"/>
                  </a:moveTo>
                  <a:cubicBezTo>
                    <a:pt x="1924" y="0"/>
                    <a:pt x="0" y="1624"/>
                    <a:pt x="339" y="4030"/>
                  </a:cubicBezTo>
                  <a:cubicBezTo>
                    <a:pt x="611" y="5922"/>
                    <a:pt x="2314" y="7190"/>
                    <a:pt x="4046" y="7190"/>
                  </a:cubicBezTo>
                  <a:cubicBezTo>
                    <a:pt x="4917" y="7190"/>
                    <a:pt x="5796" y="6869"/>
                    <a:pt x="6504" y="6146"/>
                  </a:cubicBezTo>
                  <a:lnTo>
                    <a:pt x="6799" y="5827"/>
                  </a:lnTo>
                  <a:cubicBezTo>
                    <a:pt x="8232" y="4371"/>
                    <a:pt x="8096" y="1528"/>
                    <a:pt x="6094" y="573"/>
                  </a:cubicBezTo>
                  <a:lnTo>
                    <a:pt x="5730" y="391"/>
                  </a:lnTo>
                  <a:cubicBezTo>
                    <a:pt x="5173" y="125"/>
                    <a:pt x="4585" y="0"/>
                    <a:pt x="40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2389975" y="2023950"/>
              <a:ext cx="197925" cy="153525"/>
            </a:xfrm>
            <a:custGeom>
              <a:avLst/>
              <a:gdLst/>
              <a:ahLst/>
              <a:cxnLst/>
              <a:rect l="l" t="t" r="r" b="b"/>
              <a:pathLst>
                <a:path w="7917" h="6141" extrusionOk="0">
                  <a:moveTo>
                    <a:pt x="3454" y="1"/>
                  </a:moveTo>
                  <a:cubicBezTo>
                    <a:pt x="3076" y="1"/>
                    <a:pt x="2699" y="30"/>
                    <a:pt x="2321" y="85"/>
                  </a:cubicBezTo>
                  <a:cubicBezTo>
                    <a:pt x="728" y="313"/>
                    <a:pt x="0" y="2474"/>
                    <a:pt x="774" y="3725"/>
                  </a:cubicBezTo>
                  <a:cubicBezTo>
                    <a:pt x="1138" y="4339"/>
                    <a:pt x="1616" y="4862"/>
                    <a:pt x="2184" y="5294"/>
                  </a:cubicBezTo>
                  <a:cubicBezTo>
                    <a:pt x="2853" y="5842"/>
                    <a:pt x="3672" y="6141"/>
                    <a:pt x="4466" y="6141"/>
                  </a:cubicBezTo>
                  <a:cubicBezTo>
                    <a:pt x="5454" y="6141"/>
                    <a:pt x="6404" y="5679"/>
                    <a:pt x="6984" y="4657"/>
                  </a:cubicBezTo>
                  <a:cubicBezTo>
                    <a:pt x="7917" y="3020"/>
                    <a:pt x="7052" y="586"/>
                    <a:pt x="5119" y="199"/>
                  </a:cubicBezTo>
                  <a:cubicBezTo>
                    <a:pt x="4564" y="64"/>
                    <a:pt x="4009" y="1"/>
                    <a:pt x="3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3245425" y="1472775"/>
              <a:ext cx="196275" cy="197875"/>
            </a:xfrm>
            <a:custGeom>
              <a:avLst/>
              <a:gdLst/>
              <a:ahLst/>
              <a:cxnLst/>
              <a:rect l="l" t="t" r="r" b="b"/>
              <a:pathLst>
                <a:path w="7851" h="7915" extrusionOk="0">
                  <a:moveTo>
                    <a:pt x="4513" y="0"/>
                  </a:moveTo>
                  <a:cubicBezTo>
                    <a:pt x="3580" y="0"/>
                    <a:pt x="2631" y="393"/>
                    <a:pt x="2042" y="1273"/>
                  </a:cubicBezTo>
                  <a:cubicBezTo>
                    <a:pt x="1382" y="2205"/>
                    <a:pt x="1314" y="3115"/>
                    <a:pt x="905" y="4116"/>
                  </a:cubicBezTo>
                  <a:cubicBezTo>
                    <a:pt x="0" y="6112"/>
                    <a:pt x="1639" y="7915"/>
                    <a:pt x="3287" y="7915"/>
                  </a:cubicBezTo>
                  <a:cubicBezTo>
                    <a:pt x="4044" y="7915"/>
                    <a:pt x="4802" y="7535"/>
                    <a:pt x="5318" y="6618"/>
                  </a:cubicBezTo>
                  <a:cubicBezTo>
                    <a:pt x="5977" y="5458"/>
                    <a:pt x="6705" y="4662"/>
                    <a:pt x="7160" y="3343"/>
                  </a:cubicBezTo>
                  <a:cubicBezTo>
                    <a:pt x="7850" y="1302"/>
                    <a:pt x="6209" y="0"/>
                    <a:pt x="4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3247675" y="933050"/>
              <a:ext cx="233625" cy="177075"/>
            </a:xfrm>
            <a:custGeom>
              <a:avLst/>
              <a:gdLst/>
              <a:ahLst/>
              <a:cxnLst/>
              <a:rect l="l" t="t" r="r" b="b"/>
              <a:pathLst>
                <a:path w="9345" h="7083" extrusionOk="0">
                  <a:moveTo>
                    <a:pt x="4773" y="0"/>
                  </a:moveTo>
                  <a:cubicBezTo>
                    <a:pt x="1" y="0"/>
                    <a:pt x="650" y="7082"/>
                    <a:pt x="4517" y="7082"/>
                  </a:cubicBezTo>
                  <a:cubicBezTo>
                    <a:pt x="4872" y="7082"/>
                    <a:pt x="5253" y="7023"/>
                    <a:pt x="5660" y="6893"/>
                  </a:cubicBezTo>
                  <a:cubicBezTo>
                    <a:pt x="9345" y="5710"/>
                    <a:pt x="8890" y="0"/>
                    <a:pt x="4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2950925" y="1955475"/>
              <a:ext cx="288750" cy="274600"/>
            </a:xfrm>
            <a:custGeom>
              <a:avLst/>
              <a:gdLst/>
              <a:ahLst/>
              <a:cxnLst/>
              <a:rect l="l" t="t" r="r" b="b"/>
              <a:pathLst>
                <a:path w="11550" h="10984" extrusionOk="0">
                  <a:moveTo>
                    <a:pt x="2898" y="0"/>
                  </a:moveTo>
                  <a:cubicBezTo>
                    <a:pt x="1277" y="0"/>
                    <a:pt x="0" y="2136"/>
                    <a:pt x="788" y="3711"/>
                  </a:cubicBezTo>
                  <a:cubicBezTo>
                    <a:pt x="1402" y="4917"/>
                    <a:pt x="1834" y="6168"/>
                    <a:pt x="2403" y="7374"/>
                  </a:cubicBezTo>
                  <a:cubicBezTo>
                    <a:pt x="3131" y="8852"/>
                    <a:pt x="4245" y="9785"/>
                    <a:pt x="5633" y="10604"/>
                  </a:cubicBezTo>
                  <a:cubicBezTo>
                    <a:pt x="6092" y="10865"/>
                    <a:pt x="6611" y="10984"/>
                    <a:pt x="7138" y="10984"/>
                  </a:cubicBezTo>
                  <a:cubicBezTo>
                    <a:pt x="9272" y="10984"/>
                    <a:pt x="11549" y="9040"/>
                    <a:pt x="10637" y="6759"/>
                  </a:cubicBezTo>
                  <a:cubicBezTo>
                    <a:pt x="9932" y="5008"/>
                    <a:pt x="9250" y="3689"/>
                    <a:pt x="7612" y="2619"/>
                  </a:cubicBezTo>
                  <a:cubicBezTo>
                    <a:pt x="6452" y="1846"/>
                    <a:pt x="5246" y="1209"/>
                    <a:pt x="4109" y="413"/>
                  </a:cubicBezTo>
                  <a:cubicBezTo>
                    <a:pt x="3701" y="125"/>
                    <a:pt x="3289" y="0"/>
                    <a:pt x="2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a:off x="3434650" y="2244700"/>
              <a:ext cx="193450" cy="190850"/>
            </a:xfrm>
            <a:custGeom>
              <a:avLst/>
              <a:gdLst/>
              <a:ahLst/>
              <a:cxnLst/>
              <a:rect l="l" t="t" r="r" b="b"/>
              <a:pathLst>
                <a:path w="7738" h="7634" extrusionOk="0">
                  <a:moveTo>
                    <a:pt x="4717" y="0"/>
                  </a:moveTo>
                  <a:cubicBezTo>
                    <a:pt x="4251" y="0"/>
                    <a:pt x="3785" y="100"/>
                    <a:pt x="3367" y="309"/>
                  </a:cubicBezTo>
                  <a:cubicBezTo>
                    <a:pt x="2617" y="695"/>
                    <a:pt x="1934" y="1241"/>
                    <a:pt x="1366" y="1901"/>
                  </a:cubicBezTo>
                  <a:cubicBezTo>
                    <a:pt x="1" y="3402"/>
                    <a:pt x="46" y="5677"/>
                    <a:pt x="1729" y="6951"/>
                  </a:cubicBezTo>
                  <a:cubicBezTo>
                    <a:pt x="2324" y="7401"/>
                    <a:pt x="3089" y="7634"/>
                    <a:pt x="3850" y="7634"/>
                  </a:cubicBezTo>
                  <a:cubicBezTo>
                    <a:pt x="5012" y="7634"/>
                    <a:pt x="6166" y="7091"/>
                    <a:pt x="6688" y="5950"/>
                  </a:cubicBezTo>
                  <a:cubicBezTo>
                    <a:pt x="7189" y="4972"/>
                    <a:pt x="7507" y="3880"/>
                    <a:pt x="7598" y="2765"/>
                  </a:cubicBezTo>
                  <a:cubicBezTo>
                    <a:pt x="7737" y="1044"/>
                    <a:pt x="6228" y="0"/>
                    <a:pt x="4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3624350" y="1588700"/>
              <a:ext cx="234575" cy="157375"/>
            </a:xfrm>
            <a:custGeom>
              <a:avLst/>
              <a:gdLst/>
              <a:ahLst/>
              <a:cxnLst/>
              <a:rect l="l" t="t" r="r" b="b"/>
              <a:pathLst>
                <a:path w="9383" h="6295" extrusionOk="0">
                  <a:moveTo>
                    <a:pt x="5571" y="1"/>
                  </a:moveTo>
                  <a:cubicBezTo>
                    <a:pt x="3880" y="1"/>
                    <a:pt x="3007" y="894"/>
                    <a:pt x="1853" y="2004"/>
                  </a:cubicBezTo>
                  <a:cubicBezTo>
                    <a:pt x="1" y="3771"/>
                    <a:pt x="1695" y="6295"/>
                    <a:pt x="3840" y="6295"/>
                  </a:cubicBezTo>
                  <a:cubicBezTo>
                    <a:pt x="3987" y="6295"/>
                    <a:pt x="4136" y="6283"/>
                    <a:pt x="4287" y="6258"/>
                  </a:cubicBezTo>
                  <a:cubicBezTo>
                    <a:pt x="6084" y="5985"/>
                    <a:pt x="7017" y="5689"/>
                    <a:pt x="8108" y="4142"/>
                  </a:cubicBezTo>
                  <a:cubicBezTo>
                    <a:pt x="9382" y="2368"/>
                    <a:pt x="7608" y="71"/>
                    <a:pt x="5697" y="2"/>
                  </a:cubicBezTo>
                  <a:cubicBezTo>
                    <a:pt x="5655" y="1"/>
                    <a:pt x="5612" y="1"/>
                    <a:pt x="55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3196375" y="2966875"/>
              <a:ext cx="193950" cy="304450"/>
            </a:xfrm>
            <a:custGeom>
              <a:avLst/>
              <a:gdLst/>
              <a:ahLst/>
              <a:cxnLst/>
              <a:rect l="l" t="t" r="r" b="b"/>
              <a:pathLst>
                <a:path w="7758" h="12178" extrusionOk="0">
                  <a:moveTo>
                    <a:pt x="3248" y="0"/>
                  </a:moveTo>
                  <a:cubicBezTo>
                    <a:pt x="1824" y="0"/>
                    <a:pt x="296" y="1239"/>
                    <a:pt x="569" y="3109"/>
                  </a:cubicBezTo>
                  <a:cubicBezTo>
                    <a:pt x="683" y="3973"/>
                    <a:pt x="114" y="5247"/>
                    <a:pt x="69" y="6134"/>
                  </a:cubicBezTo>
                  <a:cubicBezTo>
                    <a:pt x="0" y="7272"/>
                    <a:pt x="182" y="8432"/>
                    <a:pt x="615" y="9501"/>
                  </a:cubicBezTo>
                  <a:cubicBezTo>
                    <a:pt x="1193" y="11008"/>
                    <a:pt x="2407" y="12177"/>
                    <a:pt x="4054" y="12177"/>
                  </a:cubicBezTo>
                  <a:cubicBezTo>
                    <a:pt x="4223" y="12177"/>
                    <a:pt x="4396" y="12165"/>
                    <a:pt x="4573" y="12140"/>
                  </a:cubicBezTo>
                  <a:cubicBezTo>
                    <a:pt x="6370" y="11889"/>
                    <a:pt x="7712" y="10388"/>
                    <a:pt x="7735" y="8568"/>
                  </a:cubicBezTo>
                  <a:cubicBezTo>
                    <a:pt x="7757" y="7272"/>
                    <a:pt x="7507" y="5975"/>
                    <a:pt x="6961" y="4792"/>
                  </a:cubicBezTo>
                  <a:cubicBezTo>
                    <a:pt x="6506" y="3769"/>
                    <a:pt x="5642" y="2927"/>
                    <a:pt x="5392" y="1835"/>
                  </a:cubicBezTo>
                  <a:cubicBezTo>
                    <a:pt x="5100" y="552"/>
                    <a:pt x="4197" y="0"/>
                    <a:pt x="32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2532150" y="3339825"/>
              <a:ext cx="221250" cy="225125"/>
            </a:xfrm>
            <a:custGeom>
              <a:avLst/>
              <a:gdLst/>
              <a:ahLst/>
              <a:cxnLst/>
              <a:rect l="l" t="t" r="r" b="b"/>
              <a:pathLst>
                <a:path w="8850" h="9005" extrusionOk="0">
                  <a:moveTo>
                    <a:pt x="4832" y="1"/>
                  </a:moveTo>
                  <a:cubicBezTo>
                    <a:pt x="3906" y="1"/>
                    <a:pt x="2946" y="324"/>
                    <a:pt x="2161" y="952"/>
                  </a:cubicBezTo>
                  <a:cubicBezTo>
                    <a:pt x="0" y="2704"/>
                    <a:pt x="23" y="4888"/>
                    <a:pt x="979" y="7253"/>
                  </a:cubicBezTo>
                  <a:cubicBezTo>
                    <a:pt x="1449" y="8423"/>
                    <a:pt x="2772" y="9004"/>
                    <a:pt x="4032" y="9004"/>
                  </a:cubicBezTo>
                  <a:cubicBezTo>
                    <a:pt x="4660" y="9004"/>
                    <a:pt x="5272" y="8860"/>
                    <a:pt x="5755" y="8573"/>
                  </a:cubicBezTo>
                  <a:cubicBezTo>
                    <a:pt x="8053" y="7208"/>
                    <a:pt x="8849" y="5161"/>
                    <a:pt x="8189" y="2590"/>
                  </a:cubicBezTo>
                  <a:cubicBezTo>
                    <a:pt x="7727" y="837"/>
                    <a:pt x="6321" y="1"/>
                    <a:pt x="4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a:off x="1958625" y="3174175"/>
              <a:ext cx="242000" cy="191000"/>
            </a:xfrm>
            <a:custGeom>
              <a:avLst/>
              <a:gdLst/>
              <a:ahLst/>
              <a:cxnLst/>
              <a:rect l="l" t="t" r="r" b="b"/>
              <a:pathLst>
                <a:path w="9680" h="7640" extrusionOk="0">
                  <a:moveTo>
                    <a:pt x="4775" y="1"/>
                  </a:moveTo>
                  <a:cubicBezTo>
                    <a:pt x="4719" y="1"/>
                    <a:pt x="4663" y="1"/>
                    <a:pt x="4607" y="3"/>
                  </a:cubicBezTo>
                  <a:cubicBezTo>
                    <a:pt x="4588" y="3"/>
                    <a:pt x="4569" y="3"/>
                    <a:pt x="4550" y="3"/>
                  </a:cubicBezTo>
                  <a:cubicBezTo>
                    <a:pt x="1226" y="3"/>
                    <a:pt x="0" y="3975"/>
                    <a:pt x="1991" y="6282"/>
                  </a:cubicBezTo>
                  <a:cubicBezTo>
                    <a:pt x="2754" y="7148"/>
                    <a:pt x="3834" y="7640"/>
                    <a:pt x="4978" y="7640"/>
                  </a:cubicBezTo>
                  <a:cubicBezTo>
                    <a:pt x="5096" y="7640"/>
                    <a:pt x="5215" y="7634"/>
                    <a:pt x="5335" y="7624"/>
                  </a:cubicBezTo>
                  <a:cubicBezTo>
                    <a:pt x="7678" y="7419"/>
                    <a:pt x="9680" y="5440"/>
                    <a:pt x="8974" y="2915"/>
                  </a:cubicBezTo>
                  <a:cubicBezTo>
                    <a:pt x="8838" y="2369"/>
                    <a:pt x="8565" y="1846"/>
                    <a:pt x="8178" y="1414"/>
                  </a:cubicBezTo>
                  <a:cubicBezTo>
                    <a:pt x="7285" y="498"/>
                    <a:pt x="6057" y="1"/>
                    <a:pt x="4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8"/>
            <p:cNvSpPr/>
            <p:nvPr/>
          </p:nvSpPr>
          <p:spPr>
            <a:xfrm>
              <a:off x="2539550" y="2853075"/>
              <a:ext cx="256500" cy="211525"/>
            </a:xfrm>
            <a:custGeom>
              <a:avLst/>
              <a:gdLst/>
              <a:ahLst/>
              <a:cxnLst/>
              <a:rect l="l" t="t" r="r" b="b"/>
              <a:pathLst>
                <a:path w="10260" h="8461" extrusionOk="0">
                  <a:moveTo>
                    <a:pt x="4757" y="0"/>
                  </a:moveTo>
                  <a:cubicBezTo>
                    <a:pt x="4293" y="0"/>
                    <a:pt x="3827" y="51"/>
                    <a:pt x="3367" y="154"/>
                  </a:cubicBezTo>
                  <a:cubicBezTo>
                    <a:pt x="1069" y="609"/>
                    <a:pt x="0" y="3498"/>
                    <a:pt x="1137" y="5432"/>
                  </a:cubicBezTo>
                  <a:cubicBezTo>
                    <a:pt x="2002" y="6933"/>
                    <a:pt x="3207" y="7661"/>
                    <a:pt x="4800" y="8275"/>
                  </a:cubicBezTo>
                  <a:cubicBezTo>
                    <a:pt x="5137" y="8403"/>
                    <a:pt x="5486" y="8461"/>
                    <a:pt x="5835" y="8461"/>
                  </a:cubicBezTo>
                  <a:cubicBezTo>
                    <a:pt x="7420" y="8461"/>
                    <a:pt x="9014" y="7262"/>
                    <a:pt x="9554" y="5864"/>
                  </a:cubicBezTo>
                  <a:cubicBezTo>
                    <a:pt x="10259" y="4044"/>
                    <a:pt x="9668" y="1769"/>
                    <a:pt x="7848" y="814"/>
                  </a:cubicBezTo>
                  <a:cubicBezTo>
                    <a:pt x="6895" y="274"/>
                    <a:pt x="5831" y="0"/>
                    <a:pt x="4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3151475" y="2647950"/>
              <a:ext cx="320175" cy="314225"/>
            </a:xfrm>
            <a:custGeom>
              <a:avLst/>
              <a:gdLst/>
              <a:ahLst/>
              <a:cxnLst/>
              <a:rect l="l" t="t" r="r" b="b"/>
              <a:pathLst>
                <a:path w="12807" h="12569" extrusionOk="0">
                  <a:moveTo>
                    <a:pt x="6778" y="1"/>
                  </a:moveTo>
                  <a:cubicBezTo>
                    <a:pt x="5404" y="1"/>
                    <a:pt x="4128" y="608"/>
                    <a:pt x="3412" y="1808"/>
                  </a:cubicBezTo>
                  <a:cubicBezTo>
                    <a:pt x="1683" y="2923"/>
                    <a:pt x="227" y="4788"/>
                    <a:pt x="136" y="6812"/>
                  </a:cubicBezTo>
                  <a:cubicBezTo>
                    <a:pt x="1" y="10193"/>
                    <a:pt x="3214" y="12568"/>
                    <a:pt x="6370" y="12568"/>
                  </a:cubicBezTo>
                  <a:cubicBezTo>
                    <a:pt x="6400" y="12568"/>
                    <a:pt x="6430" y="12568"/>
                    <a:pt x="6460" y="12568"/>
                  </a:cubicBezTo>
                  <a:cubicBezTo>
                    <a:pt x="9758" y="12545"/>
                    <a:pt x="12602" y="9861"/>
                    <a:pt x="12715" y="6539"/>
                  </a:cubicBezTo>
                  <a:cubicBezTo>
                    <a:pt x="12806" y="3560"/>
                    <a:pt x="10531" y="489"/>
                    <a:pt x="7506" y="56"/>
                  </a:cubicBezTo>
                  <a:cubicBezTo>
                    <a:pt x="7262" y="19"/>
                    <a:pt x="7019" y="1"/>
                    <a:pt x="6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a:off x="3489825" y="1861150"/>
              <a:ext cx="179150" cy="139350"/>
            </a:xfrm>
            <a:custGeom>
              <a:avLst/>
              <a:gdLst/>
              <a:ahLst/>
              <a:cxnLst/>
              <a:rect l="l" t="t" r="r" b="b"/>
              <a:pathLst>
                <a:path w="7166" h="5574" extrusionOk="0">
                  <a:moveTo>
                    <a:pt x="3594" y="0"/>
                  </a:moveTo>
                  <a:cubicBezTo>
                    <a:pt x="0" y="0"/>
                    <a:pt x="0" y="5574"/>
                    <a:pt x="3594" y="5574"/>
                  </a:cubicBezTo>
                  <a:cubicBezTo>
                    <a:pt x="7166" y="5574"/>
                    <a:pt x="7166" y="0"/>
                    <a:pt x="3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a:off x="3652450" y="2995700"/>
              <a:ext cx="192300" cy="155750"/>
            </a:xfrm>
            <a:custGeom>
              <a:avLst/>
              <a:gdLst/>
              <a:ahLst/>
              <a:cxnLst/>
              <a:rect l="l" t="t" r="r" b="b"/>
              <a:pathLst>
                <a:path w="7692" h="6230" extrusionOk="0">
                  <a:moveTo>
                    <a:pt x="3570" y="0"/>
                  </a:moveTo>
                  <a:cubicBezTo>
                    <a:pt x="3443" y="0"/>
                    <a:pt x="3314" y="8"/>
                    <a:pt x="3186" y="22"/>
                  </a:cubicBezTo>
                  <a:cubicBezTo>
                    <a:pt x="1616" y="113"/>
                    <a:pt x="1" y="1660"/>
                    <a:pt x="615" y="3366"/>
                  </a:cubicBezTo>
                  <a:cubicBezTo>
                    <a:pt x="1161" y="4890"/>
                    <a:pt x="1889" y="5687"/>
                    <a:pt x="3504" y="6119"/>
                  </a:cubicBezTo>
                  <a:cubicBezTo>
                    <a:pt x="3793" y="6194"/>
                    <a:pt x="4067" y="6229"/>
                    <a:pt x="4325" y="6229"/>
                  </a:cubicBezTo>
                  <a:cubicBezTo>
                    <a:pt x="6704" y="6229"/>
                    <a:pt x="7691" y="3230"/>
                    <a:pt x="6234" y="1342"/>
                  </a:cubicBezTo>
                  <a:cubicBezTo>
                    <a:pt x="5605" y="490"/>
                    <a:pt x="4616" y="0"/>
                    <a:pt x="3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2518350" y="3867100"/>
              <a:ext cx="206050" cy="166900"/>
            </a:xfrm>
            <a:custGeom>
              <a:avLst/>
              <a:gdLst/>
              <a:ahLst/>
              <a:cxnLst/>
              <a:rect l="l" t="t" r="r" b="b"/>
              <a:pathLst>
                <a:path w="8242" h="6676" extrusionOk="0">
                  <a:moveTo>
                    <a:pt x="4399" y="1"/>
                  </a:moveTo>
                  <a:cubicBezTo>
                    <a:pt x="3869" y="1"/>
                    <a:pt x="3336" y="133"/>
                    <a:pt x="2850" y="425"/>
                  </a:cubicBezTo>
                  <a:lnTo>
                    <a:pt x="2395" y="721"/>
                  </a:lnTo>
                  <a:cubicBezTo>
                    <a:pt x="0" y="2171"/>
                    <a:pt x="576" y="6675"/>
                    <a:pt x="3630" y="6675"/>
                  </a:cubicBezTo>
                  <a:cubicBezTo>
                    <a:pt x="3738" y="6675"/>
                    <a:pt x="3850" y="6670"/>
                    <a:pt x="3964" y="6658"/>
                  </a:cubicBezTo>
                  <a:lnTo>
                    <a:pt x="4488" y="6590"/>
                  </a:lnTo>
                  <a:cubicBezTo>
                    <a:pt x="6558" y="6362"/>
                    <a:pt x="8241" y="4656"/>
                    <a:pt x="7672" y="2450"/>
                  </a:cubicBezTo>
                  <a:cubicBezTo>
                    <a:pt x="7289" y="999"/>
                    <a:pt x="5855" y="1"/>
                    <a:pt x="43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2267150" y="3707100"/>
              <a:ext cx="242850" cy="211025"/>
            </a:xfrm>
            <a:custGeom>
              <a:avLst/>
              <a:gdLst/>
              <a:ahLst/>
              <a:cxnLst/>
              <a:rect l="l" t="t" r="r" b="b"/>
              <a:pathLst>
                <a:path w="9714" h="8441" extrusionOk="0">
                  <a:moveTo>
                    <a:pt x="4845" y="1"/>
                  </a:moveTo>
                  <a:cubicBezTo>
                    <a:pt x="2320" y="1"/>
                    <a:pt x="0" y="2639"/>
                    <a:pt x="842" y="5210"/>
                  </a:cubicBezTo>
                  <a:lnTo>
                    <a:pt x="955" y="5506"/>
                  </a:lnTo>
                  <a:cubicBezTo>
                    <a:pt x="1524" y="7462"/>
                    <a:pt x="3190" y="8440"/>
                    <a:pt x="4857" y="8440"/>
                  </a:cubicBezTo>
                  <a:cubicBezTo>
                    <a:pt x="6523" y="8440"/>
                    <a:pt x="8189" y="7462"/>
                    <a:pt x="8758" y="5506"/>
                  </a:cubicBezTo>
                  <a:lnTo>
                    <a:pt x="8872" y="5210"/>
                  </a:lnTo>
                  <a:cubicBezTo>
                    <a:pt x="9713" y="2639"/>
                    <a:pt x="7393" y="1"/>
                    <a:pt x="4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3253800" y="3352875"/>
              <a:ext cx="176325" cy="238050"/>
            </a:xfrm>
            <a:custGeom>
              <a:avLst/>
              <a:gdLst/>
              <a:ahLst/>
              <a:cxnLst/>
              <a:rect l="l" t="t" r="r" b="b"/>
              <a:pathLst>
                <a:path w="7053" h="9522" extrusionOk="0">
                  <a:moveTo>
                    <a:pt x="3063" y="0"/>
                  </a:moveTo>
                  <a:cubicBezTo>
                    <a:pt x="1572" y="0"/>
                    <a:pt x="60" y="958"/>
                    <a:pt x="274" y="2682"/>
                  </a:cubicBezTo>
                  <a:cubicBezTo>
                    <a:pt x="410" y="3592"/>
                    <a:pt x="1" y="4275"/>
                    <a:pt x="1" y="5185"/>
                  </a:cubicBezTo>
                  <a:cubicBezTo>
                    <a:pt x="1" y="6185"/>
                    <a:pt x="410" y="7141"/>
                    <a:pt x="888" y="7982"/>
                  </a:cubicBezTo>
                  <a:cubicBezTo>
                    <a:pt x="1480" y="9012"/>
                    <a:pt x="2587" y="9521"/>
                    <a:pt x="3683" y="9521"/>
                  </a:cubicBezTo>
                  <a:cubicBezTo>
                    <a:pt x="5032" y="9521"/>
                    <a:pt x="6362" y="8750"/>
                    <a:pt x="6689" y="7232"/>
                  </a:cubicBezTo>
                  <a:cubicBezTo>
                    <a:pt x="7053" y="5457"/>
                    <a:pt x="6757" y="4229"/>
                    <a:pt x="5938" y="2887"/>
                  </a:cubicBezTo>
                  <a:cubicBezTo>
                    <a:pt x="5824" y="2591"/>
                    <a:pt x="5756" y="2296"/>
                    <a:pt x="5711" y="1977"/>
                  </a:cubicBezTo>
                  <a:cubicBezTo>
                    <a:pt x="5456" y="625"/>
                    <a:pt x="4267" y="0"/>
                    <a:pt x="30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3582775" y="2711750"/>
              <a:ext cx="129700" cy="113975"/>
            </a:xfrm>
            <a:custGeom>
              <a:avLst/>
              <a:gdLst/>
              <a:ahLst/>
              <a:cxnLst/>
              <a:rect l="l" t="t" r="r" b="b"/>
              <a:pathLst>
                <a:path w="5188" h="4559" extrusionOk="0">
                  <a:moveTo>
                    <a:pt x="2595" y="1"/>
                  </a:moveTo>
                  <a:cubicBezTo>
                    <a:pt x="1679" y="1"/>
                    <a:pt x="763" y="518"/>
                    <a:pt x="513" y="1553"/>
                  </a:cubicBezTo>
                  <a:lnTo>
                    <a:pt x="422" y="1872"/>
                  </a:lnTo>
                  <a:cubicBezTo>
                    <a:pt x="1" y="3660"/>
                    <a:pt x="1308" y="4559"/>
                    <a:pt x="2606" y="4559"/>
                  </a:cubicBezTo>
                  <a:cubicBezTo>
                    <a:pt x="3901" y="4559"/>
                    <a:pt x="5187" y="3666"/>
                    <a:pt x="4744" y="1872"/>
                  </a:cubicBezTo>
                  <a:lnTo>
                    <a:pt x="4676" y="1553"/>
                  </a:lnTo>
                  <a:cubicBezTo>
                    <a:pt x="4426" y="518"/>
                    <a:pt x="3510" y="1"/>
                    <a:pt x="2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3683175" y="3719650"/>
              <a:ext cx="191950" cy="166825"/>
            </a:xfrm>
            <a:custGeom>
              <a:avLst/>
              <a:gdLst/>
              <a:ahLst/>
              <a:cxnLst/>
              <a:rect l="l" t="t" r="r" b="b"/>
              <a:pathLst>
                <a:path w="7678" h="6673" extrusionOk="0">
                  <a:moveTo>
                    <a:pt x="4056" y="1"/>
                  </a:moveTo>
                  <a:cubicBezTo>
                    <a:pt x="3160" y="1"/>
                    <a:pt x="2263" y="307"/>
                    <a:pt x="1638" y="932"/>
                  </a:cubicBezTo>
                  <a:cubicBezTo>
                    <a:pt x="0" y="2592"/>
                    <a:pt x="569" y="6164"/>
                    <a:pt x="3162" y="6551"/>
                  </a:cubicBezTo>
                  <a:lnTo>
                    <a:pt x="3572" y="6619"/>
                  </a:lnTo>
                  <a:cubicBezTo>
                    <a:pt x="3799" y="6655"/>
                    <a:pt x="4021" y="6673"/>
                    <a:pt x="4235" y="6673"/>
                  </a:cubicBezTo>
                  <a:cubicBezTo>
                    <a:pt x="6291" y="6673"/>
                    <a:pt x="7677" y="5049"/>
                    <a:pt x="7348" y="2865"/>
                  </a:cubicBezTo>
                  <a:cubicBezTo>
                    <a:pt x="7325" y="2729"/>
                    <a:pt x="7302" y="2592"/>
                    <a:pt x="7280" y="2456"/>
                  </a:cubicBezTo>
                  <a:cubicBezTo>
                    <a:pt x="7024" y="839"/>
                    <a:pt x="5540" y="1"/>
                    <a:pt x="4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3697825" y="4246275"/>
              <a:ext cx="218100" cy="175300"/>
            </a:xfrm>
            <a:custGeom>
              <a:avLst/>
              <a:gdLst/>
              <a:ahLst/>
              <a:cxnLst/>
              <a:rect l="l" t="t" r="r" b="b"/>
              <a:pathLst>
                <a:path w="8724" h="7012" extrusionOk="0">
                  <a:moveTo>
                    <a:pt x="5929" y="1"/>
                  </a:moveTo>
                  <a:cubicBezTo>
                    <a:pt x="5713" y="1"/>
                    <a:pt x="5489" y="36"/>
                    <a:pt x="5260" y="112"/>
                  </a:cubicBezTo>
                  <a:cubicBezTo>
                    <a:pt x="3918" y="567"/>
                    <a:pt x="2826" y="1022"/>
                    <a:pt x="1803" y="2068"/>
                  </a:cubicBezTo>
                  <a:cubicBezTo>
                    <a:pt x="1" y="3889"/>
                    <a:pt x="1638" y="7012"/>
                    <a:pt x="3812" y="7012"/>
                  </a:cubicBezTo>
                  <a:cubicBezTo>
                    <a:pt x="4272" y="7012"/>
                    <a:pt x="4757" y="6872"/>
                    <a:pt x="5238" y="6550"/>
                  </a:cubicBezTo>
                  <a:cubicBezTo>
                    <a:pt x="6352" y="5799"/>
                    <a:pt x="7285" y="4753"/>
                    <a:pt x="7899" y="3524"/>
                  </a:cubicBezTo>
                  <a:cubicBezTo>
                    <a:pt x="8724" y="2056"/>
                    <a:pt x="7574" y="1"/>
                    <a:pt x="5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2856525" y="4282625"/>
              <a:ext cx="175475" cy="138900"/>
            </a:xfrm>
            <a:custGeom>
              <a:avLst/>
              <a:gdLst/>
              <a:ahLst/>
              <a:cxnLst/>
              <a:rect l="l" t="t" r="r" b="b"/>
              <a:pathLst>
                <a:path w="7019" h="5556" extrusionOk="0">
                  <a:moveTo>
                    <a:pt x="3735" y="1"/>
                  </a:moveTo>
                  <a:cubicBezTo>
                    <a:pt x="3211" y="1"/>
                    <a:pt x="2661" y="190"/>
                    <a:pt x="2152" y="637"/>
                  </a:cubicBezTo>
                  <a:cubicBezTo>
                    <a:pt x="1447" y="1274"/>
                    <a:pt x="1197" y="1888"/>
                    <a:pt x="765" y="2684"/>
                  </a:cubicBezTo>
                  <a:cubicBezTo>
                    <a:pt x="1" y="4082"/>
                    <a:pt x="1129" y="5556"/>
                    <a:pt x="2475" y="5556"/>
                  </a:cubicBezTo>
                  <a:cubicBezTo>
                    <a:pt x="2773" y="5556"/>
                    <a:pt x="3080" y="5484"/>
                    <a:pt x="3381" y="5323"/>
                  </a:cubicBezTo>
                  <a:cubicBezTo>
                    <a:pt x="4200" y="4891"/>
                    <a:pt x="4814" y="4641"/>
                    <a:pt x="5451" y="3936"/>
                  </a:cubicBezTo>
                  <a:cubicBezTo>
                    <a:pt x="7018" y="2227"/>
                    <a:pt x="5531" y="1"/>
                    <a:pt x="3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3037700" y="3743500"/>
              <a:ext cx="209300" cy="162100"/>
            </a:xfrm>
            <a:custGeom>
              <a:avLst/>
              <a:gdLst/>
              <a:ahLst/>
              <a:cxnLst/>
              <a:rect l="l" t="t" r="r" b="b"/>
              <a:pathLst>
                <a:path w="8372" h="6484" extrusionOk="0">
                  <a:moveTo>
                    <a:pt x="4186" y="1"/>
                  </a:moveTo>
                  <a:cubicBezTo>
                    <a:pt x="1" y="1"/>
                    <a:pt x="1" y="6484"/>
                    <a:pt x="4186" y="6484"/>
                  </a:cubicBezTo>
                  <a:cubicBezTo>
                    <a:pt x="8372" y="6484"/>
                    <a:pt x="8372" y="1"/>
                    <a:pt x="4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3500625" y="4075050"/>
              <a:ext cx="174600" cy="134800"/>
            </a:xfrm>
            <a:custGeom>
              <a:avLst/>
              <a:gdLst/>
              <a:ahLst/>
              <a:cxnLst/>
              <a:rect l="l" t="t" r="r" b="b"/>
              <a:pathLst>
                <a:path w="6984" h="5392" extrusionOk="0">
                  <a:moveTo>
                    <a:pt x="3503" y="0"/>
                  </a:moveTo>
                  <a:cubicBezTo>
                    <a:pt x="0" y="0"/>
                    <a:pt x="0" y="5392"/>
                    <a:pt x="3503" y="5392"/>
                  </a:cubicBezTo>
                  <a:cubicBezTo>
                    <a:pt x="6984" y="5392"/>
                    <a:pt x="6984" y="0"/>
                    <a:pt x="3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2911450" y="3001375"/>
              <a:ext cx="178600" cy="138775"/>
            </a:xfrm>
            <a:custGeom>
              <a:avLst/>
              <a:gdLst/>
              <a:ahLst/>
              <a:cxnLst/>
              <a:rect l="l" t="t" r="r" b="b"/>
              <a:pathLst>
                <a:path w="7144" h="5551" extrusionOk="0">
                  <a:moveTo>
                    <a:pt x="3572" y="0"/>
                  </a:moveTo>
                  <a:cubicBezTo>
                    <a:pt x="1" y="0"/>
                    <a:pt x="1" y="5551"/>
                    <a:pt x="3572" y="5551"/>
                  </a:cubicBezTo>
                  <a:cubicBezTo>
                    <a:pt x="7144" y="5551"/>
                    <a:pt x="7144" y="0"/>
                    <a:pt x="3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3544425" y="3350275"/>
              <a:ext cx="166075" cy="121125"/>
            </a:xfrm>
            <a:custGeom>
              <a:avLst/>
              <a:gdLst/>
              <a:ahLst/>
              <a:cxnLst/>
              <a:rect l="l" t="t" r="r" b="b"/>
              <a:pathLst>
                <a:path w="6643" h="4845" extrusionOk="0">
                  <a:moveTo>
                    <a:pt x="3126" y="0"/>
                  </a:moveTo>
                  <a:cubicBezTo>
                    <a:pt x="17" y="0"/>
                    <a:pt x="0" y="4845"/>
                    <a:pt x="3123" y="4845"/>
                  </a:cubicBezTo>
                  <a:cubicBezTo>
                    <a:pt x="3314" y="4845"/>
                    <a:pt x="3516" y="4826"/>
                    <a:pt x="3731" y="4788"/>
                  </a:cubicBezTo>
                  <a:lnTo>
                    <a:pt x="4367" y="4674"/>
                  </a:lnTo>
                  <a:cubicBezTo>
                    <a:pt x="6642" y="4265"/>
                    <a:pt x="6642" y="580"/>
                    <a:pt x="4367" y="170"/>
                  </a:cubicBezTo>
                  <a:lnTo>
                    <a:pt x="3731" y="57"/>
                  </a:lnTo>
                  <a:cubicBezTo>
                    <a:pt x="3517" y="18"/>
                    <a:pt x="3316" y="0"/>
                    <a:pt x="3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4353075" y="3522925"/>
              <a:ext cx="187700" cy="347900"/>
            </a:xfrm>
            <a:custGeom>
              <a:avLst/>
              <a:gdLst/>
              <a:ahLst/>
              <a:cxnLst/>
              <a:rect l="l" t="t" r="r" b="b"/>
              <a:pathLst>
                <a:path w="7508" h="13916" extrusionOk="0">
                  <a:moveTo>
                    <a:pt x="4508" y="0"/>
                  </a:moveTo>
                  <a:cubicBezTo>
                    <a:pt x="3298" y="0"/>
                    <a:pt x="2002" y="742"/>
                    <a:pt x="1570" y="1977"/>
                  </a:cubicBezTo>
                  <a:cubicBezTo>
                    <a:pt x="501" y="5139"/>
                    <a:pt x="1" y="8937"/>
                    <a:pt x="1206" y="12145"/>
                  </a:cubicBezTo>
                  <a:cubicBezTo>
                    <a:pt x="1614" y="13235"/>
                    <a:pt x="2657" y="13915"/>
                    <a:pt x="3686" y="13915"/>
                  </a:cubicBezTo>
                  <a:cubicBezTo>
                    <a:pt x="4439" y="13915"/>
                    <a:pt x="5184" y="13550"/>
                    <a:pt x="5665" y="12713"/>
                  </a:cubicBezTo>
                  <a:cubicBezTo>
                    <a:pt x="7485" y="9483"/>
                    <a:pt x="7508" y="5548"/>
                    <a:pt x="6871" y="1977"/>
                  </a:cubicBezTo>
                  <a:cubicBezTo>
                    <a:pt x="6612" y="599"/>
                    <a:pt x="5595" y="0"/>
                    <a:pt x="4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3884475" y="3526250"/>
              <a:ext cx="200775" cy="135950"/>
            </a:xfrm>
            <a:custGeom>
              <a:avLst/>
              <a:gdLst/>
              <a:ahLst/>
              <a:cxnLst/>
              <a:rect l="l" t="t" r="r" b="b"/>
              <a:pathLst>
                <a:path w="8031" h="5438" extrusionOk="0">
                  <a:moveTo>
                    <a:pt x="3385" y="1"/>
                  </a:moveTo>
                  <a:cubicBezTo>
                    <a:pt x="3083" y="1"/>
                    <a:pt x="2780" y="31"/>
                    <a:pt x="2480" y="92"/>
                  </a:cubicBezTo>
                  <a:cubicBezTo>
                    <a:pt x="1" y="479"/>
                    <a:pt x="319" y="3572"/>
                    <a:pt x="1866" y="4733"/>
                  </a:cubicBezTo>
                  <a:cubicBezTo>
                    <a:pt x="2640" y="5324"/>
                    <a:pt x="3527" y="5438"/>
                    <a:pt x="4482" y="5438"/>
                  </a:cubicBezTo>
                  <a:cubicBezTo>
                    <a:pt x="6984" y="5438"/>
                    <a:pt x="8031" y="1866"/>
                    <a:pt x="5733" y="638"/>
                  </a:cubicBezTo>
                  <a:cubicBezTo>
                    <a:pt x="5018" y="222"/>
                    <a:pt x="4206" y="1"/>
                    <a:pt x="3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4163150" y="4152950"/>
              <a:ext cx="244225" cy="149975"/>
            </a:xfrm>
            <a:custGeom>
              <a:avLst/>
              <a:gdLst/>
              <a:ahLst/>
              <a:cxnLst/>
              <a:rect l="l" t="t" r="r" b="b"/>
              <a:pathLst>
                <a:path w="9769" h="5999" extrusionOk="0">
                  <a:moveTo>
                    <a:pt x="3737" y="0"/>
                  </a:moveTo>
                  <a:cubicBezTo>
                    <a:pt x="3354" y="0"/>
                    <a:pt x="2960" y="54"/>
                    <a:pt x="2548" y="183"/>
                  </a:cubicBezTo>
                  <a:cubicBezTo>
                    <a:pt x="728" y="751"/>
                    <a:pt x="0" y="3026"/>
                    <a:pt x="1388" y="4459"/>
                  </a:cubicBezTo>
                  <a:cubicBezTo>
                    <a:pt x="2502" y="5597"/>
                    <a:pt x="3731" y="5733"/>
                    <a:pt x="5232" y="5961"/>
                  </a:cubicBezTo>
                  <a:cubicBezTo>
                    <a:pt x="5409" y="5986"/>
                    <a:pt x="5580" y="5999"/>
                    <a:pt x="5746" y="5999"/>
                  </a:cubicBezTo>
                  <a:cubicBezTo>
                    <a:pt x="8786" y="5999"/>
                    <a:pt x="9769" y="1828"/>
                    <a:pt x="6597" y="706"/>
                  </a:cubicBezTo>
                  <a:cubicBezTo>
                    <a:pt x="5618" y="347"/>
                    <a:pt x="4710" y="0"/>
                    <a:pt x="3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4896125" y="3932625"/>
              <a:ext cx="246525" cy="186950"/>
            </a:xfrm>
            <a:custGeom>
              <a:avLst/>
              <a:gdLst/>
              <a:ahLst/>
              <a:cxnLst/>
              <a:rect l="l" t="t" r="r" b="b"/>
              <a:pathLst>
                <a:path w="9861" h="7478" extrusionOk="0">
                  <a:moveTo>
                    <a:pt x="6107" y="1"/>
                  </a:moveTo>
                  <a:cubicBezTo>
                    <a:pt x="6029" y="1"/>
                    <a:pt x="5951" y="4"/>
                    <a:pt x="5872" y="11"/>
                  </a:cubicBezTo>
                  <a:cubicBezTo>
                    <a:pt x="4689" y="79"/>
                    <a:pt x="3665" y="215"/>
                    <a:pt x="2778" y="1102"/>
                  </a:cubicBezTo>
                  <a:cubicBezTo>
                    <a:pt x="2164" y="1717"/>
                    <a:pt x="1936" y="2445"/>
                    <a:pt x="1595" y="3195"/>
                  </a:cubicBezTo>
                  <a:cubicBezTo>
                    <a:pt x="1" y="4790"/>
                    <a:pt x="1099" y="7477"/>
                    <a:pt x="3079" y="7477"/>
                  </a:cubicBezTo>
                  <a:cubicBezTo>
                    <a:pt x="3472" y="7477"/>
                    <a:pt x="3899" y="7371"/>
                    <a:pt x="4348" y="7131"/>
                  </a:cubicBezTo>
                  <a:lnTo>
                    <a:pt x="4348" y="7131"/>
                  </a:lnTo>
                  <a:cubicBezTo>
                    <a:pt x="4283" y="7171"/>
                    <a:pt x="4476" y="7185"/>
                    <a:pt x="4761" y="7185"/>
                  </a:cubicBezTo>
                  <a:cubicBezTo>
                    <a:pt x="5280" y="7185"/>
                    <a:pt x="6103" y="7137"/>
                    <a:pt x="6236" y="7108"/>
                  </a:cubicBezTo>
                  <a:cubicBezTo>
                    <a:pt x="7441" y="6789"/>
                    <a:pt x="8124" y="5948"/>
                    <a:pt x="8715" y="4924"/>
                  </a:cubicBezTo>
                  <a:cubicBezTo>
                    <a:pt x="9860" y="2964"/>
                    <a:pt x="8468" y="1"/>
                    <a:pt x="61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4843300" y="3335850"/>
              <a:ext cx="214425" cy="225575"/>
            </a:xfrm>
            <a:custGeom>
              <a:avLst/>
              <a:gdLst/>
              <a:ahLst/>
              <a:cxnLst/>
              <a:rect l="l" t="t" r="r" b="b"/>
              <a:pathLst>
                <a:path w="8577" h="9023" extrusionOk="0">
                  <a:moveTo>
                    <a:pt x="4479" y="0"/>
                  </a:moveTo>
                  <a:cubicBezTo>
                    <a:pt x="4181" y="0"/>
                    <a:pt x="3883" y="43"/>
                    <a:pt x="3594" y="133"/>
                  </a:cubicBezTo>
                  <a:lnTo>
                    <a:pt x="3253" y="247"/>
                  </a:lnTo>
                  <a:cubicBezTo>
                    <a:pt x="1911" y="656"/>
                    <a:pt x="614" y="1703"/>
                    <a:pt x="341" y="3159"/>
                  </a:cubicBezTo>
                  <a:cubicBezTo>
                    <a:pt x="0" y="4592"/>
                    <a:pt x="182" y="6116"/>
                    <a:pt x="819" y="7435"/>
                  </a:cubicBezTo>
                  <a:cubicBezTo>
                    <a:pt x="1339" y="8563"/>
                    <a:pt x="2439" y="9023"/>
                    <a:pt x="3559" y="9023"/>
                  </a:cubicBezTo>
                  <a:cubicBezTo>
                    <a:pt x="4155" y="9023"/>
                    <a:pt x="4756" y="8893"/>
                    <a:pt x="5278" y="8663"/>
                  </a:cubicBezTo>
                  <a:cubicBezTo>
                    <a:pt x="6438" y="8163"/>
                    <a:pt x="7211" y="7276"/>
                    <a:pt x="7871" y="6229"/>
                  </a:cubicBezTo>
                  <a:cubicBezTo>
                    <a:pt x="8576" y="4978"/>
                    <a:pt x="8576" y="3432"/>
                    <a:pt x="7871" y="2180"/>
                  </a:cubicBezTo>
                  <a:lnTo>
                    <a:pt x="7666" y="1862"/>
                  </a:lnTo>
                  <a:cubicBezTo>
                    <a:pt x="7039" y="774"/>
                    <a:pt x="5755" y="0"/>
                    <a:pt x="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4666925" y="3855150"/>
              <a:ext cx="191050" cy="163825"/>
            </a:xfrm>
            <a:custGeom>
              <a:avLst/>
              <a:gdLst/>
              <a:ahLst/>
              <a:cxnLst/>
              <a:rect l="l" t="t" r="r" b="b"/>
              <a:pathLst>
                <a:path w="7642" h="6553" extrusionOk="0">
                  <a:moveTo>
                    <a:pt x="3839" y="1"/>
                  </a:moveTo>
                  <a:cubicBezTo>
                    <a:pt x="1082" y="1"/>
                    <a:pt x="0" y="3857"/>
                    <a:pt x="1801" y="5657"/>
                  </a:cubicBezTo>
                  <a:cubicBezTo>
                    <a:pt x="2414" y="6271"/>
                    <a:pt x="3255" y="6553"/>
                    <a:pt x="4101" y="6553"/>
                  </a:cubicBezTo>
                  <a:cubicBezTo>
                    <a:pt x="5861" y="6553"/>
                    <a:pt x="7642" y="5334"/>
                    <a:pt x="7442" y="3337"/>
                  </a:cubicBezTo>
                  <a:lnTo>
                    <a:pt x="7419" y="2996"/>
                  </a:lnTo>
                  <a:cubicBezTo>
                    <a:pt x="7237" y="1290"/>
                    <a:pt x="6191" y="243"/>
                    <a:pt x="4485" y="61"/>
                  </a:cubicBezTo>
                  <a:lnTo>
                    <a:pt x="4144" y="16"/>
                  </a:lnTo>
                  <a:cubicBezTo>
                    <a:pt x="4040" y="6"/>
                    <a:pt x="3938" y="1"/>
                    <a:pt x="3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5385250" y="3407400"/>
              <a:ext cx="250825" cy="194525"/>
            </a:xfrm>
            <a:custGeom>
              <a:avLst/>
              <a:gdLst/>
              <a:ahLst/>
              <a:cxnLst/>
              <a:rect l="l" t="t" r="r" b="b"/>
              <a:pathLst>
                <a:path w="10033" h="7781" extrusionOk="0">
                  <a:moveTo>
                    <a:pt x="5005" y="1"/>
                  </a:moveTo>
                  <a:cubicBezTo>
                    <a:pt x="1" y="1"/>
                    <a:pt x="1" y="7780"/>
                    <a:pt x="5005" y="7780"/>
                  </a:cubicBezTo>
                  <a:cubicBezTo>
                    <a:pt x="10032" y="7780"/>
                    <a:pt x="10032" y="1"/>
                    <a:pt x="5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5173125" y="3149225"/>
              <a:ext cx="186550" cy="328425"/>
            </a:xfrm>
            <a:custGeom>
              <a:avLst/>
              <a:gdLst/>
              <a:ahLst/>
              <a:cxnLst/>
              <a:rect l="l" t="t" r="r" b="b"/>
              <a:pathLst>
                <a:path w="7462" h="13137" extrusionOk="0">
                  <a:moveTo>
                    <a:pt x="3292" y="0"/>
                  </a:moveTo>
                  <a:cubicBezTo>
                    <a:pt x="2290" y="0"/>
                    <a:pt x="1320" y="655"/>
                    <a:pt x="1343" y="1980"/>
                  </a:cubicBezTo>
                  <a:cubicBezTo>
                    <a:pt x="1388" y="3663"/>
                    <a:pt x="1388" y="4891"/>
                    <a:pt x="751" y="6438"/>
                  </a:cubicBezTo>
                  <a:cubicBezTo>
                    <a:pt x="1" y="8121"/>
                    <a:pt x="137" y="10078"/>
                    <a:pt x="1138" y="11624"/>
                  </a:cubicBezTo>
                  <a:cubicBezTo>
                    <a:pt x="1716" y="12591"/>
                    <a:pt x="2825" y="13136"/>
                    <a:pt x="3906" y="13136"/>
                  </a:cubicBezTo>
                  <a:cubicBezTo>
                    <a:pt x="4910" y="13136"/>
                    <a:pt x="5889" y="12665"/>
                    <a:pt x="6393" y="11624"/>
                  </a:cubicBezTo>
                  <a:cubicBezTo>
                    <a:pt x="7234" y="9918"/>
                    <a:pt x="7462" y="8190"/>
                    <a:pt x="6598" y="6438"/>
                  </a:cubicBezTo>
                  <a:cubicBezTo>
                    <a:pt x="6347" y="5892"/>
                    <a:pt x="5915" y="5414"/>
                    <a:pt x="5733" y="4846"/>
                  </a:cubicBezTo>
                  <a:cubicBezTo>
                    <a:pt x="5437" y="3959"/>
                    <a:pt x="5506" y="2889"/>
                    <a:pt x="5437" y="1980"/>
                  </a:cubicBezTo>
                  <a:cubicBezTo>
                    <a:pt x="5346" y="666"/>
                    <a:pt x="4302" y="0"/>
                    <a:pt x="3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5200825" y="3921075"/>
              <a:ext cx="353350" cy="199425"/>
            </a:xfrm>
            <a:custGeom>
              <a:avLst/>
              <a:gdLst/>
              <a:ahLst/>
              <a:cxnLst/>
              <a:rect l="l" t="t" r="r" b="b"/>
              <a:pathLst>
                <a:path w="14134" h="7977" extrusionOk="0">
                  <a:moveTo>
                    <a:pt x="7050" y="0"/>
                  </a:moveTo>
                  <a:cubicBezTo>
                    <a:pt x="6033" y="0"/>
                    <a:pt x="5004" y="189"/>
                    <a:pt x="3988" y="518"/>
                  </a:cubicBezTo>
                  <a:cubicBezTo>
                    <a:pt x="3880" y="506"/>
                    <a:pt x="3774" y="501"/>
                    <a:pt x="3670" y="501"/>
                  </a:cubicBezTo>
                  <a:cubicBezTo>
                    <a:pt x="953" y="501"/>
                    <a:pt x="0" y="4398"/>
                    <a:pt x="2805" y="5341"/>
                  </a:cubicBezTo>
                  <a:cubicBezTo>
                    <a:pt x="4303" y="6922"/>
                    <a:pt x="6348" y="7976"/>
                    <a:pt x="8523" y="7976"/>
                  </a:cubicBezTo>
                  <a:cubicBezTo>
                    <a:pt x="8694" y="7976"/>
                    <a:pt x="8866" y="7970"/>
                    <a:pt x="9038" y="7956"/>
                  </a:cubicBezTo>
                  <a:cubicBezTo>
                    <a:pt x="12632" y="7683"/>
                    <a:pt x="14134" y="3066"/>
                    <a:pt x="10858" y="1041"/>
                  </a:cubicBezTo>
                  <a:cubicBezTo>
                    <a:pt x="9643" y="312"/>
                    <a:pt x="8356" y="0"/>
                    <a:pt x="70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5754325" y="3980375"/>
              <a:ext cx="271875" cy="188325"/>
            </a:xfrm>
            <a:custGeom>
              <a:avLst/>
              <a:gdLst/>
              <a:ahLst/>
              <a:cxnLst/>
              <a:rect l="l" t="t" r="r" b="b"/>
              <a:pathLst>
                <a:path w="10875" h="7533" extrusionOk="0">
                  <a:moveTo>
                    <a:pt x="5448" y="1"/>
                  </a:moveTo>
                  <a:cubicBezTo>
                    <a:pt x="4353" y="1"/>
                    <a:pt x="3268" y="334"/>
                    <a:pt x="2457" y="1058"/>
                  </a:cubicBezTo>
                  <a:cubicBezTo>
                    <a:pt x="410" y="1649"/>
                    <a:pt x="1" y="4834"/>
                    <a:pt x="1980" y="5744"/>
                  </a:cubicBezTo>
                  <a:cubicBezTo>
                    <a:pt x="2860" y="6900"/>
                    <a:pt x="4341" y="7532"/>
                    <a:pt x="5800" y="7532"/>
                  </a:cubicBezTo>
                  <a:cubicBezTo>
                    <a:pt x="6264" y="7532"/>
                    <a:pt x="6727" y="7468"/>
                    <a:pt x="7166" y="7336"/>
                  </a:cubicBezTo>
                  <a:cubicBezTo>
                    <a:pt x="10146" y="6449"/>
                    <a:pt x="10874" y="2263"/>
                    <a:pt x="8031" y="648"/>
                  </a:cubicBezTo>
                  <a:cubicBezTo>
                    <a:pt x="7260" y="227"/>
                    <a:pt x="6350" y="1"/>
                    <a:pt x="5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5580875" y="4411875"/>
              <a:ext cx="216700" cy="236975"/>
            </a:xfrm>
            <a:custGeom>
              <a:avLst/>
              <a:gdLst/>
              <a:ahLst/>
              <a:cxnLst/>
              <a:rect l="l" t="t" r="r" b="b"/>
              <a:pathLst>
                <a:path w="8668" h="9479" extrusionOk="0">
                  <a:moveTo>
                    <a:pt x="4482" y="0"/>
                  </a:moveTo>
                  <a:cubicBezTo>
                    <a:pt x="2851" y="0"/>
                    <a:pt x="1240" y="1214"/>
                    <a:pt x="615" y="2837"/>
                  </a:cubicBezTo>
                  <a:cubicBezTo>
                    <a:pt x="1" y="4452"/>
                    <a:pt x="456" y="6022"/>
                    <a:pt x="1184" y="7501"/>
                  </a:cubicBezTo>
                  <a:cubicBezTo>
                    <a:pt x="1814" y="8762"/>
                    <a:pt x="3276" y="9478"/>
                    <a:pt x="4670" y="9478"/>
                  </a:cubicBezTo>
                  <a:cubicBezTo>
                    <a:pt x="4986" y="9478"/>
                    <a:pt x="5298" y="9442"/>
                    <a:pt x="5597" y="9366"/>
                  </a:cubicBezTo>
                  <a:cubicBezTo>
                    <a:pt x="7371" y="8888"/>
                    <a:pt x="8372" y="7319"/>
                    <a:pt x="8508" y="5567"/>
                  </a:cubicBezTo>
                  <a:cubicBezTo>
                    <a:pt x="8668" y="3816"/>
                    <a:pt x="8099" y="2428"/>
                    <a:pt x="6939" y="1131"/>
                  </a:cubicBezTo>
                  <a:cubicBezTo>
                    <a:pt x="6208" y="338"/>
                    <a:pt x="5342" y="0"/>
                    <a:pt x="44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5731675" y="3595750"/>
              <a:ext cx="242750" cy="181425"/>
            </a:xfrm>
            <a:custGeom>
              <a:avLst/>
              <a:gdLst/>
              <a:ahLst/>
              <a:cxnLst/>
              <a:rect l="l" t="t" r="r" b="b"/>
              <a:pathLst>
                <a:path w="9710" h="7257" extrusionOk="0">
                  <a:moveTo>
                    <a:pt x="5615" y="0"/>
                  </a:moveTo>
                  <a:cubicBezTo>
                    <a:pt x="5329" y="0"/>
                    <a:pt x="5025" y="35"/>
                    <a:pt x="4706" y="110"/>
                  </a:cubicBezTo>
                  <a:cubicBezTo>
                    <a:pt x="3068" y="474"/>
                    <a:pt x="2249" y="1407"/>
                    <a:pt x="1293" y="2726"/>
                  </a:cubicBezTo>
                  <a:cubicBezTo>
                    <a:pt x="0" y="4532"/>
                    <a:pt x="1723" y="7256"/>
                    <a:pt x="3806" y="7256"/>
                  </a:cubicBezTo>
                  <a:cubicBezTo>
                    <a:pt x="3848" y="7256"/>
                    <a:pt x="3890" y="7255"/>
                    <a:pt x="3932" y="7253"/>
                  </a:cubicBezTo>
                  <a:cubicBezTo>
                    <a:pt x="5570" y="7184"/>
                    <a:pt x="6707" y="6889"/>
                    <a:pt x="7913" y="5729"/>
                  </a:cubicBezTo>
                  <a:lnTo>
                    <a:pt x="7845" y="5638"/>
                  </a:lnTo>
                  <a:cubicBezTo>
                    <a:pt x="9710" y="3669"/>
                    <a:pt x="8554" y="0"/>
                    <a:pt x="56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5104900" y="3659900"/>
              <a:ext cx="147875" cy="114325"/>
            </a:xfrm>
            <a:custGeom>
              <a:avLst/>
              <a:gdLst/>
              <a:ahLst/>
              <a:cxnLst/>
              <a:rect l="l" t="t" r="r" b="b"/>
              <a:pathLst>
                <a:path w="5915" h="4573" extrusionOk="0">
                  <a:moveTo>
                    <a:pt x="2957" y="1"/>
                  </a:moveTo>
                  <a:cubicBezTo>
                    <a:pt x="0" y="1"/>
                    <a:pt x="0" y="4573"/>
                    <a:pt x="2957" y="4573"/>
                  </a:cubicBezTo>
                  <a:cubicBezTo>
                    <a:pt x="5892" y="4573"/>
                    <a:pt x="5914" y="1"/>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5576900" y="3102725"/>
              <a:ext cx="223525" cy="187425"/>
            </a:xfrm>
            <a:custGeom>
              <a:avLst/>
              <a:gdLst/>
              <a:ahLst/>
              <a:cxnLst/>
              <a:rect l="l" t="t" r="r" b="b"/>
              <a:pathLst>
                <a:path w="8941" h="7497" extrusionOk="0">
                  <a:moveTo>
                    <a:pt x="5085" y="1"/>
                  </a:moveTo>
                  <a:cubicBezTo>
                    <a:pt x="4214" y="1"/>
                    <a:pt x="3344" y="325"/>
                    <a:pt x="2662" y="973"/>
                  </a:cubicBezTo>
                  <a:cubicBezTo>
                    <a:pt x="1092" y="2452"/>
                    <a:pt x="1" y="6342"/>
                    <a:pt x="2798" y="7252"/>
                  </a:cubicBezTo>
                  <a:cubicBezTo>
                    <a:pt x="3263" y="7417"/>
                    <a:pt x="3740" y="7496"/>
                    <a:pt x="4211" y="7496"/>
                  </a:cubicBezTo>
                  <a:cubicBezTo>
                    <a:pt x="5493" y="7496"/>
                    <a:pt x="6725" y="6906"/>
                    <a:pt x="7507" y="5841"/>
                  </a:cubicBezTo>
                  <a:cubicBezTo>
                    <a:pt x="8622" y="4363"/>
                    <a:pt x="8940" y="2406"/>
                    <a:pt x="7507" y="973"/>
                  </a:cubicBezTo>
                  <a:cubicBezTo>
                    <a:pt x="6825" y="325"/>
                    <a:pt x="5955" y="1"/>
                    <a:pt x="50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4744225" y="4350900"/>
              <a:ext cx="212850" cy="272900"/>
            </a:xfrm>
            <a:custGeom>
              <a:avLst/>
              <a:gdLst/>
              <a:ahLst/>
              <a:cxnLst/>
              <a:rect l="l" t="t" r="r" b="b"/>
              <a:pathLst>
                <a:path w="8514" h="10916" extrusionOk="0">
                  <a:moveTo>
                    <a:pt x="2737" y="0"/>
                  </a:moveTo>
                  <a:cubicBezTo>
                    <a:pt x="1353" y="0"/>
                    <a:pt x="0" y="1479"/>
                    <a:pt x="779" y="3161"/>
                  </a:cubicBezTo>
                  <a:cubicBezTo>
                    <a:pt x="1325" y="4366"/>
                    <a:pt x="1916" y="5572"/>
                    <a:pt x="2439" y="6800"/>
                  </a:cubicBezTo>
                  <a:cubicBezTo>
                    <a:pt x="2985" y="8097"/>
                    <a:pt x="3304" y="9257"/>
                    <a:pt x="4350" y="10235"/>
                  </a:cubicBezTo>
                  <a:cubicBezTo>
                    <a:pt x="4857" y="10710"/>
                    <a:pt x="5416" y="10915"/>
                    <a:pt x="5950" y="10915"/>
                  </a:cubicBezTo>
                  <a:cubicBezTo>
                    <a:pt x="7312" y="10915"/>
                    <a:pt x="8514" y="9584"/>
                    <a:pt x="8285" y="7983"/>
                  </a:cubicBezTo>
                  <a:cubicBezTo>
                    <a:pt x="8081" y="6618"/>
                    <a:pt x="7216" y="5618"/>
                    <a:pt x="6511" y="4480"/>
                  </a:cubicBezTo>
                  <a:cubicBezTo>
                    <a:pt x="5806" y="3320"/>
                    <a:pt x="5146" y="2205"/>
                    <a:pt x="4464" y="1068"/>
                  </a:cubicBezTo>
                  <a:cubicBezTo>
                    <a:pt x="4019" y="314"/>
                    <a:pt x="3374" y="0"/>
                    <a:pt x="2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3826475" y="4462325"/>
              <a:ext cx="271850" cy="211000"/>
            </a:xfrm>
            <a:custGeom>
              <a:avLst/>
              <a:gdLst/>
              <a:ahLst/>
              <a:cxnLst/>
              <a:rect l="l" t="t" r="r" b="b"/>
              <a:pathLst>
                <a:path w="10874" h="8440" extrusionOk="0">
                  <a:moveTo>
                    <a:pt x="5437" y="0"/>
                  </a:moveTo>
                  <a:cubicBezTo>
                    <a:pt x="1" y="0"/>
                    <a:pt x="1" y="8440"/>
                    <a:pt x="5437" y="8440"/>
                  </a:cubicBezTo>
                  <a:cubicBezTo>
                    <a:pt x="10874" y="8440"/>
                    <a:pt x="10874" y="0"/>
                    <a:pt x="5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2341075" y="4212675"/>
              <a:ext cx="229775" cy="177450"/>
            </a:xfrm>
            <a:custGeom>
              <a:avLst/>
              <a:gdLst/>
              <a:ahLst/>
              <a:cxnLst/>
              <a:rect l="l" t="t" r="r" b="b"/>
              <a:pathLst>
                <a:path w="9191" h="7098" extrusionOk="0">
                  <a:moveTo>
                    <a:pt x="4595" y="0"/>
                  </a:moveTo>
                  <a:cubicBezTo>
                    <a:pt x="0" y="0"/>
                    <a:pt x="0" y="7098"/>
                    <a:pt x="4595" y="7098"/>
                  </a:cubicBezTo>
                  <a:cubicBezTo>
                    <a:pt x="9190" y="7098"/>
                    <a:pt x="9167" y="0"/>
                    <a:pt x="4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3104825" y="4105200"/>
              <a:ext cx="183700" cy="142750"/>
            </a:xfrm>
            <a:custGeom>
              <a:avLst/>
              <a:gdLst/>
              <a:ahLst/>
              <a:cxnLst/>
              <a:rect l="l" t="t" r="r" b="b"/>
              <a:pathLst>
                <a:path w="7348" h="5710" extrusionOk="0">
                  <a:moveTo>
                    <a:pt x="3685" y="0"/>
                  </a:moveTo>
                  <a:cubicBezTo>
                    <a:pt x="0" y="0"/>
                    <a:pt x="0" y="5710"/>
                    <a:pt x="3685" y="5710"/>
                  </a:cubicBezTo>
                  <a:cubicBezTo>
                    <a:pt x="7348" y="5710"/>
                    <a:pt x="7348" y="0"/>
                    <a:pt x="3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8"/>
          <p:cNvSpPr/>
          <p:nvPr/>
        </p:nvSpPr>
        <p:spPr>
          <a:xfrm rot="6653761">
            <a:off x="7254543" y="-753180"/>
            <a:ext cx="1711680" cy="2177590"/>
          </a:xfrm>
          <a:custGeom>
            <a:avLst/>
            <a:gdLst/>
            <a:ahLst/>
            <a:cxnLst/>
            <a:rect l="l" t="t" r="r" b="b"/>
            <a:pathLst>
              <a:path w="68462" h="87097" extrusionOk="0">
                <a:moveTo>
                  <a:pt x="38749" y="20088"/>
                </a:moveTo>
                <a:lnTo>
                  <a:pt x="38749" y="20088"/>
                </a:lnTo>
                <a:cubicBezTo>
                  <a:pt x="38711" y="20104"/>
                  <a:pt x="38665" y="20121"/>
                  <a:pt x="38598" y="20138"/>
                </a:cubicBezTo>
                <a:lnTo>
                  <a:pt x="38082" y="20300"/>
                </a:lnTo>
                <a:cubicBezTo>
                  <a:pt x="38137" y="20273"/>
                  <a:pt x="38191" y="20246"/>
                  <a:pt x="38245" y="20219"/>
                </a:cubicBezTo>
                <a:lnTo>
                  <a:pt x="38749" y="20088"/>
                </a:lnTo>
                <a:close/>
                <a:moveTo>
                  <a:pt x="10986" y="19595"/>
                </a:moveTo>
                <a:cubicBezTo>
                  <a:pt x="10199" y="20273"/>
                  <a:pt x="9928" y="20517"/>
                  <a:pt x="8517" y="21792"/>
                </a:cubicBezTo>
                <a:cubicBezTo>
                  <a:pt x="9304" y="21006"/>
                  <a:pt x="10118" y="20273"/>
                  <a:pt x="10986" y="19595"/>
                </a:cubicBezTo>
                <a:close/>
                <a:moveTo>
                  <a:pt x="8409" y="22172"/>
                </a:moveTo>
                <a:lnTo>
                  <a:pt x="8273" y="22308"/>
                </a:lnTo>
                <a:lnTo>
                  <a:pt x="7679" y="22848"/>
                </a:lnTo>
                <a:lnTo>
                  <a:pt x="7679" y="22848"/>
                </a:lnTo>
                <a:cubicBezTo>
                  <a:pt x="7859" y="22670"/>
                  <a:pt x="8039" y="22515"/>
                  <a:pt x="8219" y="22335"/>
                </a:cubicBezTo>
                <a:lnTo>
                  <a:pt x="8409" y="22172"/>
                </a:lnTo>
                <a:close/>
                <a:moveTo>
                  <a:pt x="8626" y="21819"/>
                </a:moveTo>
                <a:cubicBezTo>
                  <a:pt x="8138" y="22253"/>
                  <a:pt x="7649" y="22687"/>
                  <a:pt x="6754" y="23582"/>
                </a:cubicBezTo>
                <a:cubicBezTo>
                  <a:pt x="7487" y="22823"/>
                  <a:pt x="7921" y="22389"/>
                  <a:pt x="8192" y="22145"/>
                </a:cubicBezTo>
                <a:cubicBezTo>
                  <a:pt x="8327" y="22036"/>
                  <a:pt x="8463" y="21928"/>
                  <a:pt x="8626" y="21819"/>
                </a:cubicBezTo>
                <a:close/>
                <a:moveTo>
                  <a:pt x="7677" y="22796"/>
                </a:moveTo>
                <a:lnTo>
                  <a:pt x="7677" y="22796"/>
                </a:lnTo>
                <a:lnTo>
                  <a:pt x="7677" y="22796"/>
                </a:lnTo>
                <a:cubicBezTo>
                  <a:pt x="7323" y="23149"/>
                  <a:pt x="6971" y="23502"/>
                  <a:pt x="6641" y="23855"/>
                </a:cubicBezTo>
                <a:lnTo>
                  <a:pt x="6641" y="23855"/>
                </a:lnTo>
                <a:cubicBezTo>
                  <a:pt x="6960" y="23485"/>
                  <a:pt x="7305" y="23140"/>
                  <a:pt x="7677" y="22796"/>
                </a:cubicBezTo>
                <a:close/>
                <a:moveTo>
                  <a:pt x="6076" y="24288"/>
                </a:moveTo>
                <a:lnTo>
                  <a:pt x="6022" y="24342"/>
                </a:lnTo>
                <a:lnTo>
                  <a:pt x="6022" y="24342"/>
                </a:lnTo>
                <a:lnTo>
                  <a:pt x="6022" y="24342"/>
                </a:lnTo>
                <a:lnTo>
                  <a:pt x="6076" y="24288"/>
                </a:lnTo>
                <a:close/>
                <a:moveTo>
                  <a:pt x="5975" y="24396"/>
                </a:moveTo>
                <a:lnTo>
                  <a:pt x="5859" y="24559"/>
                </a:lnTo>
                <a:lnTo>
                  <a:pt x="5859" y="24532"/>
                </a:lnTo>
                <a:lnTo>
                  <a:pt x="5975" y="24396"/>
                </a:lnTo>
                <a:close/>
                <a:moveTo>
                  <a:pt x="5267" y="25585"/>
                </a:moveTo>
                <a:lnTo>
                  <a:pt x="5235" y="25617"/>
                </a:lnTo>
                <a:lnTo>
                  <a:pt x="5235" y="25617"/>
                </a:lnTo>
                <a:lnTo>
                  <a:pt x="5267" y="25585"/>
                </a:lnTo>
                <a:close/>
                <a:moveTo>
                  <a:pt x="5515" y="25090"/>
                </a:moveTo>
                <a:cubicBezTo>
                  <a:pt x="5526" y="25090"/>
                  <a:pt x="5497" y="25132"/>
                  <a:pt x="5398" y="25264"/>
                </a:cubicBezTo>
                <a:cubicBezTo>
                  <a:pt x="5290" y="25372"/>
                  <a:pt x="5154" y="25535"/>
                  <a:pt x="4964" y="25834"/>
                </a:cubicBezTo>
                <a:cubicBezTo>
                  <a:pt x="4747" y="26105"/>
                  <a:pt x="4476" y="26457"/>
                  <a:pt x="4123" y="26973"/>
                </a:cubicBezTo>
                <a:cubicBezTo>
                  <a:pt x="4747" y="26023"/>
                  <a:pt x="5073" y="25617"/>
                  <a:pt x="5452" y="25128"/>
                </a:cubicBezTo>
                <a:cubicBezTo>
                  <a:pt x="5484" y="25107"/>
                  <a:pt x="5508" y="25090"/>
                  <a:pt x="5515" y="25090"/>
                </a:cubicBezTo>
                <a:close/>
                <a:moveTo>
                  <a:pt x="54791" y="29197"/>
                </a:moveTo>
                <a:lnTo>
                  <a:pt x="54953" y="29251"/>
                </a:lnTo>
                <a:lnTo>
                  <a:pt x="55089" y="29305"/>
                </a:lnTo>
                <a:lnTo>
                  <a:pt x="54791" y="29197"/>
                </a:lnTo>
                <a:close/>
                <a:moveTo>
                  <a:pt x="45650" y="30146"/>
                </a:moveTo>
                <a:cubicBezTo>
                  <a:pt x="45507" y="30187"/>
                  <a:pt x="45364" y="30228"/>
                  <a:pt x="45222" y="30280"/>
                </a:cubicBezTo>
                <a:lnTo>
                  <a:pt x="45222" y="30280"/>
                </a:lnTo>
                <a:cubicBezTo>
                  <a:pt x="45363" y="30234"/>
                  <a:pt x="45506" y="30189"/>
                  <a:pt x="45650" y="30146"/>
                </a:cubicBezTo>
                <a:close/>
                <a:moveTo>
                  <a:pt x="3310" y="28220"/>
                </a:moveTo>
                <a:lnTo>
                  <a:pt x="3310" y="28220"/>
                </a:lnTo>
                <a:cubicBezTo>
                  <a:pt x="3120" y="28573"/>
                  <a:pt x="2930" y="28899"/>
                  <a:pt x="2767" y="29278"/>
                </a:cubicBezTo>
                <a:cubicBezTo>
                  <a:pt x="2577" y="29631"/>
                  <a:pt x="2414" y="29984"/>
                  <a:pt x="2279" y="30336"/>
                </a:cubicBezTo>
                <a:lnTo>
                  <a:pt x="2197" y="30526"/>
                </a:lnTo>
                <a:cubicBezTo>
                  <a:pt x="2306" y="30173"/>
                  <a:pt x="2442" y="29875"/>
                  <a:pt x="2631" y="29495"/>
                </a:cubicBezTo>
                <a:cubicBezTo>
                  <a:pt x="2713" y="29305"/>
                  <a:pt x="2821" y="29116"/>
                  <a:pt x="2930" y="28899"/>
                </a:cubicBezTo>
                <a:cubicBezTo>
                  <a:pt x="3038" y="28709"/>
                  <a:pt x="3174" y="28465"/>
                  <a:pt x="3310" y="28220"/>
                </a:cubicBezTo>
                <a:close/>
                <a:moveTo>
                  <a:pt x="50625" y="28637"/>
                </a:moveTo>
                <a:cubicBezTo>
                  <a:pt x="51222" y="28637"/>
                  <a:pt x="51819" y="28670"/>
                  <a:pt x="52414" y="28735"/>
                </a:cubicBezTo>
                <a:lnTo>
                  <a:pt x="52414" y="28735"/>
                </a:lnTo>
                <a:cubicBezTo>
                  <a:pt x="51885" y="28680"/>
                  <a:pt x="51352" y="28656"/>
                  <a:pt x="50821" y="28656"/>
                </a:cubicBezTo>
                <a:cubicBezTo>
                  <a:pt x="50497" y="28656"/>
                  <a:pt x="50174" y="28665"/>
                  <a:pt x="49854" y="28682"/>
                </a:cubicBezTo>
                <a:cubicBezTo>
                  <a:pt x="49529" y="28709"/>
                  <a:pt x="49230" y="28736"/>
                  <a:pt x="48905" y="28790"/>
                </a:cubicBezTo>
                <a:lnTo>
                  <a:pt x="48335" y="28817"/>
                </a:lnTo>
                <a:cubicBezTo>
                  <a:pt x="46328" y="29116"/>
                  <a:pt x="44375" y="29712"/>
                  <a:pt x="42531" y="30580"/>
                </a:cubicBezTo>
                <a:lnTo>
                  <a:pt x="42531" y="30580"/>
                </a:lnTo>
                <a:lnTo>
                  <a:pt x="42585" y="30553"/>
                </a:lnTo>
                <a:cubicBezTo>
                  <a:pt x="42992" y="30336"/>
                  <a:pt x="43372" y="30173"/>
                  <a:pt x="43860" y="29984"/>
                </a:cubicBezTo>
                <a:cubicBezTo>
                  <a:pt x="44538" y="29712"/>
                  <a:pt x="45216" y="29495"/>
                  <a:pt x="45894" y="29305"/>
                </a:cubicBezTo>
                <a:cubicBezTo>
                  <a:pt x="46599" y="29116"/>
                  <a:pt x="47332" y="28953"/>
                  <a:pt x="48064" y="28844"/>
                </a:cubicBezTo>
                <a:cubicBezTo>
                  <a:pt x="48913" y="28705"/>
                  <a:pt x="49769" y="28637"/>
                  <a:pt x="50625" y="28637"/>
                </a:cubicBezTo>
                <a:close/>
                <a:moveTo>
                  <a:pt x="43387" y="30988"/>
                </a:moveTo>
                <a:lnTo>
                  <a:pt x="43387" y="30988"/>
                </a:lnTo>
                <a:cubicBezTo>
                  <a:pt x="43224" y="31063"/>
                  <a:pt x="43051" y="31133"/>
                  <a:pt x="42878" y="31205"/>
                </a:cubicBezTo>
                <a:lnTo>
                  <a:pt x="42878" y="31205"/>
                </a:lnTo>
                <a:cubicBezTo>
                  <a:pt x="43048" y="31128"/>
                  <a:pt x="43217" y="31055"/>
                  <a:pt x="43387" y="30988"/>
                </a:cubicBezTo>
                <a:close/>
                <a:moveTo>
                  <a:pt x="41093" y="32072"/>
                </a:moveTo>
                <a:lnTo>
                  <a:pt x="40985" y="32153"/>
                </a:lnTo>
                <a:lnTo>
                  <a:pt x="40713" y="32289"/>
                </a:lnTo>
                <a:lnTo>
                  <a:pt x="40849" y="32208"/>
                </a:lnTo>
                <a:lnTo>
                  <a:pt x="41093" y="32072"/>
                </a:lnTo>
                <a:close/>
                <a:moveTo>
                  <a:pt x="1411" y="32696"/>
                </a:moveTo>
                <a:lnTo>
                  <a:pt x="1357" y="32940"/>
                </a:lnTo>
                <a:cubicBezTo>
                  <a:pt x="1357" y="32962"/>
                  <a:pt x="1339" y="33002"/>
                  <a:pt x="1332" y="33002"/>
                </a:cubicBezTo>
                <a:cubicBezTo>
                  <a:pt x="1331" y="33002"/>
                  <a:pt x="1330" y="32999"/>
                  <a:pt x="1330" y="32994"/>
                </a:cubicBezTo>
                <a:lnTo>
                  <a:pt x="1384" y="32777"/>
                </a:lnTo>
                <a:lnTo>
                  <a:pt x="1411" y="32696"/>
                </a:lnTo>
                <a:close/>
                <a:moveTo>
                  <a:pt x="39303" y="33076"/>
                </a:moveTo>
                <a:lnTo>
                  <a:pt x="38950" y="33320"/>
                </a:lnTo>
                <a:lnTo>
                  <a:pt x="39167" y="33157"/>
                </a:lnTo>
                <a:lnTo>
                  <a:pt x="39303" y="33076"/>
                </a:lnTo>
                <a:close/>
                <a:moveTo>
                  <a:pt x="60769" y="33587"/>
                </a:moveTo>
                <a:lnTo>
                  <a:pt x="60769" y="33587"/>
                </a:lnTo>
                <a:cubicBezTo>
                  <a:pt x="60838" y="33697"/>
                  <a:pt x="60906" y="33807"/>
                  <a:pt x="60975" y="33916"/>
                </a:cubicBezTo>
                <a:cubicBezTo>
                  <a:pt x="60901" y="33813"/>
                  <a:pt x="60835" y="33702"/>
                  <a:pt x="60769" y="33587"/>
                </a:cubicBezTo>
                <a:close/>
                <a:moveTo>
                  <a:pt x="60975" y="33916"/>
                </a:moveTo>
                <a:cubicBezTo>
                  <a:pt x="61068" y="34040"/>
                  <a:pt x="61134" y="34173"/>
                  <a:pt x="61194" y="34304"/>
                </a:cubicBezTo>
                <a:lnTo>
                  <a:pt x="61194" y="34304"/>
                </a:lnTo>
                <a:cubicBezTo>
                  <a:pt x="61127" y="34175"/>
                  <a:pt x="61056" y="34046"/>
                  <a:pt x="60975" y="33916"/>
                </a:cubicBezTo>
                <a:close/>
                <a:moveTo>
                  <a:pt x="651" y="36303"/>
                </a:moveTo>
                <a:lnTo>
                  <a:pt x="651" y="36358"/>
                </a:lnTo>
                <a:lnTo>
                  <a:pt x="543" y="37090"/>
                </a:lnTo>
                <a:lnTo>
                  <a:pt x="543" y="37063"/>
                </a:lnTo>
                <a:lnTo>
                  <a:pt x="651" y="36303"/>
                </a:lnTo>
                <a:close/>
                <a:moveTo>
                  <a:pt x="597" y="37470"/>
                </a:moveTo>
                <a:lnTo>
                  <a:pt x="570" y="37741"/>
                </a:lnTo>
                <a:cubicBezTo>
                  <a:pt x="570" y="37814"/>
                  <a:pt x="548" y="37822"/>
                  <a:pt x="544" y="37842"/>
                </a:cubicBezTo>
                <a:lnTo>
                  <a:pt x="544" y="37842"/>
                </a:lnTo>
                <a:lnTo>
                  <a:pt x="570" y="37578"/>
                </a:lnTo>
                <a:cubicBezTo>
                  <a:pt x="570" y="37524"/>
                  <a:pt x="570" y="37497"/>
                  <a:pt x="597" y="37470"/>
                </a:cubicBezTo>
                <a:close/>
                <a:moveTo>
                  <a:pt x="33146" y="36276"/>
                </a:moveTo>
                <a:lnTo>
                  <a:pt x="30298" y="38283"/>
                </a:lnTo>
                <a:cubicBezTo>
                  <a:pt x="30786" y="37877"/>
                  <a:pt x="30786" y="37877"/>
                  <a:pt x="33146" y="36276"/>
                </a:cubicBezTo>
                <a:close/>
                <a:moveTo>
                  <a:pt x="28481" y="40399"/>
                </a:moveTo>
                <a:lnTo>
                  <a:pt x="28426" y="40426"/>
                </a:lnTo>
                <a:cubicBezTo>
                  <a:pt x="28400" y="40449"/>
                  <a:pt x="28367" y="40476"/>
                  <a:pt x="28328" y="40507"/>
                </a:cubicBezTo>
                <a:lnTo>
                  <a:pt x="28328" y="40507"/>
                </a:lnTo>
                <a:lnTo>
                  <a:pt x="28481" y="40399"/>
                </a:lnTo>
                <a:close/>
                <a:moveTo>
                  <a:pt x="245" y="41536"/>
                </a:moveTo>
                <a:cubicBezTo>
                  <a:pt x="245" y="41537"/>
                  <a:pt x="245" y="41538"/>
                  <a:pt x="245" y="41538"/>
                </a:cubicBezTo>
                <a:lnTo>
                  <a:pt x="245" y="41593"/>
                </a:lnTo>
                <a:cubicBezTo>
                  <a:pt x="245" y="41574"/>
                  <a:pt x="245" y="41555"/>
                  <a:pt x="245" y="41536"/>
                </a:cubicBezTo>
                <a:close/>
                <a:moveTo>
                  <a:pt x="43652" y="46854"/>
                </a:moveTo>
                <a:cubicBezTo>
                  <a:pt x="43910" y="46881"/>
                  <a:pt x="44169" y="46908"/>
                  <a:pt x="44429" y="46936"/>
                </a:cubicBezTo>
                <a:lnTo>
                  <a:pt x="45894" y="47072"/>
                </a:lnTo>
                <a:lnTo>
                  <a:pt x="45840" y="47072"/>
                </a:lnTo>
                <a:lnTo>
                  <a:pt x="46708" y="47126"/>
                </a:lnTo>
                <a:cubicBezTo>
                  <a:pt x="47440" y="47234"/>
                  <a:pt x="48064" y="47289"/>
                  <a:pt x="48606" y="47343"/>
                </a:cubicBezTo>
                <a:cubicBezTo>
                  <a:pt x="47494" y="47316"/>
                  <a:pt x="46220" y="47153"/>
                  <a:pt x="45107" y="47017"/>
                </a:cubicBezTo>
                <a:lnTo>
                  <a:pt x="44619" y="46990"/>
                </a:lnTo>
                <a:lnTo>
                  <a:pt x="44402" y="46936"/>
                </a:lnTo>
                <a:lnTo>
                  <a:pt x="43652" y="46854"/>
                </a:lnTo>
                <a:close/>
                <a:moveTo>
                  <a:pt x="62277" y="39016"/>
                </a:moveTo>
                <a:lnTo>
                  <a:pt x="62304" y="39070"/>
                </a:lnTo>
                <a:cubicBezTo>
                  <a:pt x="62304" y="39206"/>
                  <a:pt x="62304" y="39341"/>
                  <a:pt x="62277" y="39450"/>
                </a:cubicBezTo>
                <a:lnTo>
                  <a:pt x="62223" y="39829"/>
                </a:lnTo>
                <a:lnTo>
                  <a:pt x="62168" y="40209"/>
                </a:lnTo>
                <a:lnTo>
                  <a:pt x="62060" y="40589"/>
                </a:lnTo>
                <a:cubicBezTo>
                  <a:pt x="61762" y="41728"/>
                  <a:pt x="61219" y="42759"/>
                  <a:pt x="60460" y="43627"/>
                </a:cubicBezTo>
                <a:cubicBezTo>
                  <a:pt x="59700" y="44495"/>
                  <a:pt x="58805" y="45200"/>
                  <a:pt x="57774" y="45742"/>
                </a:cubicBezTo>
                <a:cubicBezTo>
                  <a:pt x="57340" y="45987"/>
                  <a:pt x="56879" y="46176"/>
                  <a:pt x="56418" y="46366"/>
                </a:cubicBezTo>
                <a:cubicBezTo>
                  <a:pt x="55550" y="46665"/>
                  <a:pt x="54682" y="46909"/>
                  <a:pt x="53787" y="47072"/>
                </a:cubicBezTo>
                <a:cubicBezTo>
                  <a:pt x="52865" y="47234"/>
                  <a:pt x="51970" y="47316"/>
                  <a:pt x="51075" y="47343"/>
                </a:cubicBezTo>
                <a:lnTo>
                  <a:pt x="50342" y="47343"/>
                </a:lnTo>
                <a:cubicBezTo>
                  <a:pt x="51319" y="47343"/>
                  <a:pt x="52322" y="47261"/>
                  <a:pt x="53272" y="47099"/>
                </a:cubicBezTo>
                <a:cubicBezTo>
                  <a:pt x="54248" y="46963"/>
                  <a:pt x="55225" y="46719"/>
                  <a:pt x="56147" y="46366"/>
                </a:cubicBezTo>
                <a:cubicBezTo>
                  <a:pt x="57096" y="46041"/>
                  <a:pt x="57991" y="45580"/>
                  <a:pt x="58805" y="45010"/>
                </a:cubicBezTo>
                <a:cubicBezTo>
                  <a:pt x="59646" y="44441"/>
                  <a:pt x="60351" y="43735"/>
                  <a:pt x="60948" y="42894"/>
                </a:cubicBezTo>
                <a:cubicBezTo>
                  <a:pt x="61192" y="42542"/>
                  <a:pt x="61409" y="42189"/>
                  <a:pt x="61599" y="41810"/>
                </a:cubicBezTo>
                <a:cubicBezTo>
                  <a:pt x="61680" y="41620"/>
                  <a:pt x="61734" y="41430"/>
                  <a:pt x="61816" y="41240"/>
                </a:cubicBezTo>
                <a:cubicBezTo>
                  <a:pt x="61897" y="41023"/>
                  <a:pt x="61979" y="40833"/>
                  <a:pt x="62033" y="40643"/>
                </a:cubicBezTo>
                <a:lnTo>
                  <a:pt x="62114" y="40236"/>
                </a:lnTo>
                <a:cubicBezTo>
                  <a:pt x="62141" y="40101"/>
                  <a:pt x="62168" y="39965"/>
                  <a:pt x="62195" y="39829"/>
                </a:cubicBezTo>
                <a:lnTo>
                  <a:pt x="62250" y="39423"/>
                </a:lnTo>
                <a:lnTo>
                  <a:pt x="62277" y="39016"/>
                </a:lnTo>
                <a:close/>
                <a:moveTo>
                  <a:pt x="46681" y="54639"/>
                </a:moveTo>
                <a:cubicBezTo>
                  <a:pt x="47277" y="54639"/>
                  <a:pt x="47901" y="54639"/>
                  <a:pt x="48498" y="54693"/>
                </a:cubicBezTo>
                <a:lnTo>
                  <a:pt x="48498" y="54720"/>
                </a:lnTo>
                <a:cubicBezTo>
                  <a:pt x="47847" y="54693"/>
                  <a:pt x="47196" y="54693"/>
                  <a:pt x="46545" y="54666"/>
                </a:cubicBezTo>
                <a:lnTo>
                  <a:pt x="46572" y="54666"/>
                </a:lnTo>
                <a:cubicBezTo>
                  <a:pt x="46599" y="54639"/>
                  <a:pt x="46654" y="54639"/>
                  <a:pt x="46681" y="54639"/>
                </a:cubicBezTo>
                <a:close/>
                <a:moveTo>
                  <a:pt x="43760" y="54729"/>
                </a:moveTo>
                <a:lnTo>
                  <a:pt x="43760" y="54729"/>
                </a:lnTo>
                <a:cubicBezTo>
                  <a:pt x="43401" y="54753"/>
                  <a:pt x="43058" y="54778"/>
                  <a:pt x="42693" y="54802"/>
                </a:cubicBezTo>
                <a:lnTo>
                  <a:pt x="42395" y="54802"/>
                </a:lnTo>
                <a:cubicBezTo>
                  <a:pt x="42857" y="54778"/>
                  <a:pt x="43318" y="54753"/>
                  <a:pt x="43760" y="54729"/>
                </a:cubicBezTo>
                <a:close/>
                <a:moveTo>
                  <a:pt x="39503" y="46546"/>
                </a:moveTo>
                <a:cubicBezTo>
                  <a:pt x="39524" y="46546"/>
                  <a:pt x="39545" y="46546"/>
                  <a:pt x="39566" y="46546"/>
                </a:cubicBezTo>
                <a:lnTo>
                  <a:pt x="39566" y="46546"/>
                </a:lnTo>
                <a:cubicBezTo>
                  <a:pt x="38788" y="46552"/>
                  <a:pt x="38015" y="46601"/>
                  <a:pt x="37242" y="46692"/>
                </a:cubicBezTo>
                <a:cubicBezTo>
                  <a:pt x="36536" y="46773"/>
                  <a:pt x="35831" y="46909"/>
                  <a:pt x="35126" y="47072"/>
                </a:cubicBezTo>
                <a:cubicBezTo>
                  <a:pt x="34394" y="47289"/>
                  <a:pt x="33688" y="47560"/>
                  <a:pt x="33037" y="47939"/>
                </a:cubicBezTo>
                <a:cubicBezTo>
                  <a:pt x="31383" y="48835"/>
                  <a:pt x="29999" y="50191"/>
                  <a:pt x="29104" y="51845"/>
                </a:cubicBezTo>
                <a:cubicBezTo>
                  <a:pt x="28670" y="52605"/>
                  <a:pt x="28426" y="53446"/>
                  <a:pt x="28318" y="54286"/>
                </a:cubicBezTo>
                <a:cubicBezTo>
                  <a:pt x="28291" y="54720"/>
                  <a:pt x="28291" y="55154"/>
                  <a:pt x="28345" y="55561"/>
                </a:cubicBezTo>
                <a:cubicBezTo>
                  <a:pt x="28372" y="55778"/>
                  <a:pt x="28426" y="55968"/>
                  <a:pt x="28481" y="56185"/>
                </a:cubicBezTo>
                <a:cubicBezTo>
                  <a:pt x="28508" y="56294"/>
                  <a:pt x="28535" y="56402"/>
                  <a:pt x="28562" y="56483"/>
                </a:cubicBezTo>
                <a:cubicBezTo>
                  <a:pt x="28589" y="56565"/>
                  <a:pt x="28616" y="56619"/>
                  <a:pt x="28643" y="56673"/>
                </a:cubicBezTo>
                <a:lnTo>
                  <a:pt x="28725" y="56863"/>
                </a:lnTo>
                <a:cubicBezTo>
                  <a:pt x="28725" y="56872"/>
                  <a:pt x="28728" y="56875"/>
                  <a:pt x="28732" y="56875"/>
                </a:cubicBezTo>
                <a:cubicBezTo>
                  <a:pt x="28740" y="56875"/>
                  <a:pt x="28752" y="56863"/>
                  <a:pt x="28752" y="56863"/>
                </a:cubicBezTo>
                <a:lnTo>
                  <a:pt x="28806" y="56863"/>
                </a:lnTo>
                <a:lnTo>
                  <a:pt x="28915" y="56836"/>
                </a:lnTo>
                <a:lnTo>
                  <a:pt x="29430" y="56673"/>
                </a:lnTo>
                <a:cubicBezTo>
                  <a:pt x="29864" y="56565"/>
                  <a:pt x="30298" y="56429"/>
                  <a:pt x="30732" y="56321"/>
                </a:cubicBezTo>
                <a:lnTo>
                  <a:pt x="32007" y="55968"/>
                </a:lnTo>
                <a:lnTo>
                  <a:pt x="33309" y="55670"/>
                </a:lnTo>
                <a:cubicBezTo>
                  <a:pt x="36374" y="54965"/>
                  <a:pt x="39493" y="54531"/>
                  <a:pt x="42612" y="54341"/>
                </a:cubicBezTo>
                <a:cubicBezTo>
                  <a:pt x="43792" y="54280"/>
                  <a:pt x="44957" y="54249"/>
                  <a:pt x="46129" y="54249"/>
                </a:cubicBezTo>
                <a:cubicBezTo>
                  <a:pt x="46520" y="54249"/>
                  <a:pt x="46911" y="54253"/>
                  <a:pt x="47304" y="54259"/>
                </a:cubicBezTo>
                <a:cubicBezTo>
                  <a:pt x="48878" y="54259"/>
                  <a:pt x="50451" y="54449"/>
                  <a:pt x="51970" y="54829"/>
                </a:cubicBezTo>
                <a:cubicBezTo>
                  <a:pt x="53326" y="55127"/>
                  <a:pt x="54601" y="55697"/>
                  <a:pt x="55767" y="56429"/>
                </a:cubicBezTo>
                <a:cubicBezTo>
                  <a:pt x="56364" y="56836"/>
                  <a:pt x="56879" y="57297"/>
                  <a:pt x="57340" y="57840"/>
                </a:cubicBezTo>
                <a:cubicBezTo>
                  <a:pt x="57557" y="58111"/>
                  <a:pt x="57747" y="58409"/>
                  <a:pt x="57910" y="58708"/>
                </a:cubicBezTo>
                <a:cubicBezTo>
                  <a:pt x="57991" y="58870"/>
                  <a:pt x="58073" y="59033"/>
                  <a:pt x="58154" y="59196"/>
                </a:cubicBezTo>
                <a:lnTo>
                  <a:pt x="58317" y="59711"/>
                </a:lnTo>
                <a:cubicBezTo>
                  <a:pt x="58805" y="61257"/>
                  <a:pt x="58561" y="63047"/>
                  <a:pt x="57367" y="64702"/>
                </a:cubicBezTo>
                <a:cubicBezTo>
                  <a:pt x="57937" y="63834"/>
                  <a:pt x="58344" y="62858"/>
                  <a:pt x="58480" y="61854"/>
                </a:cubicBezTo>
                <a:cubicBezTo>
                  <a:pt x="58588" y="60796"/>
                  <a:pt x="58371" y="59765"/>
                  <a:pt x="57883" y="58843"/>
                </a:cubicBezTo>
                <a:cubicBezTo>
                  <a:pt x="57422" y="57975"/>
                  <a:pt x="56744" y="57216"/>
                  <a:pt x="55930" y="56646"/>
                </a:cubicBezTo>
                <a:cubicBezTo>
                  <a:pt x="55198" y="56131"/>
                  <a:pt x="54384" y="55670"/>
                  <a:pt x="53516" y="55344"/>
                </a:cubicBezTo>
                <a:cubicBezTo>
                  <a:pt x="53299" y="55290"/>
                  <a:pt x="53055" y="55209"/>
                  <a:pt x="52838" y="55182"/>
                </a:cubicBezTo>
                <a:cubicBezTo>
                  <a:pt x="51482" y="54775"/>
                  <a:pt x="50071" y="54503"/>
                  <a:pt x="48661" y="54422"/>
                </a:cubicBezTo>
                <a:cubicBezTo>
                  <a:pt x="48335" y="54395"/>
                  <a:pt x="47928" y="54368"/>
                  <a:pt x="47494" y="54368"/>
                </a:cubicBezTo>
                <a:cubicBezTo>
                  <a:pt x="47205" y="54368"/>
                  <a:pt x="46904" y="54356"/>
                  <a:pt x="46606" y="54356"/>
                </a:cubicBezTo>
                <a:cubicBezTo>
                  <a:pt x="46458" y="54356"/>
                  <a:pt x="46310" y="54359"/>
                  <a:pt x="46165" y="54368"/>
                </a:cubicBezTo>
                <a:lnTo>
                  <a:pt x="45867" y="54368"/>
                </a:lnTo>
                <a:cubicBezTo>
                  <a:pt x="42558" y="54422"/>
                  <a:pt x="39276" y="54693"/>
                  <a:pt x="36021" y="55236"/>
                </a:cubicBezTo>
                <a:cubicBezTo>
                  <a:pt x="35506" y="55344"/>
                  <a:pt x="35126" y="55426"/>
                  <a:pt x="34746" y="55507"/>
                </a:cubicBezTo>
                <a:cubicBezTo>
                  <a:pt x="33905" y="55670"/>
                  <a:pt x="33064" y="55833"/>
                  <a:pt x="32196" y="56050"/>
                </a:cubicBezTo>
                <a:cubicBezTo>
                  <a:pt x="31410" y="56239"/>
                  <a:pt x="30542" y="56483"/>
                  <a:pt x="29782" y="56700"/>
                </a:cubicBezTo>
                <a:lnTo>
                  <a:pt x="29077" y="56917"/>
                </a:lnTo>
                <a:lnTo>
                  <a:pt x="28779" y="56999"/>
                </a:lnTo>
                <a:lnTo>
                  <a:pt x="28725" y="57026"/>
                </a:lnTo>
                <a:cubicBezTo>
                  <a:pt x="28707" y="57026"/>
                  <a:pt x="28688" y="57038"/>
                  <a:pt x="28670" y="57038"/>
                </a:cubicBezTo>
                <a:cubicBezTo>
                  <a:pt x="28661" y="57038"/>
                  <a:pt x="28652" y="57035"/>
                  <a:pt x="28643" y="57026"/>
                </a:cubicBezTo>
                <a:lnTo>
                  <a:pt x="28589" y="56890"/>
                </a:lnTo>
                <a:cubicBezTo>
                  <a:pt x="28562" y="56782"/>
                  <a:pt x="28508" y="56700"/>
                  <a:pt x="28481" y="56619"/>
                </a:cubicBezTo>
                <a:cubicBezTo>
                  <a:pt x="28453" y="56511"/>
                  <a:pt x="28399" y="56375"/>
                  <a:pt x="28372" y="56267"/>
                </a:cubicBezTo>
                <a:cubicBezTo>
                  <a:pt x="28318" y="56022"/>
                  <a:pt x="28264" y="55778"/>
                  <a:pt x="28236" y="55534"/>
                </a:cubicBezTo>
                <a:cubicBezTo>
                  <a:pt x="28128" y="54503"/>
                  <a:pt x="28264" y="53473"/>
                  <a:pt x="28698" y="52523"/>
                </a:cubicBezTo>
                <a:cubicBezTo>
                  <a:pt x="29837" y="49974"/>
                  <a:pt x="32007" y="48021"/>
                  <a:pt x="34692" y="47153"/>
                </a:cubicBezTo>
                <a:cubicBezTo>
                  <a:pt x="34990" y="47044"/>
                  <a:pt x="35343" y="46963"/>
                  <a:pt x="35668" y="46909"/>
                </a:cubicBezTo>
                <a:cubicBezTo>
                  <a:pt x="36021" y="46827"/>
                  <a:pt x="36346" y="46773"/>
                  <a:pt x="36699" y="46719"/>
                </a:cubicBezTo>
                <a:cubicBezTo>
                  <a:pt x="37617" y="46607"/>
                  <a:pt x="38560" y="46546"/>
                  <a:pt x="39503" y="46546"/>
                </a:cubicBezTo>
                <a:close/>
                <a:moveTo>
                  <a:pt x="52772" y="1"/>
                </a:moveTo>
                <a:cubicBezTo>
                  <a:pt x="52016" y="1"/>
                  <a:pt x="51261" y="55"/>
                  <a:pt x="50505" y="147"/>
                </a:cubicBezTo>
                <a:cubicBezTo>
                  <a:pt x="50261" y="174"/>
                  <a:pt x="49637" y="202"/>
                  <a:pt x="49203" y="283"/>
                </a:cubicBezTo>
                <a:lnTo>
                  <a:pt x="48959" y="283"/>
                </a:lnTo>
                <a:cubicBezTo>
                  <a:pt x="48145" y="419"/>
                  <a:pt x="47684" y="500"/>
                  <a:pt x="47223" y="608"/>
                </a:cubicBezTo>
                <a:cubicBezTo>
                  <a:pt x="46572" y="717"/>
                  <a:pt x="46247" y="798"/>
                  <a:pt x="45894" y="880"/>
                </a:cubicBezTo>
                <a:cubicBezTo>
                  <a:pt x="45541" y="934"/>
                  <a:pt x="45162" y="1042"/>
                  <a:pt x="44456" y="1205"/>
                </a:cubicBezTo>
                <a:cubicBezTo>
                  <a:pt x="42639" y="1666"/>
                  <a:pt x="40768" y="2263"/>
                  <a:pt x="38977" y="2887"/>
                </a:cubicBezTo>
                <a:cubicBezTo>
                  <a:pt x="38543" y="3050"/>
                  <a:pt x="37893" y="3267"/>
                  <a:pt x="37214" y="3538"/>
                </a:cubicBezTo>
                <a:cubicBezTo>
                  <a:pt x="36536" y="3782"/>
                  <a:pt x="35804" y="4107"/>
                  <a:pt x="35153" y="4352"/>
                </a:cubicBezTo>
                <a:cubicBezTo>
                  <a:pt x="35158" y="4351"/>
                  <a:pt x="35161" y="4350"/>
                  <a:pt x="35164" y="4350"/>
                </a:cubicBezTo>
                <a:cubicBezTo>
                  <a:pt x="35256" y="4350"/>
                  <a:pt x="34236" y="4795"/>
                  <a:pt x="33471" y="5111"/>
                </a:cubicBezTo>
                <a:cubicBezTo>
                  <a:pt x="32495" y="5572"/>
                  <a:pt x="31491" y="6006"/>
                  <a:pt x="30569" y="6467"/>
                </a:cubicBezTo>
                <a:cubicBezTo>
                  <a:pt x="29159" y="7145"/>
                  <a:pt x="28236" y="7661"/>
                  <a:pt x="27396" y="8149"/>
                </a:cubicBezTo>
                <a:lnTo>
                  <a:pt x="27423" y="8122"/>
                </a:lnTo>
                <a:lnTo>
                  <a:pt x="26690" y="8529"/>
                </a:lnTo>
                <a:lnTo>
                  <a:pt x="26745" y="8501"/>
                </a:lnTo>
                <a:lnTo>
                  <a:pt x="26745" y="8501"/>
                </a:lnTo>
                <a:lnTo>
                  <a:pt x="24114" y="9993"/>
                </a:lnTo>
                <a:cubicBezTo>
                  <a:pt x="22459" y="10916"/>
                  <a:pt x="20750" y="12000"/>
                  <a:pt x="19041" y="13167"/>
                </a:cubicBezTo>
                <a:lnTo>
                  <a:pt x="17387" y="14333"/>
                </a:lnTo>
                <a:cubicBezTo>
                  <a:pt x="15461" y="15662"/>
                  <a:pt x="14457" y="16449"/>
                  <a:pt x="13590" y="17154"/>
                </a:cubicBezTo>
                <a:lnTo>
                  <a:pt x="13617" y="17127"/>
                </a:lnTo>
                <a:lnTo>
                  <a:pt x="13617" y="17127"/>
                </a:lnTo>
                <a:cubicBezTo>
                  <a:pt x="13454" y="17235"/>
                  <a:pt x="13698" y="16991"/>
                  <a:pt x="12423" y="17941"/>
                </a:cubicBezTo>
                <a:cubicBezTo>
                  <a:pt x="11745" y="18483"/>
                  <a:pt x="10958" y="19107"/>
                  <a:pt x="10145" y="19812"/>
                </a:cubicBezTo>
                <a:lnTo>
                  <a:pt x="10823" y="19297"/>
                </a:lnTo>
                <a:lnTo>
                  <a:pt x="10823" y="19297"/>
                </a:lnTo>
                <a:cubicBezTo>
                  <a:pt x="9792" y="20165"/>
                  <a:pt x="8517" y="21250"/>
                  <a:pt x="7270" y="22470"/>
                </a:cubicBezTo>
                <a:lnTo>
                  <a:pt x="7297" y="22443"/>
                </a:lnTo>
                <a:lnTo>
                  <a:pt x="6700" y="23040"/>
                </a:lnTo>
                <a:lnTo>
                  <a:pt x="6754" y="23013"/>
                </a:lnTo>
                <a:lnTo>
                  <a:pt x="6754" y="23013"/>
                </a:lnTo>
                <a:cubicBezTo>
                  <a:pt x="5127" y="24613"/>
                  <a:pt x="3744" y="26430"/>
                  <a:pt x="2659" y="28410"/>
                </a:cubicBezTo>
                <a:lnTo>
                  <a:pt x="2740" y="28248"/>
                </a:lnTo>
                <a:lnTo>
                  <a:pt x="2659" y="28356"/>
                </a:lnTo>
                <a:cubicBezTo>
                  <a:pt x="2279" y="29143"/>
                  <a:pt x="1926" y="29929"/>
                  <a:pt x="1628" y="30743"/>
                </a:cubicBezTo>
                <a:cubicBezTo>
                  <a:pt x="1465" y="31177"/>
                  <a:pt x="1330" y="31530"/>
                  <a:pt x="1248" y="31801"/>
                </a:cubicBezTo>
                <a:cubicBezTo>
                  <a:pt x="1140" y="32072"/>
                  <a:pt x="1113" y="32289"/>
                  <a:pt x="1058" y="32452"/>
                </a:cubicBezTo>
                <a:cubicBezTo>
                  <a:pt x="950" y="32777"/>
                  <a:pt x="923" y="32994"/>
                  <a:pt x="841" y="33347"/>
                </a:cubicBezTo>
                <a:lnTo>
                  <a:pt x="868" y="33347"/>
                </a:lnTo>
                <a:lnTo>
                  <a:pt x="868" y="33401"/>
                </a:lnTo>
                <a:lnTo>
                  <a:pt x="1085" y="32642"/>
                </a:lnTo>
                <a:lnTo>
                  <a:pt x="1085" y="32669"/>
                </a:lnTo>
                <a:lnTo>
                  <a:pt x="1113" y="32669"/>
                </a:lnTo>
                <a:cubicBezTo>
                  <a:pt x="1113" y="32662"/>
                  <a:pt x="1114" y="32662"/>
                  <a:pt x="1118" y="32662"/>
                </a:cubicBezTo>
                <a:lnTo>
                  <a:pt x="1118" y="32662"/>
                </a:lnTo>
                <a:cubicBezTo>
                  <a:pt x="1129" y="32662"/>
                  <a:pt x="1160" y="32662"/>
                  <a:pt x="1221" y="32479"/>
                </a:cubicBezTo>
                <a:cubicBezTo>
                  <a:pt x="1330" y="32262"/>
                  <a:pt x="1465" y="31692"/>
                  <a:pt x="2008" y="30390"/>
                </a:cubicBezTo>
                <a:cubicBezTo>
                  <a:pt x="2116" y="30146"/>
                  <a:pt x="2252" y="29902"/>
                  <a:pt x="2360" y="29685"/>
                </a:cubicBezTo>
                <a:cubicBezTo>
                  <a:pt x="2523" y="29305"/>
                  <a:pt x="2686" y="29007"/>
                  <a:pt x="2821" y="28736"/>
                </a:cubicBezTo>
                <a:cubicBezTo>
                  <a:pt x="2984" y="28437"/>
                  <a:pt x="3120" y="28166"/>
                  <a:pt x="3282" y="27895"/>
                </a:cubicBezTo>
                <a:cubicBezTo>
                  <a:pt x="3499" y="27515"/>
                  <a:pt x="3798" y="27081"/>
                  <a:pt x="4069" y="26674"/>
                </a:cubicBezTo>
                <a:lnTo>
                  <a:pt x="4096" y="26647"/>
                </a:lnTo>
                <a:lnTo>
                  <a:pt x="4096" y="26647"/>
                </a:lnTo>
                <a:cubicBezTo>
                  <a:pt x="3337" y="27759"/>
                  <a:pt x="2713" y="28926"/>
                  <a:pt x="2170" y="30173"/>
                </a:cubicBezTo>
                <a:cubicBezTo>
                  <a:pt x="1655" y="31448"/>
                  <a:pt x="1248" y="32750"/>
                  <a:pt x="950" y="34079"/>
                </a:cubicBezTo>
                <a:lnTo>
                  <a:pt x="1085" y="33727"/>
                </a:lnTo>
                <a:lnTo>
                  <a:pt x="1085" y="33727"/>
                </a:lnTo>
                <a:cubicBezTo>
                  <a:pt x="760" y="35083"/>
                  <a:pt x="543" y="36439"/>
                  <a:pt x="407" y="37822"/>
                </a:cubicBezTo>
                <a:lnTo>
                  <a:pt x="407" y="37795"/>
                </a:lnTo>
                <a:cubicBezTo>
                  <a:pt x="353" y="38365"/>
                  <a:pt x="299" y="38989"/>
                  <a:pt x="190" y="40101"/>
                </a:cubicBezTo>
                <a:lnTo>
                  <a:pt x="190" y="40046"/>
                </a:lnTo>
                <a:cubicBezTo>
                  <a:pt x="109" y="41321"/>
                  <a:pt x="55" y="42569"/>
                  <a:pt x="0" y="43952"/>
                </a:cubicBezTo>
                <a:cubicBezTo>
                  <a:pt x="82" y="42677"/>
                  <a:pt x="163" y="41647"/>
                  <a:pt x="272" y="40426"/>
                </a:cubicBezTo>
                <a:lnTo>
                  <a:pt x="272" y="40426"/>
                </a:lnTo>
                <a:cubicBezTo>
                  <a:pt x="272" y="40609"/>
                  <a:pt x="247" y="41067"/>
                  <a:pt x="245" y="41536"/>
                </a:cubicBezTo>
                <a:lnTo>
                  <a:pt x="245" y="41536"/>
                </a:lnTo>
                <a:cubicBezTo>
                  <a:pt x="299" y="40560"/>
                  <a:pt x="380" y="39612"/>
                  <a:pt x="489" y="38555"/>
                </a:cubicBezTo>
                <a:cubicBezTo>
                  <a:pt x="597" y="37524"/>
                  <a:pt x="706" y="36792"/>
                  <a:pt x="814" y="36141"/>
                </a:cubicBezTo>
                <a:cubicBezTo>
                  <a:pt x="896" y="35517"/>
                  <a:pt x="1004" y="34947"/>
                  <a:pt x="1140" y="34242"/>
                </a:cubicBezTo>
                <a:lnTo>
                  <a:pt x="1140" y="34188"/>
                </a:lnTo>
                <a:cubicBezTo>
                  <a:pt x="1031" y="34676"/>
                  <a:pt x="923" y="35164"/>
                  <a:pt x="841" y="35652"/>
                </a:cubicBezTo>
                <a:lnTo>
                  <a:pt x="841" y="35625"/>
                </a:lnTo>
                <a:lnTo>
                  <a:pt x="819" y="35625"/>
                </a:lnTo>
                <a:cubicBezTo>
                  <a:pt x="952" y="34830"/>
                  <a:pt x="1032" y="34428"/>
                  <a:pt x="1113" y="34079"/>
                </a:cubicBezTo>
                <a:cubicBezTo>
                  <a:pt x="1194" y="33700"/>
                  <a:pt x="1302" y="33401"/>
                  <a:pt x="1492" y="32750"/>
                </a:cubicBezTo>
                <a:lnTo>
                  <a:pt x="1492" y="32804"/>
                </a:lnTo>
                <a:cubicBezTo>
                  <a:pt x="1872" y="31475"/>
                  <a:pt x="2360" y="30201"/>
                  <a:pt x="3011" y="28980"/>
                </a:cubicBezTo>
                <a:cubicBezTo>
                  <a:pt x="3635" y="27814"/>
                  <a:pt x="4367" y="26702"/>
                  <a:pt x="5208" y="25644"/>
                </a:cubicBezTo>
                <a:lnTo>
                  <a:pt x="5235" y="25617"/>
                </a:lnTo>
                <a:lnTo>
                  <a:pt x="5235" y="25617"/>
                </a:lnTo>
                <a:cubicBezTo>
                  <a:pt x="4422" y="26647"/>
                  <a:pt x="3716" y="27732"/>
                  <a:pt x="3147" y="28899"/>
                </a:cubicBezTo>
                <a:cubicBezTo>
                  <a:pt x="3608" y="28058"/>
                  <a:pt x="4150" y="27244"/>
                  <a:pt x="4747" y="26485"/>
                </a:cubicBezTo>
                <a:cubicBezTo>
                  <a:pt x="5127" y="25942"/>
                  <a:pt x="5425" y="25535"/>
                  <a:pt x="5751" y="25156"/>
                </a:cubicBezTo>
                <a:lnTo>
                  <a:pt x="5751" y="25156"/>
                </a:lnTo>
                <a:lnTo>
                  <a:pt x="5724" y="25183"/>
                </a:lnTo>
                <a:cubicBezTo>
                  <a:pt x="5886" y="24966"/>
                  <a:pt x="6076" y="24776"/>
                  <a:pt x="6239" y="24586"/>
                </a:cubicBezTo>
                <a:cubicBezTo>
                  <a:pt x="6402" y="24396"/>
                  <a:pt x="6564" y="24206"/>
                  <a:pt x="6754" y="24017"/>
                </a:cubicBezTo>
                <a:lnTo>
                  <a:pt x="6754" y="24017"/>
                </a:lnTo>
                <a:lnTo>
                  <a:pt x="6727" y="24043"/>
                </a:lnTo>
                <a:lnTo>
                  <a:pt x="7243" y="23474"/>
                </a:lnTo>
                <a:lnTo>
                  <a:pt x="7188" y="23501"/>
                </a:lnTo>
                <a:cubicBezTo>
                  <a:pt x="7915" y="22794"/>
                  <a:pt x="8210" y="22544"/>
                  <a:pt x="8245" y="22544"/>
                </a:cubicBezTo>
                <a:cubicBezTo>
                  <a:pt x="8260" y="22544"/>
                  <a:pt x="8229" y="22588"/>
                  <a:pt x="8165" y="22660"/>
                </a:cubicBezTo>
                <a:cubicBezTo>
                  <a:pt x="7921" y="22904"/>
                  <a:pt x="7785" y="23094"/>
                  <a:pt x="7649" y="23257"/>
                </a:cubicBezTo>
                <a:cubicBezTo>
                  <a:pt x="8327" y="22606"/>
                  <a:pt x="8951" y="22091"/>
                  <a:pt x="9494" y="21629"/>
                </a:cubicBezTo>
                <a:cubicBezTo>
                  <a:pt x="10389" y="20897"/>
                  <a:pt x="11637" y="19866"/>
                  <a:pt x="13183" y="18673"/>
                </a:cubicBezTo>
                <a:cubicBezTo>
                  <a:pt x="14376" y="17778"/>
                  <a:pt x="15597" y="16856"/>
                  <a:pt x="16763" y="16015"/>
                </a:cubicBezTo>
                <a:cubicBezTo>
                  <a:pt x="22106" y="12109"/>
                  <a:pt x="27857" y="8746"/>
                  <a:pt x="33878" y="6006"/>
                </a:cubicBezTo>
                <a:lnTo>
                  <a:pt x="33878" y="6006"/>
                </a:lnTo>
                <a:lnTo>
                  <a:pt x="33851" y="6033"/>
                </a:lnTo>
                <a:cubicBezTo>
                  <a:pt x="37459" y="4379"/>
                  <a:pt x="41229" y="3050"/>
                  <a:pt x="45080" y="2046"/>
                </a:cubicBezTo>
                <a:cubicBezTo>
                  <a:pt x="45758" y="1883"/>
                  <a:pt x="46464" y="1748"/>
                  <a:pt x="47196" y="1585"/>
                </a:cubicBezTo>
                <a:cubicBezTo>
                  <a:pt x="48823" y="1287"/>
                  <a:pt x="50505" y="1097"/>
                  <a:pt x="52187" y="1042"/>
                </a:cubicBezTo>
                <a:cubicBezTo>
                  <a:pt x="52463" y="1033"/>
                  <a:pt x="52739" y="1029"/>
                  <a:pt x="53016" y="1029"/>
                </a:cubicBezTo>
                <a:cubicBezTo>
                  <a:pt x="54401" y="1029"/>
                  <a:pt x="55799" y="1142"/>
                  <a:pt x="57178" y="1368"/>
                </a:cubicBezTo>
                <a:cubicBezTo>
                  <a:pt x="57584" y="1422"/>
                  <a:pt x="57937" y="1531"/>
                  <a:pt x="58344" y="1612"/>
                </a:cubicBezTo>
                <a:cubicBezTo>
                  <a:pt x="58724" y="1693"/>
                  <a:pt x="59103" y="1802"/>
                  <a:pt x="59483" y="1910"/>
                </a:cubicBezTo>
                <a:cubicBezTo>
                  <a:pt x="60215" y="2100"/>
                  <a:pt x="60948" y="2372"/>
                  <a:pt x="61680" y="2697"/>
                </a:cubicBezTo>
                <a:cubicBezTo>
                  <a:pt x="63091" y="3294"/>
                  <a:pt x="64365" y="4162"/>
                  <a:pt x="65423" y="5274"/>
                </a:cubicBezTo>
                <a:cubicBezTo>
                  <a:pt x="66291" y="6142"/>
                  <a:pt x="66888" y="7227"/>
                  <a:pt x="67241" y="8420"/>
                </a:cubicBezTo>
                <a:cubicBezTo>
                  <a:pt x="67566" y="9559"/>
                  <a:pt x="67566" y="10780"/>
                  <a:pt x="67213" y="11919"/>
                </a:cubicBezTo>
                <a:cubicBezTo>
                  <a:pt x="67078" y="12353"/>
                  <a:pt x="66861" y="12787"/>
                  <a:pt x="66590" y="13167"/>
                </a:cubicBezTo>
                <a:cubicBezTo>
                  <a:pt x="66318" y="13601"/>
                  <a:pt x="65966" y="14008"/>
                  <a:pt x="65559" y="14333"/>
                </a:cubicBezTo>
                <a:cubicBezTo>
                  <a:pt x="65152" y="14686"/>
                  <a:pt x="64691" y="14984"/>
                  <a:pt x="64230" y="15228"/>
                </a:cubicBezTo>
                <a:cubicBezTo>
                  <a:pt x="63742" y="15472"/>
                  <a:pt x="63226" y="15689"/>
                  <a:pt x="62684" y="15879"/>
                </a:cubicBezTo>
                <a:cubicBezTo>
                  <a:pt x="62114" y="16069"/>
                  <a:pt x="61572" y="16232"/>
                  <a:pt x="60975" y="16340"/>
                </a:cubicBezTo>
                <a:lnTo>
                  <a:pt x="61002" y="16340"/>
                </a:lnTo>
                <a:cubicBezTo>
                  <a:pt x="60243" y="16530"/>
                  <a:pt x="59456" y="16666"/>
                  <a:pt x="58642" y="16774"/>
                </a:cubicBezTo>
                <a:cubicBezTo>
                  <a:pt x="54953" y="17344"/>
                  <a:pt x="51237" y="17751"/>
                  <a:pt x="47521" y="18320"/>
                </a:cubicBezTo>
                <a:cubicBezTo>
                  <a:pt x="45813" y="18592"/>
                  <a:pt x="43887" y="18917"/>
                  <a:pt x="42476" y="19243"/>
                </a:cubicBezTo>
                <a:cubicBezTo>
                  <a:pt x="41581" y="19378"/>
                  <a:pt x="39954" y="19785"/>
                  <a:pt x="38815" y="20056"/>
                </a:cubicBezTo>
                <a:cubicBezTo>
                  <a:pt x="38796" y="20066"/>
                  <a:pt x="38777" y="20075"/>
                  <a:pt x="38756" y="20084"/>
                </a:cubicBezTo>
                <a:lnTo>
                  <a:pt x="38756" y="20084"/>
                </a:lnTo>
                <a:lnTo>
                  <a:pt x="37567" y="20382"/>
                </a:lnTo>
                <a:cubicBezTo>
                  <a:pt x="37133" y="20517"/>
                  <a:pt x="36672" y="20653"/>
                  <a:pt x="36211" y="20816"/>
                </a:cubicBezTo>
                <a:cubicBezTo>
                  <a:pt x="35234" y="21168"/>
                  <a:pt x="34177" y="21521"/>
                  <a:pt x="33173" y="21955"/>
                </a:cubicBezTo>
                <a:cubicBezTo>
                  <a:pt x="32956" y="21982"/>
                  <a:pt x="32956" y="21982"/>
                  <a:pt x="31871" y="22416"/>
                </a:cubicBezTo>
                <a:cubicBezTo>
                  <a:pt x="31871" y="22470"/>
                  <a:pt x="31681" y="22552"/>
                  <a:pt x="31139" y="22823"/>
                </a:cubicBezTo>
                <a:lnTo>
                  <a:pt x="30027" y="23392"/>
                </a:lnTo>
                <a:lnTo>
                  <a:pt x="29213" y="23826"/>
                </a:lnTo>
                <a:cubicBezTo>
                  <a:pt x="28915" y="23989"/>
                  <a:pt x="28589" y="24179"/>
                  <a:pt x="28236" y="24396"/>
                </a:cubicBezTo>
                <a:lnTo>
                  <a:pt x="27450" y="24857"/>
                </a:lnTo>
                <a:cubicBezTo>
                  <a:pt x="27179" y="25020"/>
                  <a:pt x="26934" y="25210"/>
                  <a:pt x="26663" y="25372"/>
                </a:cubicBezTo>
                <a:cubicBezTo>
                  <a:pt x="26419" y="25535"/>
                  <a:pt x="26148" y="25725"/>
                  <a:pt x="25904" y="25888"/>
                </a:cubicBezTo>
                <a:lnTo>
                  <a:pt x="25171" y="26430"/>
                </a:lnTo>
                <a:lnTo>
                  <a:pt x="25199" y="26430"/>
                </a:lnTo>
                <a:cubicBezTo>
                  <a:pt x="24683" y="26810"/>
                  <a:pt x="24249" y="27190"/>
                  <a:pt x="23734" y="27651"/>
                </a:cubicBezTo>
                <a:cubicBezTo>
                  <a:pt x="22323" y="28871"/>
                  <a:pt x="21049" y="30228"/>
                  <a:pt x="19909" y="31692"/>
                </a:cubicBezTo>
                <a:lnTo>
                  <a:pt x="19421" y="32370"/>
                </a:lnTo>
                <a:cubicBezTo>
                  <a:pt x="19258" y="32642"/>
                  <a:pt x="19096" y="32940"/>
                  <a:pt x="18879" y="33266"/>
                </a:cubicBezTo>
                <a:lnTo>
                  <a:pt x="18553" y="33808"/>
                </a:lnTo>
                <a:cubicBezTo>
                  <a:pt x="18445" y="33971"/>
                  <a:pt x="18336" y="34188"/>
                  <a:pt x="18228" y="34378"/>
                </a:cubicBezTo>
                <a:cubicBezTo>
                  <a:pt x="17984" y="34812"/>
                  <a:pt x="17767" y="35246"/>
                  <a:pt x="17577" y="35707"/>
                </a:cubicBezTo>
                <a:lnTo>
                  <a:pt x="17197" y="36602"/>
                </a:lnTo>
                <a:cubicBezTo>
                  <a:pt x="17088" y="36900"/>
                  <a:pt x="16980" y="37198"/>
                  <a:pt x="16872" y="37497"/>
                </a:cubicBezTo>
                <a:cubicBezTo>
                  <a:pt x="16627" y="38121"/>
                  <a:pt x="16465" y="38772"/>
                  <a:pt x="16356" y="39450"/>
                </a:cubicBezTo>
                <a:cubicBezTo>
                  <a:pt x="16166" y="40806"/>
                  <a:pt x="16329" y="42189"/>
                  <a:pt x="16899" y="43437"/>
                </a:cubicBezTo>
                <a:cubicBezTo>
                  <a:pt x="17197" y="44115"/>
                  <a:pt x="17739" y="44685"/>
                  <a:pt x="18390" y="45064"/>
                </a:cubicBezTo>
                <a:cubicBezTo>
                  <a:pt x="18847" y="45302"/>
                  <a:pt x="19352" y="45416"/>
                  <a:pt x="19865" y="45416"/>
                </a:cubicBezTo>
                <a:cubicBezTo>
                  <a:pt x="20114" y="45416"/>
                  <a:pt x="20366" y="45389"/>
                  <a:pt x="20615" y="45336"/>
                </a:cubicBezTo>
                <a:cubicBezTo>
                  <a:pt x="21266" y="45173"/>
                  <a:pt x="21917" y="44875"/>
                  <a:pt x="22486" y="44495"/>
                </a:cubicBezTo>
                <a:cubicBezTo>
                  <a:pt x="23056" y="44142"/>
                  <a:pt x="23544" y="43762"/>
                  <a:pt x="24086" y="43410"/>
                </a:cubicBezTo>
                <a:cubicBezTo>
                  <a:pt x="25226" y="42623"/>
                  <a:pt x="26148" y="41972"/>
                  <a:pt x="27124" y="41348"/>
                </a:cubicBezTo>
                <a:cubicBezTo>
                  <a:pt x="27638" y="41022"/>
                  <a:pt x="28091" y="40695"/>
                  <a:pt x="28328" y="40507"/>
                </a:cubicBezTo>
                <a:lnTo>
                  <a:pt x="28328" y="40507"/>
                </a:lnTo>
                <a:lnTo>
                  <a:pt x="28019" y="40725"/>
                </a:lnTo>
                <a:lnTo>
                  <a:pt x="28481" y="40372"/>
                </a:lnTo>
                <a:lnTo>
                  <a:pt x="28399" y="40426"/>
                </a:lnTo>
                <a:lnTo>
                  <a:pt x="29104" y="39938"/>
                </a:lnTo>
                <a:lnTo>
                  <a:pt x="29104" y="39938"/>
                </a:lnTo>
                <a:lnTo>
                  <a:pt x="29077" y="39965"/>
                </a:lnTo>
                <a:lnTo>
                  <a:pt x="30461" y="39043"/>
                </a:lnTo>
                <a:lnTo>
                  <a:pt x="31112" y="38555"/>
                </a:lnTo>
                <a:cubicBezTo>
                  <a:pt x="33037" y="37198"/>
                  <a:pt x="35099" y="35761"/>
                  <a:pt x="37160" y="34432"/>
                </a:cubicBezTo>
                <a:cubicBezTo>
                  <a:pt x="38571" y="33564"/>
                  <a:pt x="40849" y="32126"/>
                  <a:pt x="42856" y="31258"/>
                </a:cubicBezTo>
                <a:cubicBezTo>
                  <a:pt x="43477" y="30980"/>
                  <a:pt x="43692" y="30888"/>
                  <a:pt x="43649" y="30888"/>
                </a:cubicBezTo>
                <a:cubicBezTo>
                  <a:pt x="43645" y="30888"/>
                  <a:pt x="43640" y="30888"/>
                  <a:pt x="43634" y="30889"/>
                </a:cubicBezTo>
                <a:lnTo>
                  <a:pt x="43634" y="30889"/>
                </a:lnTo>
                <a:cubicBezTo>
                  <a:pt x="44122" y="30677"/>
                  <a:pt x="44625" y="30480"/>
                  <a:pt x="45142" y="30307"/>
                </a:cubicBezTo>
                <a:lnTo>
                  <a:pt x="45142" y="30307"/>
                </a:lnTo>
                <a:cubicBezTo>
                  <a:pt x="45121" y="30316"/>
                  <a:pt x="45101" y="30326"/>
                  <a:pt x="45080" y="30336"/>
                </a:cubicBezTo>
                <a:cubicBezTo>
                  <a:pt x="45127" y="30316"/>
                  <a:pt x="45175" y="30297"/>
                  <a:pt x="45222" y="30280"/>
                </a:cubicBezTo>
                <a:lnTo>
                  <a:pt x="45222" y="30280"/>
                </a:lnTo>
                <a:cubicBezTo>
                  <a:pt x="45195" y="30289"/>
                  <a:pt x="45168" y="30298"/>
                  <a:pt x="45142" y="30307"/>
                </a:cubicBezTo>
                <a:lnTo>
                  <a:pt x="45142" y="30307"/>
                </a:lnTo>
                <a:cubicBezTo>
                  <a:pt x="45284" y="30241"/>
                  <a:pt x="45430" y="30194"/>
                  <a:pt x="45596" y="30146"/>
                </a:cubicBezTo>
                <a:cubicBezTo>
                  <a:pt x="47265" y="29628"/>
                  <a:pt x="48990" y="29353"/>
                  <a:pt x="50740" y="29353"/>
                </a:cubicBezTo>
                <a:cubicBezTo>
                  <a:pt x="51095" y="29353"/>
                  <a:pt x="51450" y="29364"/>
                  <a:pt x="51807" y="29387"/>
                </a:cubicBezTo>
                <a:cubicBezTo>
                  <a:pt x="53028" y="29441"/>
                  <a:pt x="54248" y="29712"/>
                  <a:pt x="55415" y="30146"/>
                </a:cubicBezTo>
                <a:cubicBezTo>
                  <a:pt x="56581" y="30580"/>
                  <a:pt x="57639" y="31231"/>
                  <a:pt x="58561" y="32072"/>
                </a:cubicBezTo>
                <a:cubicBezTo>
                  <a:pt x="58968" y="32425"/>
                  <a:pt x="59347" y="32859"/>
                  <a:pt x="59673" y="33293"/>
                </a:cubicBezTo>
                <a:cubicBezTo>
                  <a:pt x="60161" y="33944"/>
                  <a:pt x="60568" y="34649"/>
                  <a:pt x="60894" y="35408"/>
                </a:cubicBezTo>
                <a:cubicBezTo>
                  <a:pt x="61219" y="36168"/>
                  <a:pt x="61463" y="36981"/>
                  <a:pt x="61545" y="37795"/>
                </a:cubicBezTo>
                <a:cubicBezTo>
                  <a:pt x="61707" y="39124"/>
                  <a:pt x="61490" y="40453"/>
                  <a:pt x="60894" y="41647"/>
                </a:cubicBezTo>
                <a:cubicBezTo>
                  <a:pt x="60812" y="41810"/>
                  <a:pt x="60731" y="41999"/>
                  <a:pt x="60622" y="42162"/>
                </a:cubicBezTo>
                <a:cubicBezTo>
                  <a:pt x="60541" y="42325"/>
                  <a:pt x="60432" y="42460"/>
                  <a:pt x="60324" y="42596"/>
                </a:cubicBezTo>
                <a:lnTo>
                  <a:pt x="60161" y="42840"/>
                </a:lnTo>
                <a:lnTo>
                  <a:pt x="59971" y="43030"/>
                </a:lnTo>
                <a:cubicBezTo>
                  <a:pt x="59844" y="43158"/>
                  <a:pt x="59740" y="43310"/>
                  <a:pt x="59615" y="43440"/>
                </a:cubicBezTo>
                <a:lnTo>
                  <a:pt x="59615" y="43440"/>
                </a:lnTo>
                <a:lnTo>
                  <a:pt x="59239" y="43762"/>
                </a:lnTo>
                <a:cubicBezTo>
                  <a:pt x="59158" y="43844"/>
                  <a:pt x="59076" y="43925"/>
                  <a:pt x="58968" y="44007"/>
                </a:cubicBezTo>
                <a:lnTo>
                  <a:pt x="58615" y="44278"/>
                </a:lnTo>
                <a:cubicBezTo>
                  <a:pt x="58100" y="44685"/>
                  <a:pt x="57530" y="45010"/>
                  <a:pt x="56961" y="45308"/>
                </a:cubicBezTo>
                <a:cubicBezTo>
                  <a:pt x="55198" y="46068"/>
                  <a:pt x="53299" y="46529"/>
                  <a:pt x="51400" y="46610"/>
                </a:cubicBezTo>
                <a:cubicBezTo>
                  <a:pt x="50997" y="46628"/>
                  <a:pt x="50593" y="46637"/>
                  <a:pt x="50189" y="46637"/>
                </a:cubicBezTo>
                <a:cubicBezTo>
                  <a:pt x="49318" y="46637"/>
                  <a:pt x="48447" y="46595"/>
                  <a:pt x="47576" y="46502"/>
                </a:cubicBezTo>
                <a:cubicBezTo>
                  <a:pt x="46301" y="46393"/>
                  <a:pt x="45026" y="46231"/>
                  <a:pt x="43724" y="46095"/>
                </a:cubicBezTo>
                <a:cubicBezTo>
                  <a:pt x="42328" y="45948"/>
                  <a:pt x="40908" y="45825"/>
                  <a:pt x="39486" y="45825"/>
                </a:cubicBezTo>
                <a:cubicBezTo>
                  <a:pt x="38283" y="45825"/>
                  <a:pt x="37079" y="45913"/>
                  <a:pt x="35885" y="46149"/>
                </a:cubicBezTo>
                <a:cubicBezTo>
                  <a:pt x="35560" y="46204"/>
                  <a:pt x="35261" y="46258"/>
                  <a:pt x="34963" y="46339"/>
                </a:cubicBezTo>
                <a:cubicBezTo>
                  <a:pt x="34665" y="46421"/>
                  <a:pt x="34339" y="46529"/>
                  <a:pt x="34041" y="46638"/>
                </a:cubicBezTo>
                <a:cubicBezTo>
                  <a:pt x="33444" y="46855"/>
                  <a:pt x="32875" y="47126"/>
                  <a:pt x="32332" y="47478"/>
                </a:cubicBezTo>
                <a:cubicBezTo>
                  <a:pt x="31220" y="48129"/>
                  <a:pt x="30244" y="48970"/>
                  <a:pt x="29430" y="49974"/>
                </a:cubicBezTo>
                <a:cubicBezTo>
                  <a:pt x="28589" y="50977"/>
                  <a:pt x="28019" y="52144"/>
                  <a:pt x="27694" y="53419"/>
                </a:cubicBezTo>
                <a:cubicBezTo>
                  <a:pt x="27558" y="54042"/>
                  <a:pt x="27504" y="54693"/>
                  <a:pt x="27585" y="55371"/>
                </a:cubicBezTo>
                <a:cubicBezTo>
                  <a:pt x="27613" y="55697"/>
                  <a:pt x="27667" y="56022"/>
                  <a:pt x="27748" y="56321"/>
                </a:cubicBezTo>
                <a:lnTo>
                  <a:pt x="27802" y="56565"/>
                </a:lnTo>
                <a:lnTo>
                  <a:pt x="27911" y="56836"/>
                </a:lnTo>
                <a:cubicBezTo>
                  <a:pt x="27992" y="57080"/>
                  <a:pt x="28101" y="57270"/>
                  <a:pt x="28209" y="57514"/>
                </a:cubicBezTo>
                <a:cubicBezTo>
                  <a:pt x="28236" y="57596"/>
                  <a:pt x="28264" y="57677"/>
                  <a:pt x="28318" y="57758"/>
                </a:cubicBezTo>
                <a:cubicBezTo>
                  <a:pt x="28399" y="57758"/>
                  <a:pt x="28508" y="57704"/>
                  <a:pt x="28589" y="57704"/>
                </a:cubicBezTo>
                <a:lnTo>
                  <a:pt x="29159" y="57514"/>
                </a:lnTo>
                <a:lnTo>
                  <a:pt x="29728" y="57351"/>
                </a:lnTo>
                <a:cubicBezTo>
                  <a:pt x="29918" y="57297"/>
                  <a:pt x="30081" y="57243"/>
                  <a:pt x="30244" y="57189"/>
                </a:cubicBezTo>
                <a:cubicBezTo>
                  <a:pt x="30596" y="57107"/>
                  <a:pt x="30922" y="56999"/>
                  <a:pt x="31274" y="56917"/>
                </a:cubicBezTo>
                <a:cubicBezTo>
                  <a:pt x="31952" y="56728"/>
                  <a:pt x="32630" y="56565"/>
                  <a:pt x="33336" y="56402"/>
                </a:cubicBezTo>
                <a:cubicBezTo>
                  <a:pt x="34692" y="56077"/>
                  <a:pt x="36102" y="55805"/>
                  <a:pt x="37486" y="55616"/>
                </a:cubicBezTo>
                <a:cubicBezTo>
                  <a:pt x="39764" y="55263"/>
                  <a:pt x="42070" y="55046"/>
                  <a:pt x="44375" y="54992"/>
                </a:cubicBezTo>
                <a:lnTo>
                  <a:pt x="45569" y="54965"/>
                </a:lnTo>
                <a:lnTo>
                  <a:pt x="46871" y="54965"/>
                </a:lnTo>
                <a:lnTo>
                  <a:pt x="47521" y="54992"/>
                </a:lnTo>
                <a:cubicBezTo>
                  <a:pt x="49393" y="55019"/>
                  <a:pt x="51237" y="55317"/>
                  <a:pt x="53001" y="55914"/>
                </a:cubicBezTo>
                <a:cubicBezTo>
                  <a:pt x="53868" y="56212"/>
                  <a:pt x="54682" y="56619"/>
                  <a:pt x="55442" y="57134"/>
                </a:cubicBezTo>
                <a:cubicBezTo>
                  <a:pt x="56174" y="57623"/>
                  <a:pt x="56798" y="58274"/>
                  <a:pt x="57232" y="59033"/>
                </a:cubicBezTo>
                <a:cubicBezTo>
                  <a:pt x="57530" y="59576"/>
                  <a:pt x="57720" y="60172"/>
                  <a:pt x="57801" y="60796"/>
                </a:cubicBezTo>
                <a:cubicBezTo>
                  <a:pt x="57856" y="61393"/>
                  <a:pt x="57774" y="62017"/>
                  <a:pt x="57612" y="62613"/>
                </a:cubicBezTo>
                <a:cubicBezTo>
                  <a:pt x="57422" y="63210"/>
                  <a:pt x="57123" y="63780"/>
                  <a:pt x="56744" y="64268"/>
                </a:cubicBezTo>
                <a:cubicBezTo>
                  <a:pt x="56364" y="64783"/>
                  <a:pt x="55930" y="65244"/>
                  <a:pt x="55442" y="65624"/>
                </a:cubicBezTo>
                <a:cubicBezTo>
                  <a:pt x="54628" y="66275"/>
                  <a:pt x="53706" y="66791"/>
                  <a:pt x="52729" y="67116"/>
                </a:cubicBezTo>
                <a:cubicBezTo>
                  <a:pt x="51726" y="67414"/>
                  <a:pt x="50695" y="67631"/>
                  <a:pt x="49664" y="67713"/>
                </a:cubicBezTo>
                <a:cubicBezTo>
                  <a:pt x="48968" y="67767"/>
                  <a:pt x="48266" y="67785"/>
                  <a:pt x="47559" y="67785"/>
                </a:cubicBezTo>
                <a:cubicBezTo>
                  <a:pt x="46144" y="67785"/>
                  <a:pt x="44710" y="67713"/>
                  <a:pt x="43263" y="67713"/>
                </a:cubicBezTo>
                <a:cubicBezTo>
                  <a:pt x="43139" y="67710"/>
                  <a:pt x="43015" y="67709"/>
                  <a:pt x="42891" y="67709"/>
                </a:cubicBezTo>
                <a:cubicBezTo>
                  <a:pt x="41527" y="67709"/>
                  <a:pt x="40187" y="67846"/>
                  <a:pt x="38869" y="68120"/>
                </a:cubicBezTo>
                <a:cubicBezTo>
                  <a:pt x="37431" y="68418"/>
                  <a:pt x="36048" y="68988"/>
                  <a:pt x="34882" y="69856"/>
                </a:cubicBezTo>
                <a:cubicBezTo>
                  <a:pt x="33661" y="70723"/>
                  <a:pt x="32766" y="71944"/>
                  <a:pt x="32278" y="73354"/>
                </a:cubicBezTo>
                <a:cubicBezTo>
                  <a:pt x="31763" y="74765"/>
                  <a:pt x="31627" y="76311"/>
                  <a:pt x="31871" y="77803"/>
                </a:cubicBezTo>
                <a:cubicBezTo>
                  <a:pt x="31871" y="77911"/>
                  <a:pt x="31925" y="78020"/>
                  <a:pt x="31925" y="78128"/>
                </a:cubicBezTo>
                <a:cubicBezTo>
                  <a:pt x="31979" y="78345"/>
                  <a:pt x="32034" y="78562"/>
                  <a:pt x="32088" y="78752"/>
                </a:cubicBezTo>
                <a:cubicBezTo>
                  <a:pt x="32115" y="78969"/>
                  <a:pt x="32169" y="79186"/>
                  <a:pt x="32251" y="79376"/>
                </a:cubicBezTo>
                <a:lnTo>
                  <a:pt x="32468" y="80000"/>
                </a:lnTo>
                <a:lnTo>
                  <a:pt x="32712" y="80569"/>
                </a:lnTo>
                <a:cubicBezTo>
                  <a:pt x="32793" y="80786"/>
                  <a:pt x="32902" y="80976"/>
                  <a:pt x="33010" y="81166"/>
                </a:cubicBezTo>
                <a:cubicBezTo>
                  <a:pt x="33092" y="81356"/>
                  <a:pt x="33200" y="81546"/>
                  <a:pt x="33309" y="81736"/>
                </a:cubicBezTo>
                <a:cubicBezTo>
                  <a:pt x="34204" y="83173"/>
                  <a:pt x="35451" y="84367"/>
                  <a:pt x="36943" y="85208"/>
                </a:cubicBezTo>
                <a:cubicBezTo>
                  <a:pt x="37920" y="85777"/>
                  <a:pt x="38950" y="86211"/>
                  <a:pt x="40035" y="86510"/>
                </a:cubicBezTo>
                <a:cubicBezTo>
                  <a:pt x="41450" y="86894"/>
                  <a:pt x="42911" y="87097"/>
                  <a:pt x="44383" y="87097"/>
                </a:cubicBezTo>
                <a:cubicBezTo>
                  <a:pt x="44886" y="87097"/>
                  <a:pt x="45390" y="87073"/>
                  <a:pt x="45894" y="87025"/>
                </a:cubicBezTo>
                <a:cubicBezTo>
                  <a:pt x="46165" y="87025"/>
                  <a:pt x="46382" y="86998"/>
                  <a:pt x="46545" y="86971"/>
                </a:cubicBezTo>
                <a:cubicBezTo>
                  <a:pt x="46823" y="86931"/>
                  <a:pt x="46912" y="86906"/>
                  <a:pt x="46855" y="86906"/>
                </a:cubicBezTo>
                <a:cubicBezTo>
                  <a:pt x="46834" y="86906"/>
                  <a:pt x="46793" y="86909"/>
                  <a:pt x="46735" y="86916"/>
                </a:cubicBezTo>
                <a:cubicBezTo>
                  <a:pt x="46491" y="86916"/>
                  <a:pt x="45948" y="86971"/>
                  <a:pt x="45189" y="86971"/>
                </a:cubicBezTo>
                <a:cubicBezTo>
                  <a:pt x="44983" y="86978"/>
                  <a:pt x="44779" y="86982"/>
                  <a:pt x="44574" y="86982"/>
                </a:cubicBezTo>
                <a:cubicBezTo>
                  <a:pt x="43349" y="86982"/>
                  <a:pt x="42143" y="86843"/>
                  <a:pt x="40958" y="86564"/>
                </a:cubicBezTo>
                <a:cubicBezTo>
                  <a:pt x="40252" y="86401"/>
                  <a:pt x="39574" y="86184"/>
                  <a:pt x="38923" y="85940"/>
                </a:cubicBezTo>
                <a:cubicBezTo>
                  <a:pt x="38293" y="85688"/>
                  <a:pt x="37687" y="85389"/>
                  <a:pt x="37125" y="85043"/>
                </a:cubicBezTo>
                <a:lnTo>
                  <a:pt x="37125" y="85043"/>
                </a:lnTo>
                <a:cubicBezTo>
                  <a:pt x="38018" y="85508"/>
                  <a:pt x="38960" y="85898"/>
                  <a:pt x="39927" y="86211"/>
                </a:cubicBezTo>
                <a:cubicBezTo>
                  <a:pt x="40849" y="86482"/>
                  <a:pt x="41798" y="86672"/>
                  <a:pt x="42775" y="86754"/>
                </a:cubicBezTo>
                <a:cubicBezTo>
                  <a:pt x="43408" y="86816"/>
                  <a:pt x="44042" y="86849"/>
                  <a:pt x="44676" y="86849"/>
                </a:cubicBezTo>
                <a:cubicBezTo>
                  <a:pt x="45425" y="86849"/>
                  <a:pt x="46175" y="86802"/>
                  <a:pt x="46925" y="86699"/>
                </a:cubicBezTo>
                <a:cubicBezTo>
                  <a:pt x="47494" y="86645"/>
                  <a:pt x="48037" y="86564"/>
                  <a:pt x="48579" y="86401"/>
                </a:cubicBezTo>
                <a:cubicBezTo>
                  <a:pt x="48634" y="86374"/>
                  <a:pt x="48579" y="86374"/>
                  <a:pt x="48579" y="86347"/>
                </a:cubicBezTo>
                <a:cubicBezTo>
                  <a:pt x="47576" y="86537"/>
                  <a:pt x="46545" y="86645"/>
                  <a:pt x="45514" y="86672"/>
                </a:cubicBezTo>
                <a:cubicBezTo>
                  <a:pt x="44646" y="86672"/>
                  <a:pt x="43778" y="86645"/>
                  <a:pt x="42910" y="86537"/>
                </a:cubicBezTo>
                <a:cubicBezTo>
                  <a:pt x="42015" y="86428"/>
                  <a:pt x="41120" y="86238"/>
                  <a:pt x="40252" y="85994"/>
                </a:cubicBezTo>
                <a:cubicBezTo>
                  <a:pt x="38408" y="85479"/>
                  <a:pt x="36699" y="84529"/>
                  <a:pt x="35316" y="83255"/>
                </a:cubicBezTo>
                <a:cubicBezTo>
                  <a:pt x="34692" y="82658"/>
                  <a:pt x="34149" y="81953"/>
                  <a:pt x="33715" y="81220"/>
                </a:cubicBezTo>
                <a:cubicBezTo>
                  <a:pt x="33281" y="80461"/>
                  <a:pt x="32956" y="79674"/>
                  <a:pt x="32739" y="78834"/>
                </a:cubicBezTo>
                <a:cubicBezTo>
                  <a:pt x="32386" y="77532"/>
                  <a:pt x="32332" y="76175"/>
                  <a:pt x="32549" y="74873"/>
                </a:cubicBezTo>
                <a:cubicBezTo>
                  <a:pt x="32739" y="73571"/>
                  <a:pt x="33309" y="72351"/>
                  <a:pt x="34177" y="71374"/>
                </a:cubicBezTo>
                <a:cubicBezTo>
                  <a:pt x="34421" y="71049"/>
                  <a:pt x="34719" y="70778"/>
                  <a:pt x="35044" y="70534"/>
                </a:cubicBezTo>
                <a:cubicBezTo>
                  <a:pt x="35560" y="70127"/>
                  <a:pt x="36102" y="69801"/>
                  <a:pt x="36699" y="69530"/>
                </a:cubicBezTo>
                <a:lnTo>
                  <a:pt x="36699" y="69530"/>
                </a:lnTo>
                <a:cubicBezTo>
                  <a:pt x="35885" y="69910"/>
                  <a:pt x="35126" y="70425"/>
                  <a:pt x="34475" y="71049"/>
                </a:cubicBezTo>
                <a:cubicBezTo>
                  <a:pt x="33797" y="71781"/>
                  <a:pt x="33281" y="72622"/>
                  <a:pt x="32929" y="73544"/>
                </a:cubicBezTo>
                <a:cubicBezTo>
                  <a:pt x="32576" y="74602"/>
                  <a:pt x="32413" y="75687"/>
                  <a:pt x="32468" y="76799"/>
                </a:cubicBezTo>
                <a:cubicBezTo>
                  <a:pt x="32495" y="77233"/>
                  <a:pt x="32549" y="77640"/>
                  <a:pt x="32630" y="78074"/>
                </a:cubicBezTo>
                <a:cubicBezTo>
                  <a:pt x="32712" y="78508"/>
                  <a:pt x="32820" y="78915"/>
                  <a:pt x="32956" y="79349"/>
                </a:cubicBezTo>
                <a:cubicBezTo>
                  <a:pt x="33092" y="79756"/>
                  <a:pt x="33254" y="80135"/>
                  <a:pt x="33444" y="80542"/>
                </a:cubicBezTo>
                <a:cubicBezTo>
                  <a:pt x="33634" y="80922"/>
                  <a:pt x="33851" y="81275"/>
                  <a:pt x="34068" y="81654"/>
                </a:cubicBezTo>
                <a:cubicBezTo>
                  <a:pt x="34502" y="82278"/>
                  <a:pt x="34990" y="82875"/>
                  <a:pt x="35560" y="83390"/>
                </a:cubicBezTo>
                <a:cubicBezTo>
                  <a:pt x="35831" y="83634"/>
                  <a:pt x="36129" y="83851"/>
                  <a:pt x="36455" y="84096"/>
                </a:cubicBezTo>
                <a:cubicBezTo>
                  <a:pt x="36591" y="84177"/>
                  <a:pt x="36753" y="84313"/>
                  <a:pt x="36916" y="84394"/>
                </a:cubicBezTo>
                <a:lnTo>
                  <a:pt x="37377" y="84692"/>
                </a:lnTo>
                <a:cubicBezTo>
                  <a:pt x="38679" y="85425"/>
                  <a:pt x="40117" y="85940"/>
                  <a:pt x="41581" y="86184"/>
                </a:cubicBezTo>
                <a:cubicBezTo>
                  <a:pt x="42247" y="86313"/>
                  <a:pt x="43065" y="86391"/>
                  <a:pt x="43216" y="86391"/>
                </a:cubicBezTo>
                <a:cubicBezTo>
                  <a:pt x="43256" y="86391"/>
                  <a:pt x="43250" y="86385"/>
                  <a:pt x="43182" y="86374"/>
                </a:cubicBezTo>
                <a:cubicBezTo>
                  <a:pt x="42856" y="86320"/>
                  <a:pt x="41690" y="86184"/>
                  <a:pt x="40822" y="85940"/>
                </a:cubicBezTo>
                <a:lnTo>
                  <a:pt x="40008" y="85723"/>
                </a:lnTo>
                <a:cubicBezTo>
                  <a:pt x="39737" y="85642"/>
                  <a:pt x="39493" y="85533"/>
                  <a:pt x="39222" y="85452"/>
                </a:cubicBezTo>
                <a:cubicBezTo>
                  <a:pt x="38326" y="85099"/>
                  <a:pt x="37486" y="84665"/>
                  <a:pt x="36699" y="84123"/>
                </a:cubicBezTo>
                <a:cubicBezTo>
                  <a:pt x="36509" y="83987"/>
                  <a:pt x="36319" y="83851"/>
                  <a:pt x="36129" y="83716"/>
                </a:cubicBezTo>
                <a:lnTo>
                  <a:pt x="35587" y="83255"/>
                </a:lnTo>
                <a:cubicBezTo>
                  <a:pt x="35234" y="82929"/>
                  <a:pt x="34936" y="82577"/>
                  <a:pt x="34638" y="82224"/>
                </a:cubicBezTo>
                <a:cubicBezTo>
                  <a:pt x="34041" y="81465"/>
                  <a:pt x="33580" y="80651"/>
                  <a:pt x="33227" y="79756"/>
                </a:cubicBezTo>
                <a:cubicBezTo>
                  <a:pt x="32902" y="78861"/>
                  <a:pt x="32685" y="77938"/>
                  <a:pt x="32630" y="76989"/>
                </a:cubicBezTo>
                <a:cubicBezTo>
                  <a:pt x="32549" y="76094"/>
                  <a:pt x="32630" y="75226"/>
                  <a:pt x="32847" y="74358"/>
                </a:cubicBezTo>
                <a:cubicBezTo>
                  <a:pt x="33037" y="73490"/>
                  <a:pt x="33390" y="72704"/>
                  <a:pt x="33905" y="71971"/>
                </a:cubicBezTo>
                <a:cubicBezTo>
                  <a:pt x="34936" y="70561"/>
                  <a:pt x="36509" y="69639"/>
                  <a:pt x="38218" y="69150"/>
                </a:cubicBezTo>
                <a:cubicBezTo>
                  <a:pt x="39439" y="68798"/>
                  <a:pt x="40686" y="68608"/>
                  <a:pt x="41934" y="68581"/>
                </a:cubicBezTo>
                <a:cubicBezTo>
                  <a:pt x="42329" y="68564"/>
                  <a:pt x="42727" y="68557"/>
                  <a:pt x="43126" y="68557"/>
                </a:cubicBezTo>
                <a:cubicBezTo>
                  <a:pt x="44014" y="68557"/>
                  <a:pt x="44906" y="68589"/>
                  <a:pt x="45786" y="68608"/>
                </a:cubicBezTo>
                <a:cubicBezTo>
                  <a:pt x="46314" y="68623"/>
                  <a:pt x="46846" y="68634"/>
                  <a:pt x="47380" y="68634"/>
                </a:cubicBezTo>
                <a:cubicBezTo>
                  <a:pt x="48793" y="68634"/>
                  <a:pt x="50220" y="68558"/>
                  <a:pt x="51617" y="68282"/>
                </a:cubicBezTo>
                <a:cubicBezTo>
                  <a:pt x="53624" y="67930"/>
                  <a:pt x="55442" y="66953"/>
                  <a:pt x="56852" y="65516"/>
                </a:cubicBezTo>
                <a:cubicBezTo>
                  <a:pt x="57232" y="65109"/>
                  <a:pt x="57584" y="64648"/>
                  <a:pt x="57856" y="64160"/>
                </a:cubicBezTo>
                <a:cubicBezTo>
                  <a:pt x="58154" y="63671"/>
                  <a:pt x="58371" y="63129"/>
                  <a:pt x="58534" y="62559"/>
                </a:cubicBezTo>
                <a:cubicBezTo>
                  <a:pt x="58561" y="62424"/>
                  <a:pt x="58588" y="62288"/>
                  <a:pt x="58615" y="62125"/>
                </a:cubicBezTo>
                <a:cubicBezTo>
                  <a:pt x="58642" y="61990"/>
                  <a:pt x="58669" y="61854"/>
                  <a:pt x="58669" y="61718"/>
                </a:cubicBezTo>
                <a:lnTo>
                  <a:pt x="58697" y="61284"/>
                </a:lnTo>
                <a:lnTo>
                  <a:pt x="58697" y="60878"/>
                </a:lnTo>
                <a:cubicBezTo>
                  <a:pt x="58669" y="60606"/>
                  <a:pt x="58642" y="60335"/>
                  <a:pt x="58561" y="60091"/>
                </a:cubicBezTo>
                <a:cubicBezTo>
                  <a:pt x="58534" y="59847"/>
                  <a:pt x="58452" y="59603"/>
                  <a:pt x="58344" y="59359"/>
                </a:cubicBezTo>
                <a:cubicBezTo>
                  <a:pt x="57910" y="58192"/>
                  <a:pt x="57123" y="57189"/>
                  <a:pt x="56093" y="56511"/>
                </a:cubicBezTo>
                <a:cubicBezTo>
                  <a:pt x="55089" y="55805"/>
                  <a:pt x="54004" y="55290"/>
                  <a:pt x="52865" y="54937"/>
                </a:cubicBezTo>
                <a:cubicBezTo>
                  <a:pt x="51726" y="54612"/>
                  <a:pt x="50559" y="54368"/>
                  <a:pt x="49366" y="54232"/>
                </a:cubicBezTo>
                <a:cubicBezTo>
                  <a:pt x="49068" y="54205"/>
                  <a:pt x="48796" y="54178"/>
                  <a:pt x="48498" y="54178"/>
                </a:cubicBezTo>
                <a:cubicBezTo>
                  <a:pt x="48200" y="54151"/>
                  <a:pt x="47901" y="54151"/>
                  <a:pt x="47603" y="54124"/>
                </a:cubicBezTo>
                <a:cubicBezTo>
                  <a:pt x="47223" y="54124"/>
                  <a:pt x="46831" y="54112"/>
                  <a:pt x="46444" y="54112"/>
                </a:cubicBezTo>
                <a:cubicBezTo>
                  <a:pt x="46250" y="54112"/>
                  <a:pt x="46057" y="54115"/>
                  <a:pt x="45867" y="54124"/>
                </a:cubicBezTo>
                <a:cubicBezTo>
                  <a:pt x="42015" y="54124"/>
                  <a:pt x="38191" y="54531"/>
                  <a:pt x="34421" y="55290"/>
                </a:cubicBezTo>
                <a:cubicBezTo>
                  <a:pt x="33498" y="55480"/>
                  <a:pt x="32576" y="55697"/>
                  <a:pt x="31708" y="55914"/>
                </a:cubicBezTo>
                <a:cubicBezTo>
                  <a:pt x="31247" y="56050"/>
                  <a:pt x="30786" y="56158"/>
                  <a:pt x="30352" y="56294"/>
                </a:cubicBezTo>
                <a:lnTo>
                  <a:pt x="29674" y="56483"/>
                </a:lnTo>
                <a:lnTo>
                  <a:pt x="29050" y="56673"/>
                </a:lnTo>
                <a:lnTo>
                  <a:pt x="28806" y="56755"/>
                </a:lnTo>
                <a:cubicBezTo>
                  <a:pt x="28752" y="56673"/>
                  <a:pt x="28725" y="56592"/>
                  <a:pt x="28698" y="56511"/>
                </a:cubicBezTo>
                <a:lnTo>
                  <a:pt x="28643" y="56375"/>
                </a:lnTo>
                <a:cubicBezTo>
                  <a:pt x="28616" y="56294"/>
                  <a:pt x="28589" y="56212"/>
                  <a:pt x="28589" y="56131"/>
                </a:cubicBezTo>
                <a:cubicBezTo>
                  <a:pt x="28535" y="55995"/>
                  <a:pt x="28508" y="55833"/>
                  <a:pt x="28481" y="55670"/>
                </a:cubicBezTo>
                <a:cubicBezTo>
                  <a:pt x="28291" y="54503"/>
                  <a:pt x="28508" y="53310"/>
                  <a:pt x="29023" y="52225"/>
                </a:cubicBezTo>
                <a:lnTo>
                  <a:pt x="29023" y="52279"/>
                </a:lnTo>
                <a:cubicBezTo>
                  <a:pt x="29294" y="51601"/>
                  <a:pt x="29674" y="51004"/>
                  <a:pt x="30135" y="50462"/>
                </a:cubicBezTo>
                <a:cubicBezTo>
                  <a:pt x="30976" y="49458"/>
                  <a:pt x="31952" y="48645"/>
                  <a:pt x="33092" y="48021"/>
                </a:cubicBezTo>
                <a:cubicBezTo>
                  <a:pt x="33688" y="47695"/>
                  <a:pt x="34285" y="47424"/>
                  <a:pt x="34936" y="47234"/>
                </a:cubicBezTo>
                <a:cubicBezTo>
                  <a:pt x="35587" y="47072"/>
                  <a:pt x="36238" y="46909"/>
                  <a:pt x="36916" y="46827"/>
                </a:cubicBezTo>
                <a:cubicBezTo>
                  <a:pt x="37786" y="46723"/>
                  <a:pt x="38655" y="46674"/>
                  <a:pt x="39532" y="46674"/>
                </a:cubicBezTo>
                <a:cubicBezTo>
                  <a:pt x="40022" y="46674"/>
                  <a:pt x="40515" y="46690"/>
                  <a:pt x="41012" y="46719"/>
                </a:cubicBezTo>
                <a:cubicBezTo>
                  <a:pt x="43751" y="46882"/>
                  <a:pt x="46518" y="47343"/>
                  <a:pt x="49339" y="47478"/>
                </a:cubicBezTo>
                <a:cubicBezTo>
                  <a:pt x="49650" y="47499"/>
                  <a:pt x="49960" y="47508"/>
                  <a:pt x="50271" y="47508"/>
                </a:cubicBezTo>
                <a:cubicBezTo>
                  <a:pt x="50774" y="47508"/>
                  <a:pt x="51277" y="47485"/>
                  <a:pt x="51780" y="47451"/>
                </a:cubicBezTo>
                <a:cubicBezTo>
                  <a:pt x="52187" y="47424"/>
                  <a:pt x="52567" y="47370"/>
                  <a:pt x="52919" y="47343"/>
                </a:cubicBezTo>
                <a:lnTo>
                  <a:pt x="53868" y="47180"/>
                </a:lnTo>
                <a:cubicBezTo>
                  <a:pt x="55496" y="46882"/>
                  <a:pt x="57069" y="46285"/>
                  <a:pt x="58480" y="45471"/>
                </a:cubicBezTo>
                <a:cubicBezTo>
                  <a:pt x="60351" y="44413"/>
                  <a:pt x="61707" y="42650"/>
                  <a:pt x="62250" y="40589"/>
                </a:cubicBezTo>
                <a:cubicBezTo>
                  <a:pt x="62494" y="39640"/>
                  <a:pt x="62548" y="38636"/>
                  <a:pt x="62440" y="37660"/>
                </a:cubicBezTo>
                <a:cubicBezTo>
                  <a:pt x="62304" y="36710"/>
                  <a:pt x="62060" y="35761"/>
                  <a:pt x="61653" y="34866"/>
                </a:cubicBezTo>
                <a:cubicBezTo>
                  <a:pt x="61300" y="34052"/>
                  <a:pt x="60812" y="33266"/>
                  <a:pt x="60270" y="32560"/>
                </a:cubicBezTo>
                <a:cubicBezTo>
                  <a:pt x="59727" y="31909"/>
                  <a:pt x="59103" y="31313"/>
                  <a:pt x="58425" y="30797"/>
                </a:cubicBezTo>
                <a:cubicBezTo>
                  <a:pt x="56933" y="29712"/>
                  <a:pt x="55198" y="29007"/>
                  <a:pt x="53380" y="28682"/>
                </a:cubicBezTo>
                <a:cubicBezTo>
                  <a:pt x="52485" y="28532"/>
                  <a:pt x="51576" y="28458"/>
                  <a:pt x="50664" y="28458"/>
                </a:cubicBezTo>
                <a:cubicBezTo>
                  <a:pt x="49752" y="28458"/>
                  <a:pt x="48837" y="28532"/>
                  <a:pt x="47928" y="28682"/>
                </a:cubicBezTo>
                <a:cubicBezTo>
                  <a:pt x="46545" y="28926"/>
                  <a:pt x="45189" y="29278"/>
                  <a:pt x="43887" y="29767"/>
                </a:cubicBezTo>
                <a:cubicBezTo>
                  <a:pt x="43209" y="30038"/>
                  <a:pt x="42504" y="30363"/>
                  <a:pt x="41798" y="30716"/>
                </a:cubicBezTo>
                <a:lnTo>
                  <a:pt x="41853" y="30689"/>
                </a:lnTo>
                <a:lnTo>
                  <a:pt x="41853" y="30689"/>
                </a:lnTo>
                <a:cubicBezTo>
                  <a:pt x="40307" y="31448"/>
                  <a:pt x="38815" y="32289"/>
                  <a:pt x="37377" y="33211"/>
                </a:cubicBezTo>
                <a:cubicBezTo>
                  <a:pt x="35858" y="34188"/>
                  <a:pt x="34529" y="35083"/>
                  <a:pt x="32929" y="36222"/>
                </a:cubicBezTo>
                <a:cubicBezTo>
                  <a:pt x="31844" y="36981"/>
                  <a:pt x="30244" y="38066"/>
                  <a:pt x="28942" y="38934"/>
                </a:cubicBezTo>
                <a:lnTo>
                  <a:pt x="26392" y="40697"/>
                </a:lnTo>
                <a:lnTo>
                  <a:pt x="22432" y="43437"/>
                </a:lnTo>
                <a:cubicBezTo>
                  <a:pt x="21808" y="43898"/>
                  <a:pt x="21103" y="44224"/>
                  <a:pt x="20370" y="44441"/>
                </a:cubicBezTo>
                <a:cubicBezTo>
                  <a:pt x="20200" y="44478"/>
                  <a:pt x="20028" y="44497"/>
                  <a:pt x="19858" y="44497"/>
                </a:cubicBezTo>
                <a:cubicBezTo>
                  <a:pt x="19296" y="44497"/>
                  <a:pt x="18752" y="44293"/>
                  <a:pt x="18336" y="43898"/>
                </a:cubicBezTo>
                <a:cubicBezTo>
                  <a:pt x="18038" y="43627"/>
                  <a:pt x="17794" y="43301"/>
                  <a:pt x="17658" y="42922"/>
                </a:cubicBezTo>
                <a:cubicBezTo>
                  <a:pt x="17550" y="42732"/>
                  <a:pt x="17495" y="42542"/>
                  <a:pt x="17441" y="42352"/>
                </a:cubicBezTo>
                <a:cubicBezTo>
                  <a:pt x="17387" y="42135"/>
                  <a:pt x="17333" y="41945"/>
                  <a:pt x="17305" y="41728"/>
                </a:cubicBezTo>
                <a:cubicBezTo>
                  <a:pt x="17143" y="40887"/>
                  <a:pt x="17170" y="40046"/>
                  <a:pt x="17305" y="39206"/>
                </a:cubicBezTo>
                <a:cubicBezTo>
                  <a:pt x="17387" y="38772"/>
                  <a:pt x="17495" y="38365"/>
                  <a:pt x="17658" y="37958"/>
                </a:cubicBezTo>
                <a:lnTo>
                  <a:pt x="17875" y="37334"/>
                </a:lnTo>
                <a:lnTo>
                  <a:pt x="17984" y="37009"/>
                </a:lnTo>
                <a:cubicBezTo>
                  <a:pt x="18011" y="36900"/>
                  <a:pt x="18065" y="36792"/>
                  <a:pt x="18119" y="36710"/>
                </a:cubicBezTo>
                <a:cubicBezTo>
                  <a:pt x="18309" y="36303"/>
                  <a:pt x="18445" y="35869"/>
                  <a:pt x="18662" y="35490"/>
                </a:cubicBezTo>
                <a:lnTo>
                  <a:pt x="19313" y="34296"/>
                </a:lnTo>
                <a:cubicBezTo>
                  <a:pt x="19448" y="34052"/>
                  <a:pt x="19638" y="33754"/>
                  <a:pt x="19828" y="33455"/>
                </a:cubicBezTo>
                <a:cubicBezTo>
                  <a:pt x="19936" y="33293"/>
                  <a:pt x="20018" y="33130"/>
                  <a:pt x="20126" y="32994"/>
                </a:cubicBezTo>
                <a:lnTo>
                  <a:pt x="20452" y="32533"/>
                </a:lnTo>
                <a:lnTo>
                  <a:pt x="20994" y="31774"/>
                </a:lnTo>
                <a:lnTo>
                  <a:pt x="21591" y="31068"/>
                </a:lnTo>
                <a:cubicBezTo>
                  <a:pt x="21990" y="30563"/>
                  <a:pt x="22441" y="30084"/>
                  <a:pt x="22893" y="29631"/>
                </a:cubicBezTo>
                <a:lnTo>
                  <a:pt x="22893" y="29631"/>
                </a:lnTo>
                <a:lnTo>
                  <a:pt x="22947" y="29604"/>
                </a:lnTo>
                <a:cubicBezTo>
                  <a:pt x="24168" y="28410"/>
                  <a:pt x="25497" y="27325"/>
                  <a:pt x="26907" y="26349"/>
                </a:cubicBezTo>
                <a:lnTo>
                  <a:pt x="26907" y="26349"/>
                </a:lnTo>
                <a:lnTo>
                  <a:pt x="26880" y="26376"/>
                </a:lnTo>
                <a:lnTo>
                  <a:pt x="27558" y="25915"/>
                </a:lnTo>
                <a:lnTo>
                  <a:pt x="27504" y="25942"/>
                </a:lnTo>
                <a:cubicBezTo>
                  <a:pt x="27721" y="25806"/>
                  <a:pt x="27965" y="25644"/>
                  <a:pt x="28182" y="25508"/>
                </a:cubicBezTo>
                <a:lnTo>
                  <a:pt x="28182" y="25508"/>
                </a:lnTo>
                <a:lnTo>
                  <a:pt x="28128" y="25535"/>
                </a:lnTo>
                <a:lnTo>
                  <a:pt x="28779" y="25128"/>
                </a:lnTo>
                <a:lnTo>
                  <a:pt x="28752" y="25156"/>
                </a:lnTo>
                <a:cubicBezTo>
                  <a:pt x="29131" y="24911"/>
                  <a:pt x="29538" y="24694"/>
                  <a:pt x="29945" y="24450"/>
                </a:cubicBezTo>
                <a:cubicBezTo>
                  <a:pt x="30840" y="23989"/>
                  <a:pt x="32332" y="23284"/>
                  <a:pt x="33444" y="22823"/>
                </a:cubicBezTo>
                <a:lnTo>
                  <a:pt x="33444" y="22823"/>
                </a:lnTo>
                <a:lnTo>
                  <a:pt x="33390" y="22850"/>
                </a:lnTo>
                <a:cubicBezTo>
                  <a:pt x="34041" y="22579"/>
                  <a:pt x="34665" y="22335"/>
                  <a:pt x="35316" y="22118"/>
                </a:cubicBezTo>
                <a:cubicBezTo>
                  <a:pt x="35777" y="21982"/>
                  <a:pt x="36129" y="21874"/>
                  <a:pt x="36753" y="21684"/>
                </a:cubicBezTo>
                <a:cubicBezTo>
                  <a:pt x="38462" y="21087"/>
                  <a:pt x="40225" y="20626"/>
                  <a:pt x="41988" y="20273"/>
                </a:cubicBezTo>
                <a:lnTo>
                  <a:pt x="41961" y="20273"/>
                </a:lnTo>
                <a:cubicBezTo>
                  <a:pt x="43372" y="20002"/>
                  <a:pt x="44673" y="19758"/>
                  <a:pt x="46138" y="19487"/>
                </a:cubicBezTo>
                <a:cubicBezTo>
                  <a:pt x="47304" y="19297"/>
                  <a:pt x="48742" y="19080"/>
                  <a:pt x="50044" y="18890"/>
                </a:cubicBezTo>
                <a:lnTo>
                  <a:pt x="50121" y="18877"/>
                </a:lnTo>
                <a:lnTo>
                  <a:pt x="50121" y="18877"/>
                </a:lnTo>
                <a:lnTo>
                  <a:pt x="51102" y="18781"/>
                </a:lnTo>
                <a:cubicBezTo>
                  <a:pt x="52133" y="18646"/>
                  <a:pt x="53462" y="18456"/>
                  <a:pt x="53814" y="18402"/>
                </a:cubicBezTo>
                <a:cubicBezTo>
                  <a:pt x="55849" y="18185"/>
                  <a:pt x="57774" y="17859"/>
                  <a:pt x="59727" y="17561"/>
                </a:cubicBezTo>
                <a:lnTo>
                  <a:pt x="59998" y="17561"/>
                </a:lnTo>
                <a:cubicBezTo>
                  <a:pt x="60859" y="17434"/>
                  <a:pt x="61720" y="17213"/>
                  <a:pt x="62537" y="16919"/>
                </a:cubicBezTo>
                <a:lnTo>
                  <a:pt x="62537" y="16919"/>
                </a:lnTo>
                <a:lnTo>
                  <a:pt x="62684" y="16883"/>
                </a:lnTo>
                <a:lnTo>
                  <a:pt x="63308" y="16693"/>
                </a:lnTo>
                <a:lnTo>
                  <a:pt x="63714" y="16530"/>
                </a:lnTo>
                <a:cubicBezTo>
                  <a:pt x="63959" y="16449"/>
                  <a:pt x="63742" y="16557"/>
                  <a:pt x="64148" y="16395"/>
                </a:cubicBezTo>
                <a:cubicBezTo>
                  <a:pt x="64664" y="16178"/>
                  <a:pt x="65179" y="15906"/>
                  <a:pt x="65640" y="15635"/>
                </a:cubicBezTo>
                <a:cubicBezTo>
                  <a:pt x="65855" y="15485"/>
                  <a:pt x="65951" y="15436"/>
                  <a:pt x="65995" y="15436"/>
                </a:cubicBezTo>
                <a:cubicBezTo>
                  <a:pt x="66006" y="15436"/>
                  <a:pt x="66014" y="15440"/>
                  <a:pt x="66020" y="15445"/>
                </a:cubicBezTo>
                <a:cubicBezTo>
                  <a:pt x="66590" y="14984"/>
                  <a:pt x="67078" y="14442"/>
                  <a:pt x="67512" y="13845"/>
                </a:cubicBezTo>
                <a:lnTo>
                  <a:pt x="67729" y="13465"/>
                </a:lnTo>
                <a:cubicBezTo>
                  <a:pt x="67810" y="13357"/>
                  <a:pt x="67837" y="13248"/>
                  <a:pt x="67892" y="13140"/>
                </a:cubicBezTo>
                <a:cubicBezTo>
                  <a:pt x="67946" y="13004"/>
                  <a:pt x="68000" y="12868"/>
                  <a:pt x="68027" y="12760"/>
                </a:cubicBezTo>
                <a:lnTo>
                  <a:pt x="68027" y="12706"/>
                </a:lnTo>
                <a:cubicBezTo>
                  <a:pt x="67892" y="13031"/>
                  <a:pt x="67702" y="13357"/>
                  <a:pt x="67512" y="13628"/>
                </a:cubicBezTo>
                <a:lnTo>
                  <a:pt x="67322" y="13899"/>
                </a:lnTo>
                <a:lnTo>
                  <a:pt x="67186" y="14062"/>
                </a:lnTo>
                <a:cubicBezTo>
                  <a:pt x="67129" y="14119"/>
                  <a:pt x="67101" y="14142"/>
                  <a:pt x="67093" y="14142"/>
                </a:cubicBezTo>
                <a:cubicBezTo>
                  <a:pt x="67083" y="14142"/>
                  <a:pt x="67112" y="14098"/>
                  <a:pt x="67159" y="14035"/>
                </a:cubicBezTo>
                <a:cubicBezTo>
                  <a:pt x="67512" y="13574"/>
                  <a:pt x="67783" y="13058"/>
                  <a:pt x="68000" y="12543"/>
                </a:cubicBezTo>
                <a:cubicBezTo>
                  <a:pt x="68163" y="12136"/>
                  <a:pt x="68271" y="11702"/>
                  <a:pt x="68325" y="11268"/>
                </a:cubicBezTo>
                <a:cubicBezTo>
                  <a:pt x="68431" y="10743"/>
                  <a:pt x="68459" y="10192"/>
                  <a:pt x="68461" y="9640"/>
                </a:cubicBezTo>
                <a:lnTo>
                  <a:pt x="68461" y="9640"/>
                </a:lnTo>
                <a:cubicBezTo>
                  <a:pt x="68461" y="9640"/>
                  <a:pt x="68461" y="9640"/>
                  <a:pt x="68461" y="9641"/>
                </a:cubicBezTo>
                <a:lnTo>
                  <a:pt x="68461" y="9586"/>
                </a:lnTo>
                <a:cubicBezTo>
                  <a:pt x="68461" y="9604"/>
                  <a:pt x="68461" y="9622"/>
                  <a:pt x="68461" y="9640"/>
                </a:cubicBezTo>
                <a:lnTo>
                  <a:pt x="68461" y="9640"/>
                </a:lnTo>
                <a:cubicBezTo>
                  <a:pt x="68407" y="9206"/>
                  <a:pt x="68325" y="8800"/>
                  <a:pt x="68190" y="8366"/>
                </a:cubicBezTo>
                <a:cubicBezTo>
                  <a:pt x="67973" y="7525"/>
                  <a:pt x="67647" y="6738"/>
                  <a:pt x="67186" y="6006"/>
                </a:cubicBezTo>
                <a:cubicBezTo>
                  <a:pt x="66698" y="5220"/>
                  <a:pt x="66074" y="4541"/>
                  <a:pt x="65396" y="3918"/>
                </a:cubicBezTo>
                <a:cubicBezTo>
                  <a:pt x="65071" y="3619"/>
                  <a:pt x="64718" y="3294"/>
                  <a:pt x="64365" y="3022"/>
                </a:cubicBezTo>
                <a:cubicBezTo>
                  <a:pt x="63702" y="2606"/>
                  <a:pt x="63499" y="2483"/>
                  <a:pt x="63486" y="2483"/>
                </a:cubicBezTo>
                <a:lnTo>
                  <a:pt x="63486" y="2483"/>
                </a:lnTo>
                <a:cubicBezTo>
                  <a:pt x="63469" y="2483"/>
                  <a:pt x="63835" y="2730"/>
                  <a:pt x="63815" y="2730"/>
                </a:cubicBezTo>
                <a:cubicBezTo>
                  <a:pt x="63809" y="2730"/>
                  <a:pt x="63765" y="2706"/>
                  <a:pt x="63660" y="2643"/>
                </a:cubicBezTo>
                <a:cubicBezTo>
                  <a:pt x="62856" y="2160"/>
                  <a:pt x="62024" y="1757"/>
                  <a:pt x="61140" y="1433"/>
                </a:cubicBezTo>
                <a:lnTo>
                  <a:pt x="61140" y="1433"/>
                </a:lnTo>
                <a:lnTo>
                  <a:pt x="61002" y="1341"/>
                </a:lnTo>
                <a:cubicBezTo>
                  <a:pt x="60487" y="1151"/>
                  <a:pt x="59944" y="1015"/>
                  <a:pt x="59429" y="907"/>
                </a:cubicBezTo>
                <a:cubicBezTo>
                  <a:pt x="59212" y="853"/>
                  <a:pt x="58941" y="771"/>
                  <a:pt x="58534" y="690"/>
                </a:cubicBezTo>
                <a:cubicBezTo>
                  <a:pt x="58154" y="608"/>
                  <a:pt x="57639" y="473"/>
                  <a:pt x="56879" y="364"/>
                </a:cubicBezTo>
                <a:lnTo>
                  <a:pt x="56879" y="364"/>
                </a:lnTo>
                <a:lnTo>
                  <a:pt x="57639" y="473"/>
                </a:lnTo>
                <a:lnTo>
                  <a:pt x="58154" y="581"/>
                </a:lnTo>
                <a:cubicBezTo>
                  <a:pt x="58452" y="636"/>
                  <a:pt x="58642" y="690"/>
                  <a:pt x="58751" y="690"/>
                </a:cubicBezTo>
                <a:cubicBezTo>
                  <a:pt x="58791" y="703"/>
                  <a:pt x="58832" y="710"/>
                  <a:pt x="58873" y="710"/>
                </a:cubicBezTo>
                <a:cubicBezTo>
                  <a:pt x="58914" y="710"/>
                  <a:pt x="58954" y="703"/>
                  <a:pt x="58995" y="690"/>
                </a:cubicBezTo>
                <a:lnTo>
                  <a:pt x="59049" y="690"/>
                </a:lnTo>
                <a:cubicBezTo>
                  <a:pt x="58751" y="608"/>
                  <a:pt x="58344" y="554"/>
                  <a:pt x="58154" y="527"/>
                </a:cubicBezTo>
                <a:cubicBezTo>
                  <a:pt x="57883" y="473"/>
                  <a:pt x="57720" y="446"/>
                  <a:pt x="57503" y="419"/>
                </a:cubicBezTo>
                <a:lnTo>
                  <a:pt x="57557" y="419"/>
                </a:lnTo>
                <a:cubicBezTo>
                  <a:pt x="56933" y="337"/>
                  <a:pt x="56337" y="229"/>
                  <a:pt x="55713" y="174"/>
                </a:cubicBezTo>
                <a:cubicBezTo>
                  <a:pt x="55415" y="147"/>
                  <a:pt x="55116" y="120"/>
                  <a:pt x="54791" y="93"/>
                </a:cubicBezTo>
                <a:lnTo>
                  <a:pt x="53841" y="39"/>
                </a:lnTo>
                <a:cubicBezTo>
                  <a:pt x="53485" y="13"/>
                  <a:pt x="53128" y="1"/>
                  <a:pt x="527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 name="Google Shape;302;p8"/>
          <p:cNvGrpSpPr/>
          <p:nvPr/>
        </p:nvGrpSpPr>
        <p:grpSpPr>
          <a:xfrm>
            <a:off x="7634050" y="4324320"/>
            <a:ext cx="668111" cy="558356"/>
            <a:chOff x="11941" y="4642456"/>
            <a:chExt cx="530121" cy="442999"/>
          </a:xfrm>
        </p:grpSpPr>
        <p:sp>
          <p:nvSpPr>
            <p:cNvPr id="303" name="Google Shape;303;p8"/>
            <p:cNvSpPr/>
            <p:nvPr/>
          </p:nvSpPr>
          <p:spPr>
            <a:xfrm flipH="1">
              <a:off x="468210" y="4642456"/>
              <a:ext cx="73852" cy="442999"/>
            </a:xfrm>
            <a:custGeom>
              <a:avLst/>
              <a:gdLst/>
              <a:ahLst/>
              <a:cxnLst/>
              <a:rect l="l" t="t" r="r" b="b"/>
              <a:pathLst>
                <a:path w="3907" h="23436" extrusionOk="0">
                  <a:moveTo>
                    <a:pt x="2160" y="1"/>
                  </a:moveTo>
                  <a:cubicBezTo>
                    <a:pt x="1404" y="1"/>
                    <a:pt x="651" y="496"/>
                    <a:pt x="651" y="1486"/>
                  </a:cubicBezTo>
                  <a:lnTo>
                    <a:pt x="678" y="5256"/>
                  </a:lnTo>
                  <a:cubicBezTo>
                    <a:pt x="461" y="11006"/>
                    <a:pt x="0" y="16946"/>
                    <a:pt x="760" y="22561"/>
                  </a:cubicBezTo>
                  <a:cubicBezTo>
                    <a:pt x="850" y="23149"/>
                    <a:pt x="1375" y="23435"/>
                    <a:pt x="1909" y="23435"/>
                  </a:cubicBezTo>
                  <a:cubicBezTo>
                    <a:pt x="2015" y="23435"/>
                    <a:pt x="2121" y="23424"/>
                    <a:pt x="2224" y="23402"/>
                  </a:cubicBezTo>
                  <a:cubicBezTo>
                    <a:pt x="2267" y="23405"/>
                    <a:pt x="2310" y="23406"/>
                    <a:pt x="2353" y="23406"/>
                  </a:cubicBezTo>
                  <a:cubicBezTo>
                    <a:pt x="3127" y="23406"/>
                    <a:pt x="3906" y="22939"/>
                    <a:pt x="3906" y="21937"/>
                  </a:cubicBezTo>
                  <a:lnTo>
                    <a:pt x="3798" y="2652"/>
                  </a:lnTo>
                  <a:cubicBezTo>
                    <a:pt x="3798" y="2462"/>
                    <a:pt x="3770" y="2245"/>
                    <a:pt x="3689" y="2082"/>
                  </a:cubicBezTo>
                  <a:lnTo>
                    <a:pt x="3689" y="1486"/>
                  </a:lnTo>
                  <a:cubicBezTo>
                    <a:pt x="3676" y="496"/>
                    <a:pt x="2916" y="1"/>
                    <a:pt x="2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flipH="1">
              <a:off x="354398" y="4642456"/>
              <a:ext cx="73852" cy="442999"/>
            </a:xfrm>
            <a:custGeom>
              <a:avLst/>
              <a:gdLst/>
              <a:ahLst/>
              <a:cxnLst/>
              <a:rect l="l" t="t" r="r" b="b"/>
              <a:pathLst>
                <a:path w="3907" h="23436" extrusionOk="0">
                  <a:moveTo>
                    <a:pt x="2160" y="1"/>
                  </a:moveTo>
                  <a:cubicBezTo>
                    <a:pt x="1404" y="1"/>
                    <a:pt x="652" y="496"/>
                    <a:pt x="652" y="1486"/>
                  </a:cubicBezTo>
                  <a:lnTo>
                    <a:pt x="679" y="5256"/>
                  </a:lnTo>
                  <a:cubicBezTo>
                    <a:pt x="462" y="11006"/>
                    <a:pt x="1" y="16946"/>
                    <a:pt x="760" y="22561"/>
                  </a:cubicBezTo>
                  <a:cubicBezTo>
                    <a:pt x="851" y="23149"/>
                    <a:pt x="1375" y="23435"/>
                    <a:pt x="1909" y="23435"/>
                  </a:cubicBezTo>
                  <a:cubicBezTo>
                    <a:pt x="2015" y="23435"/>
                    <a:pt x="2122" y="23424"/>
                    <a:pt x="2225" y="23402"/>
                  </a:cubicBezTo>
                  <a:cubicBezTo>
                    <a:pt x="2268" y="23405"/>
                    <a:pt x="2310" y="23406"/>
                    <a:pt x="2353" y="23406"/>
                  </a:cubicBezTo>
                  <a:cubicBezTo>
                    <a:pt x="3127" y="23406"/>
                    <a:pt x="3907" y="22939"/>
                    <a:pt x="3907" y="21937"/>
                  </a:cubicBezTo>
                  <a:lnTo>
                    <a:pt x="3798" y="2652"/>
                  </a:lnTo>
                  <a:cubicBezTo>
                    <a:pt x="3798" y="2462"/>
                    <a:pt x="3771" y="2245"/>
                    <a:pt x="3690" y="2082"/>
                  </a:cubicBezTo>
                  <a:lnTo>
                    <a:pt x="3690" y="1486"/>
                  </a:lnTo>
                  <a:cubicBezTo>
                    <a:pt x="3676" y="496"/>
                    <a:pt x="2917" y="1"/>
                    <a:pt x="2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flipH="1">
              <a:off x="240113" y="4642456"/>
              <a:ext cx="73795" cy="442999"/>
            </a:xfrm>
            <a:custGeom>
              <a:avLst/>
              <a:gdLst/>
              <a:ahLst/>
              <a:cxnLst/>
              <a:rect l="l" t="t" r="r" b="b"/>
              <a:pathLst>
                <a:path w="3904" h="23436" extrusionOk="0">
                  <a:moveTo>
                    <a:pt x="2147" y="1"/>
                  </a:moveTo>
                  <a:cubicBezTo>
                    <a:pt x="1384" y="1"/>
                    <a:pt x="624" y="496"/>
                    <a:pt x="624" y="1486"/>
                  </a:cubicBezTo>
                  <a:lnTo>
                    <a:pt x="678" y="5256"/>
                  </a:lnTo>
                  <a:cubicBezTo>
                    <a:pt x="461" y="11006"/>
                    <a:pt x="0" y="16946"/>
                    <a:pt x="760" y="22561"/>
                  </a:cubicBezTo>
                  <a:cubicBezTo>
                    <a:pt x="828" y="23149"/>
                    <a:pt x="1368" y="23435"/>
                    <a:pt x="1907" y="23435"/>
                  </a:cubicBezTo>
                  <a:cubicBezTo>
                    <a:pt x="2014" y="23435"/>
                    <a:pt x="2121" y="23424"/>
                    <a:pt x="2225" y="23402"/>
                  </a:cubicBezTo>
                  <a:cubicBezTo>
                    <a:pt x="2297" y="23413"/>
                    <a:pt x="2369" y="23418"/>
                    <a:pt x="2440" y="23418"/>
                  </a:cubicBezTo>
                  <a:cubicBezTo>
                    <a:pt x="3222" y="23418"/>
                    <a:pt x="3904" y="22758"/>
                    <a:pt x="3879" y="21937"/>
                  </a:cubicBezTo>
                  <a:lnTo>
                    <a:pt x="3798" y="2652"/>
                  </a:lnTo>
                  <a:cubicBezTo>
                    <a:pt x="3771" y="2462"/>
                    <a:pt x="3743" y="2245"/>
                    <a:pt x="3689" y="2082"/>
                  </a:cubicBezTo>
                  <a:lnTo>
                    <a:pt x="3689" y="1486"/>
                  </a:lnTo>
                  <a:cubicBezTo>
                    <a:pt x="3676" y="496"/>
                    <a:pt x="2909" y="1"/>
                    <a:pt x="2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flipH="1">
              <a:off x="126245" y="4642456"/>
              <a:ext cx="73852" cy="442999"/>
            </a:xfrm>
            <a:custGeom>
              <a:avLst/>
              <a:gdLst/>
              <a:ahLst/>
              <a:cxnLst/>
              <a:rect l="l" t="t" r="r" b="b"/>
              <a:pathLst>
                <a:path w="3907" h="23436" extrusionOk="0">
                  <a:moveTo>
                    <a:pt x="2147" y="1"/>
                  </a:moveTo>
                  <a:cubicBezTo>
                    <a:pt x="1384" y="1"/>
                    <a:pt x="625" y="496"/>
                    <a:pt x="625" y="1486"/>
                  </a:cubicBezTo>
                  <a:cubicBezTo>
                    <a:pt x="625" y="2733"/>
                    <a:pt x="652" y="4008"/>
                    <a:pt x="679" y="5256"/>
                  </a:cubicBezTo>
                  <a:cubicBezTo>
                    <a:pt x="462" y="11006"/>
                    <a:pt x="1" y="16946"/>
                    <a:pt x="760" y="22561"/>
                  </a:cubicBezTo>
                  <a:cubicBezTo>
                    <a:pt x="851" y="23149"/>
                    <a:pt x="1376" y="23435"/>
                    <a:pt x="1909" y="23435"/>
                  </a:cubicBezTo>
                  <a:cubicBezTo>
                    <a:pt x="2015" y="23435"/>
                    <a:pt x="2122" y="23424"/>
                    <a:pt x="2225" y="23402"/>
                  </a:cubicBezTo>
                  <a:cubicBezTo>
                    <a:pt x="2300" y="23413"/>
                    <a:pt x="2373" y="23418"/>
                    <a:pt x="2446" y="23418"/>
                  </a:cubicBezTo>
                  <a:cubicBezTo>
                    <a:pt x="3246" y="23418"/>
                    <a:pt x="3907" y="22758"/>
                    <a:pt x="3907" y="21937"/>
                  </a:cubicBezTo>
                  <a:cubicBezTo>
                    <a:pt x="3852" y="15509"/>
                    <a:pt x="3825" y="9080"/>
                    <a:pt x="3798" y="2652"/>
                  </a:cubicBezTo>
                  <a:cubicBezTo>
                    <a:pt x="3798" y="2462"/>
                    <a:pt x="3744" y="2245"/>
                    <a:pt x="3690" y="2082"/>
                  </a:cubicBezTo>
                  <a:lnTo>
                    <a:pt x="3690" y="1486"/>
                  </a:lnTo>
                  <a:cubicBezTo>
                    <a:pt x="3676" y="496"/>
                    <a:pt x="2910" y="1"/>
                    <a:pt x="2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flipH="1">
              <a:off x="11941" y="4642456"/>
              <a:ext cx="74325" cy="442999"/>
            </a:xfrm>
            <a:custGeom>
              <a:avLst/>
              <a:gdLst/>
              <a:ahLst/>
              <a:cxnLst/>
              <a:rect l="l" t="t" r="r" b="b"/>
              <a:pathLst>
                <a:path w="3932" h="23436" extrusionOk="0">
                  <a:moveTo>
                    <a:pt x="2170" y="1"/>
                  </a:moveTo>
                  <a:cubicBezTo>
                    <a:pt x="1411" y="1"/>
                    <a:pt x="651" y="496"/>
                    <a:pt x="651" y="1486"/>
                  </a:cubicBezTo>
                  <a:lnTo>
                    <a:pt x="678" y="5256"/>
                  </a:lnTo>
                  <a:cubicBezTo>
                    <a:pt x="461" y="11006"/>
                    <a:pt x="0" y="16946"/>
                    <a:pt x="760" y="22561"/>
                  </a:cubicBezTo>
                  <a:cubicBezTo>
                    <a:pt x="850" y="23149"/>
                    <a:pt x="1375" y="23435"/>
                    <a:pt x="1909" y="23435"/>
                  </a:cubicBezTo>
                  <a:cubicBezTo>
                    <a:pt x="2015" y="23435"/>
                    <a:pt x="2121" y="23424"/>
                    <a:pt x="2225" y="23402"/>
                  </a:cubicBezTo>
                  <a:cubicBezTo>
                    <a:pt x="2299" y="23413"/>
                    <a:pt x="2373" y="23418"/>
                    <a:pt x="2446" y="23418"/>
                  </a:cubicBezTo>
                  <a:cubicBezTo>
                    <a:pt x="3249" y="23418"/>
                    <a:pt x="3931" y="22758"/>
                    <a:pt x="3906" y="21937"/>
                  </a:cubicBezTo>
                  <a:cubicBezTo>
                    <a:pt x="3879" y="15509"/>
                    <a:pt x="3852" y="9080"/>
                    <a:pt x="3798" y="2652"/>
                  </a:cubicBezTo>
                  <a:cubicBezTo>
                    <a:pt x="3798" y="2462"/>
                    <a:pt x="3771" y="2245"/>
                    <a:pt x="3689" y="2082"/>
                  </a:cubicBezTo>
                  <a:lnTo>
                    <a:pt x="3689" y="1486"/>
                  </a:lnTo>
                  <a:cubicBezTo>
                    <a:pt x="3689" y="496"/>
                    <a:pt x="2930" y="1"/>
                    <a:pt x="2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18589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7" name="Google Shape;27;p6"/>
          <p:cNvSpPr txBox="1">
            <a:spLocks noGrp="1"/>
          </p:cNvSpPr>
          <p:nvPr>
            <p:ph type="title"/>
          </p:nvPr>
        </p:nvSpPr>
        <p:spPr>
          <a:xfrm>
            <a:off x="457200" y="411475"/>
            <a:ext cx="8229600" cy="48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1pPr>
            <a:lvl2pPr lvl="1"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2pPr>
            <a:lvl3pPr lvl="2"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3pPr>
            <a:lvl4pPr lvl="3"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4pPr>
            <a:lvl5pPr lvl="4"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5pPr>
            <a:lvl6pPr lvl="5"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6pPr>
            <a:lvl7pPr lvl="6"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7pPr>
            <a:lvl8pPr lvl="7"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8pPr>
            <a:lvl9pPr lvl="8"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3191895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5" name="Picture 3" descr="C:\Users\Administrator\Desktop\微立体创业计划\005.png"/>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5536" y="210344"/>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6" name="Picture 4" descr="C:\Users\Administrator\Desktop\微立体创业计划\004.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47935" y="219716"/>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7" name="矩形 3"/>
          <p:cNvSpPr>
            <a:spLocks noChangeArrowheads="1"/>
          </p:cNvSpPr>
          <p:nvPr userDrawn="1"/>
        </p:nvSpPr>
        <p:spPr bwMode="auto">
          <a:xfrm>
            <a:off x="1187624" y="612722"/>
            <a:ext cx="2587892"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en-US" altLang="zh-CN" sz="1050" b="0" i="0" dirty="0">
                <a:solidFill>
                  <a:schemeClr val="tx1">
                    <a:lumMod val="65000"/>
                    <a:lumOff val="35000"/>
                  </a:schemeClr>
                </a:solidFill>
                <a:latin typeface="+mj-ea"/>
                <a:ea typeface="+mj-ea"/>
                <a:sym typeface="Arial" pitchFamily="34" charset="0"/>
              </a:rPr>
              <a:t>Click here to add the title text content</a:t>
            </a:r>
            <a:endParaRPr lang="zh-CN" altLang="en-US" sz="1050" b="0" i="0" dirty="0">
              <a:solidFill>
                <a:schemeClr val="tx1">
                  <a:lumMod val="65000"/>
                  <a:lumOff val="35000"/>
                </a:schemeClr>
              </a:solidFill>
              <a:latin typeface="+mj-ea"/>
              <a:ea typeface="+mj-ea"/>
              <a:sym typeface="Arial" pitchFamily="34" charset="0"/>
            </a:endParaRPr>
          </a:p>
        </p:txBody>
      </p:sp>
      <p:sp>
        <p:nvSpPr>
          <p:cNvPr id="19" name="文本框 12"/>
          <p:cNvSpPr txBox="1">
            <a:spLocks noChangeArrowheads="1"/>
          </p:cNvSpPr>
          <p:nvPr userDrawn="1"/>
        </p:nvSpPr>
        <p:spPr bwMode="auto">
          <a:xfrm>
            <a:off x="1187624" y="370296"/>
            <a:ext cx="2160240" cy="28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400" b="0" i="0" dirty="0">
                <a:solidFill>
                  <a:schemeClr val="tx1">
                    <a:lumMod val="65000"/>
                    <a:lumOff val="35000"/>
                  </a:schemeClr>
                </a:solidFill>
                <a:latin typeface="+mj-ea"/>
                <a:ea typeface="+mj-ea"/>
                <a:cs typeface="inpin heiti" charset="-122"/>
                <a:sym typeface="+mn-lt"/>
              </a:rPr>
              <a:t>Add title text here</a:t>
            </a:r>
            <a:endParaRPr lang="zh-CN" altLang="en-US" sz="1400" b="0" i="0" dirty="0">
              <a:solidFill>
                <a:schemeClr val="tx1">
                  <a:lumMod val="65000"/>
                  <a:lumOff val="35000"/>
                </a:schemeClr>
              </a:solidFill>
              <a:latin typeface="+mj-ea"/>
              <a:ea typeface="+mj-ea"/>
              <a:cs typeface="inpin heiti" charset="-122"/>
              <a:sym typeface="+mn-lt"/>
            </a:endParaRPr>
          </a:p>
        </p:txBody>
      </p:sp>
    </p:spTree>
    <p:extLst>
      <p:ext uri="{BB962C8B-B14F-4D97-AF65-F5344CB8AC3E}">
        <p14:creationId xmlns:p14="http://schemas.microsoft.com/office/powerpoint/2010/main" val="1609210182"/>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00" fill="hold"/>
                                        <p:tgtEl>
                                          <p:spTgt spid="15"/>
                                        </p:tgtEl>
                                        <p:attrNameLst>
                                          <p:attrName>ppt_x</p:attrName>
                                        </p:attrNameLst>
                                      </p:cBhvr>
                                      <p:tavLst>
                                        <p:tav tm="0">
                                          <p:val>
                                            <p:strVal val="0-#ppt_w/2"/>
                                          </p:val>
                                        </p:tav>
                                        <p:tav tm="100000">
                                          <p:val>
                                            <p:strVal val="#ppt_x"/>
                                          </p:val>
                                        </p:tav>
                                      </p:tavLst>
                                    </p:anim>
                                    <p:anim calcmode="lin" valueType="num">
                                      <p:cBhvr additive="base">
                                        <p:cTn id="8" dur="12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200" fill="hold"/>
                                        <p:tgtEl>
                                          <p:spTgt spid="16"/>
                                        </p:tgtEl>
                                        <p:attrNameLst>
                                          <p:attrName>ppt_x</p:attrName>
                                        </p:attrNameLst>
                                      </p:cBhvr>
                                      <p:tavLst>
                                        <p:tav tm="0">
                                          <p:val>
                                            <p:strVal val="#ppt_x"/>
                                          </p:val>
                                        </p:tav>
                                        <p:tav tm="100000">
                                          <p:val>
                                            <p:strVal val="#ppt_x"/>
                                          </p:val>
                                        </p:tav>
                                      </p:tavLst>
                                    </p:anim>
                                    <p:anim calcmode="lin" valueType="num">
                                      <p:cBhvr additive="base">
                                        <p:cTn id="12" dur="12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2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7617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pPr defTabSz="914400"/>
            <a:fld id="{2E3AAC11-D570-4EA9-AFC0-30FB72BA45EB}" type="datetimeFigureOut">
              <a:rPr lang="zh-CN" altLang="en-US" smtClean="0">
                <a:solidFill>
                  <a:prstClr val="black"/>
                </a:solidFill>
              </a:rPr>
              <a:pPr defTabSz="914400"/>
              <a:t>2022/7/26</a:t>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779033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pPr defTabSz="914400"/>
            <a:fld id="{2E3AAC11-D570-4EA9-AFC0-30FB72BA45EB}" type="datetimeFigureOut">
              <a:rPr lang="zh-CN" altLang="en-US" smtClean="0">
                <a:solidFill>
                  <a:prstClr val="black"/>
                </a:solidFill>
              </a:rPr>
              <a:pPr defTabSz="914400"/>
              <a:t>2022/7/26</a:t>
            </a:fld>
            <a:endParaRPr lang="zh-CN" altLang="en-US">
              <a:solidFill>
                <a:prstClr val="black"/>
              </a:solidFill>
            </a:endParaRPr>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883597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66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F61BD0C8-D35A-439E-96FB-C8D4A6430554}" type="datetimeFigureOut">
              <a:rPr lang="zh-CN" altLang="en-US" smtClean="0"/>
              <a:pPr/>
              <a:t>2022/7/26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0F15A6-E82C-4E1E-834E-C415C51F7DF3}" type="slidenum">
              <a:rPr lang="zh-CN" altLang="en-US" smtClean="0"/>
              <a:pPr/>
              <a:t>‹#›</a:t>
            </a:fld>
            <a:endParaRPr lang="zh-CN" altLang="en-US"/>
          </a:p>
        </p:txBody>
      </p:sp>
    </p:spTree>
    <p:extLst>
      <p:ext uri="{BB962C8B-B14F-4D97-AF65-F5344CB8AC3E}">
        <p14:creationId xmlns:p14="http://schemas.microsoft.com/office/powerpoint/2010/main" val="4164599985"/>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C355E32A-23E1-40B3-B434-148655B1CBE9}" type="datetimeFigureOut">
              <a:rPr lang="zh-CN" altLang="en-US" smtClean="0"/>
              <a:pPr/>
              <a:t>2022/7/26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8BEFBF-5B5F-4BD2-A74A-61A97BF1200E}" type="slidenum">
              <a:rPr lang="zh-CN" altLang="en-US" smtClean="0"/>
              <a:pPr/>
              <a:t>‹#›</a:t>
            </a:fld>
            <a:endParaRPr lang="zh-CN" altLang="en-US"/>
          </a:p>
        </p:txBody>
      </p:sp>
    </p:spTree>
    <p:extLst>
      <p:ext uri="{BB962C8B-B14F-4D97-AF65-F5344CB8AC3E}">
        <p14:creationId xmlns:p14="http://schemas.microsoft.com/office/powerpoint/2010/main" val="2908186904"/>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pPr/>
              <a:t>2022/7/26</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2EEFC946-6D13-4F8C-9740-992A906A613E}" type="slidenum">
              <a:rPr lang="zh-CN" altLang="en-US" smtClean="0"/>
              <a:pPr/>
              <a:t>‹#›</a:t>
            </a:fld>
            <a:endParaRPr lang="zh-CN" altLang="en-US" dirty="0"/>
          </a:p>
        </p:txBody>
      </p:sp>
    </p:spTree>
    <p:extLst>
      <p:ext uri="{BB962C8B-B14F-4D97-AF65-F5344CB8AC3E}">
        <p14:creationId xmlns:p14="http://schemas.microsoft.com/office/powerpoint/2010/main" val="1913843383"/>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pPr/>
              <a:t>2022/7/26</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2EEFC946-6D13-4F8C-9740-992A906A613E}" type="slidenum">
              <a:rPr lang="zh-CN" altLang="en-US" smtClean="0"/>
              <a:pPr/>
              <a:t>‹#›</a:t>
            </a:fld>
            <a:endParaRPr lang="zh-CN" altLang="en-US" dirty="0"/>
          </a:p>
        </p:txBody>
      </p:sp>
    </p:spTree>
    <p:extLst>
      <p:ext uri="{BB962C8B-B14F-4D97-AF65-F5344CB8AC3E}">
        <p14:creationId xmlns:p14="http://schemas.microsoft.com/office/powerpoint/2010/main" val="2938426207"/>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pPr/>
              <a:t>2022/7/26</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2EEFC946-6D13-4F8C-9740-992A906A613E}" type="slidenum">
              <a:rPr lang="zh-CN" altLang="en-US" smtClean="0"/>
              <a:pPr/>
              <a:t>‹#›</a:t>
            </a:fld>
            <a:endParaRPr lang="zh-CN" altLang="en-US" dirty="0"/>
          </a:p>
        </p:txBody>
      </p:sp>
    </p:spTree>
    <p:extLst>
      <p:ext uri="{BB962C8B-B14F-4D97-AF65-F5344CB8AC3E}">
        <p14:creationId xmlns:p14="http://schemas.microsoft.com/office/powerpoint/2010/main" val="1474909228"/>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54A03-91AF-448A-9954-517C0577E5F0}" type="datetimeFigureOut">
              <a:rPr lang="zh-CN" altLang="en-US" smtClean="0"/>
              <a:pPr/>
              <a:t>2022/7/26</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2EEFC946-6D13-4F8C-9740-992A906A613E}" type="slidenum">
              <a:rPr lang="zh-CN" altLang="en-US" smtClean="0"/>
              <a:pPr/>
              <a:t>‹#›</a:t>
            </a:fld>
            <a:endParaRPr lang="zh-CN" altLang="en-US" dirty="0"/>
          </a:p>
        </p:txBody>
      </p:sp>
    </p:spTree>
    <p:extLst>
      <p:ext uri="{BB962C8B-B14F-4D97-AF65-F5344CB8AC3E}">
        <p14:creationId xmlns:p14="http://schemas.microsoft.com/office/powerpoint/2010/main" val="1445903437"/>
      </p:ext>
    </p:extLst>
  </p:cSld>
  <p:clrMapOvr>
    <a:masterClrMapping/>
  </p:clrMapOvr>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1" y="205979"/>
            <a:ext cx="8229600" cy="857250"/>
          </a:xfrm>
          <a:prstGeom prst="rect">
            <a:avLst/>
          </a:prstGeom>
        </p:spPr>
        <p:txBody>
          <a:bodyPr vert="horz" lIns="91428" tIns="45714" rIns="91428" bIns="45714"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1" y="1200151"/>
            <a:ext cx="8229600" cy="3394472"/>
          </a:xfrm>
          <a:prstGeom prst="rect">
            <a:avLst/>
          </a:prstGeom>
        </p:spPr>
        <p:txBody>
          <a:bodyPr vert="horz" lIns="91428" tIns="45714" rIns="91428" bIns="45714"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1" y="4767264"/>
            <a:ext cx="2133600" cy="273844"/>
          </a:xfrm>
          <a:prstGeom prst="rect">
            <a:avLst/>
          </a:prstGeom>
        </p:spPr>
        <p:txBody>
          <a:bodyPr vert="horz" lIns="91428" tIns="45714" rIns="91428" bIns="45714" rtlCol="0" anchor="ctr"/>
          <a:lstStyle>
            <a:lvl1pPr algn="l">
              <a:defRPr sz="1200" b="0" i="0">
                <a:solidFill>
                  <a:schemeClr val="tx1">
                    <a:tint val="75000"/>
                  </a:schemeClr>
                </a:solidFill>
                <a:latin typeface="+mj-ea"/>
                <a:ea typeface="+mj-ea"/>
              </a:defRPr>
            </a:lvl1pPr>
          </a:lstStyle>
          <a:p>
            <a:fld id="{02854A03-91AF-448A-9954-517C0577E5F0}" type="datetimeFigureOut">
              <a:rPr lang="zh-CN" altLang="en-US" smtClean="0"/>
              <a:pPr/>
              <a:t>2022/7/26</a:t>
            </a:fld>
            <a:endParaRPr lang="zh-CN" altLang="en-US" dirty="0"/>
          </a:p>
        </p:txBody>
      </p:sp>
      <p:sp>
        <p:nvSpPr>
          <p:cNvPr id="5" name="页脚占位符 4"/>
          <p:cNvSpPr>
            <a:spLocks noGrp="1"/>
          </p:cNvSpPr>
          <p:nvPr>
            <p:ph type="ftr" sz="quarter" idx="3"/>
          </p:nvPr>
        </p:nvSpPr>
        <p:spPr>
          <a:xfrm>
            <a:off x="3124201" y="4767264"/>
            <a:ext cx="2895600" cy="273844"/>
          </a:xfrm>
          <a:prstGeom prst="rect">
            <a:avLst/>
          </a:prstGeom>
        </p:spPr>
        <p:txBody>
          <a:bodyPr vert="horz" lIns="91428" tIns="45714" rIns="91428" bIns="45714" rtlCol="0" anchor="ctr"/>
          <a:lstStyle>
            <a:lvl1pPr algn="ctr">
              <a:defRPr sz="1200" b="0" i="0">
                <a:solidFill>
                  <a:schemeClr val="tx1">
                    <a:tint val="75000"/>
                  </a:schemeClr>
                </a:solidFill>
                <a:latin typeface="+mj-ea"/>
                <a:ea typeface="+mj-ea"/>
              </a:defRPr>
            </a:lvl1pPr>
          </a:lstStyle>
          <a:p>
            <a:endParaRPr lang="zh-CN" altLang="en-US" dirty="0"/>
          </a:p>
        </p:txBody>
      </p:sp>
      <p:sp>
        <p:nvSpPr>
          <p:cNvPr id="6" name="灯片编号占位符 5"/>
          <p:cNvSpPr>
            <a:spLocks noGrp="1"/>
          </p:cNvSpPr>
          <p:nvPr>
            <p:ph type="sldNum" sz="quarter" idx="4"/>
          </p:nvPr>
        </p:nvSpPr>
        <p:spPr>
          <a:xfrm>
            <a:off x="6553201" y="4767264"/>
            <a:ext cx="2133600" cy="273844"/>
          </a:xfrm>
          <a:prstGeom prst="rect">
            <a:avLst/>
          </a:prstGeom>
        </p:spPr>
        <p:txBody>
          <a:bodyPr vert="horz" lIns="91428" tIns="45714" rIns="91428" bIns="45714" rtlCol="0" anchor="ctr"/>
          <a:lstStyle>
            <a:lvl1pPr algn="r">
              <a:defRPr sz="1200" b="0" i="0">
                <a:solidFill>
                  <a:schemeClr val="tx1">
                    <a:tint val="75000"/>
                  </a:schemeClr>
                </a:solidFill>
                <a:latin typeface="+mj-ea"/>
                <a:ea typeface="+mj-ea"/>
              </a:defRPr>
            </a:lvl1pPr>
          </a:lstStyle>
          <a:p>
            <a:fld id="{2EEFC946-6D13-4F8C-9740-992A906A613E}" type="slidenum">
              <a:rPr lang="zh-CN" altLang="en-US" smtClean="0"/>
              <a:pPr/>
              <a:t>‹#›</a:t>
            </a:fld>
            <a:endParaRPr lang="zh-CN" altLang="en-US" dirty="0"/>
          </a:p>
        </p:txBody>
      </p:sp>
    </p:spTree>
    <p:extLst>
      <p:ext uri="{BB962C8B-B14F-4D97-AF65-F5344CB8AC3E}">
        <p14:creationId xmlns:p14="http://schemas.microsoft.com/office/powerpoint/2010/main" val="3795072685"/>
      </p:ext>
    </p:extLst>
  </p:cSld>
  <p:clrMap bg1="lt1" tx1="dk1" bg2="lt2" tx2="dk2" accent1="accent1" accent2="accent2" accent3="accent3" accent4="accent4" accent5="accent5" accent6="accent6" hlink="hlink" folHlink="folHlink"/>
  <p:sldLayoutIdLst>
    <p:sldLayoutId id="2147483655" r:id="rId1"/>
    <p:sldLayoutId id="2147483663" r:id="rId2"/>
    <p:sldLayoutId id="2147483665" r:id="rId3"/>
    <p:sldLayoutId id="2147483668"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7" r:id="rId18"/>
    <p:sldLayoutId id="2147483688" r:id="rId19"/>
    <p:sldLayoutId id="2147483689" r:id="rId20"/>
  </p:sldLayoutIdLst>
  <mc:AlternateContent xmlns:mc="http://schemas.openxmlformats.org/markup-compatibility/2006" xmlns:p14="http://schemas.microsoft.com/office/powerpoint/2010/main">
    <mc:Choice Requires="p14">
      <p:transition spd="slow" p14:dur="1750" advClick="0" advTm="5000">
        <p:random/>
      </p:transition>
    </mc:Choice>
    <mc:Fallback xmlns="">
      <p:transition spd="slow" advClick="0" advTm="5000">
        <p:random/>
      </p:transition>
    </mc:Fallback>
  </mc:AlternateContent>
  <p:txStyles>
    <p:titleStyle>
      <a:lvl1pPr algn="ctr" defTabSz="914282" rtl="0" eaLnBrk="1" latinLnBrk="0" hangingPunct="1">
        <a:spcBef>
          <a:spcPct val="0"/>
        </a:spcBef>
        <a:buNone/>
        <a:defRPr sz="4400" b="0" i="0" kern="1200">
          <a:solidFill>
            <a:schemeClr val="tx1"/>
          </a:solidFill>
          <a:latin typeface="+mj-ea"/>
          <a:ea typeface="+mj-ea"/>
          <a:cs typeface="+mj-cs"/>
        </a:defRPr>
      </a:lvl1pPr>
    </p:titleStyle>
    <p:bodyStyle>
      <a:lvl1pPr marL="342855" indent="-342855" algn="l" defTabSz="914282" rtl="0" eaLnBrk="1" latinLnBrk="0" hangingPunct="1">
        <a:spcBef>
          <a:spcPct val="20000"/>
        </a:spcBef>
        <a:buFont typeface="Arial" pitchFamily="34" charset="0"/>
        <a:buChar char="•"/>
        <a:defRPr sz="3200" b="0" i="0" kern="1200">
          <a:solidFill>
            <a:schemeClr val="tx1"/>
          </a:solidFill>
          <a:latin typeface="+mj-ea"/>
          <a:ea typeface="+mj-ea"/>
          <a:cs typeface="+mn-cs"/>
        </a:defRPr>
      </a:lvl1pPr>
      <a:lvl2pPr marL="742854" indent="-285713" algn="l" defTabSz="914282" rtl="0" eaLnBrk="1" latinLnBrk="0" hangingPunct="1">
        <a:spcBef>
          <a:spcPct val="20000"/>
        </a:spcBef>
        <a:buFont typeface="Arial" pitchFamily="34" charset="0"/>
        <a:buChar char="–"/>
        <a:defRPr sz="2800" b="0" i="0" kern="1200">
          <a:solidFill>
            <a:schemeClr val="tx1"/>
          </a:solidFill>
          <a:latin typeface="+mj-ea"/>
          <a:ea typeface="+mj-ea"/>
          <a:cs typeface="+mn-cs"/>
        </a:defRPr>
      </a:lvl2pPr>
      <a:lvl3pPr marL="1142852" indent="-228570" algn="l" defTabSz="914282" rtl="0" eaLnBrk="1" latinLnBrk="0" hangingPunct="1">
        <a:spcBef>
          <a:spcPct val="20000"/>
        </a:spcBef>
        <a:buFont typeface="Arial" pitchFamily="34" charset="0"/>
        <a:buChar char="•"/>
        <a:defRPr sz="2400" b="0" i="0" kern="1200">
          <a:solidFill>
            <a:schemeClr val="tx1"/>
          </a:solidFill>
          <a:latin typeface="+mj-ea"/>
          <a:ea typeface="+mj-ea"/>
          <a:cs typeface="+mn-cs"/>
        </a:defRPr>
      </a:lvl3pPr>
      <a:lvl4pPr marL="1599993" indent="-228570" algn="l" defTabSz="914282" rtl="0" eaLnBrk="1" latinLnBrk="0" hangingPunct="1">
        <a:spcBef>
          <a:spcPct val="20000"/>
        </a:spcBef>
        <a:buFont typeface="Arial" pitchFamily="34" charset="0"/>
        <a:buChar char="–"/>
        <a:defRPr sz="2000" b="0" i="0" kern="1200">
          <a:solidFill>
            <a:schemeClr val="tx1"/>
          </a:solidFill>
          <a:latin typeface="+mj-ea"/>
          <a:ea typeface="+mj-ea"/>
          <a:cs typeface="+mn-cs"/>
        </a:defRPr>
      </a:lvl4pPr>
      <a:lvl5pPr marL="2057133" indent="-228570" algn="l" defTabSz="914282" rtl="0" eaLnBrk="1" latinLnBrk="0" hangingPunct="1">
        <a:spcBef>
          <a:spcPct val="20000"/>
        </a:spcBef>
        <a:buFont typeface="Arial" pitchFamily="34" charset="0"/>
        <a:buChar char="»"/>
        <a:defRPr sz="2000" b="0" i="0" kern="1200">
          <a:solidFill>
            <a:schemeClr val="tx1"/>
          </a:solidFill>
          <a:latin typeface="+mj-ea"/>
          <a:ea typeface="+mj-ea"/>
          <a:cs typeface="+mn-cs"/>
        </a:defRPr>
      </a:lvl5pPr>
      <a:lvl6pPr marL="2514275"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15"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56"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97"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282" rtl="0" eaLnBrk="1" latinLnBrk="0" hangingPunct="1">
        <a:defRPr sz="1800" kern="1200">
          <a:solidFill>
            <a:schemeClr val="tx1"/>
          </a:solidFill>
          <a:latin typeface="+mn-lt"/>
          <a:ea typeface="+mn-ea"/>
          <a:cs typeface="+mn-cs"/>
        </a:defRPr>
      </a:lvl1pPr>
      <a:lvl2pPr marL="457140"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2" algn="l" defTabSz="914282" rtl="0" eaLnBrk="1" latinLnBrk="0" hangingPunct="1">
        <a:defRPr sz="1800" kern="1200">
          <a:solidFill>
            <a:schemeClr val="tx1"/>
          </a:solidFill>
          <a:latin typeface="+mn-lt"/>
          <a:ea typeface="+mn-ea"/>
          <a:cs typeface="+mn-cs"/>
        </a:defRPr>
      </a:lvl4pPr>
      <a:lvl5pPr marL="1828563" algn="l" defTabSz="914282" rtl="0" eaLnBrk="1" latinLnBrk="0" hangingPunct="1">
        <a:defRPr sz="1800" kern="1200">
          <a:solidFill>
            <a:schemeClr val="tx1"/>
          </a:solidFill>
          <a:latin typeface="+mn-lt"/>
          <a:ea typeface="+mn-ea"/>
          <a:cs typeface="+mn-cs"/>
        </a:defRPr>
      </a:lvl5pPr>
      <a:lvl6pPr marL="2285704" algn="l" defTabSz="914282" rtl="0" eaLnBrk="1" latinLnBrk="0" hangingPunct="1">
        <a:defRPr sz="1800" kern="1200">
          <a:solidFill>
            <a:schemeClr val="tx1"/>
          </a:solidFill>
          <a:latin typeface="+mn-lt"/>
          <a:ea typeface="+mn-ea"/>
          <a:cs typeface="+mn-cs"/>
        </a:defRPr>
      </a:lvl6pPr>
      <a:lvl7pPr marL="2742845" algn="l" defTabSz="914282" rtl="0" eaLnBrk="1" latinLnBrk="0" hangingPunct="1">
        <a:defRPr sz="1800" kern="1200">
          <a:solidFill>
            <a:schemeClr val="tx1"/>
          </a:solidFill>
          <a:latin typeface="+mn-lt"/>
          <a:ea typeface="+mn-ea"/>
          <a:cs typeface="+mn-cs"/>
        </a:defRPr>
      </a:lvl7pPr>
      <a:lvl8pPr marL="3199985" algn="l" defTabSz="914282" rtl="0" eaLnBrk="1" latinLnBrk="0" hangingPunct="1">
        <a:defRPr sz="1800" kern="1200">
          <a:solidFill>
            <a:schemeClr val="tx1"/>
          </a:solidFill>
          <a:latin typeface="+mn-lt"/>
          <a:ea typeface="+mn-ea"/>
          <a:cs typeface="+mn-cs"/>
        </a:defRPr>
      </a:lvl8pPr>
      <a:lvl9pPr marL="3657126" algn="l" defTabSz="9142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20060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25.webp"/><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4.xml"/><Relationship Id="rId7" Type="http://schemas.openxmlformats.org/officeDocument/2006/relationships/notesSlide" Target="../notesSlides/notesSlide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5.xml"/><Relationship Id="rId5" Type="http://schemas.openxmlformats.org/officeDocument/2006/relationships/tags" Target="../tags/tag6.xml"/><Relationship Id="rId4" Type="http://schemas.openxmlformats.org/officeDocument/2006/relationships/tags" Target="../tags/tag5.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webp"/><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5.jp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freeppt7.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新建文件夹 (3)\tr.jpg"/>
          <p:cNvPicPr>
            <a:picLocks noChangeAspect="1" noChangeArrowheads="1"/>
          </p:cNvPicPr>
          <p:nvPr/>
        </p:nvPicPr>
        <p:blipFill>
          <a:blip r:embed="rId3" cstate="print"/>
          <a:srcRect/>
          <a:stretch>
            <a:fillRect/>
          </a:stretch>
        </p:blipFill>
        <p:spPr bwMode="auto">
          <a:xfrm>
            <a:off x="0" y="-4762"/>
            <a:ext cx="9144000" cy="5148262"/>
          </a:xfrm>
          <a:prstGeom prst="rect">
            <a:avLst/>
          </a:prstGeom>
          <a:noFill/>
        </p:spPr>
      </p:pic>
      <p:sp>
        <p:nvSpPr>
          <p:cNvPr id="52" name="矩形 259"/>
          <p:cNvSpPr>
            <a:spLocks noChangeArrowheads="1"/>
          </p:cNvSpPr>
          <p:nvPr/>
        </p:nvSpPr>
        <p:spPr bwMode="auto">
          <a:xfrm>
            <a:off x="19069" y="2109810"/>
            <a:ext cx="5777067" cy="17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 sz="3600" b="1" dirty="0">
                <a:solidFill>
                  <a:schemeClr val="accent5"/>
                </a:solidFill>
                <a:latin typeface="Times New Roman" panose="02020603050405020304" pitchFamily="18" charset="0"/>
                <a:cs typeface="Times New Roman" panose="02020603050405020304" pitchFamily="18" charset="0"/>
              </a:rPr>
              <a:t>LIÊN KẾT HYDROGEN VÀ TƯƠNG TÁC </a:t>
            </a:r>
            <a:br>
              <a:rPr lang="en" sz="3600" b="1" dirty="0">
                <a:solidFill>
                  <a:schemeClr val="accent5"/>
                </a:solidFill>
                <a:latin typeface="Times New Roman" panose="02020603050405020304" pitchFamily="18" charset="0"/>
                <a:cs typeface="Times New Roman" panose="02020603050405020304" pitchFamily="18" charset="0"/>
              </a:rPr>
            </a:br>
            <a:r>
              <a:rPr lang="en" sz="3600" b="1" dirty="0">
                <a:solidFill>
                  <a:schemeClr val="accent5"/>
                </a:solidFill>
                <a:latin typeface="Times New Roman" panose="02020603050405020304" pitchFamily="18" charset="0"/>
                <a:cs typeface="Times New Roman" panose="02020603050405020304" pitchFamily="18" charset="0"/>
              </a:rPr>
              <a:t>VAN DER WAALS</a:t>
            </a:r>
            <a:endParaRPr lang="zh-CN" altLang="en-US" sz="3600" dirty="0">
              <a:solidFill>
                <a:schemeClr val="accent5"/>
              </a:solidFill>
              <a:latin typeface="Times New Roman" panose="02020603050405020304" pitchFamily="18" charset="0"/>
              <a:ea typeface="+mn-ea"/>
              <a:cs typeface="Times New Roman" panose="02020603050405020304" pitchFamily="18" charset="0"/>
              <a:sym typeface="+mn-lt"/>
            </a:endParaRPr>
          </a:p>
        </p:txBody>
      </p:sp>
      <p:sp>
        <p:nvSpPr>
          <p:cNvPr id="20" name="文本占位符 2">
            <a:extLst>
              <a:ext uri="{FF2B5EF4-FFF2-40B4-BE49-F238E27FC236}">
                <a16:creationId xmlns:a16="http://schemas.microsoft.com/office/drawing/2014/main" id="{3CCC3D7C-57B5-4E88-2485-5DC8A59B6EEA}"/>
              </a:ext>
            </a:extLst>
          </p:cNvPr>
          <p:cNvSpPr txBox="1">
            <a:spLocks/>
          </p:cNvSpPr>
          <p:nvPr/>
        </p:nvSpPr>
        <p:spPr>
          <a:xfrm>
            <a:off x="2195736" y="1306994"/>
            <a:ext cx="1152128" cy="661205"/>
          </a:xfrm>
          <a:prstGeom prst="rect">
            <a:avLst/>
          </a:prstGeom>
          <a:noFill/>
        </p:spPr>
        <p:txBody>
          <a:bodyPr vert="horz" wrap="square" lIns="91439" tIns="45719" rIns="91439" bIns="45719" rtlCol="0" anchor="ctr">
            <a:spAutoFit/>
          </a:bodyPr>
          <a:lstStyle>
            <a:lvl1pPr marL="228600" indent="-228600" algn="ctr" defTabSz="914400" rtl="0" eaLnBrk="1" latinLnBrk="0" hangingPunct="1">
              <a:lnSpc>
                <a:spcPct val="90000"/>
              </a:lnSpc>
              <a:spcBef>
                <a:spcPts val="1000"/>
              </a:spcBef>
              <a:buFont typeface="Arial" panose="020B0604020202020204" pitchFamily="34" charset="0"/>
              <a:buChar char="•"/>
              <a:defRPr lang="zh-CN" altLang="en-US" sz="1800" b="1" i="0" kern="1200">
                <a:solidFill>
                  <a:schemeClr val="bg1"/>
                </a:solidFill>
                <a:effectLst>
                  <a:outerShdw blurRad="38100" dist="38100" dir="2700000" algn="tl">
                    <a:srgbClr val="000000">
                      <a:alpha val="43137"/>
                    </a:srgbClr>
                  </a:outerShdw>
                </a:effectLst>
                <a:latin typeface="+mn-lt"/>
                <a:ea typeface="+mn-ea"/>
                <a:cs typeface="+mn-e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dist">
              <a:lnSpc>
                <a:spcPct val="150000"/>
              </a:lnSpc>
              <a:buNone/>
            </a:pPr>
            <a:r>
              <a:rPr lang="en-US" altLang="zh-CN" sz="2800" dirty="0" err="1">
                <a:solidFill>
                  <a:srgbClr val="FF0000"/>
                </a:solidFill>
                <a:effectLst/>
                <a:latin typeface="Times New Roman" panose="02020603050405020304" pitchFamily="18" charset="0"/>
                <a:cs typeface="Times New Roman" panose="02020603050405020304" pitchFamily="18" charset="0"/>
                <a:sym typeface="+mn-lt"/>
              </a:rPr>
              <a:t>Bài</a:t>
            </a:r>
            <a:r>
              <a:rPr lang="en-US" altLang="zh-CN" sz="2800" dirty="0">
                <a:solidFill>
                  <a:srgbClr val="FF0000"/>
                </a:solidFill>
                <a:effectLst/>
                <a:latin typeface="Times New Roman" panose="02020603050405020304" pitchFamily="18" charset="0"/>
                <a:cs typeface="Times New Roman" panose="02020603050405020304" pitchFamily="18" charset="0"/>
                <a:sym typeface="+mn-lt"/>
              </a:rPr>
              <a:t> 11:</a:t>
            </a:r>
          </a:p>
        </p:txBody>
      </p:sp>
    </p:spTree>
    <p:extLst>
      <p:ext uri="{BB962C8B-B14F-4D97-AF65-F5344CB8AC3E}">
        <p14:creationId xmlns:p14="http://schemas.microsoft.com/office/powerpoint/2010/main" val="1557010203"/>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right)">
                                      <p:cBhvr>
                                        <p:cTn id="7" dur="1000"/>
                                        <p:tgtEl>
                                          <p:spTgt spid="1026"/>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par>
                          <p:cTn id="12" fill="hold">
                            <p:stCondLst>
                              <p:cond delay="15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2"/>
                                        </p:tgtEl>
                                        <p:attrNameLst>
                                          <p:attrName>style.visibility</p:attrName>
                                        </p:attrNameLst>
                                      </p:cBhvr>
                                      <p:to>
                                        <p:strVal val="visible"/>
                                      </p:to>
                                    </p:set>
                                    <p:anim calcmode="lin" valueType="num">
                                      <p:cBhvr>
                                        <p:cTn id="15"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2"/>
                                        </p:tgtEl>
                                        <p:attrNameLst>
                                          <p:attrName>ppt_y</p:attrName>
                                        </p:attrNameLst>
                                      </p:cBhvr>
                                      <p:tavLst>
                                        <p:tav tm="0">
                                          <p:val>
                                            <p:strVal val="#ppt_y"/>
                                          </p:val>
                                        </p:tav>
                                        <p:tav tm="100000">
                                          <p:val>
                                            <p:strVal val="#ppt_y"/>
                                          </p:val>
                                        </p:tav>
                                      </p:tavLst>
                                    </p:anim>
                                    <p:anim calcmode="lin" valueType="num">
                                      <p:cBhvr>
                                        <p:cTn id="17"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2"/>
                                        </p:tgtEl>
                                      </p:cBhvr>
                                    </p:animEffect>
                                  </p:childTnLst>
                                </p:cTn>
                              </p:par>
                            </p:childTnLst>
                          </p:cTn>
                        </p:par>
                        <p:par>
                          <p:cTn id="20" fill="hold">
                            <p:stCondLst>
                              <p:cond delay="3750"/>
                            </p:stCondLst>
                            <p:childTnLst>
                              <p:par>
                                <p:cTn id="21" presetID="26" presetClass="emph" presetSubtype="0" fill="hold" grpId="1" nodeType="afterEffect">
                                  <p:stCondLst>
                                    <p:cond delay="0"/>
                                  </p:stCondLst>
                                  <p:iterate type="lt">
                                    <p:tmPct val="0"/>
                                  </p:iterate>
                                  <p:childTnLst>
                                    <p:animEffect transition="out" filter="fade">
                                      <p:cBhvr>
                                        <p:cTn id="22" dur="500" tmFilter="0, 0; .2, .5; .8, .5; 1, 0"/>
                                        <p:tgtEl>
                                          <p:spTgt spid="52"/>
                                        </p:tgtEl>
                                      </p:cBhvr>
                                    </p:animEffect>
                                    <p:animScale>
                                      <p:cBhvr>
                                        <p:cTn id="23" dur="250" autoRev="1" fill="hold"/>
                                        <p:tgtEl>
                                          <p:spTgt spid="5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5DD4B52-2300-C8F6-2337-848ABA6FD50C}"/>
              </a:ext>
            </a:extLst>
          </p:cNvPr>
          <p:cNvSpPr/>
          <p:nvPr/>
        </p:nvSpPr>
        <p:spPr>
          <a:xfrm>
            <a:off x="2540" y="0"/>
            <a:ext cx="4281428" cy="51482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dirty="0">
              <a:cs typeface="+mn-ea"/>
              <a:sym typeface="+mn-lt"/>
            </a:endParaRPr>
          </a:p>
        </p:txBody>
      </p:sp>
      <p:sp>
        <p:nvSpPr>
          <p:cNvPr id="3" name="文本框 13">
            <a:extLst>
              <a:ext uri="{FF2B5EF4-FFF2-40B4-BE49-F238E27FC236}">
                <a16:creationId xmlns:a16="http://schemas.microsoft.com/office/drawing/2014/main" id="{144C7D1E-7949-4201-0BAE-EDE469A0471C}"/>
              </a:ext>
            </a:extLst>
          </p:cNvPr>
          <p:cNvSpPr txBox="1">
            <a:spLocks noChangeArrowheads="1"/>
          </p:cNvSpPr>
          <p:nvPr/>
        </p:nvSpPr>
        <p:spPr bwMode="auto">
          <a:xfrm>
            <a:off x="393891" y="322930"/>
            <a:ext cx="3498725" cy="449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r>
              <a:rPr lang="en-US" sz="2400" b="1" dirty="0" err="1">
                <a:latin typeface="Times New Roman" panose="02020603050405020304" pitchFamily="18" charset="0"/>
                <a:cs typeface="Times New Roman" panose="02020603050405020304" pitchFamily="18" charset="0"/>
              </a:rPr>
              <a:t>Lực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hút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tĩnh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H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O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oxygen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O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hydrogen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dấu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chấm</a:t>
            </a:r>
            <a:r>
              <a:rPr lang="en-US" sz="2400" dirty="0">
                <a:latin typeface="Times New Roman" panose="02020603050405020304" pitchFamily="18" charset="0"/>
                <a:cs typeface="Times New Roman" panose="02020603050405020304" pitchFamily="18" charset="0"/>
              </a:rPr>
              <a:t> (…)</a:t>
            </a:r>
            <a:endParaRPr lang="en-US" altLang="zh-CN" sz="2400" i="1" dirty="0">
              <a:solidFill>
                <a:schemeClr val="bg1"/>
              </a:solidFill>
              <a:latin typeface="Times New Roman" panose="02020603050405020304" pitchFamily="18" charset="0"/>
              <a:ea typeface="+mn-ea"/>
              <a:cs typeface="Times New Roman" panose="02020603050405020304" pitchFamily="18" charset="0"/>
              <a:sym typeface="+mn-lt"/>
            </a:endParaRPr>
          </a:p>
        </p:txBody>
      </p:sp>
      <p:pic>
        <p:nvPicPr>
          <p:cNvPr id="4" name="Picture 3" descr="If H2O was linear, would the water molecules still be able to form hydrogen  bonds with each other? Why? - Quora">
            <a:extLst>
              <a:ext uri="{FF2B5EF4-FFF2-40B4-BE49-F238E27FC236}">
                <a16:creationId xmlns:a16="http://schemas.microsoft.com/office/drawing/2014/main" id="{A43E596E-F0E9-3FBA-10FB-FDA78D48441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42245"/>
            <a:ext cx="3096344" cy="2427734"/>
          </a:xfrm>
          <a:prstGeom prst="rect">
            <a:avLst/>
          </a:prstGeom>
          <a:noFill/>
          <a:ln>
            <a:noFill/>
          </a:ln>
        </p:spPr>
      </p:pic>
      <p:pic>
        <p:nvPicPr>
          <p:cNvPr id="5" name="Picture 4" descr="Structure and bonding: 2.43 - Hydrogen bonding">
            <a:extLst>
              <a:ext uri="{FF2B5EF4-FFF2-40B4-BE49-F238E27FC236}">
                <a16:creationId xmlns:a16="http://schemas.microsoft.com/office/drawing/2014/main" id="{35D2607B-6CFF-3E2B-0148-2FBC9E7DA8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931790"/>
            <a:ext cx="2935605" cy="2069465"/>
          </a:xfrm>
          <a:prstGeom prst="rect">
            <a:avLst/>
          </a:prstGeom>
          <a:noFill/>
          <a:ln>
            <a:noFill/>
          </a:ln>
        </p:spPr>
      </p:pic>
      <p:sp>
        <p:nvSpPr>
          <p:cNvPr id="7" name="TextBox 6">
            <a:extLst>
              <a:ext uri="{FF2B5EF4-FFF2-40B4-BE49-F238E27FC236}">
                <a16:creationId xmlns:a16="http://schemas.microsoft.com/office/drawing/2014/main" id="{20584C63-397C-2D9C-0B53-B8AFD6D2B5F8}"/>
              </a:ext>
            </a:extLst>
          </p:cNvPr>
          <p:cNvSpPr txBox="1"/>
          <p:nvPr/>
        </p:nvSpPr>
        <p:spPr>
          <a:xfrm>
            <a:off x="4401874" y="2569979"/>
            <a:ext cx="4572000" cy="421847"/>
          </a:xfrm>
          <a:prstGeom prst="rect">
            <a:avLst/>
          </a:prstGeom>
          <a:noFill/>
        </p:spPr>
        <p:txBody>
          <a:bodyPr wrap="square">
            <a:spAutoFit/>
          </a:bodyPr>
          <a:lstStyle/>
          <a:p>
            <a:pPr marL="0" marR="0" algn="ctr">
              <a:lnSpc>
                <a:spcPct val="130000"/>
              </a:lnSpc>
              <a:spcBef>
                <a:spcPts val="0"/>
              </a:spcBef>
              <a:spcAft>
                <a:spcPts val="0"/>
              </a:spcAft>
              <a:tabLst>
                <a:tab pos="180340" algn="l"/>
                <a:tab pos="450215" algn="l"/>
                <a:tab pos="6019165" algn="l"/>
              </a:tabLst>
            </a:pPr>
            <a:r>
              <a:rPr lang="en-US" sz="1800" b="1" i="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b="1"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Liên </a:t>
            </a:r>
            <a:r>
              <a:rPr lang="en-US" sz="1800" i="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800"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hydrogen </a:t>
            </a:r>
            <a:r>
              <a:rPr lang="en-US" sz="1800" i="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1800"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1800"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1800"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nước</a:t>
            </a:r>
            <a:endParaRPr lang="en-US" sz="14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1717986"/>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ock&#10;&#10;Description automatically generated">
            <a:extLst>
              <a:ext uri="{FF2B5EF4-FFF2-40B4-BE49-F238E27FC236}">
                <a16:creationId xmlns:a16="http://schemas.microsoft.com/office/drawing/2014/main" id="{36781DBD-2C56-B294-A830-03FD9294637B}"/>
              </a:ext>
            </a:extLst>
          </p:cNvPr>
          <p:cNvPicPr>
            <a:picLocks noChangeAspect="1"/>
          </p:cNvPicPr>
          <p:nvPr/>
        </p:nvPicPr>
        <p:blipFill>
          <a:blip r:embed="rId2"/>
          <a:stretch>
            <a:fillRect/>
          </a:stretch>
        </p:blipFill>
        <p:spPr>
          <a:xfrm>
            <a:off x="539552" y="304649"/>
            <a:ext cx="4328244" cy="2064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Diagram, schematic&#10;&#10;Description automatically generated">
            <a:extLst>
              <a:ext uri="{FF2B5EF4-FFF2-40B4-BE49-F238E27FC236}">
                <a16:creationId xmlns:a16="http://schemas.microsoft.com/office/drawing/2014/main" id="{55989C4E-11C7-2D46-7B31-492128A1D257}"/>
              </a:ext>
            </a:extLst>
          </p:cNvPr>
          <p:cNvPicPr>
            <a:picLocks noChangeAspect="1"/>
          </p:cNvPicPr>
          <p:nvPr/>
        </p:nvPicPr>
        <p:blipFill>
          <a:blip r:embed="rId3"/>
          <a:stretch>
            <a:fillRect/>
          </a:stretch>
        </p:blipFill>
        <p:spPr>
          <a:xfrm>
            <a:off x="3203848" y="2427734"/>
            <a:ext cx="5467023" cy="2435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132957DB-3298-B25D-2752-AE7F10A1A640}"/>
              </a:ext>
            </a:extLst>
          </p:cNvPr>
          <p:cNvSpPr txBox="1"/>
          <p:nvPr/>
        </p:nvSpPr>
        <p:spPr>
          <a:xfrm>
            <a:off x="5151677" y="1031054"/>
            <a:ext cx="3380763" cy="646331"/>
          </a:xfrm>
          <a:prstGeom prst="rect">
            <a:avLst/>
          </a:prstGeom>
          <a:noFill/>
        </p:spPr>
        <p:txBody>
          <a:bodyPr wrap="square">
            <a:spAutoFit/>
          </a:bodyPr>
          <a:lstStyle/>
          <a:p>
            <a:pPr algn="ctr"/>
            <a:r>
              <a:rPr lang="en-US" sz="1800" b="1" i="1" dirty="0" err="1">
                <a:solidFill>
                  <a:schemeClr val="accent2"/>
                </a:solidFill>
                <a:effectLst/>
                <a:latin typeface="Times New Roman" panose="02020603050405020304" pitchFamily="18" charset="0"/>
                <a:ea typeface="Calibri" panose="020F0502020204030204" pitchFamily="34" charset="0"/>
              </a:rPr>
              <a:t>Hình</a:t>
            </a:r>
            <a:r>
              <a:rPr lang="en-US" sz="1800" b="1" i="1" dirty="0">
                <a:solidFill>
                  <a:schemeClr val="accent2"/>
                </a:solidFill>
                <a:effectLst/>
                <a:latin typeface="Times New Roman" panose="02020603050405020304" pitchFamily="18" charset="0"/>
                <a:ea typeface="Calibri" panose="020F0502020204030204" pitchFamily="34" charset="0"/>
              </a:rPr>
              <a:t> 11.2.</a:t>
            </a:r>
            <a:r>
              <a:rPr lang="en-US" sz="1800" i="1" dirty="0">
                <a:solidFill>
                  <a:schemeClr val="accent2"/>
                </a:solidFill>
                <a:effectLst/>
                <a:latin typeface="Times New Roman" panose="02020603050405020304" pitchFamily="18" charset="0"/>
                <a:ea typeface="Calibri" panose="020F0502020204030204" pitchFamily="34" charset="0"/>
              </a:rPr>
              <a:t> Liên </a:t>
            </a:r>
            <a:r>
              <a:rPr lang="en-US" sz="1800" i="1" dirty="0" err="1">
                <a:solidFill>
                  <a:schemeClr val="accent2"/>
                </a:solidFill>
                <a:effectLst/>
                <a:latin typeface="Times New Roman" panose="02020603050405020304" pitchFamily="18" charset="0"/>
                <a:ea typeface="Calibri" panose="020F0502020204030204" pitchFamily="34" charset="0"/>
              </a:rPr>
              <a:t>kết</a:t>
            </a:r>
            <a:r>
              <a:rPr lang="en-US" sz="1800" i="1" dirty="0">
                <a:solidFill>
                  <a:schemeClr val="accent2"/>
                </a:solidFill>
                <a:effectLst/>
                <a:latin typeface="Times New Roman" panose="02020603050405020304" pitchFamily="18" charset="0"/>
                <a:ea typeface="Calibri" panose="020F0502020204030204" pitchFamily="34" charset="0"/>
              </a:rPr>
              <a:t> hydrogen </a:t>
            </a:r>
            <a:r>
              <a:rPr lang="en-US" sz="1800" i="1" dirty="0" err="1">
                <a:solidFill>
                  <a:schemeClr val="accent2"/>
                </a:solidFill>
                <a:effectLst/>
                <a:latin typeface="Times New Roman" panose="02020603050405020304" pitchFamily="18" charset="0"/>
                <a:ea typeface="Calibri" panose="020F0502020204030204" pitchFamily="34" charset="0"/>
              </a:rPr>
              <a:t>giữa</a:t>
            </a:r>
            <a:r>
              <a:rPr lang="en-US" sz="1800" i="1" dirty="0">
                <a:solidFill>
                  <a:schemeClr val="accent2"/>
                </a:solidFill>
                <a:effectLst/>
                <a:latin typeface="Times New Roman" panose="02020603050405020304" pitchFamily="18" charset="0"/>
                <a:ea typeface="Calibri" panose="020F0502020204030204" pitchFamily="34" charset="0"/>
              </a:rPr>
              <a:t> </a:t>
            </a:r>
            <a:r>
              <a:rPr lang="en-US" sz="1800" i="1" dirty="0" err="1">
                <a:solidFill>
                  <a:schemeClr val="accent2"/>
                </a:solidFill>
                <a:effectLst/>
                <a:latin typeface="Times New Roman" panose="02020603050405020304" pitchFamily="18" charset="0"/>
                <a:ea typeface="Calibri" panose="020F0502020204030204" pitchFamily="34" charset="0"/>
              </a:rPr>
              <a:t>các</a:t>
            </a:r>
            <a:r>
              <a:rPr lang="en-US" sz="1800" i="1" dirty="0">
                <a:solidFill>
                  <a:schemeClr val="accent2"/>
                </a:solidFill>
                <a:effectLst/>
                <a:latin typeface="Times New Roman" panose="02020603050405020304" pitchFamily="18" charset="0"/>
                <a:ea typeface="Calibri" panose="020F0502020204030204" pitchFamily="34" charset="0"/>
              </a:rPr>
              <a:t> </a:t>
            </a:r>
            <a:r>
              <a:rPr lang="en-US" sz="1800" i="1" dirty="0" err="1">
                <a:solidFill>
                  <a:schemeClr val="accent2"/>
                </a:solidFill>
                <a:effectLst/>
                <a:latin typeface="Times New Roman" panose="02020603050405020304" pitchFamily="18" charset="0"/>
                <a:ea typeface="Calibri" panose="020F0502020204030204" pitchFamily="34" charset="0"/>
              </a:rPr>
              <a:t>phân</a:t>
            </a:r>
            <a:r>
              <a:rPr lang="en-US" sz="1800" i="1" dirty="0">
                <a:solidFill>
                  <a:schemeClr val="accent2"/>
                </a:solidFill>
                <a:effectLst/>
                <a:latin typeface="Times New Roman" panose="02020603050405020304" pitchFamily="18" charset="0"/>
                <a:ea typeface="Calibri" panose="020F0502020204030204" pitchFamily="34" charset="0"/>
              </a:rPr>
              <a:t> </a:t>
            </a:r>
            <a:r>
              <a:rPr lang="en-US" sz="1800" i="1" dirty="0" err="1">
                <a:solidFill>
                  <a:schemeClr val="accent2"/>
                </a:solidFill>
                <a:effectLst/>
                <a:latin typeface="Times New Roman" panose="02020603050405020304" pitchFamily="18" charset="0"/>
                <a:ea typeface="Calibri" panose="020F0502020204030204" pitchFamily="34" charset="0"/>
              </a:rPr>
              <a:t>tử</a:t>
            </a:r>
            <a:r>
              <a:rPr lang="en-US" sz="1800" i="1" dirty="0">
                <a:solidFill>
                  <a:schemeClr val="accent2"/>
                </a:solidFill>
                <a:effectLst/>
                <a:latin typeface="Times New Roman" panose="02020603050405020304" pitchFamily="18" charset="0"/>
                <a:ea typeface="Calibri" panose="020F0502020204030204" pitchFamily="34" charset="0"/>
              </a:rPr>
              <a:t> </a:t>
            </a:r>
            <a:r>
              <a:rPr lang="en-US" sz="1800" i="1" dirty="0" err="1">
                <a:solidFill>
                  <a:schemeClr val="accent2"/>
                </a:solidFill>
                <a:effectLst/>
                <a:latin typeface="Times New Roman" panose="02020603050405020304" pitchFamily="18" charset="0"/>
                <a:ea typeface="Calibri" panose="020F0502020204030204" pitchFamily="34" charset="0"/>
              </a:rPr>
              <a:t>nước</a:t>
            </a:r>
            <a:r>
              <a:rPr lang="en-US" sz="1800" i="1" dirty="0">
                <a:solidFill>
                  <a:schemeClr val="accent2"/>
                </a:solidFill>
                <a:effectLst/>
                <a:latin typeface="Times New Roman" panose="02020603050405020304" pitchFamily="18" charset="0"/>
                <a:ea typeface="Calibri" panose="020F0502020204030204" pitchFamily="34" charset="0"/>
              </a:rPr>
              <a:t> </a:t>
            </a:r>
            <a:endParaRPr lang="en-US" i="1" dirty="0">
              <a:solidFill>
                <a:schemeClr val="accent2"/>
              </a:solidFill>
            </a:endParaRPr>
          </a:p>
        </p:txBody>
      </p:sp>
      <p:sp>
        <p:nvSpPr>
          <p:cNvPr id="6" name="TextBox 5">
            <a:extLst>
              <a:ext uri="{FF2B5EF4-FFF2-40B4-BE49-F238E27FC236}">
                <a16:creationId xmlns:a16="http://schemas.microsoft.com/office/drawing/2014/main" id="{33940888-7C88-B8F3-CC74-26FFE8D69D20}"/>
              </a:ext>
            </a:extLst>
          </p:cNvPr>
          <p:cNvSpPr txBox="1"/>
          <p:nvPr/>
        </p:nvSpPr>
        <p:spPr>
          <a:xfrm>
            <a:off x="251520" y="3291830"/>
            <a:ext cx="2736304" cy="923330"/>
          </a:xfrm>
          <a:prstGeom prst="rect">
            <a:avLst/>
          </a:prstGeom>
          <a:noFill/>
        </p:spPr>
        <p:txBody>
          <a:bodyPr wrap="square">
            <a:spAutoFit/>
          </a:bodyPr>
          <a:lstStyle/>
          <a:p>
            <a:pPr algn="ctr"/>
            <a:r>
              <a:rPr lang="en-US" sz="1800" b="1" i="1" dirty="0" err="1">
                <a:solidFill>
                  <a:schemeClr val="accent2"/>
                </a:solidFill>
                <a:effectLst/>
                <a:latin typeface="Times New Roman" panose="02020603050405020304" pitchFamily="18" charset="0"/>
                <a:ea typeface="Calibri" panose="020F0502020204030204" pitchFamily="34" charset="0"/>
              </a:rPr>
              <a:t>Hình</a:t>
            </a:r>
            <a:r>
              <a:rPr lang="en-US" sz="1800" b="1" i="1" dirty="0">
                <a:solidFill>
                  <a:schemeClr val="accent2"/>
                </a:solidFill>
                <a:effectLst/>
                <a:latin typeface="Times New Roman" panose="02020603050405020304" pitchFamily="18" charset="0"/>
                <a:ea typeface="Calibri" panose="020F0502020204030204" pitchFamily="34" charset="0"/>
              </a:rPr>
              <a:t> 11.3.</a:t>
            </a:r>
            <a:r>
              <a:rPr lang="en-US" sz="1800" i="1" dirty="0">
                <a:solidFill>
                  <a:schemeClr val="accent2"/>
                </a:solidFill>
                <a:effectLst/>
                <a:latin typeface="Times New Roman" panose="02020603050405020304" pitchFamily="18" charset="0"/>
                <a:ea typeface="Calibri" panose="020F0502020204030204" pitchFamily="34" charset="0"/>
              </a:rPr>
              <a:t> Liên </a:t>
            </a:r>
            <a:r>
              <a:rPr lang="en-US" sz="1800" i="1" dirty="0" err="1">
                <a:solidFill>
                  <a:schemeClr val="accent2"/>
                </a:solidFill>
                <a:effectLst/>
                <a:latin typeface="Times New Roman" panose="02020603050405020304" pitchFamily="18" charset="0"/>
                <a:ea typeface="Calibri" panose="020F0502020204030204" pitchFamily="34" charset="0"/>
              </a:rPr>
              <a:t>kết</a:t>
            </a:r>
            <a:r>
              <a:rPr lang="en-US" sz="1800" i="1" dirty="0">
                <a:solidFill>
                  <a:schemeClr val="accent2"/>
                </a:solidFill>
                <a:effectLst/>
                <a:latin typeface="Times New Roman" panose="02020603050405020304" pitchFamily="18" charset="0"/>
                <a:ea typeface="Calibri" panose="020F0502020204030204" pitchFamily="34" charset="0"/>
              </a:rPr>
              <a:t> hydrogen </a:t>
            </a:r>
            <a:r>
              <a:rPr lang="en-US" sz="1800" i="1" dirty="0" err="1">
                <a:solidFill>
                  <a:schemeClr val="accent2"/>
                </a:solidFill>
                <a:effectLst/>
                <a:latin typeface="Times New Roman" panose="02020603050405020304" pitchFamily="18" charset="0"/>
                <a:ea typeface="Calibri" panose="020F0502020204030204" pitchFamily="34" charset="0"/>
              </a:rPr>
              <a:t>giữa</a:t>
            </a:r>
            <a:r>
              <a:rPr lang="en-US" sz="1800" i="1" dirty="0">
                <a:solidFill>
                  <a:schemeClr val="accent2"/>
                </a:solidFill>
                <a:effectLst/>
                <a:latin typeface="Times New Roman" panose="02020603050405020304" pitchFamily="18" charset="0"/>
                <a:ea typeface="Calibri" panose="020F0502020204030204" pitchFamily="34" charset="0"/>
              </a:rPr>
              <a:t> </a:t>
            </a:r>
            <a:r>
              <a:rPr lang="en-US" sz="1800" i="1" dirty="0" err="1">
                <a:solidFill>
                  <a:schemeClr val="accent2"/>
                </a:solidFill>
                <a:effectLst/>
                <a:latin typeface="Times New Roman" panose="02020603050405020304" pitchFamily="18" charset="0"/>
                <a:ea typeface="Calibri" panose="020F0502020204030204" pitchFamily="34" charset="0"/>
              </a:rPr>
              <a:t>các</a:t>
            </a:r>
            <a:r>
              <a:rPr lang="en-US" sz="1800" i="1" dirty="0">
                <a:solidFill>
                  <a:schemeClr val="accent2"/>
                </a:solidFill>
                <a:effectLst/>
                <a:latin typeface="Times New Roman" panose="02020603050405020304" pitchFamily="18" charset="0"/>
                <a:ea typeface="Calibri" panose="020F0502020204030204" pitchFamily="34" charset="0"/>
              </a:rPr>
              <a:t> </a:t>
            </a:r>
            <a:r>
              <a:rPr lang="en-US" sz="1800" i="1" dirty="0" err="1">
                <a:solidFill>
                  <a:schemeClr val="accent2"/>
                </a:solidFill>
                <a:effectLst/>
                <a:latin typeface="Times New Roman" panose="02020603050405020304" pitchFamily="18" charset="0"/>
                <a:ea typeface="Calibri" panose="020F0502020204030204" pitchFamily="34" charset="0"/>
              </a:rPr>
              <a:t>phân</a:t>
            </a:r>
            <a:r>
              <a:rPr lang="en-US" sz="1800" i="1" dirty="0">
                <a:solidFill>
                  <a:schemeClr val="accent2"/>
                </a:solidFill>
                <a:effectLst/>
                <a:latin typeface="Times New Roman" panose="02020603050405020304" pitchFamily="18" charset="0"/>
                <a:ea typeface="Calibri" panose="020F0502020204030204" pitchFamily="34" charset="0"/>
              </a:rPr>
              <a:t> </a:t>
            </a:r>
            <a:r>
              <a:rPr lang="en-US" sz="1800" i="1" dirty="0" err="1">
                <a:solidFill>
                  <a:schemeClr val="accent2"/>
                </a:solidFill>
                <a:effectLst/>
                <a:latin typeface="Times New Roman" panose="02020603050405020304" pitchFamily="18" charset="0"/>
                <a:ea typeface="Calibri" panose="020F0502020204030204" pitchFamily="34" charset="0"/>
              </a:rPr>
              <a:t>tử</a:t>
            </a:r>
            <a:r>
              <a:rPr lang="en-US" sz="1800" i="1" dirty="0">
                <a:solidFill>
                  <a:schemeClr val="accent2"/>
                </a:solidFill>
                <a:effectLst/>
                <a:latin typeface="Times New Roman" panose="02020603050405020304" pitchFamily="18" charset="0"/>
                <a:ea typeface="Calibri" panose="020F0502020204030204" pitchFamily="34" charset="0"/>
              </a:rPr>
              <a:t> ammonia  </a:t>
            </a:r>
            <a:endParaRPr lang="en-US" i="1" dirty="0">
              <a:solidFill>
                <a:schemeClr val="accent2"/>
              </a:solidFill>
            </a:endParaRPr>
          </a:p>
        </p:txBody>
      </p:sp>
    </p:spTree>
    <p:extLst>
      <p:ext uri="{BB962C8B-B14F-4D97-AF65-F5344CB8AC3E}">
        <p14:creationId xmlns:p14="http://schemas.microsoft.com/office/powerpoint/2010/main" val="1219736462"/>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F4CEC9C-CE4D-CEF6-2081-E6E42C79D204}"/>
              </a:ext>
            </a:extLst>
          </p:cNvPr>
          <p:cNvSpPr/>
          <p:nvPr/>
        </p:nvSpPr>
        <p:spPr>
          <a:xfrm>
            <a:off x="1198004" y="1599642"/>
            <a:ext cx="1861828" cy="46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anose="02020603050405020304" pitchFamily="18" charset="0"/>
                <a:cs typeface="Times New Roman" panose="02020603050405020304" pitchFamily="18" charset="0"/>
              </a:rPr>
              <a:t>Lời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giải</a:t>
            </a:r>
            <a:endParaRPr lang="en-US" sz="2400" b="1" i="1" dirty="0">
              <a:latin typeface="Times New Roman" panose="02020603050405020304" pitchFamily="18" charset="0"/>
              <a:cs typeface="Times New Roman" panose="02020603050405020304" pitchFamily="18" charset="0"/>
            </a:endParaRPr>
          </a:p>
        </p:txBody>
      </p:sp>
      <p:sp>
        <p:nvSpPr>
          <p:cNvPr id="3" name="矩形 10">
            <a:extLst>
              <a:ext uri="{FF2B5EF4-FFF2-40B4-BE49-F238E27FC236}">
                <a16:creationId xmlns:a16="http://schemas.microsoft.com/office/drawing/2014/main" id="{C43A1637-91D9-5C23-38B3-ADD26F1AC9DB}"/>
              </a:ext>
            </a:extLst>
          </p:cNvPr>
          <p:cNvSpPr/>
          <p:nvPr/>
        </p:nvSpPr>
        <p:spPr>
          <a:xfrm>
            <a:off x="0" y="309318"/>
            <a:ext cx="9144000" cy="103219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lIns="65023" tIns="32511" rIns="65023" bIns="32511" rtlCol="0" anchor="ctr"/>
          <a:lstStyle/>
          <a:p>
            <a:pPr algn="ctr"/>
            <a:endParaRPr lang="zh-CN" altLang="en-US" dirty="0">
              <a:cs typeface="+mn-ea"/>
              <a:sym typeface="+mn-lt"/>
            </a:endParaRPr>
          </a:p>
        </p:txBody>
      </p:sp>
      <p:sp>
        <p:nvSpPr>
          <p:cNvPr id="4" name="文本框 66">
            <a:extLst>
              <a:ext uri="{FF2B5EF4-FFF2-40B4-BE49-F238E27FC236}">
                <a16:creationId xmlns:a16="http://schemas.microsoft.com/office/drawing/2014/main" id="{837D1E9F-16EB-FA52-65CE-157973466412}"/>
              </a:ext>
            </a:extLst>
          </p:cNvPr>
          <p:cNvSpPr txBox="1">
            <a:spLocks noChangeArrowheads="1"/>
          </p:cNvSpPr>
          <p:nvPr/>
        </p:nvSpPr>
        <p:spPr bwMode="auto">
          <a:xfrm>
            <a:off x="1187624" y="510825"/>
            <a:ext cx="6624736" cy="738664"/>
          </a:xfrm>
          <a:prstGeom prst="rect">
            <a:avLst/>
          </a:prstGeom>
          <a:noFill/>
          <a:ln>
            <a:noFill/>
          </a:ln>
        </p:spPr>
        <p:txBody>
          <a:bodyPr wrap="square" lIns="0" tIns="0" rIns="0" bIns="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en-US" altLang="zh-CN" sz="2400" b="1" i="1" dirty="0">
                <a:solidFill>
                  <a:srgbClr val="FF0000"/>
                </a:solidFill>
                <a:latin typeface="Times New Roman" panose="02020603050405020304" pitchFamily="18" charset="0"/>
                <a:ea typeface="+mn-ea"/>
                <a:cs typeface="Times New Roman" panose="02020603050405020304" pitchFamily="18" charset="0"/>
                <a:sym typeface="+mn-lt"/>
              </a:rPr>
              <a:t>2</a:t>
            </a:r>
            <a:r>
              <a:rPr lang="vi-VN" altLang="zh-CN" sz="2400" b="1" i="1" dirty="0">
                <a:solidFill>
                  <a:srgbClr val="FF0000"/>
                </a:solidFill>
                <a:latin typeface="Times New Roman" panose="02020603050405020304" pitchFamily="18" charset="0"/>
                <a:ea typeface="+mn-ea"/>
                <a:cs typeface="Times New Roman" panose="02020603050405020304" pitchFamily="18" charset="0"/>
                <a:sym typeface="+mn-lt"/>
              </a:rPr>
              <a:t>. </a:t>
            </a:r>
            <a:r>
              <a:rPr lang="vi-VN" altLang="zh-CN" sz="2400" b="1" i="1" dirty="0">
                <a:solidFill>
                  <a:schemeClr val="tx2">
                    <a:lumMod val="50000"/>
                  </a:schemeClr>
                </a:solidFill>
                <a:latin typeface="Times New Roman" panose="02020603050405020304" pitchFamily="18" charset="0"/>
                <a:ea typeface="+mn-ea"/>
                <a:cs typeface="Times New Roman" panose="02020603050405020304" pitchFamily="18" charset="0"/>
                <a:sym typeface="+mn-lt"/>
              </a:rPr>
              <a:t>Quan sát các Hình 11.2 và 11.3, em hiểu thế nào là liên kết hydrogen giữa các phân tử?</a:t>
            </a:r>
            <a:endParaRPr lang="en-US" altLang="zh-CN" sz="2400" b="1" i="1" dirty="0">
              <a:solidFill>
                <a:schemeClr val="tx2">
                  <a:lumMod val="50000"/>
                </a:schemeClr>
              </a:solidFill>
              <a:latin typeface="Times New Roman" panose="02020603050405020304" pitchFamily="18" charset="0"/>
              <a:ea typeface="+mn-ea"/>
              <a:cs typeface="Times New Roman" panose="02020603050405020304" pitchFamily="18" charset="0"/>
              <a:sym typeface="+mn-lt"/>
            </a:endParaRPr>
          </a:p>
        </p:txBody>
      </p:sp>
      <p:pic>
        <p:nvPicPr>
          <p:cNvPr id="6" name="Picture 5">
            <a:extLst>
              <a:ext uri="{FF2B5EF4-FFF2-40B4-BE49-F238E27FC236}">
                <a16:creationId xmlns:a16="http://schemas.microsoft.com/office/drawing/2014/main" id="{B7866A1C-539A-E061-8B38-7F3706138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1715" y="1851670"/>
            <a:ext cx="4262285" cy="2699314"/>
          </a:xfrm>
          <a:prstGeom prst="rect">
            <a:avLst/>
          </a:prstGeom>
        </p:spPr>
      </p:pic>
      <p:sp>
        <p:nvSpPr>
          <p:cNvPr id="8" name="TextBox 7">
            <a:extLst>
              <a:ext uri="{FF2B5EF4-FFF2-40B4-BE49-F238E27FC236}">
                <a16:creationId xmlns:a16="http://schemas.microsoft.com/office/drawing/2014/main" id="{8342637E-D7B1-6EE7-DBE2-B754368C3195}"/>
              </a:ext>
            </a:extLst>
          </p:cNvPr>
          <p:cNvSpPr txBox="1"/>
          <p:nvPr/>
        </p:nvSpPr>
        <p:spPr>
          <a:xfrm>
            <a:off x="323528" y="2427734"/>
            <a:ext cx="4630195" cy="2462213"/>
          </a:xfrm>
          <a:prstGeom prst="rect">
            <a:avLst/>
          </a:prstGeom>
          <a:noFill/>
        </p:spPr>
        <p:txBody>
          <a:bodyPr wrap="square">
            <a:spAutoFit/>
          </a:bodyPr>
          <a:lstStyle/>
          <a:p>
            <a:pPr algn="just"/>
            <a:r>
              <a:rPr lang="vi-VN" sz="2200">
                <a:latin typeface="Times New Roman" panose="02020603050405020304" pitchFamily="18" charset="0"/>
                <a:cs typeface="Times New Roman" panose="02020603050405020304" pitchFamily="18" charset="0"/>
              </a:rPr>
              <a:t>Liên kết hydrogen là một loại liên kết yếu, được hình thành giữa nguyên tử H (đã liên kết với một nguyên tử có độ âm điện lớn, thường là F, O, N) với một nguyên tử khác có độ âm điện lớn (thường là F, O, N) còn cặp electron hóa trị chưa tham gia liên kết</a:t>
            </a:r>
            <a:endParaRPr lang="en-US" sz="22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49E0CDB-FE2E-FA36-66A4-DD405EE21F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094" y="209927"/>
            <a:ext cx="1131590" cy="1131590"/>
          </a:xfrm>
          <a:prstGeom prst="rect">
            <a:avLst/>
          </a:prstGeom>
        </p:spPr>
      </p:pic>
    </p:spTree>
    <p:extLst>
      <p:ext uri="{BB962C8B-B14F-4D97-AF65-F5344CB8AC3E}">
        <p14:creationId xmlns:p14="http://schemas.microsoft.com/office/powerpoint/2010/main" val="2174526450"/>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anim calcmode="lin" valueType="num">
                                      <p:cBhvr>
                                        <p:cTn id="11" dur="750" fill="hold"/>
                                        <p:tgtEl>
                                          <p:spTgt spid="4"/>
                                        </p:tgtEl>
                                        <p:attrNameLst>
                                          <p:attrName>ppt_x</p:attrName>
                                        </p:attrNameLst>
                                      </p:cBhvr>
                                      <p:tavLst>
                                        <p:tav tm="0">
                                          <p:val>
                                            <p:strVal val="#ppt_x"/>
                                          </p:val>
                                        </p:tav>
                                        <p:tav tm="100000">
                                          <p:val>
                                            <p:strVal val="#ppt_x"/>
                                          </p:val>
                                        </p:tav>
                                      </p:tavLst>
                                    </p:anim>
                                    <p:anim calcmode="lin" valueType="num">
                                      <p:cBhvr>
                                        <p:cTn id="12" dur="750" fill="hold"/>
                                        <p:tgtEl>
                                          <p:spTgt spid="4"/>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F4CEC9C-CE4D-CEF6-2081-E6E42C79D204}"/>
              </a:ext>
            </a:extLst>
          </p:cNvPr>
          <p:cNvSpPr/>
          <p:nvPr/>
        </p:nvSpPr>
        <p:spPr>
          <a:xfrm>
            <a:off x="3353054" y="3719905"/>
            <a:ext cx="1861828" cy="46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anose="02020603050405020304" pitchFamily="18" charset="0"/>
                <a:cs typeface="Times New Roman" panose="02020603050405020304" pitchFamily="18" charset="0"/>
              </a:rPr>
              <a:t>Lời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giải</a:t>
            </a:r>
            <a:endParaRPr lang="en-US" sz="2400" b="1" i="1" dirty="0">
              <a:latin typeface="Times New Roman" panose="02020603050405020304" pitchFamily="18" charset="0"/>
              <a:cs typeface="Times New Roman" panose="02020603050405020304" pitchFamily="18" charset="0"/>
            </a:endParaRPr>
          </a:p>
        </p:txBody>
      </p:sp>
      <p:sp>
        <p:nvSpPr>
          <p:cNvPr id="3" name="矩形 10">
            <a:extLst>
              <a:ext uri="{FF2B5EF4-FFF2-40B4-BE49-F238E27FC236}">
                <a16:creationId xmlns:a16="http://schemas.microsoft.com/office/drawing/2014/main" id="{C43A1637-91D9-5C23-38B3-ADD26F1AC9DB}"/>
              </a:ext>
            </a:extLst>
          </p:cNvPr>
          <p:cNvSpPr/>
          <p:nvPr/>
        </p:nvSpPr>
        <p:spPr>
          <a:xfrm>
            <a:off x="0" y="309318"/>
            <a:ext cx="9144000" cy="103219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lIns="65023" tIns="32511" rIns="65023" bIns="32511" rtlCol="0" anchor="ctr"/>
          <a:lstStyle/>
          <a:p>
            <a:pPr algn="ctr"/>
            <a:endParaRPr lang="zh-CN" altLang="en-US" dirty="0">
              <a:cs typeface="+mn-ea"/>
              <a:sym typeface="+mn-lt"/>
            </a:endParaRPr>
          </a:p>
        </p:txBody>
      </p:sp>
      <p:sp>
        <p:nvSpPr>
          <p:cNvPr id="4" name="文本框 66">
            <a:extLst>
              <a:ext uri="{FF2B5EF4-FFF2-40B4-BE49-F238E27FC236}">
                <a16:creationId xmlns:a16="http://schemas.microsoft.com/office/drawing/2014/main" id="{837D1E9F-16EB-FA52-65CE-157973466412}"/>
              </a:ext>
            </a:extLst>
          </p:cNvPr>
          <p:cNvSpPr txBox="1">
            <a:spLocks noChangeArrowheads="1"/>
          </p:cNvSpPr>
          <p:nvPr/>
        </p:nvSpPr>
        <p:spPr bwMode="auto">
          <a:xfrm>
            <a:off x="1187624" y="510825"/>
            <a:ext cx="6624736" cy="738664"/>
          </a:xfrm>
          <a:prstGeom prst="rect">
            <a:avLst/>
          </a:prstGeom>
          <a:noFill/>
          <a:ln>
            <a:noFill/>
          </a:ln>
        </p:spPr>
        <p:txBody>
          <a:bodyPr wrap="square" lIns="0" tIns="0" rIns="0" bIns="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en-US" altLang="zh-CN" sz="2400" b="1" i="1" dirty="0">
                <a:solidFill>
                  <a:srgbClr val="FF0000"/>
                </a:solidFill>
                <a:latin typeface="Times New Roman" panose="02020603050405020304" pitchFamily="18" charset="0"/>
                <a:ea typeface="+mn-ea"/>
                <a:cs typeface="Times New Roman" panose="02020603050405020304" pitchFamily="18" charset="0"/>
                <a:sym typeface="+mn-lt"/>
              </a:rPr>
              <a:t>3</a:t>
            </a:r>
            <a:r>
              <a:rPr lang="vi-VN" altLang="zh-CN" sz="2400" b="1" i="1" dirty="0">
                <a:solidFill>
                  <a:srgbClr val="FF0000"/>
                </a:solidFill>
                <a:latin typeface="Times New Roman" panose="02020603050405020304" pitchFamily="18" charset="0"/>
                <a:ea typeface="+mn-ea"/>
                <a:cs typeface="Times New Roman" panose="02020603050405020304" pitchFamily="18" charset="0"/>
                <a:sym typeface="+mn-lt"/>
              </a:rPr>
              <a:t>. </a:t>
            </a:r>
            <a:r>
              <a:rPr lang="vi-VN" altLang="zh-CN" sz="2400" b="1" i="1" dirty="0">
                <a:solidFill>
                  <a:schemeClr val="tx2">
                    <a:lumMod val="50000"/>
                  </a:schemeClr>
                </a:solidFill>
                <a:latin typeface="Times New Roman" panose="02020603050405020304" pitchFamily="18" charset="0"/>
                <a:ea typeface="+mn-ea"/>
                <a:cs typeface="Times New Roman" panose="02020603050405020304" pitchFamily="18" charset="0"/>
                <a:sym typeface="+mn-lt"/>
              </a:rPr>
              <a:t>So sánh độ bền của liên kết hydrogen với liên kết cộng hóa trị và liên kết ion</a:t>
            </a:r>
            <a:endParaRPr lang="en-US" altLang="zh-CN" sz="2400" b="1" i="1" dirty="0">
              <a:solidFill>
                <a:schemeClr val="tx2">
                  <a:lumMod val="50000"/>
                </a:schemeClr>
              </a:solidFill>
              <a:latin typeface="Times New Roman" panose="02020603050405020304" pitchFamily="18" charset="0"/>
              <a:ea typeface="+mn-ea"/>
              <a:cs typeface="Times New Roman" panose="02020603050405020304" pitchFamily="18" charset="0"/>
              <a:sym typeface="+mn-lt"/>
            </a:endParaRPr>
          </a:p>
        </p:txBody>
      </p:sp>
      <p:sp>
        <p:nvSpPr>
          <p:cNvPr id="8" name="TextBox 7">
            <a:extLst>
              <a:ext uri="{FF2B5EF4-FFF2-40B4-BE49-F238E27FC236}">
                <a16:creationId xmlns:a16="http://schemas.microsoft.com/office/drawing/2014/main" id="{8342637E-D7B1-6EE7-DBE2-B754368C3195}"/>
              </a:ext>
            </a:extLst>
          </p:cNvPr>
          <p:cNvSpPr txBox="1"/>
          <p:nvPr/>
        </p:nvSpPr>
        <p:spPr>
          <a:xfrm>
            <a:off x="1403648" y="4374059"/>
            <a:ext cx="6574699" cy="430887"/>
          </a:xfrm>
          <a:prstGeom prst="rect">
            <a:avLst/>
          </a:prstGeom>
          <a:noFill/>
        </p:spPr>
        <p:txBody>
          <a:bodyPr wrap="square">
            <a:spAutoFit/>
          </a:bodyPr>
          <a:lstStyle/>
          <a:p>
            <a:pPr algn="just"/>
            <a:r>
              <a:rPr lang="vi-VN" sz="2200" dirty="0">
                <a:latin typeface="Times New Roman" panose="02020603050405020304" pitchFamily="18" charset="0"/>
                <a:cs typeface="Times New Roman" panose="02020603050405020304" pitchFamily="18" charset="0"/>
              </a:rPr>
              <a:t>Liên kết hydrogen &lt; Liên kết cộng hóa trị &lt; Liên kết ion</a:t>
            </a:r>
            <a:endParaRPr lang="en-US" sz="22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49E0CDB-FE2E-FA36-66A4-DD405EE21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094" y="209927"/>
            <a:ext cx="1131590" cy="1131590"/>
          </a:xfrm>
          <a:prstGeom prst="rect">
            <a:avLst/>
          </a:prstGeom>
        </p:spPr>
      </p:pic>
      <p:pic>
        <p:nvPicPr>
          <p:cNvPr id="15" name="Picture 14">
            <a:extLst>
              <a:ext uri="{FF2B5EF4-FFF2-40B4-BE49-F238E27FC236}">
                <a16:creationId xmlns:a16="http://schemas.microsoft.com/office/drawing/2014/main" id="{81B295F6-A903-D185-6B87-45DA7F3D7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500742"/>
            <a:ext cx="3226791" cy="19621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9070B761-DD72-2E58-106D-F128D026E805}"/>
              </a:ext>
            </a:extLst>
          </p:cNvPr>
          <p:cNvPicPr>
            <a:picLocks noChangeAspect="1"/>
          </p:cNvPicPr>
          <p:nvPr/>
        </p:nvPicPr>
        <p:blipFill rotWithShape="1">
          <a:blip r:embed="rId4">
            <a:extLst>
              <a:ext uri="{28A0092B-C50C-407E-A947-70E740481C1C}">
                <a14:useLocalDpi xmlns:a14="http://schemas.microsoft.com/office/drawing/2010/main" val="0"/>
              </a:ext>
            </a:extLst>
          </a:blip>
          <a:srcRect t="53201"/>
          <a:stretch/>
        </p:blipFill>
        <p:spPr>
          <a:xfrm>
            <a:off x="4283968" y="1458461"/>
            <a:ext cx="4504679" cy="2046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29991934"/>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anim calcmode="lin" valueType="num">
                                      <p:cBhvr>
                                        <p:cTn id="11" dur="750" fill="hold"/>
                                        <p:tgtEl>
                                          <p:spTgt spid="4"/>
                                        </p:tgtEl>
                                        <p:attrNameLst>
                                          <p:attrName>ppt_x</p:attrName>
                                        </p:attrNameLst>
                                      </p:cBhvr>
                                      <p:tavLst>
                                        <p:tav tm="0">
                                          <p:val>
                                            <p:strVal val="#ppt_x"/>
                                          </p:val>
                                        </p:tav>
                                        <p:tav tm="100000">
                                          <p:val>
                                            <p:strVal val="#ppt_x"/>
                                          </p:val>
                                        </p:tav>
                                      </p:tavLst>
                                    </p:anim>
                                    <p:anim calcmode="lin" valueType="num">
                                      <p:cBhvr>
                                        <p:cTn id="12" dur="750" fill="hold"/>
                                        <p:tgtEl>
                                          <p:spTgt spid="4"/>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90ADBB6E-536B-8E68-1DC1-AB8C33CD85FC}"/>
              </a:ext>
            </a:extLst>
          </p:cNvPr>
          <p:cNvSpPr/>
          <p:nvPr/>
        </p:nvSpPr>
        <p:spPr>
          <a:xfrm>
            <a:off x="478856" y="914401"/>
            <a:ext cx="8214862" cy="3793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sz="1400" dirty="0">
              <a:cs typeface="+mn-ea"/>
              <a:sym typeface="+mn-lt"/>
            </a:endParaRPr>
          </a:p>
        </p:txBody>
      </p:sp>
      <p:sp>
        <p:nvSpPr>
          <p:cNvPr id="3" name="矩形 1">
            <a:extLst>
              <a:ext uri="{FF2B5EF4-FFF2-40B4-BE49-F238E27FC236}">
                <a16:creationId xmlns:a16="http://schemas.microsoft.com/office/drawing/2014/main" id="{61C9E6A3-10F7-8F10-C427-7977C80F213A}"/>
              </a:ext>
            </a:extLst>
          </p:cNvPr>
          <p:cNvSpPr/>
          <p:nvPr/>
        </p:nvSpPr>
        <p:spPr>
          <a:xfrm>
            <a:off x="683205" y="2163022"/>
            <a:ext cx="3840425" cy="230425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dirty="0">
              <a:cs typeface="+mn-ea"/>
              <a:sym typeface="+mn-lt"/>
            </a:endParaRPr>
          </a:p>
        </p:txBody>
      </p:sp>
      <p:sp>
        <p:nvSpPr>
          <p:cNvPr id="5" name="TextBox 4">
            <a:extLst>
              <a:ext uri="{FF2B5EF4-FFF2-40B4-BE49-F238E27FC236}">
                <a16:creationId xmlns:a16="http://schemas.microsoft.com/office/drawing/2014/main" id="{6E8BFBDD-A047-6419-C755-52241BE06BFC}"/>
              </a:ext>
            </a:extLst>
          </p:cNvPr>
          <p:cNvSpPr txBox="1"/>
          <p:nvPr/>
        </p:nvSpPr>
        <p:spPr>
          <a:xfrm>
            <a:off x="4790726" y="1131590"/>
            <a:ext cx="3635896" cy="3335016"/>
          </a:xfrm>
          <a:prstGeom prst="rect">
            <a:avLst/>
          </a:prstGeom>
          <a:noFill/>
        </p:spPr>
        <p:txBody>
          <a:bodyPr wrap="square">
            <a:spAutoFit/>
          </a:bodyPr>
          <a:lstStyle/>
          <a:p>
            <a:pPr marL="0" marR="0" algn="just">
              <a:lnSpc>
                <a:spcPct val="107000"/>
              </a:lnSpc>
              <a:spcBef>
                <a:spcPts val="0"/>
              </a:spcBef>
              <a:spcAft>
                <a:spcPts val="800"/>
              </a:spcAft>
            </a:pPr>
            <a:r>
              <a:rPr lang="en-US"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Liên </a:t>
            </a:r>
            <a:r>
              <a:rPr lang="en-US" sz="2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hydrogen</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H</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F, O, N) </a:t>
            </a:r>
            <a:r>
              <a:rPr lang="en-US" sz="2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F, O, N)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cặp</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electron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503A3F0-777F-D136-FF92-F3B25BC59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574165"/>
            <a:ext cx="1862031" cy="1862031"/>
          </a:xfrm>
          <a:prstGeom prst="rect">
            <a:avLst/>
          </a:prstGeom>
        </p:spPr>
      </p:pic>
    </p:spTree>
    <p:extLst>
      <p:ext uri="{BB962C8B-B14F-4D97-AF65-F5344CB8AC3E}">
        <p14:creationId xmlns:p14="http://schemas.microsoft.com/office/powerpoint/2010/main" val="1818119523"/>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FAB9E3C-D398-2A25-6AAD-F5E499593C46}"/>
              </a:ext>
            </a:extLst>
          </p:cNvPr>
          <p:cNvSpPr/>
          <p:nvPr/>
        </p:nvSpPr>
        <p:spPr>
          <a:xfrm>
            <a:off x="1589028" y="4019118"/>
            <a:ext cx="425568" cy="425589"/>
          </a:xfrm>
          <a:prstGeom prst="ellipse">
            <a:avLst/>
          </a:prstGeom>
          <a:solidFill>
            <a:schemeClr val="bg1"/>
          </a:solid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lnSpc>
                <a:spcPct val="120000"/>
              </a:lnSpc>
            </a:pPr>
            <a:endParaRPr lang="en-US" sz="900" dirty="0">
              <a:solidFill>
                <a:schemeClr val="accent5"/>
              </a:solidFill>
              <a:cs typeface="+mn-ea"/>
              <a:sym typeface="+mn-lt"/>
            </a:endParaRPr>
          </a:p>
        </p:txBody>
      </p:sp>
      <p:sp>
        <p:nvSpPr>
          <p:cNvPr id="3" name="Oval 2">
            <a:extLst>
              <a:ext uri="{FF2B5EF4-FFF2-40B4-BE49-F238E27FC236}">
                <a16:creationId xmlns:a16="http://schemas.microsoft.com/office/drawing/2014/main" id="{4273ABA0-ABE1-DB0B-03C4-D3C577A05C93}"/>
              </a:ext>
            </a:extLst>
          </p:cNvPr>
          <p:cNvSpPr/>
          <p:nvPr/>
        </p:nvSpPr>
        <p:spPr>
          <a:xfrm>
            <a:off x="2574213" y="3662720"/>
            <a:ext cx="425568" cy="425589"/>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lnSpc>
                <a:spcPct val="120000"/>
              </a:lnSpc>
            </a:pPr>
            <a:endParaRPr lang="en-US" sz="900" dirty="0">
              <a:solidFill>
                <a:schemeClr val="accent4"/>
              </a:solidFill>
              <a:cs typeface="+mn-ea"/>
              <a:sym typeface="+mn-lt"/>
            </a:endParaRPr>
          </a:p>
        </p:txBody>
      </p:sp>
      <p:sp>
        <p:nvSpPr>
          <p:cNvPr id="4" name="Oval 3">
            <a:extLst>
              <a:ext uri="{FF2B5EF4-FFF2-40B4-BE49-F238E27FC236}">
                <a16:creationId xmlns:a16="http://schemas.microsoft.com/office/drawing/2014/main" id="{A14A34D7-D534-8293-E4EA-11A433D23A4E}"/>
              </a:ext>
            </a:extLst>
          </p:cNvPr>
          <p:cNvSpPr/>
          <p:nvPr/>
        </p:nvSpPr>
        <p:spPr>
          <a:xfrm>
            <a:off x="2995581" y="2604159"/>
            <a:ext cx="425568" cy="425589"/>
          </a:xfrm>
          <a:prstGeom prst="ellipse">
            <a:avLst/>
          </a:prstGeom>
          <a:solidFill>
            <a:schemeClr val="bg1"/>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lnSpc>
                <a:spcPct val="120000"/>
              </a:lnSpc>
            </a:pPr>
            <a:endParaRPr lang="en-US" sz="900" dirty="0">
              <a:solidFill>
                <a:schemeClr val="accent3"/>
              </a:solidFill>
              <a:cs typeface="+mn-ea"/>
              <a:sym typeface="+mn-lt"/>
            </a:endParaRPr>
          </a:p>
        </p:txBody>
      </p:sp>
      <p:sp>
        <p:nvSpPr>
          <p:cNvPr id="5" name="Oval 4">
            <a:extLst>
              <a:ext uri="{FF2B5EF4-FFF2-40B4-BE49-F238E27FC236}">
                <a16:creationId xmlns:a16="http://schemas.microsoft.com/office/drawing/2014/main" id="{2677D1B7-21BF-DBA9-953B-319CC46BD18B}"/>
              </a:ext>
            </a:extLst>
          </p:cNvPr>
          <p:cNvSpPr/>
          <p:nvPr/>
        </p:nvSpPr>
        <p:spPr>
          <a:xfrm>
            <a:off x="2494617" y="1585522"/>
            <a:ext cx="425568" cy="425589"/>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lnSpc>
                <a:spcPct val="120000"/>
              </a:lnSpc>
            </a:pPr>
            <a:endParaRPr lang="en-US" sz="900" dirty="0">
              <a:solidFill>
                <a:schemeClr val="accent2"/>
              </a:solidFill>
              <a:cs typeface="+mn-ea"/>
              <a:sym typeface="+mn-lt"/>
            </a:endParaRPr>
          </a:p>
        </p:txBody>
      </p:sp>
      <p:sp>
        <p:nvSpPr>
          <p:cNvPr id="6" name="Oval 5">
            <a:extLst>
              <a:ext uri="{FF2B5EF4-FFF2-40B4-BE49-F238E27FC236}">
                <a16:creationId xmlns:a16="http://schemas.microsoft.com/office/drawing/2014/main" id="{34D1ECF4-E832-AA3C-C965-F7960599016C}"/>
              </a:ext>
            </a:extLst>
          </p:cNvPr>
          <p:cNvSpPr/>
          <p:nvPr/>
        </p:nvSpPr>
        <p:spPr>
          <a:xfrm>
            <a:off x="1582606" y="1225837"/>
            <a:ext cx="425568" cy="425589"/>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lnSpc>
                <a:spcPct val="120000"/>
              </a:lnSpc>
            </a:pPr>
            <a:endParaRPr lang="en-US" sz="900" dirty="0">
              <a:solidFill>
                <a:schemeClr val="accent1"/>
              </a:solidFill>
              <a:cs typeface="+mn-ea"/>
              <a:sym typeface="+mn-lt"/>
            </a:endParaRPr>
          </a:p>
        </p:txBody>
      </p:sp>
      <p:grpSp>
        <p:nvGrpSpPr>
          <p:cNvPr id="7" name="Group 92">
            <a:extLst>
              <a:ext uri="{FF2B5EF4-FFF2-40B4-BE49-F238E27FC236}">
                <a16:creationId xmlns:a16="http://schemas.microsoft.com/office/drawing/2014/main" id="{FF672D42-5F63-EA5F-4537-5C3F2BF1AF73}"/>
              </a:ext>
            </a:extLst>
          </p:cNvPr>
          <p:cNvGrpSpPr/>
          <p:nvPr/>
        </p:nvGrpSpPr>
        <p:grpSpPr>
          <a:xfrm rot="10800000">
            <a:off x="971879" y="2008794"/>
            <a:ext cx="1665418" cy="2138552"/>
            <a:chOff x="2577430" y="1009650"/>
            <a:chExt cx="2769942" cy="3556670"/>
          </a:xfrm>
        </p:grpSpPr>
        <p:sp>
          <p:nvSpPr>
            <p:cNvPr id="8" name="Pentagon 93">
              <a:extLst>
                <a:ext uri="{FF2B5EF4-FFF2-40B4-BE49-F238E27FC236}">
                  <a16:creationId xmlns:a16="http://schemas.microsoft.com/office/drawing/2014/main" id="{82A13ACA-3FE8-DC8D-F0F1-48F75EF78C2C}"/>
                </a:ext>
              </a:extLst>
            </p:cNvPr>
            <p:cNvSpPr/>
            <p:nvPr/>
          </p:nvSpPr>
          <p:spPr>
            <a:xfrm rot="16200000">
              <a:off x="2990850" y="1714500"/>
              <a:ext cx="1943100" cy="53340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sp>
          <p:nvSpPr>
            <p:cNvPr id="9" name="Oval 8">
              <a:extLst>
                <a:ext uri="{FF2B5EF4-FFF2-40B4-BE49-F238E27FC236}">
                  <a16:creationId xmlns:a16="http://schemas.microsoft.com/office/drawing/2014/main" id="{13A8F4C6-EC65-6907-5D56-1AF65F1DF96A}"/>
                </a:ext>
              </a:extLst>
            </p:cNvPr>
            <p:cNvSpPr/>
            <p:nvPr/>
          </p:nvSpPr>
          <p:spPr>
            <a:xfrm>
              <a:off x="2577430" y="1796378"/>
              <a:ext cx="2769942" cy="276994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sp>
          <p:nvSpPr>
            <p:cNvPr id="10" name="Oval 9">
              <a:extLst>
                <a:ext uri="{FF2B5EF4-FFF2-40B4-BE49-F238E27FC236}">
                  <a16:creationId xmlns:a16="http://schemas.microsoft.com/office/drawing/2014/main" id="{2CEE7A72-C5C7-6E97-B975-3F7BE79AB65F}"/>
                </a:ext>
              </a:extLst>
            </p:cNvPr>
            <p:cNvSpPr/>
            <p:nvPr/>
          </p:nvSpPr>
          <p:spPr>
            <a:xfrm>
              <a:off x="2719157" y="1938105"/>
              <a:ext cx="2486488" cy="248648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sp>
          <p:nvSpPr>
            <p:cNvPr id="11" name="Pentagon 96">
              <a:extLst>
                <a:ext uri="{FF2B5EF4-FFF2-40B4-BE49-F238E27FC236}">
                  <a16:creationId xmlns:a16="http://schemas.microsoft.com/office/drawing/2014/main" id="{4008CBB5-FC27-8A23-8416-C89A1776A4CC}"/>
                </a:ext>
              </a:extLst>
            </p:cNvPr>
            <p:cNvSpPr/>
            <p:nvPr/>
          </p:nvSpPr>
          <p:spPr>
            <a:xfrm rot="16200000" flipV="1">
              <a:off x="3114675" y="2238374"/>
              <a:ext cx="1695450" cy="76201"/>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grpSp>
      <p:grpSp>
        <p:nvGrpSpPr>
          <p:cNvPr id="12" name="Group 87">
            <a:extLst>
              <a:ext uri="{FF2B5EF4-FFF2-40B4-BE49-F238E27FC236}">
                <a16:creationId xmlns:a16="http://schemas.microsoft.com/office/drawing/2014/main" id="{6BEC2F21-1B6C-2C3B-25A1-FC5C80966F03}"/>
              </a:ext>
            </a:extLst>
          </p:cNvPr>
          <p:cNvGrpSpPr/>
          <p:nvPr/>
        </p:nvGrpSpPr>
        <p:grpSpPr>
          <a:xfrm rot="8100000">
            <a:off x="1324040" y="2054968"/>
            <a:ext cx="1386460" cy="1999066"/>
            <a:chOff x="2809413" y="1009650"/>
            <a:chExt cx="2305976" cy="3324687"/>
          </a:xfrm>
        </p:grpSpPr>
        <p:sp>
          <p:nvSpPr>
            <p:cNvPr id="13" name="Pentagon 88">
              <a:extLst>
                <a:ext uri="{FF2B5EF4-FFF2-40B4-BE49-F238E27FC236}">
                  <a16:creationId xmlns:a16="http://schemas.microsoft.com/office/drawing/2014/main" id="{E7C8DD2A-90C9-D1E6-F100-19216E1841F2}"/>
                </a:ext>
              </a:extLst>
            </p:cNvPr>
            <p:cNvSpPr/>
            <p:nvPr/>
          </p:nvSpPr>
          <p:spPr>
            <a:xfrm rot="16200000">
              <a:off x="2990850" y="1714500"/>
              <a:ext cx="1943100" cy="5334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sp>
          <p:nvSpPr>
            <p:cNvPr id="14" name="Oval 13">
              <a:extLst>
                <a:ext uri="{FF2B5EF4-FFF2-40B4-BE49-F238E27FC236}">
                  <a16:creationId xmlns:a16="http://schemas.microsoft.com/office/drawing/2014/main" id="{67CAABE2-20B6-8AFC-2E29-B2649E2ECA4B}"/>
                </a:ext>
              </a:extLst>
            </p:cNvPr>
            <p:cNvSpPr/>
            <p:nvPr/>
          </p:nvSpPr>
          <p:spPr>
            <a:xfrm>
              <a:off x="2809413" y="2028361"/>
              <a:ext cx="2305976" cy="23059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sp>
          <p:nvSpPr>
            <p:cNvPr id="15" name="Oval 14">
              <a:extLst>
                <a:ext uri="{FF2B5EF4-FFF2-40B4-BE49-F238E27FC236}">
                  <a16:creationId xmlns:a16="http://schemas.microsoft.com/office/drawing/2014/main" id="{B895EF3C-8F12-AD7E-6F86-C701FB5D26C2}"/>
                </a:ext>
              </a:extLst>
            </p:cNvPr>
            <p:cNvSpPr/>
            <p:nvPr/>
          </p:nvSpPr>
          <p:spPr>
            <a:xfrm>
              <a:off x="2927401" y="2146349"/>
              <a:ext cx="2070000" cy="2070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sp>
          <p:nvSpPr>
            <p:cNvPr id="16" name="Pentagon 91">
              <a:extLst>
                <a:ext uri="{FF2B5EF4-FFF2-40B4-BE49-F238E27FC236}">
                  <a16:creationId xmlns:a16="http://schemas.microsoft.com/office/drawing/2014/main" id="{D0314B74-6F64-42ED-1F3C-92903F4ACBEA}"/>
                </a:ext>
              </a:extLst>
            </p:cNvPr>
            <p:cNvSpPr/>
            <p:nvPr/>
          </p:nvSpPr>
          <p:spPr>
            <a:xfrm rot="16200000" flipV="1">
              <a:off x="3114675" y="2238374"/>
              <a:ext cx="1695450" cy="76201"/>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grpSp>
      <p:grpSp>
        <p:nvGrpSpPr>
          <p:cNvPr id="17" name="Group 75">
            <a:extLst>
              <a:ext uri="{FF2B5EF4-FFF2-40B4-BE49-F238E27FC236}">
                <a16:creationId xmlns:a16="http://schemas.microsoft.com/office/drawing/2014/main" id="{8568506D-94AF-5782-49E4-3E9B2CFFA8D8}"/>
              </a:ext>
            </a:extLst>
          </p:cNvPr>
          <p:cNvGrpSpPr/>
          <p:nvPr/>
        </p:nvGrpSpPr>
        <p:grpSpPr>
          <a:xfrm rot="5400000">
            <a:off x="1618103" y="1901390"/>
            <a:ext cx="1122553" cy="1866972"/>
            <a:chOff x="3028931" y="1009650"/>
            <a:chExt cx="1866940" cy="3105170"/>
          </a:xfrm>
        </p:grpSpPr>
        <p:sp>
          <p:nvSpPr>
            <p:cNvPr id="18" name="Pentagon 83">
              <a:extLst>
                <a:ext uri="{FF2B5EF4-FFF2-40B4-BE49-F238E27FC236}">
                  <a16:creationId xmlns:a16="http://schemas.microsoft.com/office/drawing/2014/main" id="{E1E1CE5B-7150-5F18-C665-D14547E9011B}"/>
                </a:ext>
              </a:extLst>
            </p:cNvPr>
            <p:cNvSpPr/>
            <p:nvPr/>
          </p:nvSpPr>
          <p:spPr>
            <a:xfrm rot="16200000">
              <a:off x="2990850" y="1714500"/>
              <a:ext cx="1943100" cy="53340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sp>
          <p:nvSpPr>
            <p:cNvPr id="19" name="Oval 18">
              <a:extLst>
                <a:ext uri="{FF2B5EF4-FFF2-40B4-BE49-F238E27FC236}">
                  <a16:creationId xmlns:a16="http://schemas.microsoft.com/office/drawing/2014/main" id="{4575C0EE-EADD-80E8-FED2-B0CC70268908}"/>
                </a:ext>
              </a:extLst>
            </p:cNvPr>
            <p:cNvSpPr/>
            <p:nvPr/>
          </p:nvSpPr>
          <p:spPr>
            <a:xfrm>
              <a:off x="3028931" y="2247880"/>
              <a:ext cx="1866940" cy="18669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sp>
          <p:nvSpPr>
            <p:cNvPr id="20" name="Oval 19">
              <a:extLst>
                <a:ext uri="{FF2B5EF4-FFF2-40B4-BE49-F238E27FC236}">
                  <a16:creationId xmlns:a16="http://schemas.microsoft.com/office/drawing/2014/main" id="{D9DE69C0-00F6-278F-31F7-0B2476ECF087}"/>
                </a:ext>
              </a:extLst>
            </p:cNvPr>
            <p:cNvSpPr/>
            <p:nvPr/>
          </p:nvSpPr>
          <p:spPr>
            <a:xfrm>
              <a:off x="3124454" y="2343403"/>
              <a:ext cx="1675892" cy="167589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sp>
          <p:nvSpPr>
            <p:cNvPr id="21" name="Pentagon 86">
              <a:extLst>
                <a:ext uri="{FF2B5EF4-FFF2-40B4-BE49-F238E27FC236}">
                  <a16:creationId xmlns:a16="http://schemas.microsoft.com/office/drawing/2014/main" id="{9AEA17C0-BFC1-EDF5-96BF-44B11DA7BE1F}"/>
                </a:ext>
              </a:extLst>
            </p:cNvPr>
            <p:cNvSpPr/>
            <p:nvPr/>
          </p:nvSpPr>
          <p:spPr>
            <a:xfrm rot="16200000" flipV="1">
              <a:off x="3114675" y="2238374"/>
              <a:ext cx="1695450" cy="76201"/>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grpSp>
      <p:grpSp>
        <p:nvGrpSpPr>
          <p:cNvPr id="22" name="Group 68">
            <a:extLst>
              <a:ext uri="{FF2B5EF4-FFF2-40B4-BE49-F238E27FC236}">
                <a16:creationId xmlns:a16="http://schemas.microsoft.com/office/drawing/2014/main" id="{B0C82FF7-8F1D-E482-01F4-47FD044955FF}"/>
              </a:ext>
            </a:extLst>
          </p:cNvPr>
          <p:cNvGrpSpPr/>
          <p:nvPr/>
        </p:nvGrpSpPr>
        <p:grpSpPr>
          <a:xfrm rot="2512506">
            <a:off x="1648911" y="1635062"/>
            <a:ext cx="878110" cy="1744877"/>
            <a:chOff x="3232159" y="1009650"/>
            <a:chExt cx="1460482" cy="2901941"/>
          </a:xfrm>
        </p:grpSpPr>
        <p:sp>
          <p:nvSpPr>
            <p:cNvPr id="23" name="Pentagon 69">
              <a:extLst>
                <a:ext uri="{FF2B5EF4-FFF2-40B4-BE49-F238E27FC236}">
                  <a16:creationId xmlns:a16="http://schemas.microsoft.com/office/drawing/2014/main" id="{8AFD2FC8-69C0-3EF4-482D-3DFD529F3665}"/>
                </a:ext>
              </a:extLst>
            </p:cNvPr>
            <p:cNvSpPr/>
            <p:nvPr/>
          </p:nvSpPr>
          <p:spPr>
            <a:xfrm rot="16200000">
              <a:off x="2990850" y="1714500"/>
              <a:ext cx="1943100" cy="5334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sp>
          <p:nvSpPr>
            <p:cNvPr id="24" name="Oval 23">
              <a:extLst>
                <a:ext uri="{FF2B5EF4-FFF2-40B4-BE49-F238E27FC236}">
                  <a16:creationId xmlns:a16="http://schemas.microsoft.com/office/drawing/2014/main" id="{7F62A049-1533-676F-86A4-FCE30E623D38}"/>
                </a:ext>
              </a:extLst>
            </p:cNvPr>
            <p:cNvSpPr/>
            <p:nvPr/>
          </p:nvSpPr>
          <p:spPr>
            <a:xfrm>
              <a:off x="3232159" y="2451109"/>
              <a:ext cx="1460482" cy="14604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sp>
          <p:nvSpPr>
            <p:cNvPr id="25" name="Oval 24">
              <a:extLst>
                <a:ext uri="{FF2B5EF4-FFF2-40B4-BE49-F238E27FC236}">
                  <a16:creationId xmlns:a16="http://schemas.microsoft.com/office/drawing/2014/main" id="{450083F3-C921-4F8D-548D-600AAC695522}"/>
                </a:ext>
              </a:extLst>
            </p:cNvPr>
            <p:cNvSpPr/>
            <p:nvPr/>
          </p:nvSpPr>
          <p:spPr>
            <a:xfrm>
              <a:off x="3306886" y="2525835"/>
              <a:ext cx="1311028" cy="131102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sp>
          <p:nvSpPr>
            <p:cNvPr id="26" name="Pentagon 74">
              <a:extLst>
                <a:ext uri="{FF2B5EF4-FFF2-40B4-BE49-F238E27FC236}">
                  <a16:creationId xmlns:a16="http://schemas.microsoft.com/office/drawing/2014/main" id="{D00C9F9D-1E15-A6D2-4061-18DAF2899259}"/>
                </a:ext>
              </a:extLst>
            </p:cNvPr>
            <p:cNvSpPr/>
            <p:nvPr/>
          </p:nvSpPr>
          <p:spPr>
            <a:xfrm rot="16200000" flipV="1">
              <a:off x="3114675" y="2238374"/>
              <a:ext cx="1695450" cy="7620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grpSp>
      <p:grpSp>
        <p:nvGrpSpPr>
          <p:cNvPr id="27" name="Group 66">
            <a:extLst>
              <a:ext uri="{FF2B5EF4-FFF2-40B4-BE49-F238E27FC236}">
                <a16:creationId xmlns:a16="http://schemas.microsoft.com/office/drawing/2014/main" id="{78EE6521-35BA-5F8D-DA1A-C28A20ED2017}"/>
              </a:ext>
            </a:extLst>
          </p:cNvPr>
          <p:cNvGrpSpPr/>
          <p:nvPr/>
        </p:nvGrpSpPr>
        <p:grpSpPr>
          <a:xfrm>
            <a:off x="1476890" y="1521293"/>
            <a:ext cx="641410" cy="1626521"/>
            <a:chOff x="3429000" y="1009650"/>
            <a:chExt cx="1066800" cy="2705100"/>
          </a:xfrm>
        </p:grpSpPr>
        <p:sp>
          <p:nvSpPr>
            <p:cNvPr id="28" name="Pentagon 60">
              <a:extLst>
                <a:ext uri="{FF2B5EF4-FFF2-40B4-BE49-F238E27FC236}">
                  <a16:creationId xmlns:a16="http://schemas.microsoft.com/office/drawing/2014/main" id="{AFADFDD6-4F19-8FE6-2517-1EDB836D0DF3}"/>
                </a:ext>
              </a:extLst>
            </p:cNvPr>
            <p:cNvSpPr/>
            <p:nvPr/>
          </p:nvSpPr>
          <p:spPr>
            <a:xfrm rot="16200000">
              <a:off x="2990850" y="1714500"/>
              <a:ext cx="1943100" cy="5334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sp>
          <p:nvSpPr>
            <p:cNvPr id="29" name="Oval 28">
              <a:extLst>
                <a:ext uri="{FF2B5EF4-FFF2-40B4-BE49-F238E27FC236}">
                  <a16:creationId xmlns:a16="http://schemas.microsoft.com/office/drawing/2014/main" id="{D760613B-0413-CD14-8838-FA8607375765}"/>
                </a:ext>
              </a:extLst>
            </p:cNvPr>
            <p:cNvSpPr/>
            <p:nvPr/>
          </p:nvSpPr>
          <p:spPr>
            <a:xfrm>
              <a:off x="3429000" y="2647950"/>
              <a:ext cx="1066800" cy="1066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sp>
          <p:nvSpPr>
            <p:cNvPr id="30" name="Oval 29">
              <a:extLst>
                <a:ext uri="{FF2B5EF4-FFF2-40B4-BE49-F238E27FC236}">
                  <a16:creationId xmlns:a16="http://schemas.microsoft.com/office/drawing/2014/main" id="{927EC93D-4DCE-B25E-2A6C-9EB5288401B3}"/>
                </a:ext>
              </a:extLst>
            </p:cNvPr>
            <p:cNvSpPr/>
            <p:nvPr/>
          </p:nvSpPr>
          <p:spPr>
            <a:xfrm>
              <a:off x="3657600" y="2876550"/>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sp>
          <p:nvSpPr>
            <p:cNvPr id="31" name="Pentagon 65">
              <a:extLst>
                <a:ext uri="{FF2B5EF4-FFF2-40B4-BE49-F238E27FC236}">
                  <a16:creationId xmlns:a16="http://schemas.microsoft.com/office/drawing/2014/main" id="{DF9E2BC7-A6DC-5945-B070-A8644467F5E8}"/>
                </a:ext>
              </a:extLst>
            </p:cNvPr>
            <p:cNvSpPr/>
            <p:nvPr/>
          </p:nvSpPr>
          <p:spPr>
            <a:xfrm rot="16200000" flipV="1">
              <a:off x="3114675" y="2238374"/>
              <a:ext cx="1695450" cy="76201"/>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200" dirty="0">
                <a:cs typeface="+mn-ea"/>
                <a:sym typeface="+mn-lt"/>
              </a:endParaRPr>
            </a:p>
          </p:txBody>
        </p:sp>
      </p:grpSp>
      <p:grpSp>
        <p:nvGrpSpPr>
          <p:cNvPr id="34" name="Group 33">
            <a:extLst>
              <a:ext uri="{FF2B5EF4-FFF2-40B4-BE49-F238E27FC236}">
                <a16:creationId xmlns:a16="http://schemas.microsoft.com/office/drawing/2014/main" id="{942F13AC-6B52-8BCC-C0AD-60D818BF52FD}"/>
              </a:ext>
            </a:extLst>
          </p:cNvPr>
          <p:cNvGrpSpPr/>
          <p:nvPr/>
        </p:nvGrpSpPr>
        <p:grpSpPr>
          <a:xfrm>
            <a:off x="863116" y="376614"/>
            <a:ext cx="2132465" cy="473832"/>
            <a:chOff x="3650114" y="432041"/>
            <a:chExt cx="2132465" cy="473832"/>
          </a:xfrm>
        </p:grpSpPr>
        <p:sp>
          <p:nvSpPr>
            <p:cNvPr id="32" name="Frame 31">
              <a:extLst>
                <a:ext uri="{FF2B5EF4-FFF2-40B4-BE49-F238E27FC236}">
                  <a16:creationId xmlns:a16="http://schemas.microsoft.com/office/drawing/2014/main" id="{0CCB2640-C0B2-EEFC-D26B-306288CAD20D}"/>
                </a:ext>
              </a:extLst>
            </p:cNvPr>
            <p:cNvSpPr/>
            <p:nvPr/>
          </p:nvSpPr>
          <p:spPr>
            <a:xfrm>
              <a:off x="3650114" y="444208"/>
              <a:ext cx="2069393" cy="46166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35674B3D-96D4-C980-484D-E5CE54299165}"/>
                </a:ext>
              </a:extLst>
            </p:cNvPr>
            <p:cNvSpPr txBox="1"/>
            <p:nvPr/>
          </p:nvSpPr>
          <p:spPr>
            <a:xfrm>
              <a:off x="3713185" y="432041"/>
              <a:ext cx="2069394" cy="461665"/>
            </a:xfrm>
            <a:prstGeom prst="rect">
              <a:avLst/>
            </a:prstGeom>
            <a:noFill/>
          </p:spPr>
          <p:txBody>
            <a:bodyPr wrap="square" rtlCol="0">
              <a:spAutoFit/>
            </a:bodyPr>
            <a:lstStyle/>
            <a:p>
              <a:r>
                <a:rPr lang="en-US" sz="2400" b="1" dirty="0">
                  <a:solidFill>
                    <a:srgbClr val="7030A0"/>
                  </a:solidFill>
                  <a:latin typeface="Times New Roman" panose="02020603050405020304" pitchFamily="18" charset="0"/>
                  <a:cs typeface="Times New Roman" panose="02020603050405020304" pitchFamily="18" charset="0"/>
                </a:rPr>
                <a:t>LUYỆN TẬP</a:t>
              </a:r>
            </a:p>
          </p:txBody>
        </p:sp>
      </p:grpSp>
      <p:sp>
        <p:nvSpPr>
          <p:cNvPr id="36" name="TextBox 35">
            <a:extLst>
              <a:ext uri="{FF2B5EF4-FFF2-40B4-BE49-F238E27FC236}">
                <a16:creationId xmlns:a16="http://schemas.microsoft.com/office/drawing/2014/main" id="{47FB19BB-3E5E-9D6C-8872-4111F2DD4656}"/>
              </a:ext>
            </a:extLst>
          </p:cNvPr>
          <p:cNvSpPr txBox="1"/>
          <p:nvPr/>
        </p:nvSpPr>
        <p:spPr>
          <a:xfrm>
            <a:off x="3519398" y="1345425"/>
            <a:ext cx="4787213"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2400" b="0" i="0" dirty="0">
                <a:effectLst/>
                <a:latin typeface="Times New Roman" panose="02020603050405020304" pitchFamily="18" charset="0"/>
                <a:cs typeface="Times New Roman" panose="02020603050405020304" pitchFamily="18" charset="0"/>
              </a:rPr>
              <a:t>Điều gì đã khiến H</a:t>
            </a:r>
            <a:r>
              <a:rPr lang="vi-VN" sz="2400" b="0" i="0" baseline="-25000" dirty="0">
                <a:effectLst/>
                <a:latin typeface="Times New Roman" panose="02020603050405020304" pitchFamily="18" charset="0"/>
                <a:cs typeface="Times New Roman" panose="02020603050405020304" pitchFamily="18" charset="0"/>
              </a:rPr>
              <a:t>2</a:t>
            </a:r>
            <a:r>
              <a:rPr lang="vi-VN" sz="2400" b="0" i="0" dirty="0">
                <a:effectLst/>
                <a:latin typeface="Times New Roman" panose="02020603050405020304" pitchFamily="18" charset="0"/>
                <a:cs typeface="Times New Roman" panose="02020603050405020304" pitchFamily="18" charset="0"/>
              </a:rPr>
              <a:t>O có nhiệt độ sôi cao hơn H</a:t>
            </a:r>
            <a:r>
              <a:rPr lang="vi-VN" sz="2400" b="0" i="0" baseline="-25000" dirty="0">
                <a:effectLst/>
                <a:latin typeface="Times New Roman" panose="02020603050405020304" pitchFamily="18" charset="0"/>
                <a:cs typeface="Times New Roman" panose="02020603050405020304" pitchFamily="18" charset="0"/>
              </a:rPr>
              <a:t>2</a:t>
            </a:r>
            <a:r>
              <a:rPr lang="vi-VN" sz="2400" b="0" i="0" dirty="0">
                <a:effectLst/>
                <a:latin typeface="Times New Roman" panose="02020603050405020304" pitchFamily="18" charset="0"/>
                <a:cs typeface="Times New Roman" panose="02020603050405020304" pitchFamily="18" charset="0"/>
              </a:rPr>
              <a:t>S? Giải thích</a:t>
            </a:r>
            <a:endParaRPr lang="en-US" sz="2400" dirty="0">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31ACAC8D-463A-0F67-7A1E-8E4EF53A1782}"/>
              </a:ext>
            </a:extLst>
          </p:cNvPr>
          <p:cNvSpPr/>
          <p:nvPr/>
        </p:nvSpPr>
        <p:spPr>
          <a:xfrm>
            <a:off x="4982090" y="2531360"/>
            <a:ext cx="1861828" cy="46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anose="02020603050405020304" pitchFamily="18" charset="0"/>
                <a:cs typeface="Times New Roman" panose="02020603050405020304" pitchFamily="18" charset="0"/>
              </a:rPr>
              <a:t>Lời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giải</a:t>
            </a:r>
            <a:endParaRPr lang="en-US" sz="2400" b="1" i="1"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2821B25A-52AA-5B53-2532-80AB16913BE0}"/>
              </a:ext>
            </a:extLst>
          </p:cNvPr>
          <p:cNvSpPr txBox="1"/>
          <p:nvPr/>
        </p:nvSpPr>
        <p:spPr>
          <a:xfrm>
            <a:off x="3634397" y="3348204"/>
            <a:ext cx="4968552" cy="1200329"/>
          </a:xfrm>
          <a:prstGeom prst="rect">
            <a:avLst/>
          </a:prstGeom>
          <a:noFill/>
        </p:spPr>
        <p:txBody>
          <a:bodyPr wrap="square">
            <a:spAutoFit/>
          </a:bodyPr>
          <a:lstStyle/>
          <a:p>
            <a:pPr algn="just"/>
            <a:r>
              <a:rPr lang="vi-VN" sz="2400" b="0" i="0" dirty="0">
                <a:effectLst/>
                <a:latin typeface="Times New Roman" panose="02020603050405020304" pitchFamily="18" charset="0"/>
                <a:cs typeface="Times New Roman" panose="02020603050405020304" pitchFamily="18" charset="0"/>
              </a:rPr>
              <a:t>H</a:t>
            </a:r>
            <a:r>
              <a:rPr lang="vi-VN" sz="2400" b="0" i="0" baseline="-25000" dirty="0">
                <a:effectLst/>
                <a:latin typeface="Times New Roman" panose="02020603050405020304" pitchFamily="18" charset="0"/>
                <a:cs typeface="Times New Roman" panose="02020603050405020304" pitchFamily="18" charset="0"/>
              </a:rPr>
              <a:t>2</a:t>
            </a:r>
            <a:r>
              <a:rPr lang="vi-VN" sz="2400" b="0" i="0" dirty="0">
                <a:effectLst/>
                <a:latin typeface="Times New Roman" panose="02020603050405020304" pitchFamily="18" charset="0"/>
                <a:cs typeface="Times New Roman" panose="02020603050405020304" pitchFamily="18" charset="0"/>
              </a:rPr>
              <a:t>O có nhiệt độ sôi cao hơn H</a:t>
            </a:r>
            <a:r>
              <a:rPr lang="vi-VN" sz="2400" b="0" i="0" baseline="-25000" dirty="0">
                <a:effectLst/>
                <a:latin typeface="Times New Roman" panose="02020603050405020304" pitchFamily="18" charset="0"/>
                <a:cs typeface="Times New Roman" panose="02020603050405020304" pitchFamily="18" charset="0"/>
              </a:rPr>
              <a:t>2</a:t>
            </a:r>
            <a:r>
              <a:rPr lang="vi-VN" sz="2400" b="0" i="0" dirty="0">
                <a:effectLst/>
                <a:latin typeface="Times New Roman" panose="02020603050405020304" pitchFamily="18" charset="0"/>
                <a:cs typeface="Times New Roman" panose="02020603050405020304" pitchFamily="18" charset="0"/>
              </a:rPr>
              <a:t>S do H</a:t>
            </a:r>
            <a:r>
              <a:rPr lang="vi-VN" sz="2400" b="0" i="0" baseline="-25000" dirty="0">
                <a:effectLst/>
                <a:latin typeface="Times New Roman" panose="02020603050405020304" pitchFamily="18" charset="0"/>
                <a:cs typeface="Times New Roman" panose="02020603050405020304" pitchFamily="18" charset="0"/>
              </a:rPr>
              <a:t>2</a:t>
            </a:r>
            <a:r>
              <a:rPr lang="vi-VN" sz="2400" b="0" i="0" dirty="0">
                <a:effectLst/>
                <a:latin typeface="Times New Roman" panose="02020603050405020304" pitchFamily="18" charset="0"/>
                <a:cs typeface="Times New Roman" panose="02020603050405020304" pitchFamily="18" charset="0"/>
              </a:rPr>
              <a:t>O có liên kết hydrogen liên phân tử còn H</a:t>
            </a:r>
            <a:r>
              <a:rPr lang="vi-VN" sz="2400" b="0" i="0" baseline="-25000" dirty="0">
                <a:effectLst/>
                <a:latin typeface="Times New Roman" panose="02020603050405020304" pitchFamily="18" charset="0"/>
                <a:cs typeface="Times New Roman" panose="02020603050405020304" pitchFamily="18" charset="0"/>
              </a:rPr>
              <a:t>2</a:t>
            </a:r>
            <a:r>
              <a:rPr lang="vi-VN" sz="2400" b="0" i="0" dirty="0">
                <a:effectLst/>
                <a:latin typeface="Times New Roman" panose="02020603050405020304" pitchFamily="18" charset="0"/>
                <a:cs typeface="Times New Roman" panose="02020603050405020304" pitchFamily="18" charset="0"/>
              </a:rPr>
              <a:t>S không có liên kết hydrogen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5935395"/>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360"/>
                                          </p:val>
                                        </p:tav>
                                        <p:tav tm="100000">
                                          <p:val>
                                            <p:fltVal val="0"/>
                                          </p:val>
                                        </p:tav>
                                      </p:tavLst>
                                    </p:anim>
                                    <p:animEffect transition="in" filter="fade">
                                      <p:cBhvr>
                                        <p:cTn id="10" dur="1000"/>
                                        <p:tgtEl>
                                          <p:spTgt spid="27"/>
                                        </p:tgtEl>
                                      </p:cBhvr>
                                    </p:animEffect>
                                  </p:childTnLst>
                                </p:cTn>
                              </p:par>
                              <p:par>
                                <p:cTn id="11" presetID="53"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49" presetClass="entr" presetSubtype="0" decel="10000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360"/>
                                          </p:val>
                                        </p:tav>
                                        <p:tav tm="100000">
                                          <p:val>
                                            <p:fltVal val="0"/>
                                          </p:val>
                                        </p:tav>
                                      </p:tavLst>
                                    </p:anim>
                                    <p:animEffect transition="in" filter="fade">
                                      <p:cBhvr>
                                        <p:cTn id="22" dur="1000"/>
                                        <p:tgtEl>
                                          <p:spTgt spid="22"/>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2000"/>
                            </p:stCondLst>
                            <p:childTnLst>
                              <p:par>
                                <p:cTn id="29" presetID="49" presetClass="entr" presetSubtype="0" decel="10000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360"/>
                                          </p:val>
                                        </p:tav>
                                        <p:tav tm="100000">
                                          <p:val>
                                            <p:fltVal val="0"/>
                                          </p:val>
                                        </p:tav>
                                      </p:tavLst>
                                    </p:anim>
                                    <p:animEffect transition="in" filter="fade">
                                      <p:cBhvr>
                                        <p:cTn id="34" dur="1000"/>
                                        <p:tgtEl>
                                          <p:spTgt spid="17"/>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par>
                          <p:cTn id="40" fill="hold">
                            <p:stCondLst>
                              <p:cond delay="3000"/>
                            </p:stCondLst>
                            <p:childTnLst>
                              <p:par>
                                <p:cTn id="41" presetID="49" presetClass="entr" presetSubtype="0" decel="10000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style.rotation</p:attrName>
                                        </p:attrNameLst>
                                      </p:cBhvr>
                                      <p:tavLst>
                                        <p:tav tm="0">
                                          <p:val>
                                            <p:fltVal val="360"/>
                                          </p:val>
                                        </p:tav>
                                        <p:tav tm="100000">
                                          <p:val>
                                            <p:fltVal val="0"/>
                                          </p:val>
                                        </p:tav>
                                      </p:tavLst>
                                    </p:anim>
                                    <p:animEffect transition="in" filter="fade">
                                      <p:cBhvr>
                                        <p:cTn id="46" dur="1000"/>
                                        <p:tgtEl>
                                          <p:spTgt spid="12"/>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500" fill="hold"/>
                                        <p:tgtEl>
                                          <p:spTgt spid="3"/>
                                        </p:tgtEl>
                                        <p:attrNameLst>
                                          <p:attrName>ppt_w</p:attrName>
                                        </p:attrNameLst>
                                      </p:cBhvr>
                                      <p:tavLst>
                                        <p:tav tm="0">
                                          <p:val>
                                            <p:fltVal val="0"/>
                                          </p:val>
                                        </p:tav>
                                        <p:tav tm="100000">
                                          <p:val>
                                            <p:strVal val="#ppt_w"/>
                                          </p:val>
                                        </p:tav>
                                      </p:tavLst>
                                    </p:anim>
                                    <p:anim calcmode="lin" valueType="num">
                                      <p:cBhvr>
                                        <p:cTn id="50" dur="500" fill="hold"/>
                                        <p:tgtEl>
                                          <p:spTgt spid="3"/>
                                        </p:tgtEl>
                                        <p:attrNameLst>
                                          <p:attrName>ppt_h</p:attrName>
                                        </p:attrNameLst>
                                      </p:cBhvr>
                                      <p:tavLst>
                                        <p:tav tm="0">
                                          <p:val>
                                            <p:fltVal val="0"/>
                                          </p:val>
                                        </p:tav>
                                        <p:tav tm="100000">
                                          <p:val>
                                            <p:strVal val="#ppt_h"/>
                                          </p:val>
                                        </p:tav>
                                      </p:tavLst>
                                    </p:anim>
                                    <p:animEffect transition="in" filter="fade">
                                      <p:cBhvr>
                                        <p:cTn id="51" dur="500"/>
                                        <p:tgtEl>
                                          <p:spTgt spid="3"/>
                                        </p:tgtEl>
                                      </p:cBhvr>
                                    </p:animEffect>
                                  </p:childTnLst>
                                </p:cTn>
                              </p:par>
                            </p:childTnLst>
                          </p:cTn>
                        </p:par>
                        <p:par>
                          <p:cTn id="52" fill="hold">
                            <p:stCondLst>
                              <p:cond delay="4000"/>
                            </p:stCondLst>
                            <p:childTnLst>
                              <p:par>
                                <p:cTn id="53" presetID="49" presetClass="entr" presetSubtype="0" decel="10000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1000" fill="hold"/>
                                        <p:tgtEl>
                                          <p:spTgt spid="7"/>
                                        </p:tgtEl>
                                        <p:attrNameLst>
                                          <p:attrName>ppt_w</p:attrName>
                                        </p:attrNameLst>
                                      </p:cBhvr>
                                      <p:tavLst>
                                        <p:tav tm="0">
                                          <p:val>
                                            <p:fltVal val="0"/>
                                          </p:val>
                                        </p:tav>
                                        <p:tav tm="100000">
                                          <p:val>
                                            <p:strVal val="#ppt_w"/>
                                          </p:val>
                                        </p:tav>
                                      </p:tavLst>
                                    </p:anim>
                                    <p:anim calcmode="lin" valueType="num">
                                      <p:cBhvr>
                                        <p:cTn id="56" dur="1000" fill="hold"/>
                                        <p:tgtEl>
                                          <p:spTgt spid="7"/>
                                        </p:tgtEl>
                                        <p:attrNameLst>
                                          <p:attrName>ppt_h</p:attrName>
                                        </p:attrNameLst>
                                      </p:cBhvr>
                                      <p:tavLst>
                                        <p:tav tm="0">
                                          <p:val>
                                            <p:fltVal val="0"/>
                                          </p:val>
                                        </p:tav>
                                        <p:tav tm="100000">
                                          <p:val>
                                            <p:strVal val="#ppt_h"/>
                                          </p:val>
                                        </p:tav>
                                      </p:tavLst>
                                    </p:anim>
                                    <p:anim calcmode="lin" valueType="num">
                                      <p:cBhvr>
                                        <p:cTn id="57" dur="1000" fill="hold"/>
                                        <p:tgtEl>
                                          <p:spTgt spid="7"/>
                                        </p:tgtEl>
                                        <p:attrNameLst>
                                          <p:attrName>style.rotation</p:attrName>
                                        </p:attrNameLst>
                                      </p:cBhvr>
                                      <p:tavLst>
                                        <p:tav tm="0">
                                          <p:val>
                                            <p:fltVal val="360"/>
                                          </p:val>
                                        </p:tav>
                                        <p:tav tm="100000">
                                          <p:val>
                                            <p:fltVal val="0"/>
                                          </p:val>
                                        </p:tav>
                                      </p:tavLst>
                                    </p:anim>
                                    <p:animEffect transition="in" filter="fade">
                                      <p:cBhvr>
                                        <p:cTn id="58" dur="1000"/>
                                        <p:tgtEl>
                                          <p:spTgt spid="7"/>
                                        </p:tgtEl>
                                      </p:cBhvr>
                                    </p:animEffect>
                                  </p:childTnLst>
                                </p:cTn>
                              </p:par>
                              <p:par>
                                <p:cTn id="59" presetID="53" presetClass="entr" presetSubtype="0"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fill="hold"/>
                                        <p:tgtEl>
                                          <p:spTgt spid="2"/>
                                        </p:tgtEl>
                                        <p:attrNameLst>
                                          <p:attrName>ppt_w</p:attrName>
                                        </p:attrNameLst>
                                      </p:cBhvr>
                                      <p:tavLst>
                                        <p:tav tm="0">
                                          <p:val>
                                            <p:fltVal val="0"/>
                                          </p:val>
                                        </p:tav>
                                        <p:tav tm="100000">
                                          <p:val>
                                            <p:strVal val="#ppt_w"/>
                                          </p:val>
                                        </p:tav>
                                      </p:tavLst>
                                    </p:anim>
                                    <p:anim calcmode="lin" valueType="num">
                                      <p:cBhvr>
                                        <p:cTn id="62" dur="500" fill="hold"/>
                                        <p:tgtEl>
                                          <p:spTgt spid="2"/>
                                        </p:tgtEl>
                                        <p:attrNameLst>
                                          <p:attrName>ppt_h</p:attrName>
                                        </p:attrNameLst>
                                      </p:cBhvr>
                                      <p:tavLst>
                                        <p:tav tm="0">
                                          <p:val>
                                            <p:fltVal val="0"/>
                                          </p:val>
                                        </p:tav>
                                        <p:tav tm="100000">
                                          <p:val>
                                            <p:strVal val="#ppt_h"/>
                                          </p:val>
                                        </p:tav>
                                      </p:tavLst>
                                    </p:anim>
                                    <p:animEffect transition="in" filter="fade">
                                      <p:cBhvr>
                                        <p:cTn id="63" dur="500"/>
                                        <p:tgtEl>
                                          <p:spTgt spid="2"/>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circle(in)">
                                      <p:cBhvr>
                                        <p:cTn id="68" dur="20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circle(in)">
                                      <p:cBhvr>
                                        <p:cTn id="73" dur="20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circle(in)">
                                      <p:cBhvr>
                                        <p:cTn id="78"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36" grpId="0" animBg="1"/>
      <p:bldP spid="37" grpId="0" animBg="1"/>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D7D5C8-A211-16B9-29CE-F3683A997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66460" cy="5143500"/>
          </a:xfrm>
          <a:prstGeom prst="rect">
            <a:avLst/>
          </a:prstGeom>
        </p:spPr>
      </p:pic>
      <p:sp>
        <p:nvSpPr>
          <p:cNvPr id="6" name="Hexagon 5">
            <a:extLst>
              <a:ext uri="{FF2B5EF4-FFF2-40B4-BE49-F238E27FC236}">
                <a16:creationId xmlns:a16="http://schemas.microsoft.com/office/drawing/2014/main" id="{234A2574-9D9B-4C14-A448-5575E3A5EA1E}"/>
              </a:ext>
            </a:extLst>
          </p:cNvPr>
          <p:cNvSpPr/>
          <p:nvPr/>
        </p:nvSpPr>
        <p:spPr>
          <a:xfrm>
            <a:off x="4572000" y="0"/>
            <a:ext cx="5966460" cy="514350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Hexagon 7">
            <a:extLst>
              <a:ext uri="{FF2B5EF4-FFF2-40B4-BE49-F238E27FC236}">
                <a16:creationId xmlns:a16="http://schemas.microsoft.com/office/drawing/2014/main" id="{C966DFE6-A661-45EB-A881-63F324A67294}"/>
              </a:ext>
            </a:extLst>
          </p:cNvPr>
          <p:cNvSpPr/>
          <p:nvPr/>
        </p:nvSpPr>
        <p:spPr>
          <a:xfrm>
            <a:off x="4778894" y="-138897"/>
            <a:ext cx="6288699" cy="5421293"/>
          </a:xfrm>
          <a:prstGeom prst="hexagon">
            <a:avLst/>
          </a:prstGeom>
          <a:noFill/>
          <a:ln w="28575">
            <a:gradFill>
              <a:gsLst>
                <a:gs pos="0">
                  <a:srgbClr val="C00000"/>
                </a:gs>
                <a:gs pos="51000">
                  <a:srgbClr val="8F1D62"/>
                </a:gs>
                <a:gs pos="100000">
                  <a:srgbClr val="7030A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Hexagon 10">
            <a:extLst>
              <a:ext uri="{FF2B5EF4-FFF2-40B4-BE49-F238E27FC236}">
                <a16:creationId xmlns:a16="http://schemas.microsoft.com/office/drawing/2014/main" id="{6D3E3DC2-455A-42B0-8716-CC83D307E78B}"/>
              </a:ext>
            </a:extLst>
          </p:cNvPr>
          <p:cNvSpPr/>
          <p:nvPr/>
        </p:nvSpPr>
        <p:spPr>
          <a:xfrm>
            <a:off x="4330248" y="3750095"/>
            <a:ext cx="2215191" cy="1909647"/>
          </a:xfrm>
          <a:prstGeom prst="hexagon">
            <a:avLst/>
          </a:prstGeom>
          <a:solidFill>
            <a:srgbClr val="7030A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Hexagon 11">
            <a:extLst>
              <a:ext uri="{FF2B5EF4-FFF2-40B4-BE49-F238E27FC236}">
                <a16:creationId xmlns:a16="http://schemas.microsoft.com/office/drawing/2014/main" id="{C690DBF6-3A52-4221-8C4C-63FC8108E9F8}"/>
              </a:ext>
            </a:extLst>
          </p:cNvPr>
          <p:cNvSpPr/>
          <p:nvPr/>
        </p:nvSpPr>
        <p:spPr>
          <a:xfrm>
            <a:off x="8119330" y="-351486"/>
            <a:ext cx="1463040" cy="1261241"/>
          </a:xfrm>
          <a:prstGeom prst="hexagon">
            <a:avLst/>
          </a:prstGeom>
          <a:solidFill>
            <a:srgbClr val="C0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5">
            <a:extLst>
              <a:ext uri="{FF2B5EF4-FFF2-40B4-BE49-F238E27FC236}">
                <a16:creationId xmlns:a16="http://schemas.microsoft.com/office/drawing/2014/main" id="{73DE862B-9031-764F-16C7-CB72AC57E217}"/>
              </a:ext>
            </a:extLst>
          </p:cNvPr>
          <p:cNvSpPr txBox="1"/>
          <p:nvPr/>
        </p:nvSpPr>
        <p:spPr>
          <a:xfrm>
            <a:off x="5638164" y="909755"/>
            <a:ext cx="2948119" cy="3323987"/>
          </a:xfrm>
          <a:prstGeom prst="rect">
            <a:avLst/>
          </a:prstGeom>
          <a:noFill/>
        </p:spPr>
        <p:txBody>
          <a:bodyPr wrap="square" lIns="0" tIns="0" rIns="0" bIns="0" rtlCol="0">
            <a:spAutoFit/>
          </a:bodyPr>
          <a:lstStyle/>
          <a:p>
            <a:pPr algn="ctr"/>
            <a:r>
              <a:rPr lang="vi-VN" altLang="zh-CN" sz="3600" b="1" i="1" dirty="0">
                <a:solidFill>
                  <a:schemeClr val="accent6"/>
                </a:solidFill>
                <a:latin typeface="Times New Roman" panose="02020603050405020304" pitchFamily="18" charset="0"/>
                <a:cs typeface="Times New Roman" panose="02020603050405020304" pitchFamily="18" charset="0"/>
                <a:sym typeface="+mn-lt"/>
              </a:rPr>
              <a:t>Tìm hiểu vai trò, ảnh hưởng của liên kết hydrogen tới tính chất vật lí của nước</a:t>
            </a:r>
            <a:endParaRPr lang="zh-CN" altLang="en-US" sz="600" b="1" i="1" dirty="0">
              <a:solidFill>
                <a:schemeClr val="bg1">
                  <a:lumMod val="65000"/>
                </a:schemeClr>
              </a:solidFill>
              <a:cs typeface="+mn-ea"/>
              <a:sym typeface="+mn-lt"/>
            </a:endParaRPr>
          </a:p>
        </p:txBody>
      </p:sp>
    </p:spTree>
    <p:extLst>
      <p:ext uri="{BB962C8B-B14F-4D97-AF65-F5344CB8AC3E}">
        <p14:creationId xmlns:p14="http://schemas.microsoft.com/office/powerpoint/2010/main" val="2213981954"/>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DAB974-9279-0CF8-9FAD-273276635CB4}"/>
              </a:ext>
            </a:extLst>
          </p:cNvPr>
          <p:cNvSpPr txBox="1"/>
          <p:nvPr/>
        </p:nvSpPr>
        <p:spPr>
          <a:xfrm>
            <a:off x="3707904" y="339502"/>
            <a:ext cx="2592288" cy="584775"/>
          </a:xfrm>
          <a:prstGeom prst="rect">
            <a:avLst/>
          </a:prstGeom>
          <a:noFill/>
        </p:spPr>
        <p:txBody>
          <a:bodyPr wrap="square" rtlCol="0">
            <a:spAutoFit/>
          </a:bodyPr>
          <a:lstStyle/>
          <a:p>
            <a:r>
              <a:rPr lang="en-US" sz="3200" b="1" dirty="0">
                <a:solidFill>
                  <a:schemeClr val="accent3"/>
                </a:solidFill>
                <a:latin typeface="Times New Roman" panose="02020603050405020304" pitchFamily="18" charset="0"/>
                <a:cs typeface="Times New Roman" panose="02020603050405020304" pitchFamily="18" charset="0"/>
              </a:rPr>
              <a:t>VIDEO</a:t>
            </a:r>
          </a:p>
        </p:txBody>
      </p:sp>
      <p:pic>
        <p:nvPicPr>
          <p:cNvPr id="4" name="03. ẢNH HƯỚNG CỦA LIÊN KẾT HYDROGEN TỚI TCVL CỦA NƯỚC (SGK CÁNH DIỀU) ll Ông giáo dạy hóa">
            <a:hlinkClick r:id="" action="ppaction://media"/>
            <a:extLst>
              <a:ext uri="{FF2B5EF4-FFF2-40B4-BE49-F238E27FC236}">
                <a16:creationId xmlns:a16="http://schemas.microsoft.com/office/drawing/2014/main" id="{4F72A992-6E7F-54C7-5910-24FE17E1E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3872" y="1059582"/>
            <a:ext cx="6876256" cy="3867894"/>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1002758635"/>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CC8A5-0092-20A8-7F4F-F54AF1380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sp>
        <p:nvSpPr>
          <p:cNvPr id="6" name="Rectangle 5">
            <a:extLst>
              <a:ext uri="{FF2B5EF4-FFF2-40B4-BE49-F238E27FC236}">
                <a16:creationId xmlns:a16="http://schemas.microsoft.com/office/drawing/2014/main" id="{0B50E3E6-6019-0BD5-336B-D9C9120A9163}"/>
              </a:ext>
            </a:extLst>
          </p:cNvPr>
          <p:cNvSpPr/>
          <p:nvPr/>
        </p:nvSpPr>
        <p:spPr>
          <a:xfrm>
            <a:off x="15039" y="310347"/>
            <a:ext cx="9144000" cy="95410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7656D4F2-E9CC-A479-DD37-840853AE99D2}"/>
              </a:ext>
            </a:extLst>
          </p:cNvPr>
          <p:cNvSpPr txBox="1"/>
          <p:nvPr/>
        </p:nvSpPr>
        <p:spPr>
          <a:xfrm>
            <a:off x="698607" y="339502"/>
            <a:ext cx="7560840" cy="954107"/>
          </a:xfrm>
          <a:prstGeom prst="rect">
            <a:avLst/>
          </a:prstGeom>
          <a:noFill/>
        </p:spPr>
        <p:txBody>
          <a:bodyPr wrap="square" rtlCol="0">
            <a:spAutoFit/>
          </a:bodyPr>
          <a:lstStyle/>
          <a:p>
            <a:pPr marL="0" marR="0" algn="just">
              <a:spcBef>
                <a:spcPts val="0"/>
              </a:spcBef>
              <a:spcAft>
                <a:spcPts val="0"/>
              </a:spcAft>
              <a:tabLst>
                <a:tab pos="180340" algn="l"/>
                <a:tab pos="450215" algn="l"/>
                <a:tab pos="6019165" algn="l"/>
              </a:tabLst>
            </a:pP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hydrogen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sôi</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tan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1483381"/>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5BE90A-D2A4-A599-0526-1CC4F04C4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8"/>
            <a:ext cx="9144000" cy="5139764"/>
          </a:xfrm>
          <a:prstGeom prst="rect">
            <a:avLst/>
          </a:prstGeom>
        </p:spPr>
      </p:pic>
      <p:sp>
        <p:nvSpPr>
          <p:cNvPr id="4" name="Rectangle 3">
            <a:extLst>
              <a:ext uri="{FF2B5EF4-FFF2-40B4-BE49-F238E27FC236}">
                <a16:creationId xmlns:a16="http://schemas.microsoft.com/office/drawing/2014/main" id="{C5DDA915-C31D-C451-F1C0-684922923813}"/>
              </a:ext>
            </a:extLst>
          </p:cNvPr>
          <p:cNvSpPr/>
          <p:nvPr/>
        </p:nvSpPr>
        <p:spPr>
          <a:xfrm>
            <a:off x="987" y="2067694"/>
            <a:ext cx="9144000" cy="126136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A721B8C5-29E3-41B4-92D3-CA17D008BC5D}"/>
              </a:ext>
            </a:extLst>
          </p:cNvPr>
          <p:cNvSpPr txBox="1"/>
          <p:nvPr/>
        </p:nvSpPr>
        <p:spPr>
          <a:xfrm>
            <a:off x="576543" y="2128726"/>
            <a:ext cx="7992888" cy="1200329"/>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hợp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nhiệt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độ</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nóng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chảy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nhiệt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độ</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sôi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cao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hơn</a:t>
            </a:r>
            <a:r>
              <a:rPr lang="en-US" sz="2400" b="1" dirty="0">
                <a:solidFill>
                  <a:schemeClr val="bg1"/>
                </a:solidFill>
                <a:latin typeface="Times New Roman" panose="02020603050405020304" pitchFamily="18" charset="0"/>
                <a:cs typeface="Times New Roman" panose="02020603050405020304" pitchFamily="18" charset="0"/>
              </a:rPr>
              <a:t> so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nhiều</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hợp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cùng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trúc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nhưng</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tạo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được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liên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kết</a:t>
            </a:r>
            <a:r>
              <a:rPr lang="en-US" sz="2400" b="1" dirty="0">
                <a:solidFill>
                  <a:schemeClr val="bg1"/>
                </a:solidFill>
                <a:latin typeface="Times New Roman" panose="02020603050405020304" pitchFamily="18" charset="0"/>
                <a:cs typeface="Times New Roman" panose="02020603050405020304" pitchFamily="18" charset="0"/>
              </a:rPr>
              <a:t> hydrogen</a:t>
            </a:r>
            <a:r>
              <a:rPr lang="en-US" sz="24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40350647"/>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tr.jpg"/>
          <p:cNvPicPr>
            <a:picLocks noChangeAspect="1" noChangeArrowheads="1"/>
          </p:cNvPicPr>
          <p:nvPr/>
        </p:nvPicPr>
        <p:blipFill>
          <a:blip r:embed="rId8" cstate="print"/>
          <a:srcRect/>
          <a:stretch>
            <a:fillRect/>
          </a:stretch>
        </p:blipFill>
        <p:spPr bwMode="auto">
          <a:xfrm>
            <a:off x="0" y="0"/>
            <a:ext cx="9144000" cy="5148262"/>
          </a:xfrm>
          <a:prstGeom prst="rect">
            <a:avLst/>
          </a:prstGeom>
          <a:noFill/>
        </p:spPr>
      </p:pic>
      <p:sp>
        <p:nvSpPr>
          <p:cNvPr id="19" name="MH_Others_2"/>
          <p:cNvSpPr txBox="1"/>
          <p:nvPr>
            <p:custDataLst>
              <p:tags r:id="rId1"/>
            </p:custDataLst>
          </p:nvPr>
        </p:nvSpPr>
        <p:spPr>
          <a:xfrm>
            <a:off x="2186509" y="323882"/>
            <a:ext cx="4554893" cy="553998"/>
          </a:xfrm>
          <a:prstGeom prst="rect">
            <a:avLst/>
          </a:prstGeom>
          <a:noFill/>
        </p:spPr>
        <p:txBody>
          <a:bodyPr wrap="square" lIns="0" tIns="0" rIns="0" bIns="0">
            <a:spAutoFit/>
          </a:bodyPr>
          <a:lstStyle/>
          <a:p>
            <a:pPr algn="ctr">
              <a:defRPr/>
            </a:pPr>
            <a:r>
              <a:rPr lang="en-US" altLang="zh-CN" sz="3600" b="1" dirty="0">
                <a:solidFill>
                  <a:srgbClr val="7030A0"/>
                </a:solidFill>
                <a:latin typeface="Times New Roman" panose="02020603050405020304" pitchFamily="18" charset="0"/>
                <a:cs typeface="Times New Roman" panose="02020603050405020304" pitchFamily="18" charset="0"/>
                <a:sym typeface="+mn-lt"/>
              </a:rPr>
              <a:t>NỘI DUNG BÀI HỌC</a:t>
            </a:r>
            <a:endParaRPr lang="zh-CN" altLang="en-US" sz="3600" b="1" dirty="0">
              <a:solidFill>
                <a:srgbClr val="7030A0"/>
              </a:solidFill>
              <a:latin typeface="Times New Roman" panose="02020603050405020304" pitchFamily="18" charset="0"/>
              <a:cs typeface="Times New Roman" panose="02020603050405020304" pitchFamily="18" charset="0"/>
              <a:sym typeface="+mn-lt"/>
            </a:endParaRPr>
          </a:p>
        </p:txBody>
      </p:sp>
      <p:sp>
        <p:nvSpPr>
          <p:cNvPr id="20" name="MH_Number_1"/>
          <p:cNvSpPr/>
          <p:nvPr>
            <p:custDataLst>
              <p:tags r:id="rId2"/>
            </p:custDataLst>
          </p:nvPr>
        </p:nvSpPr>
        <p:spPr>
          <a:xfrm>
            <a:off x="2059511" y="2018314"/>
            <a:ext cx="536880" cy="541288"/>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Times New Roman" panose="02020603050405020304" pitchFamily="18" charset="0"/>
                <a:cs typeface="Times New Roman" panose="02020603050405020304" pitchFamily="18" charset="0"/>
                <a:sym typeface="+mn-lt"/>
              </a:rPr>
              <a:t>1</a:t>
            </a:r>
            <a:endParaRPr lang="zh-CN" altLang="en-US" sz="3200" b="1" dirty="0">
              <a:solidFill>
                <a:srgbClr val="FFFFFF"/>
              </a:solidFill>
              <a:latin typeface="Times New Roman" panose="02020603050405020304" pitchFamily="18" charset="0"/>
              <a:cs typeface="Times New Roman" panose="02020603050405020304" pitchFamily="18" charset="0"/>
              <a:sym typeface="+mn-lt"/>
            </a:endParaRPr>
          </a:p>
        </p:txBody>
      </p:sp>
      <p:sp>
        <p:nvSpPr>
          <p:cNvPr id="21" name="MH_Entry_1"/>
          <p:cNvSpPr/>
          <p:nvPr>
            <p:custDataLst>
              <p:tags r:id="rId3"/>
            </p:custDataLst>
          </p:nvPr>
        </p:nvSpPr>
        <p:spPr>
          <a:xfrm>
            <a:off x="1142438" y="2663896"/>
            <a:ext cx="2198922" cy="106439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2800" b="1" dirty="0">
                <a:solidFill>
                  <a:schemeClr val="accent4"/>
                </a:solidFill>
                <a:latin typeface="Times New Roman" panose="02020603050405020304" pitchFamily="18" charset="0"/>
                <a:cs typeface="Times New Roman" panose="02020603050405020304" pitchFamily="18" charset="0"/>
                <a:sym typeface="+mn-lt"/>
              </a:rPr>
              <a:t>LIÊN KẾT HYDROGEN </a:t>
            </a:r>
            <a:endParaRPr lang="zh-CN" altLang="en-US" sz="2800" b="1" dirty="0">
              <a:solidFill>
                <a:schemeClr val="accent4"/>
              </a:solidFill>
              <a:latin typeface="Times New Roman" panose="02020603050405020304" pitchFamily="18" charset="0"/>
              <a:cs typeface="Times New Roman" panose="02020603050405020304" pitchFamily="18" charset="0"/>
              <a:sym typeface="+mn-lt"/>
            </a:endParaRPr>
          </a:p>
        </p:txBody>
      </p:sp>
      <p:sp>
        <p:nvSpPr>
          <p:cNvPr id="22" name="MH_Number_2"/>
          <p:cNvSpPr/>
          <p:nvPr>
            <p:custDataLst>
              <p:tags r:id="rId4"/>
            </p:custDataLst>
          </p:nvPr>
        </p:nvSpPr>
        <p:spPr>
          <a:xfrm>
            <a:off x="6504932" y="1995308"/>
            <a:ext cx="540582" cy="553998"/>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Times New Roman" panose="02020603050405020304" pitchFamily="18" charset="0"/>
                <a:cs typeface="Times New Roman" panose="02020603050405020304" pitchFamily="18" charset="0"/>
                <a:sym typeface="+mn-lt"/>
              </a:rPr>
              <a:t>2</a:t>
            </a:r>
            <a:endParaRPr lang="zh-CN" altLang="en-US" sz="3200" b="1" dirty="0">
              <a:solidFill>
                <a:srgbClr val="FFFFFF"/>
              </a:solidFill>
              <a:latin typeface="Times New Roman" panose="02020603050405020304" pitchFamily="18" charset="0"/>
              <a:cs typeface="Times New Roman" panose="02020603050405020304" pitchFamily="18" charset="0"/>
              <a:sym typeface="+mn-lt"/>
            </a:endParaRPr>
          </a:p>
        </p:txBody>
      </p:sp>
      <p:sp>
        <p:nvSpPr>
          <p:cNvPr id="23" name="MH_Entry_2"/>
          <p:cNvSpPr/>
          <p:nvPr>
            <p:custDataLst>
              <p:tags r:id="rId5"/>
            </p:custDataLst>
          </p:nvPr>
        </p:nvSpPr>
        <p:spPr>
          <a:xfrm>
            <a:off x="5521423" y="2697287"/>
            <a:ext cx="2949440" cy="106439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a:lnSpc>
                <a:spcPct val="130000"/>
              </a:lnSpc>
            </a:pPr>
            <a:r>
              <a:rPr lang="nl-NL" altLang="zh-CN" sz="2800" b="1" dirty="0">
                <a:solidFill>
                  <a:schemeClr val="accent2"/>
                </a:solidFill>
                <a:latin typeface="Times New Roman" panose="02020603050405020304" pitchFamily="18" charset="0"/>
                <a:cs typeface="Times New Roman" panose="02020603050405020304" pitchFamily="18" charset="0"/>
                <a:sym typeface="+mn-lt"/>
              </a:rPr>
              <a:t>TƯƠNG TÁC VAN DER WAALS</a:t>
            </a:r>
            <a:endParaRPr lang="zh-CN" altLang="en-US" sz="2800" b="1" dirty="0">
              <a:solidFill>
                <a:schemeClr val="accent2"/>
              </a:solidFill>
              <a:latin typeface="Times New Roman" panose="02020603050405020304" pitchFamily="18" charset="0"/>
              <a:cs typeface="Times New Roman" panose="02020603050405020304" pitchFamily="18" charset="0"/>
              <a:sym typeface="+mn-lt"/>
            </a:endParaRPr>
          </a:p>
        </p:txBody>
      </p:sp>
      <p:sp>
        <p:nvSpPr>
          <p:cNvPr id="12" name="AutoShape 1">
            <a:extLst>
              <a:ext uri="{FF2B5EF4-FFF2-40B4-BE49-F238E27FC236}">
                <a16:creationId xmlns:a16="http://schemas.microsoft.com/office/drawing/2014/main" id="{C225BC47-D083-27B3-BCC0-CCC831DB3843}"/>
              </a:ext>
            </a:extLst>
          </p:cNvPr>
          <p:cNvSpPr>
            <a:spLocks/>
          </p:cNvSpPr>
          <p:nvPr/>
        </p:nvSpPr>
        <p:spPr bwMode="auto">
          <a:xfrm>
            <a:off x="2976660" y="1048184"/>
            <a:ext cx="3073331" cy="2713159"/>
          </a:xfrm>
          <a:custGeom>
            <a:avLst/>
            <a:gdLst>
              <a:gd name="T0" fmla="*/ 4718844 w 19762"/>
              <a:gd name="T1" fmla="*/ 4586885 h 19044"/>
              <a:gd name="T2" fmla="*/ 4718844 w 19762"/>
              <a:gd name="T3" fmla="*/ 4586885 h 19044"/>
              <a:gd name="T4" fmla="*/ 4718844 w 19762"/>
              <a:gd name="T5" fmla="*/ 4586885 h 19044"/>
              <a:gd name="T6" fmla="*/ 4718844 w 19762"/>
              <a:gd name="T7" fmla="*/ 4586885 h 190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62" h="19044">
                <a:moveTo>
                  <a:pt x="500" y="4092"/>
                </a:moveTo>
                <a:cubicBezTo>
                  <a:pt x="1007" y="3072"/>
                  <a:pt x="1899" y="2369"/>
                  <a:pt x="2902" y="1983"/>
                </a:cubicBezTo>
                <a:cubicBezTo>
                  <a:pt x="4142" y="1507"/>
                  <a:pt x="5481" y="1530"/>
                  <a:pt x="6778" y="1317"/>
                </a:cubicBezTo>
                <a:cubicBezTo>
                  <a:pt x="9870" y="810"/>
                  <a:pt x="13046" y="-963"/>
                  <a:pt x="15828" y="686"/>
                </a:cubicBezTo>
                <a:cubicBezTo>
                  <a:pt x="17060" y="1417"/>
                  <a:pt x="17887" y="2706"/>
                  <a:pt x="18539" y="4060"/>
                </a:cubicBezTo>
                <a:cubicBezTo>
                  <a:pt x="19806" y="6692"/>
                  <a:pt x="20395" y="9844"/>
                  <a:pt x="18776" y="12136"/>
                </a:cubicBezTo>
                <a:cubicBezTo>
                  <a:pt x="17768" y="13563"/>
                  <a:pt x="16075" y="14187"/>
                  <a:pt x="15011" y="15562"/>
                </a:cubicBezTo>
                <a:cubicBezTo>
                  <a:pt x="14354" y="16412"/>
                  <a:pt x="13975" y="17507"/>
                  <a:pt x="13178" y="18206"/>
                </a:cubicBezTo>
                <a:cubicBezTo>
                  <a:pt x="10404" y="20637"/>
                  <a:pt x="7018" y="17321"/>
                  <a:pt x="4306" y="14017"/>
                </a:cubicBezTo>
                <a:cubicBezTo>
                  <a:pt x="1787" y="10948"/>
                  <a:pt x="-1205" y="7527"/>
                  <a:pt x="500" y="4092"/>
                </a:cubicBezTo>
                <a:close/>
              </a:path>
            </a:pathLst>
          </a:custGeom>
          <a:solidFill>
            <a:srgbClr val="EDEDED"/>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dirty="0">
              <a:cs typeface="+mn-ea"/>
              <a:sym typeface="+mn-lt"/>
            </a:endParaRPr>
          </a:p>
        </p:txBody>
      </p:sp>
      <p:sp>
        <p:nvSpPr>
          <p:cNvPr id="13" name="AutoShape 2">
            <a:extLst>
              <a:ext uri="{FF2B5EF4-FFF2-40B4-BE49-F238E27FC236}">
                <a16:creationId xmlns:a16="http://schemas.microsoft.com/office/drawing/2014/main" id="{5B6E5A56-438E-9BBD-8AC5-7DBB6D013DF8}"/>
              </a:ext>
            </a:extLst>
          </p:cNvPr>
          <p:cNvSpPr>
            <a:spLocks/>
          </p:cNvSpPr>
          <p:nvPr/>
        </p:nvSpPr>
        <p:spPr bwMode="auto">
          <a:xfrm rot="224277">
            <a:off x="3203090" y="1245156"/>
            <a:ext cx="2529488" cy="2232876"/>
          </a:xfrm>
          <a:custGeom>
            <a:avLst/>
            <a:gdLst>
              <a:gd name="T0" fmla="*/ 3883819 w 19762"/>
              <a:gd name="T1" fmla="*/ 3774915 h 19044"/>
              <a:gd name="T2" fmla="*/ 3883819 w 19762"/>
              <a:gd name="T3" fmla="*/ 3774915 h 19044"/>
              <a:gd name="T4" fmla="*/ 3883819 w 19762"/>
              <a:gd name="T5" fmla="*/ 3774915 h 19044"/>
              <a:gd name="T6" fmla="*/ 3883819 w 19762"/>
              <a:gd name="T7" fmla="*/ 3774915 h 190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62" h="19044">
                <a:moveTo>
                  <a:pt x="500" y="4092"/>
                </a:moveTo>
                <a:cubicBezTo>
                  <a:pt x="1007" y="3072"/>
                  <a:pt x="1899" y="2369"/>
                  <a:pt x="2902" y="1983"/>
                </a:cubicBezTo>
                <a:cubicBezTo>
                  <a:pt x="4142" y="1507"/>
                  <a:pt x="5481" y="1530"/>
                  <a:pt x="6778" y="1317"/>
                </a:cubicBezTo>
                <a:cubicBezTo>
                  <a:pt x="9870" y="810"/>
                  <a:pt x="13046" y="-963"/>
                  <a:pt x="15828" y="686"/>
                </a:cubicBezTo>
                <a:cubicBezTo>
                  <a:pt x="17060" y="1417"/>
                  <a:pt x="17887" y="2706"/>
                  <a:pt x="18539" y="4060"/>
                </a:cubicBezTo>
                <a:cubicBezTo>
                  <a:pt x="19806" y="6692"/>
                  <a:pt x="20395" y="9844"/>
                  <a:pt x="18776" y="12136"/>
                </a:cubicBezTo>
                <a:cubicBezTo>
                  <a:pt x="17768" y="13563"/>
                  <a:pt x="16075" y="14187"/>
                  <a:pt x="15011" y="15562"/>
                </a:cubicBezTo>
                <a:cubicBezTo>
                  <a:pt x="14354" y="16412"/>
                  <a:pt x="13975" y="17507"/>
                  <a:pt x="13178" y="18206"/>
                </a:cubicBezTo>
                <a:cubicBezTo>
                  <a:pt x="10404" y="20637"/>
                  <a:pt x="7018" y="17321"/>
                  <a:pt x="4306" y="14017"/>
                </a:cubicBezTo>
                <a:cubicBezTo>
                  <a:pt x="1787" y="10948"/>
                  <a:pt x="-1205" y="7527"/>
                  <a:pt x="500" y="4092"/>
                </a:cubicBezTo>
                <a:close/>
              </a:path>
            </a:pathLst>
          </a:custGeom>
          <a:solidFill>
            <a:srgbClr val="DEDEDE"/>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dirty="0">
              <a:cs typeface="+mn-ea"/>
              <a:sym typeface="+mn-lt"/>
            </a:endParaRPr>
          </a:p>
        </p:txBody>
      </p:sp>
      <p:sp>
        <p:nvSpPr>
          <p:cNvPr id="14" name="AutoShape 3">
            <a:extLst>
              <a:ext uri="{FF2B5EF4-FFF2-40B4-BE49-F238E27FC236}">
                <a16:creationId xmlns:a16="http://schemas.microsoft.com/office/drawing/2014/main" id="{4F38C7B6-3C01-EB8C-5CD9-0E3C931B4CF1}"/>
              </a:ext>
            </a:extLst>
          </p:cNvPr>
          <p:cNvSpPr>
            <a:spLocks/>
          </p:cNvSpPr>
          <p:nvPr/>
        </p:nvSpPr>
        <p:spPr bwMode="auto">
          <a:xfrm rot="224277">
            <a:off x="3545317" y="1593607"/>
            <a:ext cx="1837278" cy="1621277"/>
          </a:xfrm>
          <a:custGeom>
            <a:avLst/>
            <a:gdLst>
              <a:gd name="T0" fmla="*/ 2820988 w 19762"/>
              <a:gd name="T1" fmla="*/ 2740943 h 19044"/>
              <a:gd name="T2" fmla="*/ 2820988 w 19762"/>
              <a:gd name="T3" fmla="*/ 2740943 h 19044"/>
              <a:gd name="T4" fmla="*/ 2820988 w 19762"/>
              <a:gd name="T5" fmla="*/ 2740943 h 19044"/>
              <a:gd name="T6" fmla="*/ 2820988 w 19762"/>
              <a:gd name="T7" fmla="*/ 2740943 h 190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62" h="19044">
                <a:moveTo>
                  <a:pt x="500" y="4092"/>
                </a:moveTo>
                <a:cubicBezTo>
                  <a:pt x="1007" y="3072"/>
                  <a:pt x="1899" y="2369"/>
                  <a:pt x="2902" y="1983"/>
                </a:cubicBezTo>
                <a:cubicBezTo>
                  <a:pt x="4142" y="1507"/>
                  <a:pt x="5481" y="1530"/>
                  <a:pt x="6778" y="1317"/>
                </a:cubicBezTo>
                <a:cubicBezTo>
                  <a:pt x="9870" y="810"/>
                  <a:pt x="13046" y="-963"/>
                  <a:pt x="15828" y="686"/>
                </a:cubicBezTo>
                <a:cubicBezTo>
                  <a:pt x="17060" y="1417"/>
                  <a:pt x="17887" y="2706"/>
                  <a:pt x="18539" y="4060"/>
                </a:cubicBezTo>
                <a:cubicBezTo>
                  <a:pt x="19806" y="6692"/>
                  <a:pt x="20395" y="9844"/>
                  <a:pt x="18776" y="12136"/>
                </a:cubicBezTo>
                <a:cubicBezTo>
                  <a:pt x="17768" y="13563"/>
                  <a:pt x="16075" y="14187"/>
                  <a:pt x="15011" y="15562"/>
                </a:cubicBezTo>
                <a:cubicBezTo>
                  <a:pt x="14354" y="16412"/>
                  <a:pt x="13975" y="17507"/>
                  <a:pt x="13178" y="18206"/>
                </a:cubicBezTo>
                <a:cubicBezTo>
                  <a:pt x="10404" y="20636"/>
                  <a:pt x="7018" y="17321"/>
                  <a:pt x="4306" y="14017"/>
                </a:cubicBezTo>
                <a:cubicBezTo>
                  <a:pt x="1787" y="10948"/>
                  <a:pt x="-1205" y="7527"/>
                  <a:pt x="500" y="4092"/>
                </a:cubicBezTo>
                <a:close/>
              </a:path>
            </a:pathLst>
          </a:custGeom>
          <a:solidFill>
            <a:srgbClr val="B9B9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dirty="0">
              <a:cs typeface="+mn-ea"/>
              <a:sym typeface="+mn-lt"/>
            </a:endParaRPr>
          </a:p>
        </p:txBody>
      </p:sp>
      <p:grpSp>
        <p:nvGrpSpPr>
          <p:cNvPr id="15" name="Group 4">
            <a:extLst>
              <a:ext uri="{FF2B5EF4-FFF2-40B4-BE49-F238E27FC236}">
                <a16:creationId xmlns:a16="http://schemas.microsoft.com/office/drawing/2014/main" id="{C7E88ABD-3838-84F0-3556-F046168B8393}"/>
              </a:ext>
            </a:extLst>
          </p:cNvPr>
          <p:cNvGrpSpPr>
            <a:grpSpLocks/>
          </p:cNvGrpSpPr>
          <p:nvPr/>
        </p:nvGrpSpPr>
        <p:grpSpPr bwMode="auto">
          <a:xfrm>
            <a:off x="3625964" y="2228469"/>
            <a:ext cx="1850202" cy="1018986"/>
            <a:chOff x="-1" y="-1"/>
            <a:chExt cx="5682117" cy="3128816"/>
          </a:xfrm>
        </p:grpSpPr>
        <p:sp>
          <p:nvSpPr>
            <p:cNvPr id="16" name="AutoShape 5">
              <a:extLst>
                <a:ext uri="{FF2B5EF4-FFF2-40B4-BE49-F238E27FC236}">
                  <a16:creationId xmlns:a16="http://schemas.microsoft.com/office/drawing/2014/main" id="{EB131CE0-05E6-6F5C-937C-8FB30459FFB9}"/>
                </a:ext>
              </a:extLst>
            </p:cNvPr>
            <p:cNvSpPr>
              <a:spLocks/>
            </p:cNvSpPr>
            <p:nvPr/>
          </p:nvSpPr>
          <p:spPr bwMode="auto">
            <a:xfrm>
              <a:off x="12700" y="688942"/>
              <a:ext cx="5661477" cy="2439873"/>
            </a:xfrm>
            <a:custGeom>
              <a:avLst/>
              <a:gdLst>
                <a:gd name="T0" fmla="*/ 2830739 w 21600"/>
                <a:gd name="T1" fmla="*/ 1219937 h 19380"/>
                <a:gd name="T2" fmla="*/ 2830739 w 21600"/>
                <a:gd name="T3" fmla="*/ 1219937 h 19380"/>
                <a:gd name="T4" fmla="*/ 2830739 w 21600"/>
                <a:gd name="T5" fmla="*/ 1219937 h 19380"/>
                <a:gd name="T6" fmla="*/ 2830739 w 21600"/>
                <a:gd name="T7" fmla="*/ 1219937 h 193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19380">
                  <a:moveTo>
                    <a:pt x="0" y="0"/>
                  </a:moveTo>
                  <a:cubicBezTo>
                    <a:pt x="332" y="4654"/>
                    <a:pt x="1358" y="9136"/>
                    <a:pt x="3079" y="12719"/>
                  </a:cubicBezTo>
                  <a:cubicBezTo>
                    <a:pt x="7345" y="21599"/>
                    <a:pt x="14261" y="21600"/>
                    <a:pt x="18527" y="12719"/>
                  </a:cubicBezTo>
                  <a:cubicBezTo>
                    <a:pt x="20240" y="9152"/>
                    <a:pt x="21262" y="4695"/>
                    <a:pt x="21599" y="63"/>
                  </a:cubicBezTo>
                  <a:cubicBezTo>
                    <a:pt x="21539" y="110"/>
                    <a:pt x="21481" y="164"/>
                    <a:pt x="21420" y="209"/>
                  </a:cubicBezTo>
                  <a:cubicBezTo>
                    <a:pt x="20990" y="1115"/>
                    <a:pt x="20020" y="1977"/>
                    <a:pt x="18504" y="2681"/>
                  </a:cubicBezTo>
                  <a:cubicBezTo>
                    <a:pt x="14270" y="4646"/>
                    <a:pt x="7406" y="4646"/>
                    <a:pt x="3172" y="2681"/>
                  </a:cubicBezTo>
                  <a:cubicBezTo>
                    <a:pt x="1691" y="1994"/>
                    <a:pt x="730" y="1155"/>
                    <a:pt x="286" y="273"/>
                  </a:cubicBezTo>
                  <a:cubicBezTo>
                    <a:pt x="189" y="186"/>
                    <a:pt x="95" y="90"/>
                    <a:pt x="0" y="0"/>
                  </a:cubicBez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dirty="0">
                <a:cs typeface="+mn-ea"/>
                <a:sym typeface="+mn-lt"/>
              </a:endParaRPr>
            </a:p>
          </p:txBody>
        </p:sp>
        <p:sp>
          <p:nvSpPr>
            <p:cNvPr id="17" name="AutoShape 6">
              <a:extLst>
                <a:ext uri="{FF2B5EF4-FFF2-40B4-BE49-F238E27FC236}">
                  <a16:creationId xmlns:a16="http://schemas.microsoft.com/office/drawing/2014/main" id="{4F778735-F69E-A2D6-9C9D-B7D931232474}"/>
                </a:ext>
              </a:extLst>
            </p:cNvPr>
            <p:cNvSpPr>
              <a:spLocks/>
            </p:cNvSpPr>
            <p:nvPr/>
          </p:nvSpPr>
          <p:spPr bwMode="auto">
            <a:xfrm>
              <a:off x="-1" y="-1"/>
              <a:ext cx="5682117" cy="1266765"/>
            </a:xfrm>
            <a:custGeom>
              <a:avLst/>
              <a:gdLst>
                <a:gd name="T0" fmla="*/ 2840914 w 19679"/>
                <a:gd name="T1" fmla="*/ 695211 h 19679"/>
                <a:gd name="T2" fmla="*/ 2840914 w 19679"/>
                <a:gd name="T3" fmla="*/ 695211 h 19679"/>
                <a:gd name="T4" fmla="*/ 2840914 w 19679"/>
                <a:gd name="T5" fmla="*/ 695211 h 19679"/>
                <a:gd name="T6" fmla="*/ 2840914 w 19679"/>
                <a:gd name="T7" fmla="*/ 69521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08425B"/>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dirty="0">
                <a:cs typeface="+mn-ea"/>
                <a:sym typeface="+mn-lt"/>
              </a:endParaRPr>
            </a:p>
          </p:txBody>
        </p:sp>
        <p:sp>
          <p:nvSpPr>
            <p:cNvPr id="18" name="AutoShape 7">
              <a:extLst>
                <a:ext uri="{FF2B5EF4-FFF2-40B4-BE49-F238E27FC236}">
                  <a16:creationId xmlns:a16="http://schemas.microsoft.com/office/drawing/2014/main" id="{3EDF88DD-2746-D79B-90EC-85100BBC0C08}"/>
                </a:ext>
              </a:extLst>
            </p:cNvPr>
            <p:cNvSpPr>
              <a:spLocks/>
            </p:cNvSpPr>
            <p:nvPr/>
          </p:nvSpPr>
          <p:spPr bwMode="auto">
            <a:xfrm>
              <a:off x="123834" y="795300"/>
              <a:ext cx="5518591" cy="2022380"/>
            </a:xfrm>
            <a:custGeom>
              <a:avLst/>
              <a:gdLst>
                <a:gd name="T0" fmla="*/ 2759296 w 21600"/>
                <a:gd name="T1" fmla="*/ 1011190 h 21600"/>
                <a:gd name="T2" fmla="*/ 2759296 w 21600"/>
                <a:gd name="T3" fmla="*/ 1011190 h 21600"/>
                <a:gd name="T4" fmla="*/ 2759296 w 21600"/>
                <a:gd name="T5" fmla="*/ 1011190 h 21600"/>
                <a:gd name="T6" fmla="*/ 2759296 w 21600"/>
                <a:gd name="T7" fmla="*/ 10111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cubicBezTo>
                    <a:pt x="21496" y="118"/>
                    <a:pt x="21395" y="238"/>
                    <a:pt x="21287" y="353"/>
                  </a:cubicBezTo>
                  <a:cubicBezTo>
                    <a:pt x="21285" y="355"/>
                    <a:pt x="21282" y="357"/>
                    <a:pt x="21280" y="359"/>
                  </a:cubicBezTo>
                  <a:cubicBezTo>
                    <a:pt x="20785" y="1404"/>
                    <a:pt x="19842" y="2393"/>
                    <a:pt x="18436" y="3215"/>
                  </a:cubicBezTo>
                  <a:cubicBezTo>
                    <a:pt x="17215" y="3928"/>
                    <a:pt x="15778" y="4432"/>
                    <a:pt x="14250" y="4744"/>
                  </a:cubicBezTo>
                  <a:lnTo>
                    <a:pt x="14276" y="4848"/>
                  </a:lnTo>
                  <a:lnTo>
                    <a:pt x="14515" y="5157"/>
                  </a:lnTo>
                  <a:lnTo>
                    <a:pt x="14689" y="5699"/>
                  </a:lnTo>
                  <a:lnTo>
                    <a:pt x="15088" y="6021"/>
                  </a:lnTo>
                  <a:lnTo>
                    <a:pt x="15325" y="6728"/>
                  </a:lnTo>
                  <a:lnTo>
                    <a:pt x="15851" y="6749"/>
                  </a:lnTo>
                  <a:lnTo>
                    <a:pt x="16505" y="6592"/>
                  </a:lnTo>
                  <a:lnTo>
                    <a:pt x="16624" y="6032"/>
                  </a:lnTo>
                  <a:lnTo>
                    <a:pt x="17096" y="5982"/>
                  </a:lnTo>
                  <a:lnTo>
                    <a:pt x="17412" y="6130"/>
                  </a:lnTo>
                  <a:lnTo>
                    <a:pt x="17455" y="6642"/>
                  </a:lnTo>
                  <a:lnTo>
                    <a:pt x="18120" y="6377"/>
                  </a:lnTo>
                  <a:lnTo>
                    <a:pt x="18229" y="6896"/>
                  </a:lnTo>
                  <a:lnTo>
                    <a:pt x="18107" y="7933"/>
                  </a:lnTo>
                  <a:lnTo>
                    <a:pt x="18164" y="8461"/>
                  </a:lnTo>
                  <a:lnTo>
                    <a:pt x="18399" y="8549"/>
                  </a:lnTo>
                  <a:lnTo>
                    <a:pt x="18670" y="8263"/>
                  </a:lnTo>
                  <a:lnTo>
                    <a:pt x="19008" y="8375"/>
                  </a:lnTo>
                  <a:lnTo>
                    <a:pt x="19039" y="8812"/>
                  </a:lnTo>
                  <a:lnTo>
                    <a:pt x="19008" y="9033"/>
                  </a:lnTo>
                  <a:lnTo>
                    <a:pt x="18683" y="8947"/>
                  </a:lnTo>
                  <a:lnTo>
                    <a:pt x="18530" y="9407"/>
                  </a:lnTo>
                  <a:lnTo>
                    <a:pt x="18596" y="9828"/>
                  </a:lnTo>
                  <a:lnTo>
                    <a:pt x="18635" y="11255"/>
                  </a:lnTo>
                  <a:lnTo>
                    <a:pt x="18351" y="11632"/>
                  </a:lnTo>
                  <a:lnTo>
                    <a:pt x="18275" y="12101"/>
                  </a:lnTo>
                  <a:lnTo>
                    <a:pt x="18319" y="12773"/>
                  </a:lnTo>
                  <a:lnTo>
                    <a:pt x="18728" y="13000"/>
                  </a:lnTo>
                  <a:lnTo>
                    <a:pt x="18847" y="13618"/>
                  </a:lnTo>
                  <a:lnTo>
                    <a:pt x="18728" y="14697"/>
                  </a:lnTo>
                  <a:lnTo>
                    <a:pt x="18940" y="14830"/>
                  </a:lnTo>
                  <a:cubicBezTo>
                    <a:pt x="20394" y="10516"/>
                    <a:pt x="21278" y="5353"/>
                    <a:pt x="21599" y="0"/>
                  </a:cubicBezTo>
                  <a:close/>
                  <a:moveTo>
                    <a:pt x="0" y="624"/>
                  </a:moveTo>
                  <a:lnTo>
                    <a:pt x="146" y="1267"/>
                  </a:lnTo>
                  <a:lnTo>
                    <a:pt x="420" y="1458"/>
                  </a:lnTo>
                  <a:lnTo>
                    <a:pt x="405" y="1246"/>
                  </a:lnTo>
                  <a:cubicBezTo>
                    <a:pt x="252" y="1042"/>
                    <a:pt x="116" y="835"/>
                    <a:pt x="0" y="624"/>
                  </a:cubicBezTo>
                  <a:close/>
                  <a:moveTo>
                    <a:pt x="1172" y="2092"/>
                  </a:moveTo>
                  <a:lnTo>
                    <a:pt x="1156" y="2676"/>
                  </a:lnTo>
                  <a:lnTo>
                    <a:pt x="1538" y="3336"/>
                  </a:lnTo>
                  <a:lnTo>
                    <a:pt x="1924" y="3569"/>
                  </a:lnTo>
                  <a:lnTo>
                    <a:pt x="2114" y="3843"/>
                  </a:lnTo>
                  <a:lnTo>
                    <a:pt x="2747" y="3807"/>
                  </a:lnTo>
                  <a:lnTo>
                    <a:pt x="2877" y="4105"/>
                  </a:lnTo>
                  <a:lnTo>
                    <a:pt x="3054" y="4294"/>
                  </a:lnTo>
                  <a:lnTo>
                    <a:pt x="3468" y="4279"/>
                  </a:lnTo>
                  <a:lnTo>
                    <a:pt x="3648" y="4494"/>
                  </a:lnTo>
                  <a:lnTo>
                    <a:pt x="3747" y="4877"/>
                  </a:lnTo>
                  <a:lnTo>
                    <a:pt x="3887" y="5257"/>
                  </a:lnTo>
                  <a:lnTo>
                    <a:pt x="4012" y="5679"/>
                  </a:lnTo>
                  <a:lnTo>
                    <a:pt x="4316" y="5888"/>
                  </a:lnTo>
                  <a:lnTo>
                    <a:pt x="4537" y="5670"/>
                  </a:lnTo>
                  <a:lnTo>
                    <a:pt x="4780" y="5623"/>
                  </a:lnTo>
                  <a:lnTo>
                    <a:pt x="4951" y="6094"/>
                  </a:lnTo>
                  <a:lnTo>
                    <a:pt x="5125" y="6698"/>
                  </a:lnTo>
                  <a:lnTo>
                    <a:pt x="4985" y="7356"/>
                  </a:lnTo>
                  <a:lnTo>
                    <a:pt x="4696" y="7754"/>
                  </a:lnTo>
                  <a:lnTo>
                    <a:pt x="4584" y="8202"/>
                  </a:lnTo>
                  <a:lnTo>
                    <a:pt x="4584" y="8723"/>
                  </a:lnTo>
                  <a:lnTo>
                    <a:pt x="4512" y="9177"/>
                  </a:lnTo>
                  <a:cubicBezTo>
                    <a:pt x="4527" y="9324"/>
                    <a:pt x="4558" y="9464"/>
                    <a:pt x="4607" y="9593"/>
                  </a:cubicBezTo>
                  <a:cubicBezTo>
                    <a:pt x="4677" y="9775"/>
                    <a:pt x="4778" y="9930"/>
                    <a:pt x="4899" y="10035"/>
                  </a:cubicBezTo>
                  <a:lnTo>
                    <a:pt x="4882" y="10562"/>
                  </a:lnTo>
                  <a:lnTo>
                    <a:pt x="5019" y="11031"/>
                  </a:lnTo>
                  <a:cubicBezTo>
                    <a:pt x="5151" y="11041"/>
                    <a:pt x="5268" y="11171"/>
                    <a:pt x="5310" y="11361"/>
                  </a:cubicBezTo>
                  <a:cubicBezTo>
                    <a:pt x="5357" y="11576"/>
                    <a:pt x="5297" y="11834"/>
                    <a:pt x="5386" y="12021"/>
                  </a:cubicBezTo>
                  <a:cubicBezTo>
                    <a:pt x="5490" y="12238"/>
                    <a:pt x="5708" y="12227"/>
                    <a:pt x="5804" y="12000"/>
                  </a:cubicBezTo>
                  <a:lnTo>
                    <a:pt x="6163" y="12266"/>
                  </a:lnTo>
                  <a:lnTo>
                    <a:pt x="6400" y="12749"/>
                  </a:lnTo>
                  <a:lnTo>
                    <a:pt x="6325" y="13200"/>
                  </a:lnTo>
                  <a:lnTo>
                    <a:pt x="6368" y="14550"/>
                  </a:lnTo>
                  <a:lnTo>
                    <a:pt x="6641" y="14962"/>
                  </a:lnTo>
                  <a:lnTo>
                    <a:pt x="6375" y="15611"/>
                  </a:lnTo>
                  <a:lnTo>
                    <a:pt x="6533" y="16224"/>
                  </a:lnTo>
                  <a:lnTo>
                    <a:pt x="6402" y="16781"/>
                  </a:lnTo>
                  <a:lnTo>
                    <a:pt x="6641" y="17244"/>
                  </a:lnTo>
                  <a:lnTo>
                    <a:pt x="6597" y="17804"/>
                  </a:lnTo>
                  <a:lnTo>
                    <a:pt x="6763" y="18134"/>
                  </a:lnTo>
                  <a:lnTo>
                    <a:pt x="6852" y="18865"/>
                  </a:lnTo>
                  <a:lnTo>
                    <a:pt x="6897" y="19534"/>
                  </a:lnTo>
                  <a:lnTo>
                    <a:pt x="7016" y="19843"/>
                  </a:lnTo>
                  <a:lnTo>
                    <a:pt x="6875" y="20603"/>
                  </a:lnTo>
                  <a:lnTo>
                    <a:pt x="7156" y="20668"/>
                  </a:lnTo>
                  <a:lnTo>
                    <a:pt x="7264" y="21293"/>
                  </a:lnTo>
                  <a:lnTo>
                    <a:pt x="7548" y="21594"/>
                  </a:lnTo>
                  <a:lnTo>
                    <a:pt x="7850" y="21600"/>
                  </a:lnTo>
                  <a:lnTo>
                    <a:pt x="7958" y="21054"/>
                  </a:lnTo>
                  <a:lnTo>
                    <a:pt x="8049" y="20494"/>
                  </a:lnTo>
                  <a:lnTo>
                    <a:pt x="8184" y="20079"/>
                  </a:lnTo>
                  <a:lnTo>
                    <a:pt x="7803" y="19796"/>
                  </a:lnTo>
                  <a:lnTo>
                    <a:pt x="7791" y="19171"/>
                  </a:lnTo>
                  <a:lnTo>
                    <a:pt x="7944" y="18959"/>
                  </a:lnTo>
                  <a:lnTo>
                    <a:pt x="7809" y="18770"/>
                  </a:lnTo>
                  <a:lnTo>
                    <a:pt x="7799" y="18461"/>
                  </a:lnTo>
                  <a:lnTo>
                    <a:pt x="8030" y="18366"/>
                  </a:lnTo>
                  <a:lnTo>
                    <a:pt x="8050" y="17706"/>
                  </a:lnTo>
                  <a:lnTo>
                    <a:pt x="8401" y="17742"/>
                  </a:lnTo>
                  <a:lnTo>
                    <a:pt x="8673" y="17509"/>
                  </a:lnTo>
                  <a:lnTo>
                    <a:pt x="8621" y="17105"/>
                  </a:lnTo>
                  <a:lnTo>
                    <a:pt x="8423" y="16760"/>
                  </a:lnTo>
                  <a:lnTo>
                    <a:pt x="8533" y="16498"/>
                  </a:lnTo>
                  <a:lnTo>
                    <a:pt x="8817" y="16681"/>
                  </a:lnTo>
                  <a:lnTo>
                    <a:pt x="9248" y="16330"/>
                  </a:lnTo>
                  <a:lnTo>
                    <a:pt x="9164" y="15634"/>
                  </a:lnTo>
                  <a:lnTo>
                    <a:pt x="9263" y="15325"/>
                  </a:lnTo>
                  <a:lnTo>
                    <a:pt x="9619" y="15183"/>
                  </a:lnTo>
                  <a:lnTo>
                    <a:pt x="9443" y="14223"/>
                  </a:lnTo>
                  <a:lnTo>
                    <a:pt x="9711" y="13819"/>
                  </a:lnTo>
                  <a:lnTo>
                    <a:pt x="10168" y="13618"/>
                  </a:lnTo>
                  <a:lnTo>
                    <a:pt x="10483" y="13654"/>
                  </a:lnTo>
                  <a:lnTo>
                    <a:pt x="10629" y="13085"/>
                  </a:lnTo>
                  <a:lnTo>
                    <a:pt x="10772" y="12280"/>
                  </a:lnTo>
                  <a:lnTo>
                    <a:pt x="10663" y="11446"/>
                  </a:lnTo>
                  <a:lnTo>
                    <a:pt x="10818" y="10854"/>
                  </a:lnTo>
                  <a:lnTo>
                    <a:pt x="11108" y="10453"/>
                  </a:lnTo>
                  <a:lnTo>
                    <a:pt x="11370" y="9961"/>
                  </a:lnTo>
                  <a:lnTo>
                    <a:pt x="11286" y="9489"/>
                  </a:lnTo>
                  <a:lnTo>
                    <a:pt x="10880" y="9106"/>
                  </a:lnTo>
                  <a:lnTo>
                    <a:pt x="10629" y="8535"/>
                  </a:lnTo>
                  <a:lnTo>
                    <a:pt x="9987" y="8535"/>
                  </a:lnTo>
                  <a:lnTo>
                    <a:pt x="9687" y="8151"/>
                  </a:lnTo>
                  <a:lnTo>
                    <a:pt x="9339" y="7889"/>
                  </a:lnTo>
                  <a:lnTo>
                    <a:pt x="8947" y="8069"/>
                  </a:lnTo>
                  <a:lnTo>
                    <a:pt x="8930" y="7353"/>
                  </a:lnTo>
                  <a:lnTo>
                    <a:pt x="8777" y="6651"/>
                  </a:lnTo>
                  <a:lnTo>
                    <a:pt x="8477" y="6348"/>
                  </a:lnTo>
                  <a:lnTo>
                    <a:pt x="7912" y="6330"/>
                  </a:lnTo>
                  <a:lnTo>
                    <a:pt x="7791" y="5859"/>
                  </a:lnTo>
                  <a:lnTo>
                    <a:pt x="7436" y="5611"/>
                  </a:lnTo>
                  <a:lnTo>
                    <a:pt x="7240" y="5166"/>
                  </a:lnTo>
                  <a:lnTo>
                    <a:pt x="6501" y="5201"/>
                  </a:lnTo>
                  <a:lnTo>
                    <a:pt x="6315" y="4921"/>
                  </a:lnTo>
                  <a:lnTo>
                    <a:pt x="5934" y="4874"/>
                  </a:lnTo>
                  <a:lnTo>
                    <a:pt x="5700" y="4936"/>
                  </a:lnTo>
                  <a:lnTo>
                    <a:pt x="5357" y="5528"/>
                  </a:lnTo>
                  <a:lnTo>
                    <a:pt x="5179" y="5897"/>
                  </a:lnTo>
                  <a:lnTo>
                    <a:pt x="4925" y="5310"/>
                  </a:lnTo>
                  <a:lnTo>
                    <a:pt x="4547" y="5346"/>
                  </a:lnTo>
                  <a:lnTo>
                    <a:pt x="4352" y="5525"/>
                  </a:lnTo>
                  <a:lnTo>
                    <a:pt x="4211" y="5310"/>
                  </a:lnTo>
                  <a:lnTo>
                    <a:pt x="4103" y="4774"/>
                  </a:lnTo>
                  <a:lnTo>
                    <a:pt x="4110" y="4294"/>
                  </a:lnTo>
                  <a:lnTo>
                    <a:pt x="4217" y="4052"/>
                  </a:lnTo>
                  <a:lnTo>
                    <a:pt x="4166" y="3925"/>
                  </a:lnTo>
                  <a:cubicBezTo>
                    <a:pt x="4087" y="3892"/>
                    <a:pt x="4008" y="3856"/>
                    <a:pt x="3930" y="3822"/>
                  </a:cubicBezTo>
                  <a:lnTo>
                    <a:pt x="3853" y="3869"/>
                  </a:lnTo>
                  <a:lnTo>
                    <a:pt x="3525" y="3919"/>
                  </a:lnTo>
                  <a:lnTo>
                    <a:pt x="3374" y="3681"/>
                  </a:lnTo>
                  <a:lnTo>
                    <a:pt x="3390" y="3574"/>
                  </a:lnTo>
                  <a:cubicBezTo>
                    <a:pt x="3158" y="3459"/>
                    <a:pt x="2928" y="3343"/>
                    <a:pt x="2709" y="3215"/>
                  </a:cubicBezTo>
                  <a:cubicBezTo>
                    <a:pt x="2705" y="3213"/>
                    <a:pt x="2702" y="3211"/>
                    <a:pt x="2699" y="3209"/>
                  </a:cubicBezTo>
                  <a:lnTo>
                    <a:pt x="2696" y="3209"/>
                  </a:lnTo>
                  <a:lnTo>
                    <a:pt x="2695" y="3206"/>
                  </a:lnTo>
                  <a:cubicBezTo>
                    <a:pt x="2107" y="2861"/>
                    <a:pt x="1600" y="2488"/>
                    <a:pt x="1172" y="2092"/>
                  </a:cubicBezTo>
                  <a:close/>
                </a:path>
              </a:pathLst>
            </a:custGeom>
            <a:solidFill>
              <a:srgbClr val="F2F3F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dirty="0">
                <a:cs typeface="+mn-ea"/>
                <a:sym typeface="+mn-lt"/>
              </a:endParaRPr>
            </a:p>
          </p:txBody>
        </p:sp>
      </p:grpSp>
      <p:grpSp>
        <p:nvGrpSpPr>
          <p:cNvPr id="28" name="Group 8">
            <a:extLst>
              <a:ext uri="{FF2B5EF4-FFF2-40B4-BE49-F238E27FC236}">
                <a16:creationId xmlns:a16="http://schemas.microsoft.com/office/drawing/2014/main" id="{C2BB7674-0979-88C8-5EA4-D2645E4C87E2}"/>
              </a:ext>
            </a:extLst>
          </p:cNvPr>
          <p:cNvGrpSpPr>
            <a:grpSpLocks/>
          </p:cNvGrpSpPr>
          <p:nvPr/>
        </p:nvGrpSpPr>
        <p:grpSpPr bwMode="auto">
          <a:xfrm>
            <a:off x="3625964" y="1182602"/>
            <a:ext cx="1850202" cy="1018985"/>
            <a:chOff x="-1" y="-1"/>
            <a:chExt cx="5682116" cy="3128816"/>
          </a:xfrm>
        </p:grpSpPr>
        <p:sp>
          <p:nvSpPr>
            <p:cNvPr id="29" name="AutoShape 9">
              <a:extLst>
                <a:ext uri="{FF2B5EF4-FFF2-40B4-BE49-F238E27FC236}">
                  <a16:creationId xmlns:a16="http://schemas.microsoft.com/office/drawing/2014/main" id="{4BAC8D66-BE4C-3A2B-244B-3C41EFCEF09D}"/>
                </a:ext>
              </a:extLst>
            </p:cNvPr>
            <p:cNvSpPr>
              <a:spLocks/>
            </p:cNvSpPr>
            <p:nvPr/>
          </p:nvSpPr>
          <p:spPr bwMode="auto">
            <a:xfrm rot="10800000">
              <a:off x="7938" y="-1"/>
              <a:ext cx="5661476" cy="2439873"/>
            </a:xfrm>
            <a:custGeom>
              <a:avLst/>
              <a:gdLst>
                <a:gd name="T0" fmla="*/ 2830738 w 21600"/>
                <a:gd name="T1" fmla="*/ 1219937 h 19380"/>
                <a:gd name="T2" fmla="*/ 2830738 w 21600"/>
                <a:gd name="T3" fmla="*/ 1219937 h 19380"/>
                <a:gd name="T4" fmla="*/ 2830738 w 21600"/>
                <a:gd name="T5" fmla="*/ 1219937 h 19380"/>
                <a:gd name="T6" fmla="*/ 2830738 w 21600"/>
                <a:gd name="T7" fmla="*/ 1219937 h 193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19380">
                  <a:moveTo>
                    <a:pt x="0" y="0"/>
                  </a:moveTo>
                  <a:cubicBezTo>
                    <a:pt x="332" y="4654"/>
                    <a:pt x="1358" y="9136"/>
                    <a:pt x="3079" y="12719"/>
                  </a:cubicBezTo>
                  <a:cubicBezTo>
                    <a:pt x="7345" y="21599"/>
                    <a:pt x="14261" y="21600"/>
                    <a:pt x="18527" y="12719"/>
                  </a:cubicBezTo>
                  <a:cubicBezTo>
                    <a:pt x="20240" y="9152"/>
                    <a:pt x="21262" y="4695"/>
                    <a:pt x="21599" y="63"/>
                  </a:cubicBezTo>
                  <a:cubicBezTo>
                    <a:pt x="21539" y="110"/>
                    <a:pt x="21481" y="164"/>
                    <a:pt x="21420" y="209"/>
                  </a:cubicBezTo>
                  <a:cubicBezTo>
                    <a:pt x="20990" y="1115"/>
                    <a:pt x="20020" y="1977"/>
                    <a:pt x="18504" y="2681"/>
                  </a:cubicBezTo>
                  <a:cubicBezTo>
                    <a:pt x="14270" y="4646"/>
                    <a:pt x="7406" y="4646"/>
                    <a:pt x="3172" y="2681"/>
                  </a:cubicBezTo>
                  <a:cubicBezTo>
                    <a:pt x="1691" y="1994"/>
                    <a:pt x="730" y="1155"/>
                    <a:pt x="286" y="273"/>
                  </a:cubicBezTo>
                  <a:cubicBezTo>
                    <a:pt x="189" y="186"/>
                    <a:pt x="95" y="90"/>
                    <a:pt x="0" y="0"/>
                  </a:cubicBez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dirty="0">
                <a:cs typeface="+mn-ea"/>
                <a:sym typeface="+mn-lt"/>
              </a:endParaRPr>
            </a:p>
          </p:txBody>
        </p:sp>
        <p:sp>
          <p:nvSpPr>
            <p:cNvPr id="30" name="AutoShape 10">
              <a:extLst>
                <a:ext uri="{FF2B5EF4-FFF2-40B4-BE49-F238E27FC236}">
                  <a16:creationId xmlns:a16="http://schemas.microsoft.com/office/drawing/2014/main" id="{1F34229C-3901-DB68-128D-666F2F376905}"/>
                </a:ext>
              </a:extLst>
            </p:cNvPr>
            <p:cNvSpPr>
              <a:spLocks/>
            </p:cNvSpPr>
            <p:nvPr/>
          </p:nvSpPr>
          <p:spPr bwMode="auto">
            <a:xfrm rot="10800000">
              <a:off x="-1" y="1862049"/>
              <a:ext cx="5682116" cy="1266766"/>
            </a:xfrm>
            <a:custGeom>
              <a:avLst/>
              <a:gdLst>
                <a:gd name="T0" fmla="*/ 2840914 w 19679"/>
                <a:gd name="T1" fmla="*/ 695212 h 19679"/>
                <a:gd name="T2" fmla="*/ 2840914 w 19679"/>
                <a:gd name="T3" fmla="*/ 695212 h 19679"/>
                <a:gd name="T4" fmla="*/ 2840914 w 19679"/>
                <a:gd name="T5" fmla="*/ 695212 h 19679"/>
                <a:gd name="T6" fmla="*/ 2840914 w 19679"/>
                <a:gd name="T7" fmla="*/ 69521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08425B"/>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dirty="0">
                <a:cs typeface="+mn-ea"/>
                <a:sym typeface="+mn-lt"/>
              </a:endParaRPr>
            </a:p>
          </p:txBody>
        </p:sp>
        <p:sp>
          <p:nvSpPr>
            <p:cNvPr id="31" name="AutoShape 11">
              <a:extLst>
                <a:ext uri="{FF2B5EF4-FFF2-40B4-BE49-F238E27FC236}">
                  <a16:creationId xmlns:a16="http://schemas.microsoft.com/office/drawing/2014/main" id="{8A56D539-13EB-67A4-C9B7-8EB4559B928D}"/>
                </a:ext>
              </a:extLst>
            </p:cNvPr>
            <p:cNvSpPr>
              <a:spLocks/>
            </p:cNvSpPr>
            <p:nvPr/>
          </p:nvSpPr>
          <p:spPr bwMode="auto">
            <a:xfrm>
              <a:off x="520741" y="407967"/>
              <a:ext cx="5126447" cy="1916024"/>
            </a:xfrm>
            <a:custGeom>
              <a:avLst/>
              <a:gdLst>
                <a:gd name="T0" fmla="*/ 2563224 w 21600"/>
                <a:gd name="T1" fmla="*/ 958012 h 21600"/>
                <a:gd name="T2" fmla="*/ 2563224 w 21600"/>
                <a:gd name="T3" fmla="*/ 958012 h 21600"/>
                <a:gd name="T4" fmla="*/ 2563224 w 21600"/>
                <a:gd name="T5" fmla="*/ 958012 h 21600"/>
                <a:gd name="T6" fmla="*/ 2563224 w 21600"/>
                <a:gd name="T7" fmla="*/ 95801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313" y="0"/>
                  </a:moveTo>
                  <a:lnTo>
                    <a:pt x="15124" y="200"/>
                  </a:lnTo>
                  <a:lnTo>
                    <a:pt x="14332" y="3"/>
                  </a:lnTo>
                  <a:lnTo>
                    <a:pt x="13204" y="61"/>
                  </a:lnTo>
                  <a:lnTo>
                    <a:pt x="13205" y="643"/>
                  </a:lnTo>
                  <a:lnTo>
                    <a:pt x="12654" y="724"/>
                  </a:lnTo>
                  <a:lnTo>
                    <a:pt x="11722" y="565"/>
                  </a:lnTo>
                  <a:lnTo>
                    <a:pt x="11433" y="970"/>
                  </a:lnTo>
                  <a:cubicBezTo>
                    <a:pt x="11339" y="1052"/>
                    <a:pt x="11240" y="1117"/>
                    <a:pt x="11138" y="1160"/>
                  </a:cubicBezTo>
                  <a:cubicBezTo>
                    <a:pt x="10981" y="1227"/>
                    <a:pt x="10820" y="1246"/>
                    <a:pt x="10659" y="1215"/>
                  </a:cubicBezTo>
                  <a:lnTo>
                    <a:pt x="10322" y="1303"/>
                  </a:lnTo>
                  <a:cubicBezTo>
                    <a:pt x="10284" y="1417"/>
                    <a:pt x="10283" y="1563"/>
                    <a:pt x="10321" y="1678"/>
                  </a:cubicBezTo>
                  <a:cubicBezTo>
                    <a:pt x="10350" y="1766"/>
                    <a:pt x="10399" y="1827"/>
                    <a:pt x="10455" y="1846"/>
                  </a:cubicBezTo>
                  <a:lnTo>
                    <a:pt x="10734" y="1687"/>
                  </a:lnTo>
                  <a:lnTo>
                    <a:pt x="11307" y="1762"/>
                  </a:lnTo>
                  <a:lnTo>
                    <a:pt x="11623" y="1978"/>
                  </a:lnTo>
                  <a:lnTo>
                    <a:pt x="11449" y="2703"/>
                  </a:lnTo>
                  <a:lnTo>
                    <a:pt x="11269" y="2929"/>
                  </a:lnTo>
                  <a:lnTo>
                    <a:pt x="11797" y="3062"/>
                  </a:lnTo>
                  <a:lnTo>
                    <a:pt x="11644" y="3763"/>
                  </a:lnTo>
                  <a:lnTo>
                    <a:pt x="11120" y="4064"/>
                  </a:lnTo>
                  <a:lnTo>
                    <a:pt x="11325" y="5694"/>
                  </a:lnTo>
                  <a:lnTo>
                    <a:pt x="11774" y="5771"/>
                  </a:lnTo>
                  <a:cubicBezTo>
                    <a:pt x="11835" y="5488"/>
                    <a:pt x="11926" y="5228"/>
                    <a:pt x="12042" y="5008"/>
                  </a:cubicBezTo>
                  <a:cubicBezTo>
                    <a:pt x="12175" y="4756"/>
                    <a:pt x="12336" y="4562"/>
                    <a:pt x="12516" y="4439"/>
                  </a:cubicBezTo>
                  <a:lnTo>
                    <a:pt x="12723" y="3812"/>
                  </a:lnTo>
                  <a:lnTo>
                    <a:pt x="12948" y="3812"/>
                  </a:lnTo>
                  <a:lnTo>
                    <a:pt x="13152" y="3928"/>
                  </a:lnTo>
                  <a:lnTo>
                    <a:pt x="13302" y="3324"/>
                  </a:lnTo>
                  <a:cubicBezTo>
                    <a:pt x="13431" y="3373"/>
                    <a:pt x="13561" y="3407"/>
                    <a:pt x="13692" y="3427"/>
                  </a:cubicBezTo>
                  <a:cubicBezTo>
                    <a:pt x="13846" y="3450"/>
                    <a:pt x="13999" y="3452"/>
                    <a:pt x="14153" y="3434"/>
                  </a:cubicBezTo>
                  <a:lnTo>
                    <a:pt x="14312" y="2848"/>
                  </a:lnTo>
                  <a:lnTo>
                    <a:pt x="14584" y="2719"/>
                  </a:lnTo>
                  <a:cubicBezTo>
                    <a:pt x="14653" y="2589"/>
                    <a:pt x="14725" y="2465"/>
                    <a:pt x="14800" y="2347"/>
                  </a:cubicBezTo>
                  <a:cubicBezTo>
                    <a:pt x="14880" y="2219"/>
                    <a:pt x="14964" y="2098"/>
                    <a:pt x="15051" y="1985"/>
                  </a:cubicBezTo>
                  <a:lnTo>
                    <a:pt x="15062" y="1286"/>
                  </a:lnTo>
                  <a:lnTo>
                    <a:pt x="15283" y="646"/>
                  </a:lnTo>
                  <a:lnTo>
                    <a:pt x="15550" y="630"/>
                  </a:lnTo>
                  <a:lnTo>
                    <a:pt x="15605" y="294"/>
                  </a:lnTo>
                  <a:lnTo>
                    <a:pt x="15313" y="0"/>
                  </a:lnTo>
                  <a:close/>
                  <a:moveTo>
                    <a:pt x="10693" y="139"/>
                  </a:moveTo>
                  <a:lnTo>
                    <a:pt x="10285" y="384"/>
                  </a:lnTo>
                  <a:lnTo>
                    <a:pt x="9573" y="565"/>
                  </a:lnTo>
                  <a:lnTo>
                    <a:pt x="9301" y="268"/>
                  </a:lnTo>
                  <a:lnTo>
                    <a:pt x="8655" y="194"/>
                  </a:lnTo>
                  <a:lnTo>
                    <a:pt x="8493" y="591"/>
                  </a:lnTo>
                  <a:lnTo>
                    <a:pt x="8200" y="614"/>
                  </a:lnTo>
                  <a:lnTo>
                    <a:pt x="8169" y="1183"/>
                  </a:lnTo>
                  <a:lnTo>
                    <a:pt x="8714" y="1257"/>
                  </a:lnTo>
                  <a:lnTo>
                    <a:pt x="8958" y="1118"/>
                  </a:lnTo>
                  <a:lnTo>
                    <a:pt x="8991" y="1704"/>
                  </a:lnTo>
                  <a:lnTo>
                    <a:pt x="9304" y="1875"/>
                  </a:lnTo>
                  <a:lnTo>
                    <a:pt x="9470" y="1248"/>
                  </a:lnTo>
                  <a:lnTo>
                    <a:pt x="9925" y="798"/>
                  </a:lnTo>
                  <a:lnTo>
                    <a:pt x="10297" y="759"/>
                  </a:lnTo>
                  <a:lnTo>
                    <a:pt x="10826" y="630"/>
                  </a:lnTo>
                  <a:lnTo>
                    <a:pt x="11220" y="430"/>
                  </a:lnTo>
                  <a:lnTo>
                    <a:pt x="10693" y="139"/>
                  </a:lnTo>
                  <a:close/>
                  <a:moveTo>
                    <a:pt x="7737" y="989"/>
                  </a:moveTo>
                  <a:lnTo>
                    <a:pt x="7359" y="1044"/>
                  </a:lnTo>
                  <a:lnTo>
                    <a:pt x="6897" y="1037"/>
                  </a:lnTo>
                  <a:lnTo>
                    <a:pt x="6752" y="1532"/>
                  </a:lnTo>
                  <a:lnTo>
                    <a:pt x="6993" y="1700"/>
                  </a:lnTo>
                  <a:lnTo>
                    <a:pt x="7410" y="1319"/>
                  </a:lnTo>
                  <a:lnTo>
                    <a:pt x="7852" y="1183"/>
                  </a:lnTo>
                  <a:lnTo>
                    <a:pt x="7737" y="989"/>
                  </a:lnTo>
                  <a:close/>
                  <a:moveTo>
                    <a:pt x="7665" y="1710"/>
                  </a:moveTo>
                  <a:lnTo>
                    <a:pt x="7251" y="1784"/>
                  </a:lnTo>
                  <a:lnTo>
                    <a:pt x="7426" y="2234"/>
                  </a:lnTo>
                  <a:lnTo>
                    <a:pt x="7600" y="2195"/>
                  </a:lnTo>
                  <a:lnTo>
                    <a:pt x="7665" y="1710"/>
                  </a:lnTo>
                  <a:close/>
                  <a:moveTo>
                    <a:pt x="6468" y="1894"/>
                  </a:moveTo>
                  <a:lnTo>
                    <a:pt x="6220" y="2234"/>
                  </a:lnTo>
                  <a:lnTo>
                    <a:pt x="5507" y="2531"/>
                  </a:lnTo>
                  <a:lnTo>
                    <a:pt x="5028" y="1978"/>
                  </a:lnTo>
                  <a:lnTo>
                    <a:pt x="4509" y="2085"/>
                  </a:lnTo>
                  <a:lnTo>
                    <a:pt x="4044" y="2470"/>
                  </a:lnTo>
                  <a:lnTo>
                    <a:pt x="4405" y="2774"/>
                  </a:lnTo>
                  <a:lnTo>
                    <a:pt x="4874" y="2657"/>
                  </a:lnTo>
                  <a:lnTo>
                    <a:pt x="4958" y="3314"/>
                  </a:lnTo>
                  <a:cubicBezTo>
                    <a:pt x="5004" y="3427"/>
                    <a:pt x="5077" y="3492"/>
                    <a:pt x="5154" y="3498"/>
                  </a:cubicBezTo>
                  <a:cubicBezTo>
                    <a:pt x="5338" y="3514"/>
                    <a:pt x="5483" y="3216"/>
                    <a:pt x="5450" y="2887"/>
                  </a:cubicBezTo>
                  <a:lnTo>
                    <a:pt x="5750" y="2871"/>
                  </a:lnTo>
                  <a:lnTo>
                    <a:pt x="5999" y="3214"/>
                  </a:lnTo>
                  <a:lnTo>
                    <a:pt x="6346" y="2832"/>
                  </a:lnTo>
                  <a:lnTo>
                    <a:pt x="6468" y="1894"/>
                  </a:lnTo>
                  <a:close/>
                  <a:moveTo>
                    <a:pt x="8888" y="2062"/>
                  </a:moveTo>
                  <a:lnTo>
                    <a:pt x="8649" y="2570"/>
                  </a:lnTo>
                  <a:lnTo>
                    <a:pt x="8466" y="2722"/>
                  </a:lnTo>
                  <a:lnTo>
                    <a:pt x="8071" y="2221"/>
                  </a:lnTo>
                  <a:lnTo>
                    <a:pt x="7753" y="2405"/>
                  </a:lnTo>
                  <a:lnTo>
                    <a:pt x="7768" y="3243"/>
                  </a:lnTo>
                  <a:lnTo>
                    <a:pt x="7961" y="3466"/>
                  </a:lnTo>
                  <a:lnTo>
                    <a:pt x="7791" y="4051"/>
                  </a:lnTo>
                  <a:lnTo>
                    <a:pt x="8188" y="4284"/>
                  </a:lnTo>
                  <a:lnTo>
                    <a:pt x="8190" y="3162"/>
                  </a:lnTo>
                  <a:lnTo>
                    <a:pt x="8555" y="2987"/>
                  </a:lnTo>
                  <a:lnTo>
                    <a:pt x="8845" y="3456"/>
                  </a:lnTo>
                  <a:lnTo>
                    <a:pt x="9163" y="4294"/>
                  </a:lnTo>
                  <a:lnTo>
                    <a:pt x="9791" y="4142"/>
                  </a:lnTo>
                  <a:lnTo>
                    <a:pt x="10016" y="4261"/>
                  </a:lnTo>
                  <a:lnTo>
                    <a:pt x="9843" y="3362"/>
                  </a:lnTo>
                  <a:lnTo>
                    <a:pt x="9330" y="3100"/>
                  </a:lnTo>
                  <a:lnTo>
                    <a:pt x="9189" y="2221"/>
                  </a:lnTo>
                  <a:lnTo>
                    <a:pt x="8888" y="2062"/>
                  </a:lnTo>
                  <a:close/>
                  <a:moveTo>
                    <a:pt x="7038" y="2412"/>
                  </a:moveTo>
                  <a:lnTo>
                    <a:pt x="6930" y="3476"/>
                  </a:lnTo>
                  <a:lnTo>
                    <a:pt x="6577" y="3951"/>
                  </a:lnTo>
                  <a:lnTo>
                    <a:pt x="6064" y="4310"/>
                  </a:lnTo>
                  <a:lnTo>
                    <a:pt x="5558" y="4032"/>
                  </a:lnTo>
                  <a:lnTo>
                    <a:pt x="5299" y="3660"/>
                  </a:lnTo>
                  <a:lnTo>
                    <a:pt x="5118" y="4756"/>
                  </a:lnTo>
                  <a:lnTo>
                    <a:pt x="4784" y="4303"/>
                  </a:lnTo>
                  <a:lnTo>
                    <a:pt x="4730" y="3660"/>
                  </a:lnTo>
                  <a:lnTo>
                    <a:pt x="4377" y="3789"/>
                  </a:lnTo>
                  <a:lnTo>
                    <a:pt x="3742" y="3434"/>
                  </a:lnTo>
                  <a:lnTo>
                    <a:pt x="3193" y="3178"/>
                  </a:lnTo>
                  <a:lnTo>
                    <a:pt x="2933" y="3595"/>
                  </a:lnTo>
                  <a:lnTo>
                    <a:pt x="2567" y="3909"/>
                  </a:lnTo>
                  <a:lnTo>
                    <a:pt x="1919" y="3501"/>
                  </a:lnTo>
                  <a:lnTo>
                    <a:pt x="1750" y="3453"/>
                  </a:lnTo>
                  <a:cubicBezTo>
                    <a:pt x="1580" y="3859"/>
                    <a:pt x="1412" y="4275"/>
                    <a:pt x="1249" y="4711"/>
                  </a:cubicBezTo>
                  <a:cubicBezTo>
                    <a:pt x="1109" y="5087"/>
                    <a:pt x="973" y="5472"/>
                    <a:pt x="841" y="5862"/>
                  </a:cubicBezTo>
                  <a:lnTo>
                    <a:pt x="1071" y="5768"/>
                  </a:lnTo>
                  <a:lnTo>
                    <a:pt x="1025" y="7634"/>
                  </a:lnTo>
                  <a:lnTo>
                    <a:pt x="948" y="9432"/>
                  </a:lnTo>
                  <a:lnTo>
                    <a:pt x="326" y="10551"/>
                  </a:lnTo>
                  <a:lnTo>
                    <a:pt x="0" y="11459"/>
                  </a:lnTo>
                  <a:lnTo>
                    <a:pt x="7" y="12675"/>
                  </a:lnTo>
                  <a:lnTo>
                    <a:pt x="126" y="13328"/>
                  </a:lnTo>
                  <a:lnTo>
                    <a:pt x="137" y="14499"/>
                  </a:lnTo>
                  <a:lnTo>
                    <a:pt x="432" y="16054"/>
                  </a:lnTo>
                  <a:lnTo>
                    <a:pt x="703" y="16284"/>
                  </a:lnTo>
                  <a:lnTo>
                    <a:pt x="673" y="15763"/>
                  </a:lnTo>
                  <a:lnTo>
                    <a:pt x="400" y="14683"/>
                  </a:lnTo>
                  <a:lnTo>
                    <a:pt x="504" y="14185"/>
                  </a:lnTo>
                  <a:lnTo>
                    <a:pt x="782" y="14731"/>
                  </a:lnTo>
                  <a:lnTo>
                    <a:pt x="1089" y="15957"/>
                  </a:lnTo>
                  <a:lnTo>
                    <a:pt x="1450" y="16730"/>
                  </a:lnTo>
                  <a:lnTo>
                    <a:pt x="1428" y="17732"/>
                  </a:lnTo>
                  <a:lnTo>
                    <a:pt x="1656" y="18201"/>
                  </a:lnTo>
                  <a:cubicBezTo>
                    <a:pt x="1981" y="18045"/>
                    <a:pt x="2316" y="17902"/>
                    <a:pt x="2660" y="17768"/>
                  </a:cubicBezTo>
                  <a:lnTo>
                    <a:pt x="2531" y="17648"/>
                  </a:lnTo>
                  <a:lnTo>
                    <a:pt x="2443" y="16879"/>
                  </a:lnTo>
                  <a:lnTo>
                    <a:pt x="2545" y="15757"/>
                  </a:lnTo>
                  <a:lnTo>
                    <a:pt x="2713" y="15045"/>
                  </a:lnTo>
                  <a:lnTo>
                    <a:pt x="3139" y="14631"/>
                  </a:lnTo>
                  <a:lnTo>
                    <a:pt x="3470" y="14415"/>
                  </a:lnTo>
                  <a:lnTo>
                    <a:pt x="3589" y="14845"/>
                  </a:lnTo>
                  <a:lnTo>
                    <a:pt x="3846" y="14744"/>
                  </a:lnTo>
                  <a:lnTo>
                    <a:pt x="3931" y="14418"/>
                  </a:lnTo>
                  <a:lnTo>
                    <a:pt x="4320" y="14418"/>
                  </a:lnTo>
                  <a:lnTo>
                    <a:pt x="4675" y="14418"/>
                  </a:lnTo>
                  <a:lnTo>
                    <a:pt x="4836" y="14867"/>
                  </a:lnTo>
                  <a:lnTo>
                    <a:pt x="4917" y="15750"/>
                  </a:lnTo>
                  <a:lnTo>
                    <a:pt x="5085" y="16119"/>
                  </a:lnTo>
                  <a:lnTo>
                    <a:pt x="5251" y="15815"/>
                  </a:lnTo>
                  <a:lnTo>
                    <a:pt x="5195" y="14925"/>
                  </a:lnTo>
                  <a:lnTo>
                    <a:pt x="5124" y="14001"/>
                  </a:lnTo>
                  <a:cubicBezTo>
                    <a:pt x="5215" y="13863"/>
                    <a:pt x="5313" y="13743"/>
                    <a:pt x="5416" y="13639"/>
                  </a:cubicBezTo>
                  <a:cubicBezTo>
                    <a:pt x="5589" y="13464"/>
                    <a:pt x="5776" y="13339"/>
                    <a:pt x="5970" y="13270"/>
                  </a:cubicBezTo>
                  <a:lnTo>
                    <a:pt x="6141" y="12788"/>
                  </a:lnTo>
                  <a:lnTo>
                    <a:pt x="6119" y="11870"/>
                  </a:lnTo>
                  <a:lnTo>
                    <a:pt x="6438" y="11731"/>
                  </a:lnTo>
                  <a:lnTo>
                    <a:pt x="6651" y="11223"/>
                  </a:lnTo>
                  <a:lnTo>
                    <a:pt x="6986" y="11162"/>
                  </a:lnTo>
                  <a:lnTo>
                    <a:pt x="7412" y="10421"/>
                  </a:lnTo>
                  <a:lnTo>
                    <a:pt x="7818" y="9868"/>
                  </a:lnTo>
                  <a:cubicBezTo>
                    <a:pt x="7943" y="9776"/>
                    <a:pt x="8086" y="9845"/>
                    <a:pt x="8168" y="10040"/>
                  </a:cubicBezTo>
                  <a:cubicBezTo>
                    <a:pt x="8234" y="10197"/>
                    <a:pt x="8244" y="10415"/>
                    <a:pt x="8323" y="10554"/>
                  </a:cubicBezTo>
                  <a:cubicBezTo>
                    <a:pt x="8441" y="10763"/>
                    <a:pt x="8636" y="10716"/>
                    <a:pt x="8719" y="10457"/>
                  </a:cubicBezTo>
                  <a:lnTo>
                    <a:pt x="8773" y="10011"/>
                  </a:lnTo>
                  <a:lnTo>
                    <a:pt x="8547" y="9778"/>
                  </a:lnTo>
                  <a:lnTo>
                    <a:pt x="8273" y="9522"/>
                  </a:lnTo>
                  <a:lnTo>
                    <a:pt x="8088" y="8504"/>
                  </a:lnTo>
                  <a:lnTo>
                    <a:pt x="8390" y="8209"/>
                  </a:lnTo>
                  <a:lnTo>
                    <a:pt x="8916" y="8329"/>
                  </a:lnTo>
                  <a:lnTo>
                    <a:pt x="8980" y="8795"/>
                  </a:lnTo>
                  <a:lnTo>
                    <a:pt x="9454" y="8287"/>
                  </a:lnTo>
                  <a:lnTo>
                    <a:pt x="9401" y="7876"/>
                  </a:lnTo>
                  <a:lnTo>
                    <a:pt x="9593" y="7721"/>
                  </a:lnTo>
                  <a:lnTo>
                    <a:pt x="9722" y="7372"/>
                  </a:lnTo>
                  <a:lnTo>
                    <a:pt x="9485" y="7175"/>
                  </a:lnTo>
                  <a:lnTo>
                    <a:pt x="9337" y="6628"/>
                  </a:lnTo>
                  <a:lnTo>
                    <a:pt x="9359" y="5872"/>
                  </a:lnTo>
                  <a:lnTo>
                    <a:pt x="9203" y="5788"/>
                  </a:lnTo>
                  <a:lnTo>
                    <a:pt x="9021" y="6295"/>
                  </a:lnTo>
                  <a:lnTo>
                    <a:pt x="8634" y="6583"/>
                  </a:lnTo>
                  <a:lnTo>
                    <a:pt x="8549" y="6153"/>
                  </a:lnTo>
                  <a:lnTo>
                    <a:pt x="8603" y="5726"/>
                  </a:lnTo>
                  <a:lnTo>
                    <a:pt x="8377" y="5493"/>
                  </a:lnTo>
                  <a:lnTo>
                    <a:pt x="8119" y="5160"/>
                  </a:lnTo>
                  <a:lnTo>
                    <a:pt x="7889" y="5590"/>
                  </a:lnTo>
                  <a:lnTo>
                    <a:pt x="7382" y="6043"/>
                  </a:lnTo>
                  <a:lnTo>
                    <a:pt x="7728" y="6648"/>
                  </a:lnTo>
                  <a:lnTo>
                    <a:pt x="7728" y="7233"/>
                  </a:lnTo>
                  <a:lnTo>
                    <a:pt x="7330" y="7249"/>
                  </a:lnTo>
                  <a:lnTo>
                    <a:pt x="7093" y="7097"/>
                  </a:lnTo>
                  <a:lnTo>
                    <a:pt x="7048" y="7863"/>
                  </a:lnTo>
                  <a:lnTo>
                    <a:pt x="6972" y="8294"/>
                  </a:lnTo>
                  <a:lnTo>
                    <a:pt x="6747" y="8449"/>
                  </a:lnTo>
                  <a:lnTo>
                    <a:pt x="6490" y="8449"/>
                  </a:lnTo>
                  <a:lnTo>
                    <a:pt x="6350" y="7960"/>
                  </a:lnTo>
                  <a:lnTo>
                    <a:pt x="6639" y="7450"/>
                  </a:lnTo>
                  <a:lnTo>
                    <a:pt x="6359" y="7317"/>
                  </a:lnTo>
                  <a:lnTo>
                    <a:pt x="6255" y="6813"/>
                  </a:lnTo>
                  <a:lnTo>
                    <a:pt x="5933" y="6968"/>
                  </a:lnTo>
                  <a:lnTo>
                    <a:pt x="5676" y="6793"/>
                  </a:lnTo>
                  <a:lnTo>
                    <a:pt x="5615" y="6066"/>
                  </a:lnTo>
                  <a:lnTo>
                    <a:pt x="5615" y="5771"/>
                  </a:lnTo>
                  <a:lnTo>
                    <a:pt x="6246" y="5083"/>
                  </a:lnTo>
                  <a:lnTo>
                    <a:pt x="6988" y="4711"/>
                  </a:lnTo>
                  <a:lnTo>
                    <a:pt x="7041" y="4342"/>
                  </a:lnTo>
                  <a:lnTo>
                    <a:pt x="7295" y="4171"/>
                  </a:lnTo>
                  <a:lnTo>
                    <a:pt x="7401" y="3838"/>
                  </a:lnTo>
                  <a:lnTo>
                    <a:pt x="7262" y="3508"/>
                  </a:lnTo>
                  <a:lnTo>
                    <a:pt x="7038" y="2412"/>
                  </a:lnTo>
                  <a:close/>
                  <a:moveTo>
                    <a:pt x="14606" y="3980"/>
                  </a:moveTo>
                  <a:lnTo>
                    <a:pt x="14279" y="4080"/>
                  </a:lnTo>
                  <a:lnTo>
                    <a:pt x="14200" y="4543"/>
                  </a:lnTo>
                  <a:lnTo>
                    <a:pt x="14779" y="5134"/>
                  </a:lnTo>
                  <a:lnTo>
                    <a:pt x="15299" y="5361"/>
                  </a:lnTo>
                  <a:lnTo>
                    <a:pt x="15507" y="4740"/>
                  </a:lnTo>
                  <a:lnTo>
                    <a:pt x="15440" y="3980"/>
                  </a:lnTo>
                  <a:lnTo>
                    <a:pt x="14971" y="4071"/>
                  </a:lnTo>
                  <a:lnTo>
                    <a:pt x="14820" y="4284"/>
                  </a:lnTo>
                  <a:lnTo>
                    <a:pt x="14606" y="3980"/>
                  </a:lnTo>
                  <a:close/>
                  <a:moveTo>
                    <a:pt x="18206" y="4517"/>
                  </a:moveTo>
                  <a:lnTo>
                    <a:pt x="18111" y="4646"/>
                  </a:lnTo>
                  <a:lnTo>
                    <a:pt x="17851" y="5189"/>
                  </a:lnTo>
                  <a:lnTo>
                    <a:pt x="17449" y="5131"/>
                  </a:lnTo>
                  <a:cubicBezTo>
                    <a:pt x="17352" y="5393"/>
                    <a:pt x="17351" y="5735"/>
                    <a:pt x="17448" y="5998"/>
                  </a:cubicBezTo>
                  <a:cubicBezTo>
                    <a:pt x="17510" y="6165"/>
                    <a:pt x="17606" y="6280"/>
                    <a:pt x="17714" y="6318"/>
                  </a:cubicBezTo>
                  <a:lnTo>
                    <a:pt x="18200" y="5830"/>
                  </a:lnTo>
                  <a:cubicBezTo>
                    <a:pt x="18281" y="5850"/>
                    <a:pt x="18352" y="5935"/>
                    <a:pt x="18394" y="6062"/>
                  </a:cubicBezTo>
                  <a:cubicBezTo>
                    <a:pt x="18464" y="6278"/>
                    <a:pt x="18438" y="6554"/>
                    <a:pt x="18332" y="6716"/>
                  </a:cubicBezTo>
                  <a:lnTo>
                    <a:pt x="17763" y="6754"/>
                  </a:lnTo>
                  <a:cubicBezTo>
                    <a:pt x="17720" y="6847"/>
                    <a:pt x="17700" y="6968"/>
                    <a:pt x="17708" y="7087"/>
                  </a:cubicBezTo>
                  <a:cubicBezTo>
                    <a:pt x="17723" y="7295"/>
                    <a:pt x="17814" y="7461"/>
                    <a:pt x="17928" y="7485"/>
                  </a:cubicBezTo>
                  <a:cubicBezTo>
                    <a:pt x="18036" y="7403"/>
                    <a:pt x="18143" y="7320"/>
                    <a:pt x="18251" y="7239"/>
                  </a:cubicBezTo>
                  <a:cubicBezTo>
                    <a:pt x="18398" y="7129"/>
                    <a:pt x="18544" y="7019"/>
                    <a:pt x="18692" y="6913"/>
                  </a:cubicBezTo>
                  <a:lnTo>
                    <a:pt x="18766" y="6337"/>
                  </a:lnTo>
                  <a:lnTo>
                    <a:pt x="18801" y="6195"/>
                  </a:lnTo>
                  <a:cubicBezTo>
                    <a:pt x="18635" y="5691"/>
                    <a:pt x="18464" y="5193"/>
                    <a:pt x="18284" y="4711"/>
                  </a:cubicBezTo>
                  <a:cubicBezTo>
                    <a:pt x="18258" y="4644"/>
                    <a:pt x="18232" y="4583"/>
                    <a:pt x="18206" y="4517"/>
                  </a:cubicBezTo>
                  <a:close/>
                  <a:moveTo>
                    <a:pt x="16416" y="6331"/>
                  </a:moveTo>
                  <a:lnTo>
                    <a:pt x="16215" y="6347"/>
                  </a:lnTo>
                  <a:lnTo>
                    <a:pt x="16235" y="6703"/>
                  </a:lnTo>
                  <a:lnTo>
                    <a:pt x="16416" y="7058"/>
                  </a:lnTo>
                  <a:lnTo>
                    <a:pt x="16498" y="7624"/>
                  </a:lnTo>
                  <a:lnTo>
                    <a:pt x="16256" y="8045"/>
                  </a:lnTo>
                  <a:lnTo>
                    <a:pt x="16226" y="8520"/>
                  </a:lnTo>
                  <a:lnTo>
                    <a:pt x="16625" y="8445"/>
                  </a:lnTo>
                  <a:lnTo>
                    <a:pt x="16961" y="7909"/>
                  </a:lnTo>
                  <a:lnTo>
                    <a:pt x="16912" y="7411"/>
                  </a:lnTo>
                  <a:lnTo>
                    <a:pt x="16692" y="7016"/>
                  </a:lnTo>
                  <a:lnTo>
                    <a:pt x="16585" y="6657"/>
                  </a:lnTo>
                  <a:lnTo>
                    <a:pt x="16416" y="6331"/>
                  </a:lnTo>
                  <a:close/>
                  <a:moveTo>
                    <a:pt x="16017" y="7117"/>
                  </a:moveTo>
                  <a:lnTo>
                    <a:pt x="15475" y="7382"/>
                  </a:lnTo>
                  <a:lnTo>
                    <a:pt x="15384" y="7948"/>
                  </a:lnTo>
                  <a:lnTo>
                    <a:pt x="15583" y="8281"/>
                  </a:lnTo>
                  <a:lnTo>
                    <a:pt x="15866" y="8009"/>
                  </a:lnTo>
                  <a:lnTo>
                    <a:pt x="16007" y="7479"/>
                  </a:lnTo>
                  <a:lnTo>
                    <a:pt x="16017" y="7117"/>
                  </a:lnTo>
                  <a:close/>
                  <a:moveTo>
                    <a:pt x="19193" y="7440"/>
                  </a:moveTo>
                  <a:lnTo>
                    <a:pt x="18835" y="7634"/>
                  </a:lnTo>
                  <a:lnTo>
                    <a:pt x="18302" y="8158"/>
                  </a:lnTo>
                  <a:lnTo>
                    <a:pt x="17708" y="8009"/>
                  </a:lnTo>
                  <a:lnTo>
                    <a:pt x="17406" y="8229"/>
                  </a:lnTo>
                  <a:lnTo>
                    <a:pt x="16895" y="8795"/>
                  </a:lnTo>
                  <a:lnTo>
                    <a:pt x="16376" y="9099"/>
                  </a:lnTo>
                  <a:lnTo>
                    <a:pt x="16532" y="9587"/>
                  </a:lnTo>
                  <a:cubicBezTo>
                    <a:pt x="16675" y="9672"/>
                    <a:pt x="16770" y="9918"/>
                    <a:pt x="16763" y="10192"/>
                  </a:cubicBezTo>
                  <a:cubicBezTo>
                    <a:pt x="16755" y="10473"/>
                    <a:pt x="16642" y="10711"/>
                    <a:pt x="16490" y="10764"/>
                  </a:cubicBezTo>
                  <a:lnTo>
                    <a:pt x="15854" y="10528"/>
                  </a:lnTo>
                  <a:lnTo>
                    <a:pt x="15415" y="10479"/>
                  </a:lnTo>
                  <a:lnTo>
                    <a:pt x="15367" y="11197"/>
                  </a:lnTo>
                  <a:lnTo>
                    <a:pt x="15775" y="12439"/>
                  </a:lnTo>
                  <a:lnTo>
                    <a:pt x="15745" y="12675"/>
                  </a:lnTo>
                  <a:lnTo>
                    <a:pt x="16317" y="12381"/>
                  </a:lnTo>
                  <a:lnTo>
                    <a:pt x="16735" y="12245"/>
                  </a:lnTo>
                  <a:lnTo>
                    <a:pt x="16777" y="11385"/>
                  </a:lnTo>
                  <a:lnTo>
                    <a:pt x="17067" y="11171"/>
                  </a:lnTo>
                  <a:lnTo>
                    <a:pt x="17155" y="10386"/>
                  </a:lnTo>
                  <a:lnTo>
                    <a:pt x="17509" y="10308"/>
                  </a:lnTo>
                  <a:lnTo>
                    <a:pt x="17830" y="10308"/>
                  </a:lnTo>
                  <a:lnTo>
                    <a:pt x="18024" y="10835"/>
                  </a:lnTo>
                  <a:lnTo>
                    <a:pt x="18388" y="10835"/>
                  </a:lnTo>
                  <a:lnTo>
                    <a:pt x="18481" y="11362"/>
                  </a:lnTo>
                  <a:lnTo>
                    <a:pt x="18809" y="11440"/>
                  </a:lnTo>
                  <a:lnTo>
                    <a:pt x="18906" y="12161"/>
                  </a:lnTo>
                  <a:lnTo>
                    <a:pt x="18610" y="12500"/>
                  </a:lnTo>
                  <a:lnTo>
                    <a:pt x="19077" y="12578"/>
                  </a:lnTo>
                  <a:lnTo>
                    <a:pt x="19191" y="11947"/>
                  </a:lnTo>
                  <a:lnTo>
                    <a:pt x="19190" y="11401"/>
                  </a:lnTo>
                  <a:lnTo>
                    <a:pt x="18852" y="11126"/>
                  </a:lnTo>
                  <a:lnTo>
                    <a:pt x="18767" y="10696"/>
                  </a:lnTo>
                  <a:lnTo>
                    <a:pt x="18991" y="10712"/>
                  </a:lnTo>
                  <a:lnTo>
                    <a:pt x="19236" y="10926"/>
                  </a:lnTo>
                  <a:lnTo>
                    <a:pt x="19448" y="11818"/>
                  </a:lnTo>
                  <a:lnTo>
                    <a:pt x="19606" y="12510"/>
                  </a:lnTo>
                  <a:lnTo>
                    <a:pt x="19820" y="12559"/>
                  </a:lnTo>
                  <a:lnTo>
                    <a:pt x="19906" y="11685"/>
                  </a:lnTo>
                  <a:lnTo>
                    <a:pt x="20197" y="11563"/>
                  </a:lnTo>
                  <a:lnTo>
                    <a:pt x="20316" y="12070"/>
                  </a:lnTo>
                  <a:lnTo>
                    <a:pt x="20357" y="12177"/>
                  </a:lnTo>
                  <a:cubicBezTo>
                    <a:pt x="20024" y="10531"/>
                    <a:pt x="19640" y="8942"/>
                    <a:pt x="19193" y="7440"/>
                  </a:cubicBezTo>
                  <a:close/>
                  <a:moveTo>
                    <a:pt x="17755" y="12458"/>
                  </a:moveTo>
                  <a:lnTo>
                    <a:pt x="17122" y="12714"/>
                  </a:lnTo>
                  <a:lnTo>
                    <a:pt x="16526" y="13500"/>
                  </a:lnTo>
                  <a:lnTo>
                    <a:pt x="15885" y="13360"/>
                  </a:lnTo>
                  <a:lnTo>
                    <a:pt x="15328" y="13752"/>
                  </a:lnTo>
                  <a:lnTo>
                    <a:pt x="15306" y="14379"/>
                  </a:lnTo>
                  <a:lnTo>
                    <a:pt x="15299" y="15223"/>
                  </a:lnTo>
                  <a:lnTo>
                    <a:pt x="14697" y="15689"/>
                  </a:lnTo>
                  <a:lnTo>
                    <a:pt x="14346" y="16694"/>
                  </a:lnTo>
                  <a:lnTo>
                    <a:pt x="14311" y="17066"/>
                  </a:lnTo>
                  <a:cubicBezTo>
                    <a:pt x="15877" y="17437"/>
                    <a:pt x="17346" y="17995"/>
                    <a:pt x="18612" y="18751"/>
                  </a:cubicBezTo>
                  <a:cubicBezTo>
                    <a:pt x="20005" y="19581"/>
                    <a:pt x="20992" y="20560"/>
                    <a:pt x="21600" y="21600"/>
                  </a:cubicBezTo>
                  <a:cubicBezTo>
                    <a:pt x="21433" y="19192"/>
                    <a:pt x="21163" y="16829"/>
                    <a:pt x="20791" y="14554"/>
                  </a:cubicBezTo>
                  <a:lnTo>
                    <a:pt x="20525" y="14670"/>
                  </a:lnTo>
                  <a:lnTo>
                    <a:pt x="20363" y="14182"/>
                  </a:lnTo>
                  <a:lnTo>
                    <a:pt x="20017" y="14308"/>
                  </a:lnTo>
                  <a:lnTo>
                    <a:pt x="19621" y="13736"/>
                  </a:lnTo>
                  <a:lnTo>
                    <a:pt x="19578" y="14709"/>
                  </a:lnTo>
                  <a:cubicBezTo>
                    <a:pt x="19486" y="14817"/>
                    <a:pt x="19378" y="14875"/>
                    <a:pt x="19268" y="14874"/>
                  </a:cubicBezTo>
                  <a:cubicBezTo>
                    <a:pt x="19126" y="14872"/>
                    <a:pt x="18990" y="14775"/>
                    <a:pt x="18886" y="14602"/>
                  </a:cubicBezTo>
                  <a:lnTo>
                    <a:pt x="18826" y="14208"/>
                  </a:lnTo>
                  <a:lnTo>
                    <a:pt x="18374" y="14369"/>
                  </a:lnTo>
                  <a:lnTo>
                    <a:pt x="18117" y="14156"/>
                  </a:lnTo>
                  <a:lnTo>
                    <a:pt x="18213" y="12649"/>
                  </a:lnTo>
                  <a:lnTo>
                    <a:pt x="17755" y="12458"/>
                  </a:lnTo>
                  <a:close/>
                  <a:moveTo>
                    <a:pt x="3868" y="17140"/>
                  </a:moveTo>
                  <a:lnTo>
                    <a:pt x="3534" y="17257"/>
                  </a:lnTo>
                  <a:lnTo>
                    <a:pt x="3488" y="17474"/>
                  </a:lnTo>
                  <a:cubicBezTo>
                    <a:pt x="3644" y="17422"/>
                    <a:pt x="3802" y="17372"/>
                    <a:pt x="3961" y="17325"/>
                  </a:cubicBezTo>
                  <a:lnTo>
                    <a:pt x="3868" y="17140"/>
                  </a:lnTo>
                  <a:close/>
                </a:path>
              </a:pathLst>
            </a:custGeom>
            <a:solidFill>
              <a:srgbClr val="F2F3F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dirty="0">
                <a:cs typeface="+mn-ea"/>
                <a:sym typeface="+mn-lt"/>
              </a:endParaRPr>
            </a:p>
          </p:txBody>
        </p:sp>
      </p:grpSp>
      <p:sp>
        <p:nvSpPr>
          <p:cNvPr id="32" name="AutoShape 13">
            <a:extLst>
              <a:ext uri="{FF2B5EF4-FFF2-40B4-BE49-F238E27FC236}">
                <a16:creationId xmlns:a16="http://schemas.microsoft.com/office/drawing/2014/main" id="{16D8540A-C276-0B7E-5DE0-5F33E50D4B1E}"/>
              </a:ext>
            </a:extLst>
          </p:cNvPr>
          <p:cNvSpPr>
            <a:spLocks/>
          </p:cNvSpPr>
          <p:nvPr/>
        </p:nvSpPr>
        <p:spPr bwMode="auto">
          <a:xfrm>
            <a:off x="3747448" y="2256388"/>
            <a:ext cx="1639282" cy="30864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solidFill>
          <a:ln>
            <a:noFill/>
          </a:ln>
          <a:effectLst/>
        </p:spPr>
        <p:txBody>
          <a:bodyPr lIns="0" tIns="0" rIns="0" bIns="0" anchor="ctr"/>
          <a:lstStyle/>
          <a:p>
            <a:pPr>
              <a:lnSpc>
                <a:spcPct val="120000"/>
              </a:lnSpc>
              <a:defRPr/>
            </a:pPr>
            <a:endParaRPr lang="es-ES" sz="2300" dirty="0">
              <a:effectLst>
                <a:outerShdw blurRad="38100" dist="38100" dir="2700000" algn="tl">
                  <a:srgbClr val="000000"/>
                </a:outerShdw>
              </a:effectLst>
              <a:cs typeface="+mn-ea"/>
              <a:sym typeface="+mn-lt"/>
            </a:endParaRPr>
          </a:p>
        </p:txBody>
      </p:sp>
      <p:sp>
        <p:nvSpPr>
          <p:cNvPr id="33" name="AutoShape 14">
            <a:extLst>
              <a:ext uri="{FF2B5EF4-FFF2-40B4-BE49-F238E27FC236}">
                <a16:creationId xmlns:a16="http://schemas.microsoft.com/office/drawing/2014/main" id="{18FB9C44-735D-A3C4-570D-01B154BC945D}"/>
              </a:ext>
            </a:extLst>
          </p:cNvPr>
          <p:cNvSpPr>
            <a:spLocks/>
          </p:cNvSpPr>
          <p:nvPr/>
        </p:nvSpPr>
        <p:spPr bwMode="auto">
          <a:xfrm>
            <a:off x="3856011" y="2273964"/>
            <a:ext cx="1404065" cy="25074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3"/>
          </a:solidFill>
          <a:ln>
            <a:noFill/>
          </a:ln>
          <a:effectLst/>
        </p:spPr>
        <p:txBody>
          <a:bodyPr lIns="0" tIns="0" rIns="0" bIns="0" anchor="ctr"/>
          <a:lstStyle/>
          <a:p>
            <a:pPr>
              <a:lnSpc>
                <a:spcPct val="120000"/>
              </a:lnSpc>
              <a:defRPr/>
            </a:pPr>
            <a:endParaRPr lang="es-ES" sz="2300" dirty="0">
              <a:effectLst>
                <a:outerShdw blurRad="38100" dist="38100" dir="2700000" algn="tl">
                  <a:srgbClr val="000000"/>
                </a:outerShdw>
              </a:effectLst>
              <a:cs typeface="+mn-ea"/>
              <a:sym typeface="+mn-lt"/>
            </a:endParaRPr>
          </a:p>
        </p:txBody>
      </p:sp>
      <p:sp>
        <p:nvSpPr>
          <p:cNvPr id="34" name="AutoShape 15">
            <a:extLst>
              <a:ext uri="{FF2B5EF4-FFF2-40B4-BE49-F238E27FC236}">
                <a16:creationId xmlns:a16="http://schemas.microsoft.com/office/drawing/2014/main" id="{BBA846E5-2F5A-D375-5C42-1B5B4C9DB636}"/>
              </a:ext>
            </a:extLst>
          </p:cNvPr>
          <p:cNvSpPr>
            <a:spLocks/>
          </p:cNvSpPr>
          <p:nvPr/>
        </p:nvSpPr>
        <p:spPr bwMode="auto">
          <a:xfrm>
            <a:off x="3994038" y="2288958"/>
            <a:ext cx="1131110" cy="19542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4"/>
          </a:solidFill>
          <a:ln>
            <a:noFill/>
          </a:ln>
          <a:effectLst/>
        </p:spPr>
        <p:txBody>
          <a:bodyPr lIns="0" tIns="0" rIns="0" bIns="0" anchor="ctr"/>
          <a:lstStyle/>
          <a:p>
            <a:pPr>
              <a:lnSpc>
                <a:spcPct val="120000"/>
              </a:lnSpc>
              <a:defRPr/>
            </a:pPr>
            <a:endParaRPr lang="es-ES" sz="2300" dirty="0">
              <a:effectLst>
                <a:outerShdw blurRad="38100" dist="38100" dir="2700000" algn="tl">
                  <a:srgbClr val="000000"/>
                </a:outerShdw>
              </a:effectLst>
              <a:cs typeface="+mn-ea"/>
              <a:sym typeface="+mn-lt"/>
            </a:endParaRPr>
          </a:p>
        </p:txBody>
      </p:sp>
      <p:sp>
        <p:nvSpPr>
          <p:cNvPr id="35" name="AutoShape 16">
            <a:extLst>
              <a:ext uri="{FF2B5EF4-FFF2-40B4-BE49-F238E27FC236}">
                <a16:creationId xmlns:a16="http://schemas.microsoft.com/office/drawing/2014/main" id="{9B95AD67-5617-E8BB-E14E-716A37000754}"/>
              </a:ext>
            </a:extLst>
          </p:cNvPr>
          <p:cNvSpPr>
            <a:spLocks/>
          </p:cNvSpPr>
          <p:nvPr/>
        </p:nvSpPr>
        <p:spPr bwMode="auto">
          <a:xfrm>
            <a:off x="4149126" y="2299814"/>
            <a:ext cx="820934" cy="15768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5"/>
          </a:solidFill>
          <a:ln>
            <a:noFill/>
          </a:ln>
          <a:effectLst/>
        </p:spPr>
        <p:txBody>
          <a:bodyPr lIns="0" tIns="0" rIns="0" bIns="0" anchor="ctr"/>
          <a:lstStyle/>
          <a:p>
            <a:pPr>
              <a:lnSpc>
                <a:spcPct val="120000"/>
              </a:lnSpc>
              <a:defRPr/>
            </a:pPr>
            <a:endParaRPr lang="es-ES" sz="2300" dirty="0">
              <a:effectLst>
                <a:outerShdw blurRad="38100" dist="38100" dir="2700000" algn="tl">
                  <a:srgbClr val="000000"/>
                </a:outerShdw>
              </a:effectLst>
              <a:cs typeface="+mn-ea"/>
              <a:sym typeface="+mn-lt"/>
            </a:endParaRPr>
          </a:p>
        </p:txBody>
      </p:sp>
      <p:sp>
        <p:nvSpPr>
          <p:cNvPr id="36" name="AutoShape 17">
            <a:extLst>
              <a:ext uri="{FF2B5EF4-FFF2-40B4-BE49-F238E27FC236}">
                <a16:creationId xmlns:a16="http://schemas.microsoft.com/office/drawing/2014/main" id="{246DAF4A-92A1-B342-BE42-029C9DBA620F}"/>
              </a:ext>
            </a:extLst>
          </p:cNvPr>
          <p:cNvSpPr>
            <a:spLocks/>
          </p:cNvSpPr>
          <p:nvPr/>
        </p:nvSpPr>
        <p:spPr bwMode="auto">
          <a:xfrm>
            <a:off x="4236493" y="2094052"/>
            <a:ext cx="613632" cy="338111"/>
          </a:xfrm>
          <a:custGeom>
            <a:avLst/>
            <a:gdLst>
              <a:gd name="T0" fmla="+- 0 10805 263"/>
              <a:gd name="T1" fmla="*/ T0 w 21085"/>
              <a:gd name="T2" fmla="*/ 10590 h 21181"/>
              <a:gd name="T3" fmla="+- 0 10805 263"/>
              <a:gd name="T4" fmla="*/ T3 w 21085"/>
              <a:gd name="T5" fmla="*/ 10590 h 21181"/>
              <a:gd name="T6" fmla="+- 0 10805 263"/>
              <a:gd name="T7" fmla="*/ T6 w 21085"/>
              <a:gd name="T8" fmla="*/ 10590 h 21181"/>
              <a:gd name="T9" fmla="+- 0 10805 263"/>
              <a:gd name="T10" fmla="*/ T9 w 21085"/>
              <a:gd name="T11" fmla="*/ 10590 h 21181"/>
            </a:gdLst>
            <a:ahLst/>
            <a:cxnLst>
              <a:cxn ang="0">
                <a:pos x="T1" y="T2"/>
              </a:cxn>
              <a:cxn ang="0">
                <a:pos x="T4" y="T5"/>
              </a:cxn>
              <a:cxn ang="0">
                <a:pos x="T7" y="T8"/>
              </a:cxn>
              <a:cxn ang="0">
                <a:pos x="T10" y="T11"/>
              </a:cxn>
            </a:cxnLst>
            <a:rect l="0" t="0" r="r" b="b"/>
            <a:pathLst>
              <a:path w="21085" h="21181">
                <a:moveTo>
                  <a:pt x="10531" y="0"/>
                </a:moveTo>
                <a:cubicBezTo>
                  <a:pt x="7812" y="0"/>
                  <a:pt x="5092" y="1891"/>
                  <a:pt x="3018" y="5675"/>
                </a:cubicBezTo>
                <a:cubicBezTo>
                  <a:pt x="1352" y="8715"/>
                  <a:pt x="357" y="12513"/>
                  <a:pt x="29" y="16461"/>
                </a:cubicBezTo>
                <a:cubicBezTo>
                  <a:pt x="39" y="16454"/>
                  <a:pt x="49" y="16446"/>
                  <a:pt x="58" y="16439"/>
                </a:cubicBezTo>
                <a:cubicBezTo>
                  <a:pt x="-263" y="17682"/>
                  <a:pt x="745" y="18972"/>
                  <a:pt x="3086" y="19925"/>
                </a:cubicBezTo>
                <a:cubicBezTo>
                  <a:pt x="7204" y="21600"/>
                  <a:pt x="13880" y="21600"/>
                  <a:pt x="17997" y="19925"/>
                </a:cubicBezTo>
                <a:cubicBezTo>
                  <a:pt x="20325" y="18978"/>
                  <a:pt x="21336" y="17697"/>
                  <a:pt x="21032" y="16461"/>
                </a:cubicBezTo>
                <a:cubicBezTo>
                  <a:pt x="20704" y="12513"/>
                  <a:pt x="19708" y="8715"/>
                  <a:pt x="18042" y="5675"/>
                </a:cubicBezTo>
                <a:cubicBezTo>
                  <a:pt x="15968" y="1891"/>
                  <a:pt x="13250" y="0"/>
                  <a:pt x="10531" y="0"/>
                </a:cubicBezTo>
                <a:close/>
              </a:path>
            </a:pathLst>
          </a:custGeom>
          <a:solidFill>
            <a:schemeClr val="accent6"/>
          </a:solidFill>
          <a:ln>
            <a:noFill/>
          </a:ln>
          <a:effectLst/>
        </p:spPr>
        <p:txBody>
          <a:bodyPr lIns="0" tIns="0" rIns="0" bIns="0" anchor="ctr"/>
          <a:lstStyle/>
          <a:p>
            <a:pPr>
              <a:lnSpc>
                <a:spcPct val="120000"/>
              </a:lnSpc>
              <a:defRPr/>
            </a:pPr>
            <a:endParaRPr lang="es-ES" sz="2300" dirty="0">
              <a:effectLst>
                <a:outerShdw blurRad="38100" dist="38100" dir="2700000" algn="tl">
                  <a:srgbClr val="000000"/>
                </a:outerShdw>
              </a:effectLst>
              <a:cs typeface="+mn-ea"/>
              <a:sym typeface="+mn-lt"/>
            </a:endParaRPr>
          </a:p>
        </p:txBody>
      </p:sp>
      <p:sp>
        <p:nvSpPr>
          <p:cNvPr id="37" name="Line 20">
            <a:extLst>
              <a:ext uri="{FF2B5EF4-FFF2-40B4-BE49-F238E27FC236}">
                <a16:creationId xmlns:a16="http://schemas.microsoft.com/office/drawing/2014/main" id="{CD962053-20C6-4F2D-9C3A-F2D2D1C37314}"/>
              </a:ext>
            </a:extLst>
          </p:cNvPr>
          <p:cNvSpPr>
            <a:spLocks noChangeShapeType="1"/>
          </p:cNvSpPr>
          <p:nvPr/>
        </p:nvSpPr>
        <p:spPr bwMode="auto">
          <a:xfrm flipH="1" flipV="1">
            <a:off x="2848454" y="2318426"/>
            <a:ext cx="1108881" cy="0"/>
          </a:xfrm>
          <a:prstGeom prst="line">
            <a:avLst/>
          </a:prstGeom>
          <a:noFill/>
          <a:ln w="6350" cap="flat" cmpd="sng">
            <a:solidFill>
              <a:schemeClr val="bg1">
                <a:lumMod val="65000"/>
              </a:schemeClr>
            </a:solidFill>
            <a:prstDash val="dash"/>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48882">
              <a:defRPr/>
            </a:pPr>
            <a:endParaRPr lang="es-ES" sz="600" dirty="0">
              <a:solidFill>
                <a:srgbClr val="000000"/>
              </a:solidFill>
              <a:cs typeface="+mn-ea"/>
              <a:sym typeface="+mn-lt"/>
            </a:endParaRPr>
          </a:p>
        </p:txBody>
      </p:sp>
      <p:sp>
        <p:nvSpPr>
          <p:cNvPr id="38" name="Line 22">
            <a:extLst>
              <a:ext uri="{FF2B5EF4-FFF2-40B4-BE49-F238E27FC236}">
                <a16:creationId xmlns:a16="http://schemas.microsoft.com/office/drawing/2014/main" id="{373A6F49-B907-06BB-7438-F24AB2C382DF}"/>
              </a:ext>
            </a:extLst>
          </p:cNvPr>
          <p:cNvSpPr>
            <a:spLocks noChangeShapeType="1"/>
          </p:cNvSpPr>
          <p:nvPr/>
        </p:nvSpPr>
        <p:spPr bwMode="auto">
          <a:xfrm>
            <a:off x="4575619" y="2316875"/>
            <a:ext cx="1834177" cy="0"/>
          </a:xfrm>
          <a:prstGeom prst="line">
            <a:avLst/>
          </a:prstGeom>
          <a:noFill/>
          <a:ln w="6350" cap="flat" cmpd="sng">
            <a:solidFill>
              <a:schemeClr val="bg1">
                <a:lumMod val="65000"/>
              </a:schemeClr>
            </a:solidFill>
            <a:prstDash val="dash"/>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48882">
              <a:defRPr/>
            </a:pPr>
            <a:endParaRPr lang="es-ES" sz="600" dirty="0">
              <a:solidFill>
                <a:srgbClr val="000000"/>
              </a:solidFill>
              <a:cs typeface="+mn-ea"/>
              <a:sym typeface="+mn-lt"/>
            </a:endParaRPr>
          </a:p>
        </p:txBody>
      </p:sp>
    </p:spTree>
    <p:extLst>
      <p:ext uri="{BB962C8B-B14F-4D97-AF65-F5344CB8AC3E}">
        <p14:creationId xmlns:p14="http://schemas.microsoft.com/office/powerpoint/2010/main" val="3209885915"/>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19"/>
                                        </p:tgtEl>
                                        <p:attrNameLst>
                                          <p:attrName>style.visibility</p:attrName>
                                        </p:attrNameLst>
                                      </p:cBhvr>
                                      <p:to>
                                        <p:strVal val="visible"/>
                                      </p:to>
                                    </p:set>
                                    <p:anim by="(-#ppt_w*2)" calcmode="lin" valueType="num">
                                      <p:cBhvr rctx="PPT">
                                        <p:cTn id="12" dur="500" autoRev="1" fill="hold">
                                          <p:stCondLst>
                                            <p:cond delay="0"/>
                                          </p:stCondLst>
                                        </p:cTn>
                                        <p:tgtEl>
                                          <p:spTgt spid="19"/>
                                        </p:tgtEl>
                                        <p:attrNameLst>
                                          <p:attrName>ppt_w</p:attrName>
                                        </p:attrNameLst>
                                      </p:cBhvr>
                                    </p:anim>
                                    <p:anim by="(#ppt_w*0.50)" calcmode="lin" valueType="num">
                                      <p:cBhvr>
                                        <p:cTn id="13" dur="500" decel="50000" autoRev="1" fill="hold">
                                          <p:stCondLst>
                                            <p:cond delay="0"/>
                                          </p:stCondLst>
                                        </p:cTn>
                                        <p:tgtEl>
                                          <p:spTgt spid="19"/>
                                        </p:tgtEl>
                                        <p:attrNameLst>
                                          <p:attrName>ppt_x</p:attrName>
                                        </p:attrNameLst>
                                      </p:cBhvr>
                                    </p:anim>
                                    <p:anim from="(-#ppt_h/2)" to="(#ppt_y)" calcmode="lin" valueType="num">
                                      <p:cBhvr>
                                        <p:cTn id="14" dur="1000" fill="hold">
                                          <p:stCondLst>
                                            <p:cond delay="0"/>
                                          </p:stCondLst>
                                        </p:cTn>
                                        <p:tgtEl>
                                          <p:spTgt spid="19"/>
                                        </p:tgtEl>
                                        <p:attrNameLst>
                                          <p:attrName>ppt_y</p:attrName>
                                        </p:attrNameLst>
                                      </p:cBhvr>
                                    </p:anim>
                                    <p:animRot by="21600000">
                                      <p:cBhvr>
                                        <p:cTn id="15" dur="1000" fill="hold">
                                          <p:stCondLst>
                                            <p:cond delay="0"/>
                                          </p:stCondLst>
                                        </p:cTn>
                                        <p:tgtEl>
                                          <p:spTgt spid="1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ox(out)">
                                      <p:cBhvr>
                                        <p:cTn id="20" dur="500"/>
                                        <p:tgtEl>
                                          <p:spTgt spid="12"/>
                                        </p:tgtEl>
                                      </p:cBhvr>
                                    </p:animEffect>
                                  </p:childTnLst>
                                </p:cTn>
                              </p:par>
                            </p:childTnLst>
                          </p:cTn>
                        </p:par>
                        <p:par>
                          <p:cTn id="21" fill="hold">
                            <p:stCondLst>
                              <p:cond delay="500"/>
                            </p:stCondLst>
                            <p:childTnLst>
                              <p:par>
                                <p:cTn id="22" presetID="4" presetClass="entr" presetSubtype="32" fill="hold" grpId="0" nodeType="afterEffect">
                                  <p:stCondLst>
                                    <p:cond delay="300"/>
                                  </p:stCondLst>
                                  <p:childTnLst>
                                    <p:set>
                                      <p:cBhvr>
                                        <p:cTn id="23" dur="1" fill="hold">
                                          <p:stCondLst>
                                            <p:cond delay="0"/>
                                          </p:stCondLst>
                                        </p:cTn>
                                        <p:tgtEl>
                                          <p:spTgt spid="13"/>
                                        </p:tgtEl>
                                        <p:attrNameLst>
                                          <p:attrName>style.visibility</p:attrName>
                                        </p:attrNameLst>
                                      </p:cBhvr>
                                      <p:to>
                                        <p:strVal val="visible"/>
                                      </p:to>
                                    </p:set>
                                    <p:animEffect transition="in" filter="box(out)">
                                      <p:cBhvr>
                                        <p:cTn id="24" dur="500"/>
                                        <p:tgtEl>
                                          <p:spTgt spid="13"/>
                                        </p:tgtEl>
                                      </p:cBhvr>
                                    </p:animEffect>
                                  </p:childTnLst>
                                </p:cTn>
                              </p:par>
                            </p:childTnLst>
                          </p:cTn>
                        </p:par>
                        <p:par>
                          <p:cTn id="25" fill="hold">
                            <p:stCondLst>
                              <p:cond delay="1300"/>
                            </p:stCondLst>
                            <p:childTnLst>
                              <p:par>
                                <p:cTn id="26" presetID="4" presetClass="entr" presetSubtype="32" fill="hold" grpId="0" nodeType="afterEffect">
                                  <p:stCondLst>
                                    <p:cond delay="300"/>
                                  </p:stCondLst>
                                  <p:childTnLst>
                                    <p:set>
                                      <p:cBhvr>
                                        <p:cTn id="27" dur="1" fill="hold">
                                          <p:stCondLst>
                                            <p:cond delay="0"/>
                                          </p:stCondLst>
                                        </p:cTn>
                                        <p:tgtEl>
                                          <p:spTgt spid="14"/>
                                        </p:tgtEl>
                                        <p:attrNameLst>
                                          <p:attrName>style.visibility</p:attrName>
                                        </p:attrNameLst>
                                      </p:cBhvr>
                                      <p:to>
                                        <p:strVal val="visible"/>
                                      </p:to>
                                    </p:set>
                                    <p:animEffect transition="in" filter="box(out)">
                                      <p:cBhvr>
                                        <p:cTn id="28" dur="500"/>
                                        <p:tgtEl>
                                          <p:spTgt spid="14"/>
                                        </p:tgtEl>
                                      </p:cBhvr>
                                    </p:animEffect>
                                  </p:childTnLst>
                                </p:cTn>
                              </p:par>
                            </p:childTnLst>
                          </p:cTn>
                        </p:par>
                        <p:par>
                          <p:cTn id="29" fill="hold">
                            <p:stCondLst>
                              <p:cond delay="2100"/>
                            </p:stCondLst>
                            <p:childTnLst>
                              <p:par>
                                <p:cTn id="30" presetID="23" presetClass="entr" presetSubtype="16" fill="hold" nodeType="afterEffect">
                                  <p:stCondLst>
                                    <p:cond delay="10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childTnLst>
                                </p:cTn>
                              </p:par>
                            </p:childTnLst>
                          </p:cTn>
                        </p:par>
                        <p:par>
                          <p:cTn id="34" fill="hold">
                            <p:stCondLst>
                              <p:cond delay="2700"/>
                            </p:stCondLst>
                            <p:childTnLst>
                              <p:par>
                                <p:cTn id="35" presetID="23" presetClass="entr" presetSubtype="16" fill="hold" nodeType="afterEffect">
                                  <p:stCondLst>
                                    <p:cond delay="1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childTnLst>
                                </p:cTn>
                              </p:par>
                            </p:childTnLst>
                          </p:cTn>
                        </p:par>
                        <p:par>
                          <p:cTn id="39" fill="hold">
                            <p:stCondLst>
                              <p:cond delay="3300"/>
                            </p:stCondLst>
                            <p:childTnLst>
                              <p:par>
                                <p:cTn id="40" presetID="9" presetClass="entr" presetSubtype="0" fill="hold" nodeType="afterEffect">
                                  <p:stCondLst>
                                    <p:cond delay="100"/>
                                  </p:stCondLst>
                                  <p:childTnLst>
                                    <p:set>
                                      <p:cBhvr>
                                        <p:cTn id="41" dur="1" fill="hold">
                                          <p:stCondLst>
                                            <p:cond delay="0"/>
                                          </p:stCondLst>
                                        </p:cTn>
                                        <p:tgtEl>
                                          <p:spTgt spid="36"/>
                                        </p:tgtEl>
                                        <p:attrNameLst>
                                          <p:attrName>style.visibility</p:attrName>
                                        </p:attrNameLst>
                                      </p:cBhvr>
                                      <p:to>
                                        <p:strVal val="visible"/>
                                      </p:to>
                                    </p:set>
                                    <p:animEffect transition="in" filter="dissolve">
                                      <p:cBhvr>
                                        <p:cTn id="42" dur="500"/>
                                        <p:tgtEl>
                                          <p:spTgt spid="36"/>
                                        </p:tgtEl>
                                      </p:cBhvr>
                                    </p:animEffect>
                                  </p:childTnLst>
                                </p:cTn>
                              </p:par>
                            </p:childTnLst>
                          </p:cTn>
                        </p:par>
                        <p:par>
                          <p:cTn id="43" fill="hold">
                            <p:stCondLst>
                              <p:cond delay="3900"/>
                            </p:stCondLst>
                            <p:childTnLst>
                              <p:par>
                                <p:cTn id="44" presetID="9" presetClass="entr" presetSubtype="0" fill="hold" nodeType="afterEffect">
                                  <p:stCondLst>
                                    <p:cond delay="100"/>
                                  </p:stCondLst>
                                  <p:childTnLst>
                                    <p:set>
                                      <p:cBhvr>
                                        <p:cTn id="45" dur="1" fill="hold">
                                          <p:stCondLst>
                                            <p:cond delay="0"/>
                                          </p:stCondLst>
                                        </p:cTn>
                                        <p:tgtEl>
                                          <p:spTgt spid="32"/>
                                        </p:tgtEl>
                                        <p:attrNameLst>
                                          <p:attrName>style.visibility</p:attrName>
                                        </p:attrNameLst>
                                      </p:cBhvr>
                                      <p:to>
                                        <p:strVal val="visible"/>
                                      </p:to>
                                    </p:set>
                                    <p:animEffect transition="in" filter="dissolve">
                                      <p:cBhvr>
                                        <p:cTn id="46" dur="500"/>
                                        <p:tgtEl>
                                          <p:spTgt spid="32"/>
                                        </p:tgtEl>
                                      </p:cBhvr>
                                    </p:animEffect>
                                  </p:childTnLst>
                                </p:cTn>
                              </p:par>
                            </p:childTnLst>
                          </p:cTn>
                        </p:par>
                        <p:par>
                          <p:cTn id="47" fill="hold">
                            <p:stCondLst>
                              <p:cond delay="4500"/>
                            </p:stCondLst>
                            <p:childTnLst>
                              <p:par>
                                <p:cTn id="48" presetID="9" presetClass="entr" presetSubtype="0" fill="hold" nodeType="afterEffect">
                                  <p:stCondLst>
                                    <p:cond delay="100"/>
                                  </p:stCondLst>
                                  <p:childTnLst>
                                    <p:set>
                                      <p:cBhvr>
                                        <p:cTn id="49" dur="1" fill="hold">
                                          <p:stCondLst>
                                            <p:cond delay="0"/>
                                          </p:stCondLst>
                                        </p:cTn>
                                        <p:tgtEl>
                                          <p:spTgt spid="33"/>
                                        </p:tgtEl>
                                        <p:attrNameLst>
                                          <p:attrName>style.visibility</p:attrName>
                                        </p:attrNameLst>
                                      </p:cBhvr>
                                      <p:to>
                                        <p:strVal val="visible"/>
                                      </p:to>
                                    </p:set>
                                    <p:animEffect transition="in" filter="dissolve">
                                      <p:cBhvr>
                                        <p:cTn id="50" dur="500"/>
                                        <p:tgtEl>
                                          <p:spTgt spid="33"/>
                                        </p:tgtEl>
                                      </p:cBhvr>
                                    </p:animEffect>
                                  </p:childTnLst>
                                </p:cTn>
                              </p:par>
                            </p:childTnLst>
                          </p:cTn>
                        </p:par>
                        <p:par>
                          <p:cTn id="51" fill="hold">
                            <p:stCondLst>
                              <p:cond delay="5100"/>
                            </p:stCondLst>
                            <p:childTnLst>
                              <p:par>
                                <p:cTn id="52" presetID="9" presetClass="entr" presetSubtype="0" fill="hold" nodeType="afterEffect">
                                  <p:stCondLst>
                                    <p:cond delay="100"/>
                                  </p:stCondLst>
                                  <p:childTnLst>
                                    <p:set>
                                      <p:cBhvr>
                                        <p:cTn id="53" dur="1" fill="hold">
                                          <p:stCondLst>
                                            <p:cond delay="0"/>
                                          </p:stCondLst>
                                        </p:cTn>
                                        <p:tgtEl>
                                          <p:spTgt spid="34"/>
                                        </p:tgtEl>
                                        <p:attrNameLst>
                                          <p:attrName>style.visibility</p:attrName>
                                        </p:attrNameLst>
                                      </p:cBhvr>
                                      <p:to>
                                        <p:strVal val="visible"/>
                                      </p:to>
                                    </p:set>
                                    <p:animEffect transition="in" filter="dissolve">
                                      <p:cBhvr>
                                        <p:cTn id="54" dur="500"/>
                                        <p:tgtEl>
                                          <p:spTgt spid="34"/>
                                        </p:tgtEl>
                                      </p:cBhvr>
                                    </p:animEffect>
                                  </p:childTnLst>
                                </p:cTn>
                              </p:par>
                            </p:childTnLst>
                          </p:cTn>
                        </p:par>
                        <p:par>
                          <p:cTn id="55" fill="hold">
                            <p:stCondLst>
                              <p:cond delay="5700"/>
                            </p:stCondLst>
                            <p:childTnLst>
                              <p:par>
                                <p:cTn id="56" presetID="9" presetClass="entr" presetSubtype="0" fill="hold" nodeType="afterEffect">
                                  <p:stCondLst>
                                    <p:cond delay="100"/>
                                  </p:stCondLst>
                                  <p:childTnLst>
                                    <p:set>
                                      <p:cBhvr>
                                        <p:cTn id="57" dur="1" fill="hold">
                                          <p:stCondLst>
                                            <p:cond delay="0"/>
                                          </p:stCondLst>
                                        </p:cTn>
                                        <p:tgtEl>
                                          <p:spTgt spid="35"/>
                                        </p:tgtEl>
                                        <p:attrNameLst>
                                          <p:attrName>style.visibility</p:attrName>
                                        </p:attrNameLst>
                                      </p:cBhvr>
                                      <p:to>
                                        <p:strVal val="visible"/>
                                      </p:to>
                                    </p:set>
                                    <p:animEffect transition="in" filter="dissolve">
                                      <p:cBhvr>
                                        <p:cTn id="58" dur="500"/>
                                        <p:tgtEl>
                                          <p:spTgt spid="35"/>
                                        </p:tgtEl>
                                      </p:cBhvr>
                                    </p:animEffect>
                                  </p:childTnLst>
                                </p:cTn>
                              </p:par>
                            </p:childTnLst>
                          </p:cTn>
                        </p:par>
                        <p:par>
                          <p:cTn id="59" fill="hold">
                            <p:stCondLst>
                              <p:cond delay="6300"/>
                            </p:stCondLst>
                            <p:childTnLst>
                              <p:par>
                                <p:cTn id="60" presetID="22" presetClass="entr" presetSubtype="8" fill="hold" nodeType="afterEffect">
                                  <p:stCondLst>
                                    <p:cond delay="100"/>
                                  </p:stCondLst>
                                  <p:childTnLst>
                                    <p:set>
                                      <p:cBhvr>
                                        <p:cTn id="61" dur="1" fill="hold">
                                          <p:stCondLst>
                                            <p:cond delay="0"/>
                                          </p:stCondLst>
                                        </p:cTn>
                                        <p:tgtEl>
                                          <p:spTgt spid="38"/>
                                        </p:tgtEl>
                                        <p:attrNameLst>
                                          <p:attrName>style.visibility</p:attrName>
                                        </p:attrNameLst>
                                      </p:cBhvr>
                                      <p:to>
                                        <p:strVal val="visible"/>
                                      </p:to>
                                    </p:set>
                                    <p:animEffect transition="in" filter="wipe(left)">
                                      <p:cBhvr>
                                        <p:cTn id="62" dur="500"/>
                                        <p:tgtEl>
                                          <p:spTgt spid="38"/>
                                        </p:tgtEl>
                                      </p:cBhvr>
                                    </p:animEffect>
                                  </p:childTnLst>
                                </p:cTn>
                              </p:par>
                            </p:childTnLst>
                          </p:cTn>
                        </p:par>
                        <p:par>
                          <p:cTn id="63" fill="hold">
                            <p:stCondLst>
                              <p:cond delay="6900"/>
                            </p:stCondLst>
                            <p:childTnLst>
                              <p:par>
                                <p:cTn id="64" presetID="22" presetClass="entr" presetSubtype="8" fill="hold" nodeType="afterEffect">
                                  <p:stCondLst>
                                    <p:cond delay="100"/>
                                  </p:stCondLst>
                                  <p:childTnLst>
                                    <p:set>
                                      <p:cBhvr>
                                        <p:cTn id="65" dur="1" fill="hold">
                                          <p:stCondLst>
                                            <p:cond delay="0"/>
                                          </p:stCondLst>
                                        </p:cTn>
                                        <p:tgtEl>
                                          <p:spTgt spid="37"/>
                                        </p:tgtEl>
                                        <p:attrNameLst>
                                          <p:attrName>style.visibility</p:attrName>
                                        </p:attrNameLst>
                                      </p:cBhvr>
                                      <p:to>
                                        <p:strVal val="visible"/>
                                      </p:to>
                                    </p:set>
                                    <p:animEffect transition="in" filter="wipe(left)">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fltVal val="0"/>
                                          </p:val>
                                        </p:tav>
                                        <p:tav tm="100000">
                                          <p:val>
                                            <p:strVal val="#ppt_h"/>
                                          </p:val>
                                        </p:tav>
                                      </p:tavLst>
                                    </p:anim>
                                    <p:animEffect transition="in" filter="fade">
                                      <p:cBhvr>
                                        <p:cTn id="73" dur="500"/>
                                        <p:tgtEl>
                                          <p:spTgt spid="20"/>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down)">
                                      <p:cBhvr>
                                        <p:cTn id="81" dur="500"/>
                                        <p:tgtEl>
                                          <p:spTgt spid="21"/>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down)">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P spid="23"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63369-91E5-ADEF-CAB5-458152F6CF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78870"/>
          </a:xfrm>
          <a:prstGeom prst="rect">
            <a:avLst/>
          </a:prstGeom>
        </p:spPr>
      </p:pic>
      <p:sp>
        <p:nvSpPr>
          <p:cNvPr id="4" name="Rectangle 3">
            <a:extLst>
              <a:ext uri="{FF2B5EF4-FFF2-40B4-BE49-F238E27FC236}">
                <a16:creationId xmlns:a16="http://schemas.microsoft.com/office/drawing/2014/main" id="{5886463A-BD7C-B770-F9E9-09D95856092A}"/>
              </a:ext>
            </a:extLst>
          </p:cNvPr>
          <p:cNvSpPr/>
          <p:nvPr/>
        </p:nvSpPr>
        <p:spPr>
          <a:xfrm>
            <a:off x="14852" y="3579862"/>
            <a:ext cx="9144000" cy="126136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5" name="Google Shape;7933;p34">
            <a:extLst>
              <a:ext uri="{FF2B5EF4-FFF2-40B4-BE49-F238E27FC236}">
                <a16:creationId xmlns:a16="http://schemas.microsoft.com/office/drawing/2014/main" id="{F2194858-C593-051E-86FF-22626B9A3D91}"/>
              </a:ext>
            </a:extLst>
          </p:cNvPr>
          <p:cNvSpPr txBox="1">
            <a:spLocks/>
          </p:cNvSpPr>
          <p:nvPr/>
        </p:nvSpPr>
        <p:spPr>
          <a:xfrm>
            <a:off x="698420" y="3773164"/>
            <a:ext cx="7641733" cy="9218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accent2"/>
              </a:buClr>
              <a:buSzPts val="1200"/>
              <a:buFont typeface="Nunito"/>
              <a:buNone/>
              <a:defRPr sz="1800">
                <a:solidFill>
                  <a:srgbClr val="841F00"/>
                </a:solidFill>
                <a:latin typeface="#9Slide03 Arima Madurai Black" panose="00000A00000000000000" pitchFamily="2" charset="0"/>
                <a:ea typeface="Nunito"/>
                <a:cs typeface="#9Slide03 Arima Madurai Black" panose="00000A00000000000000" pitchFamily="2" charset="0"/>
              </a:defRPr>
            </a:lvl1pPr>
            <a:lvl2pPr marL="914400" indent="-304800">
              <a:buClr>
                <a:schemeClr val="accent2"/>
              </a:buClr>
              <a:buSzPts val="1200"/>
              <a:buFont typeface="Nunito"/>
              <a:buChar char="○"/>
              <a:defRPr sz="1200">
                <a:solidFill>
                  <a:schemeClr val="accent2"/>
                </a:solidFill>
                <a:latin typeface="Nunito"/>
                <a:ea typeface="Nunito"/>
                <a:cs typeface="Nunito"/>
              </a:defRPr>
            </a:lvl2pPr>
            <a:lvl3pPr marL="1371600" indent="-304800">
              <a:buClr>
                <a:schemeClr val="accent2"/>
              </a:buClr>
              <a:buSzPts val="1200"/>
              <a:buFont typeface="Nunito"/>
              <a:buChar char="■"/>
              <a:defRPr sz="1200">
                <a:solidFill>
                  <a:schemeClr val="accent2"/>
                </a:solidFill>
                <a:latin typeface="Nunito"/>
                <a:ea typeface="Nunito"/>
                <a:cs typeface="Nunito"/>
              </a:defRPr>
            </a:lvl3pPr>
            <a:lvl4pPr marL="1828800" indent="-304800">
              <a:buClr>
                <a:schemeClr val="accent2"/>
              </a:buClr>
              <a:buSzPts val="1200"/>
              <a:buFont typeface="Nunito"/>
              <a:buChar char="●"/>
              <a:defRPr sz="1200">
                <a:solidFill>
                  <a:schemeClr val="accent2"/>
                </a:solidFill>
                <a:latin typeface="Nunito"/>
                <a:ea typeface="Nunito"/>
                <a:cs typeface="Nunito"/>
              </a:defRPr>
            </a:lvl4pPr>
            <a:lvl5pPr marL="2286000" indent="-304800">
              <a:buClr>
                <a:schemeClr val="accent2"/>
              </a:buClr>
              <a:buSzPts val="1200"/>
              <a:buFont typeface="Nunito"/>
              <a:buChar char="○"/>
              <a:defRPr sz="1200">
                <a:solidFill>
                  <a:schemeClr val="accent2"/>
                </a:solidFill>
                <a:latin typeface="Nunito"/>
                <a:ea typeface="Nunito"/>
                <a:cs typeface="Nunito"/>
              </a:defRPr>
            </a:lvl5pPr>
            <a:lvl6pPr marL="2743200" indent="-304800">
              <a:buClr>
                <a:schemeClr val="accent2"/>
              </a:buClr>
              <a:buSzPts val="1200"/>
              <a:buFont typeface="Nunito"/>
              <a:buChar char="■"/>
              <a:defRPr sz="1200">
                <a:solidFill>
                  <a:schemeClr val="accent2"/>
                </a:solidFill>
                <a:latin typeface="Nunito"/>
                <a:ea typeface="Nunito"/>
                <a:cs typeface="Nunito"/>
              </a:defRPr>
            </a:lvl6pPr>
            <a:lvl7pPr marL="3200400" indent="-304800">
              <a:buClr>
                <a:schemeClr val="accent2"/>
              </a:buClr>
              <a:buSzPts val="1200"/>
              <a:buFont typeface="Nunito"/>
              <a:buChar char="●"/>
              <a:defRPr sz="1200">
                <a:solidFill>
                  <a:schemeClr val="accent2"/>
                </a:solidFill>
                <a:latin typeface="Nunito"/>
                <a:ea typeface="Nunito"/>
                <a:cs typeface="Nunito"/>
              </a:defRPr>
            </a:lvl7pPr>
            <a:lvl8pPr marL="3657600" indent="-304800">
              <a:buClr>
                <a:schemeClr val="accent2"/>
              </a:buClr>
              <a:buSzPts val="1200"/>
              <a:buFont typeface="Nunito"/>
              <a:buChar char="○"/>
              <a:defRPr sz="1200">
                <a:solidFill>
                  <a:schemeClr val="accent2"/>
                </a:solidFill>
                <a:latin typeface="Nunito"/>
                <a:ea typeface="Nunito"/>
                <a:cs typeface="Nunito"/>
              </a:defRPr>
            </a:lvl8pPr>
            <a:lvl9pPr marL="4114800" indent="-304800">
              <a:buClr>
                <a:schemeClr val="accent2"/>
              </a:buClr>
              <a:buSzPts val="1200"/>
              <a:buFont typeface="Nunito"/>
              <a:buChar char="■"/>
              <a:defRPr sz="1200">
                <a:solidFill>
                  <a:schemeClr val="accent2"/>
                </a:solidFill>
                <a:latin typeface="Nunito"/>
                <a:ea typeface="Nunito"/>
                <a:cs typeface="Nunito"/>
              </a:defRPr>
            </a:lvl9pPr>
          </a:lstStyle>
          <a:p>
            <a:pPr lvl="0" algn="just">
              <a:buClr>
                <a:srgbClr val="000000"/>
              </a:buClr>
            </a:pPr>
            <a:r>
              <a:rPr lang="vi-VN" sz="2400" dirty="0">
                <a:solidFill>
                  <a:schemeClr val="bg1"/>
                </a:solidFill>
                <a:latin typeface="Times New Roman" panose="02020603050405020304" pitchFamily="18" charset="0"/>
                <a:cs typeface="Times New Roman" panose="02020603050405020304" pitchFamily="18" charset="0"/>
              </a:rPr>
              <a:t>- Nước còn là một </a:t>
            </a:r>
            <a:r>
              <a:rPr lang="vi-VN" sz="2400" b="1" dirty="0">
                <a:solidFill>
                  <a:schemeClr val="bg1"/>
                </a:solidFill>
                <a:latin typeface="Times New Roman" panose="02020603050405020304" pitchFamily="18" charset="0"/>
                <a:cs typeface="Times New Roman" panose="02020603050405020304" pitchFamily="18" charset="0"/>
              </a:rPr>
              <a:t>dung môi tốt</a:t>
            </a:r>
            <a:r>
              <a:rPr lang="vi-VN" sz="2400" dirty="0">
                <a:solidFill>
                  <a:schemeClr val="bg1"/>
                </a:solidFill>
                <a:latin typeface="Times New Roman" panose="02020603050405020304" pitchFamily="18" charset="0"/>
                <a:cs typeface="Times New Roman" panose="02020603050405020304" pitchFamily="18" charset="0"/>
              </a:rPr>
              <a:t>, không chỉ hoà tan được nhiều hợp chất ion, mà còn hoà tan được nhiều hợp chất có liên kết cộng hoá trị phân cực.</a:t>
            </a:r>
          </a:p>
        </p:txBody>
      </p:sp>
    </p:spTree>
    <p:extLst>
      <p:ext uri="{BB962C8B-B14F-4D97-AF65-F5344CB8AC3E}">
        <p14:creationId xmlns:p14="http://schemas.microsoft.com/office/powerpoint/2010/main" val="2484504180"/>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7324F-D5C4-C301-3DFE-A42303D9F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5" name="Rectangle 4">
            <a:extLst>
              <a:ext uri="{FF2B5EF4-FFF2-40B4-BE49-F238E27FC236}">
                <a16:creationId xmlns:a16="http://schemas.microsoft.com/office/drawing/2014/main" id="{9C016D7E-CE5C-80D1-CAC3-1C460BB4216E}"/>
              </a:ext>
            </a:extLst>
          </p:cNvPr>
          <p:cNvSpPr/>
          <p:nvPr/>
        </p:nvSpPr>
        <p:spPr>
          <a:xfrm>
            <a:off x="-17421" y="771550"/>
            <a:ext cx="9144000" cy="37444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4" name="Google Shape;7933;p34">
            <a:extLst>
              <a:ext uri="{FF2B5EF4-FFF2-40B4-BE49-F238E27FC236}">
                <a16:creationId xmlns:a16="http://schemas.microsoft.com/office/drawing/2014/main" id="{B978397D-D022-54D8-F451-052FDF530ED1}"/>
              </a:ext>
            </a:extLst>
          </p:cNvPr>
          <p:cNvSpPr txBox="1">
            <a:spLocks/>
          </p:cNvSpPr>
          <p:nvPr/>
        </p:nvSpPr>
        <p:spPr>
          <a:xfrm>
            <a:off x="683568" y="915566"/>
            <a:ext cx="7641733" cy="9218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accent2"/>
              </a:buClr>
              <a:buSzPts val="1200"/>
              <a:buFont typeface="Nunito"/>
              <a:buNone/>
              <a:defRPr sz="1800">
                <a:solidFill>
                  <a:srgbClr val="841F00"/>
                </a:solidFill>
                <a:latin typeface="#9Slide03 Arima Madurai Black" panose="00000A00000000000000" pitchFamily="2" charset="0"/>
                <a:ea typeface="Nunito"/>
                <a:cs typeface="#9Slide03 Arima Madurai Black" panose="00000A00000000000000" pitchFamily="2" charset="0"/>
              </a:defRPr>
            </a:lvl1pPr>
            <a:lvl2pPr marL="914400" indent="-304800">
              <a:buClr>
                <a:schemeClr val="accent2"/>
              </a:buClr>
              <a:buSzPts val="1200"/>
              <a:buFont typeface="Nunito"/>
              <a:buChar char="○"/>
              <a:defRPr sz="1200">
                <a:solidFill>
                  <a:schemeClr val="accent2"/>
                </a:solidFill>
                <a:latin typeface="Nunito"/>
                <a:ea typeface="Nunito"/>
                <a:cs typeface="Nunito"/>
              </a:defRPr>
            </a:lvl2pPr>
            <a:lvl3pPr marL="1371600" indent="-304800">
              <a:buClr>
                <a:schemeClr val="accent2"/>
              </a:buClr>
              <a:buSzPts val="1200"/>
              <a:buFont typeface="Nunito"/>
              <a:buChar char="■"/>
              <a:defRPr sz="1200">
                <a:solidFill>
                  <a:schemeClr val="accent2"/>
                </a:solidFill>
                <a:latin typeface="Nunito"/>
                <a:ea typeface="Nunito"/>
                <a:cs typeface="Nunito"/>
              </a:defRPr>
            </a:lvl3pPr>
            <a:lvl4pPr marL="1828800" indent="-304800">
              <a:buClr>
                <a:schemeClr val="accent2"/>
              </a:buClr>
              <a:buSzPts val="1200"/>
              <a:buFont typeface="Nunito"/>
              <a:buChar char="●"/>
              <a:defRPr sz="1200">
                <a:solidFill>
                  <a:schemeClr val="accent2"/>
                </a:solidFill>
                <a:latin typeface="Nunito"/>
                <a:ea typeface="Nunito"/>
                <a:cs typeface="Nunito"/>
              </a:defRPr>
            </a:lvl4pPr>
            <a:lvl5pPr marL="2286000" indent="-304800">
              <a:buClr>
                <a:schemeClr val="accent2"/>
              </a:buClr>
              <a:buSzPts val="1200"/>
              <a:buFont typeface="Nunito"/>
              <a:buChar char="○"/>
              <a:defRPr sz="1200">
                <a:solidFill>
                  <a:schemeClr val="accent2"/>
                </a:solidFill>
                <a:latin typeface="Nunito"/>
                <a:ea typeface="Nunito"/>
                <a:cs typeface="Nunito"/>
              </a:defRPr>
            </a:lvl5pPr>
            <a:lvl6pPr marL="2743200" indent="-304800">
              <a:buClr>
                <a:schemeClr val="accent2"/>
              </a:buClr>
              <a:buSzPts val="1200"/>
              <a:buFont typeface="Nunito"/>
              <a:buChar char="■"/>
              <a:defRPr sz="1200">
                <a:solidFill>
                  <a:schemeClr val="accent2"/>
                </a:solidFill>
                <a:latin typeface="Nunito"/>
                <a:ea typeface="Nunito"/>
                <a:cs typeface="Nunito"/>
              </a:defRPr>
            </a:lvl6pPr>
            <a:lvl7pPr marL="3200400" indent="-304800">
              <a:buClr>
                <a:schemeClr val="accent2"/>
              </a:buClr>
              <a:buSzPts val="1200"/>
              <a:buFont typeface="Nunito"/>
              <a:buChar char="●"/>
              <a:defRPr sz="1200">
                <a:solidFill>
                  <a:schemeClr val="accent2"/>
                </a:solidFill>
                <a:latin typeface="Nunito"/>
                <a:ea typeface="Nunito"/>
                <a:cs typeface="Nunito"/>
              </a:defRPr>
            </a:lvl7pPr>
            <a:lvl8pPr marL="3657600" indent="-304800">
              <a:buClr>
                <a:schemeClr val="accent2"/>
              </a:buClr>
              <a:buSzPts val="1200"/>
              <a:buFont typeface="Nunito"/>
              <a:buChar char="○"/>
              <a:defRPr sz="1200">
                <a:solidFill>
                  <a:schemeClr val="accent2"/>
                </a:solidFill>
                <a:latin typeface="Nunito"/>
                <a:ea typeface="Nunito"/>
                <a:cs typeface="Nunito"/>
              </a:defRPr>
            </a:lvl8pPr>
            <a:lvl9pPr marL="4114800" indent="-304800">
              <a:buClr>
                <a:schemeClr val="accent2"/>
              </a:buClr>
              <a:buSzPts val="1200"/>
              <a:buFont typeface="Nunito"/>
              <a:buChar char="■"/>
              <a:defRPr sz="1200">
                <a:solidFill>
                  <a:schemeClr val="accent2"/>
                </a:solidFill>
                <a:latin typeface="Nunito"/>
                <a:ea typeface="Nunito"/>
                <a:cs typeface="Nunito"/>
              </a:defRPr>
            </a:lvl9pPr>
          </a:lstStyle>
          <a:p>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Hầu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phản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ứng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hoá</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quan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trọng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đều</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diễn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ra</a:t>
            </a:r>
            <a:r>
              <a:rPr lang="en-US" sz="2400" b="1" dirty="0">
                <a:solidFill>
                  <a:schemeClr val="bg1"/>
                </a:solidFill>
                <a:latin typeface="Times New Roman" panose="02020603050405020304" pitchFamily="18" charset="0"/>
                <a:cs typeface="Times New Roman" panose="02020603050405020304" pitchFamily="18" charset="0"/>
              </a:rPr>
              <a:t> ở </a:t>
            </a:r>
            <a:r>
              <a:rPr lang="en-US" sz="2400" b="1" dirty="0" err="1">
                <a:solidFill>
                  <a:schemeClr val="bg1"/>
                </a:solidFill>
                <a:latin typeface="Times New Roman" panose="02020603050405020304" pitchFamily="18" charset="0"/>
                <a:cs typeface="Times New Roman" panose="02020603050405020304" pitchFamily="18" charset="0"/>
              </a:rPr>
              <a:t>môi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trường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nước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bào</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6" name="Picture 5" descr="Chart&#10;&#10;Description automatically generated">
            <a:extLst>
              <a:ext uri="{FF2B5EF4-FFF2-40B4-BE49-F238E27FC236}">
                <a16:creationId xmlns:a16="http://schemas.microsoft.com/office/drawing/2014/main" id="{32CEE178-F0A1-C57C-7716-57A409F532E5}"/>
              </a:ext>
            </a:extLst>
          </p:cNvPr>
          <p:cNvPicPr>
            <a:picLocks noChangeAspect="1"/>
          </p:cNvPicPr>
          <p:nvPr/>
        </p:nvPicPr>
        <p:blipFill rotWithShape="1">
          <a:blip r:embed="rId3"/>
          <a:srcRect t="1" b="4264"/>
          <a:stretch/>
        </p:blipFill>
        <p:spPr bwMode="auto">
          <a:xfrm>
            <a:off x="1763688" y="1901823"/>
            <a:ext cx="5565754" cy="1423829"/>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EE35E757-AF76-BF40-9EB5-62D744A2F079}"/>
              </a:ext>
            </a:extLst>
          </p:cNvPr>
          <p:cNvSpPr txBox="1"/>
          <p:nvPr/>
        </p:nvSpPr>
        <p:spPr>
          <a:xfrm>
            <a:off x="1742550" y="3566384"/>
            <a:ext cx="5565754" cy="458459"/>
          </a:xfrm>
          <a:prstGeom prst="rect">
            <a:avLst/>
          </a:prstGeom>
          <a:noFill/>
        </p:spPr>
        <p:txBody>
          <a:bodyPr wrap="square">
            <a:spAutoFit/>
          </a:bodyPr>
          <a:lstStyle/>
          <a:p>
            <a:pPr marL="0" marR="0" algn="ctr">
              <a:lnSpc>
                <a:spcPct val="130000"/>
              </a:lnSpc>
              <a:spcBef>
                <a:spcPts val="0"/>
              </a:spcBef>
              <a:spcAft>
                <a:spcPts val="0"/>
              </a:spcAft>
              <a:tabLst>
                <a:tab pos="180340" algn="l"/>
                <a:tab pos="450215" algn="l"/>
                <a:tab pos="6019165" algn="l"/>
              </a:tabLst>
            </a:pPr>
            <a:r>
              <a:rPr lang="en-US" sz="2000" b="1" i="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11.4.</a:t>
            </a:r>
            <a:r>
              <a:rPr lang="en-US" sz="2000"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Liên </a:t>
            </a:r>
            <a:r>
              <a:rPr lang="en-US" sz="2000" i="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hydrogen </a:t>
            </a:r>
            <a:r>
              <a:rPr lang="en-US" sz="2000" i="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000"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alcohol </a:t>
            </a:r>
            <a:r>
              <a:rPr lang="en-US" sz="2000" i="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nước</a:t>
            </a:r>
            <a:endParaRPr lang="en-US" sz="16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4578402"/>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F4CEC9C-CE4D-CEF6-2081-E6E42C79D204}"/>
              </a:ext>
            </a:extLst>
          </p:cNvPr>
          <p:cNvSpPr/>
          <p:nvPr/>
        </p:nvSpPr>
        <p:spPr>
          <a:xfrm>
            <a:off x="2051720" y="1609599"/>
            <a:ext cx="1861828" cy="46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anose="02020603050405020304" pitchFamily="18" charset="0"/>
                <a:cs typeface="Times New Roman" panose="02020603050405020304" pitchFamily="18" charset="0"/>
              </a:rPr>
              <a:t>Lời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giải</a:t>
            </a:r>
            <a:endParaRPr lang="en-US" sz="2400" b="1" i="1" dirty="0">
              <a:latin typeface="Times New Roman" panose="02020603050405020304" pitchFamily="18" charset="0"/>
              <a:cs typeface="Times New Roman" panose="02020603050405020304" pitchFamily="18" charset="0"/>
            </a:endParaRPr>
          </a:p>
        </p:txBody>
      </p:sp>
      <p:sp>
        <p:nvSpPr>
          <p:cNvPr id="3" name="矩形 10">
            <a:extLst>
              <a:ext uri="{FF2B5EF4-FFF2-40B4-BE49-F238E27FC236}">
                <a16:creationId xmlns:a16="http://schemas.microsoft.com/office/drawing/2014/main" id="{C43A1637-91D9-5C23-38B3-ADD26F1AC9DB}"/>
              </a:ext>
            </a:extLst>
          </p:cNvPr>
          <p:cNvSpPr/>
          <p:nvPr/>
        </p:nvSpPr>
        <p:spPr>
          <a:xfrm>
            <a:off x="0" y="309318"/>
            <a:ext cx="9144000" cy="103219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lIns="65023" tIns="32511" rIns="65023" bIns="32511" rtlCol="0" anchor="ctr"/>
          <a:lstStyle/>
          <a:p>
            <a:pPr algn="ctr"/>
            <a:endParaRPr lang="zh-CN" altLang="en-US" dirty="0">
              <a:cs typeface="+mn-ea"/>
              <a:sym typeface="+mn-lt"/>
            </a:endParaRPr>
          </a:p>
        </p:txBody>
      </p:sp>
      <p:sp>
        <p:nvSpPr>
          <p:cNvPr id="4" name="文本框 66">
            <a:extLst>
              <a:ext uri="{FF2B5EF4-FFF2-40B4-BE49-F238E27FC236}">
                <a16:creationId xmlns:a16="http://schemas.microsoft.com/office/drawing/2014/main" id="{837D1E9F-16EB-FA52-65CE-157973466412}"/>
              </a:ext>
            </a:extLst>
          </p:cNvPr>
          <p:cNvSpPr txBox="1">
            <a:spLocks noChangeArrowheads="1"/>
          </p:cNvSpPr>
          <p:nvPr/>
        </p:nvSpPr>
        <p:spPr bwMode="auto">
          <a:xfrm>
            <a:off x="1187624" y="510825"/>
            <a:ext cx="6624736" cy="738664"/>
          </a:xfrm>
          <a:prstGeom prst="rect">
            <a:avLst/>
          </a:prstGeom>
          <a:noFill/>
          <a:ln>
            <a:noFill/>
          </a:ln>
        </p:spPr>
        <p:txBody>
          <a:bodyPr wrap="square" lIns="0" tIns="0" rIns="0" bIns="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en-US" altLang="zh-CN" sz="2400" b="1" i="1" dirty="0">
                <a:solidFill>
                  <a:srgbClr val="FF0000"/>
                </a:solidFill>
                <a:latin typeface="Times New Roman" panose="02020603050405020304" pitchFamily="18" charset="0"/>
                <a:ea typeface="+mn-ea"/>
                <a:cs typeface="Times New Roman" panose="02020603050405020304" pitchFamily="18" charset="0"/>
                <a:sym typeface="+mn-lt"/>
              </a:rPr>
              <a:t>4</a:t>
            </a:r>
            <a:r>
              <a:rPr lang="vi-VN" altLang="zh-CN" sz="2400" b="1" i="1" dirty="0">
                <a:solidFill>
                  <a:srgbClr val="FF0000"/>
                </a:solidFill>
                <a:latin typeface="Times New Roman" panose="02020603050405020304" pitchFamily="18" charset="0"/>
                <a:ea typeface="+mn-ea"/>
                <a:cs typeface="Times New Roman" panose="02020603050405020304" pitchFamily="18" charset="0"/>
                <a:sym typeface="+mn-lt"/>
              </a:rPr>
              <a:t>. </a:t>
            </a:r>
            <a:r>
              <a:rPr lang="vi-VN" altLang="zh-CN" sz="2400" b="1" i="1" dirty="0">
                <a:solidFill>
                  <a:schemeClr val="tx2">
                    <a:lumMod val="50000"/>
                  </a:schemeClr>
                </a:solidFill>
                <a:latin typeface="Times New Roman" panose="02020603050405020304" pitchFamily="18" charset="0"/>
                <a:ea typeface="+mn-ea"/>
                <a:cs typeface="Times New Roman" panose="02020603050405020304" pitchFamily="18" charset="0"/>
                <a:sym typeface="+mn-lt"/>
              </a:rPr>
              <a:t>So sánh nhiệt độ sôi và khả năng hòa tan trong nước giữa NH</a:t>
            </a:r>
            <a:r>
              <a:rPr lang="vi-VN" altLang="zh-CN" sz="2400" b="1" i="1" baseline="-25000" dirty="0">
                <a:solidFill>
                  <a:schemeClr val="tx2">
                    <a:lumMod val="50000"/>
                  </a:schemeClr>
                </a:solidFill>
                <a:latin typeface="Times New Roman" panose="02020603050405020304" pitchFamily="18" charset="0"/>
                <a:ea typeface="+mn-ea"/>
                <a:cs typeface="Times New Roman" panose="02020603050405020304" pitchFamily="18" charset="0"/>
                <a:sym typeface="+mn-lt"/>
              </a:rPr>
              <a:t>3</a:t>
            </a:r>
            <a:r>
              <a:rPr lang="vi-VN" altLang="zh-CN" sz="2400" b="1" i="1" dirty="0">
                <a:solidFill>
                  <a:schemeClr val="tx2">
                    <a:lumMod val="50000"/>
                  </a:schemeClr>
                </a:solidFill>
                <a:latin typeface="Times New Roman" panose="02020603050405020304" pitchFamily="18" charset="0"/>
                <a:ea typeface="+mn-ea"/>
                <a:cs typeface="Times New Roman" panose="02020603050405020304" pitchFamily="18" charset="0"/>
                <a:sym typeface="+mn-lt"/>
              </a:rPr>
              <a:t> và CH</a:t>
            </a:r>
            <a:r>
              <a:rPr lang="vi-VN" altLang="zh-CN" sz="2400" b="1" i="1" baseline="-25000" dirty="0">
                <a:solidFill>
                  <a:schemeClr val="tx2">
                    <a:lumMod val="50000"/>
                  </a:schemeClr>
                </a:solidFill>
                <a:latin typeface="Times New Roman" panose="02020603050405020304" pitchFamily="18" charset="0"/>
                <a:ea typeface="+mn-ea"/>
                <a:cs typeface="Times New Roman" panose="02020603050405020304" pitchFamily="18" charset="0"/>
                <a:sym typeface="+mn-lt"/>
              </a:rPr>
              <a:t>4</a:t>
            </a:r>
            <a:r>
              <a:rPr lang="vi-VN" altLang="zh-CN" sz="2400" b="1" i="1" dirty="0">
                <a:solidFill>
                  <a:schemeClr val="tx2">
                    <a:lumMod val="50000"/>
                  </a:schemeClr>
                </a:solidFill>
                <a:latin typeface="Times New Roman" panose="02020603050405020304" pitchFamily="18" charset="0"/>
                <a:ea typeface="+mn-ea"/>
                <a:cs typeface="Times New Roman" panose="02020603050405020304" pitchFamily="18" charset="0"/>
                <a:sym typeface="+mn-lt"/>
              </a:rPr>
              <a:t>. Giải thích</a:t>
            </a:r>
            <a:endParaRPr lang="en-US" altLang="zh-CN" sz="2400" b="1" i="1" dirty="0">
              <a:solidFill>
                <a:schemeClr val="tx2">
                  <a:lumMod val="50000"/>
                </a:schemeClr>
              </a:solidFill>
              <a:latin typeface="Times New Roman" panose="02020603050405020304" pitchFamily="18" charset="0"/>
              <a:ea typeface="+mn-ea"/>
              <a:cs typeface="Times New Roman" panose="02020603050405020304" pitchFamily="18" charset="0"/>
              <a:sym typeface="+mn-lt"/>
            </a:endParaRPr>
          </a:p>
        </p:txBody>
      </p:sp>
      <p:sp>
        <p:nvSpPr>
          <p:cNvPr id="8" name="TextBox 7">
            <a:extLst>
              <a:ext uri="{FF2B5EF4-FFF2-40B4-BE49-F238E27FC236}">
                <a16:creationId xmlns:a16="http://schemas.microsoft.com/office/drawing/2014/main" id="{8342637E-D7B1-6EE7-DBE2-B754368C3195}"/>
              </a:ext>
            </a:extLst>
          </p:cNvPr>
          <p:cNvSpPr txBox="1"/>
          <p:nvPr/>
        </p:nvSpPr>
        <p:spPr>
          <a:xfrm>
            <a:off x="340499" y="2317981"/>
            <a:ext cx="5048088" cy="707886"/>
          </a:xfrm>
          <a:prstGeom prst="rect">
            <a:avLst/>
          </a:prstGeom>
          <a:noFill/>
        </p:spPr>
        <p:txBody>
          <a:bodyPr wrap="square">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NH</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hydrogen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do N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49E0CDB-FE2E-FA36-66A4-DD405EE21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094" y="209927"/>
            <a:ext cx="1131590" cy="1131590"/>
          </a:xfrm>
          <a:prstGeom prst="rect">
            <a:avLst/>
          </a:prstGeom>
        </p:spPr>
      </p:pic>
      <p:pic>
        <p:nvPicPr>
          <p:cNvPr id="7" name="Picture 6">
            <a:extLst>
              <a:ext uri="{FF2B5EF4-FFF2-40B4-BE49-F238E27FC236}">
                <a16:creationId xmlns:a16="http://schemas.microsoft.com/office/drawing/2014/main" id="{DF8AEE3B-88DA-7120-802E-F685E9D75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1616" y="3314861"/>
            <a:ext cx="2584759" cy="172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136AA4F7-6200-6549-BE12-AEB3D2641351}"/>
              </a:ext>
            </a:extLst>
          </p:cNvPr>
          <p:cNvPicPr>
            <a:picLocks noChangeAspect="1"/>
          </p:cNvPicPr>
          <p:nvPr/>
        </p:nvPicPr>
        <p:blipFill rotWithShape="1">
          <a:blip r:embed="rId4">
            <a:extLst>
              <a:ext uri="{28A0092B-C50C-407E-A947-70E740481C1C}">
                <a14:useLocalDpi xmlns:a14="http://schemas.microsoft.com/office/drawing/2010/main" val="0"/>
              </a:ext>
            </a:extLst>
          </a:blip>
          <a:srcRect t="9492" b="14555"/>
          <a:stretch/>
        </p:blipFill>
        <p:spPr>
          <a:xfrm>
            <a:off x="6444208" y="1618416"/>
            <a:ext cx="2493844" cy="1531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09356384-AE09-96CC-FC25-A850A4102AE1}"/>
              </a:ext>
            </a:extLst>
          </p:cNvPr>
          <p:cNvSpPr txBox="1"/>
          <p:nvPr/>
        </p:nvSpPr>
        <p:spPr>
          <a:xfrm>
            <a:off x="311333" y="3266198"/>
            <a:ext cx="5048088" cy="707886"/>
          </a:xfrm>
          <a:prstGeom prst="rect">
            <a:avLst/>
          </a:prstGeom>
          <a:noFill/>
        </p:spPr>
        <p:txBody>
          <a:bodyPr wrap="square">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CH</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hydrogen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do C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thấp</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BED15AD-08B8-7E3C-9E05-E3CB583EAB0C}"/>
              </a:ext>
            </a:extLst>
          </p:cNvPr>
          <p:cNvSpPr txBox="1"/>
          <p:nvPr/>
        </p:nvSpPr>
        <p:spPr>
          <a:xfrm>
            <a:off x="311333" y="4176447"/>
            <a:ext cx="5048088" cy="707886"/>
          </a:xfrm>
          <a:prstGeom prst="rect">
            <a:avLst/>
          </a:prstGeom>
          <a:noFill/>
        </p:spPr>
        <p:txBody>
          <a:bodyPr wrap="square">
            <a:spAutoFit/>
          </a:bodyPr>
          <a:lstStyle/>
          <a:p>
            <a:pPr algn="just"/>
            <a:r>
              <a:rPr lang="en-US" sz="2000" dirty="0">
                <a:solidFill>
                  <a:srgbClr val="000000"/>
                </a:solidFill>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Phân tử NH</a:t>
            </a:r>
            <a:r>
              <a:rPr lang="vi-VN" sz="2000" baseline="-25000" dirty="0">
                <a:latin typeface="Times New Roman" panose="02020603050405020304" pitchFamily="18" charset="0"/>
                <a:cs typeface="Times New Roman" panose="02020603050405020304" pitchFamily="18" charset="0"/>
              </a:rPr>
              <a:t>3</a:t>
            </a:r>
            <a:r>
              <a:rPr lang="vi-VN" sz="2000" dirty="0">
                <a:latin typeface="Times New Roman" panose="02020603050405020304" pitchFamily="18" charset="0"/>
                <a:cs typeface="Times New Roman" panose="02020603050405020304" pitchFamily="18" charset="0"/>
              </a:rPr>
              <a:t> có nhiệt độ sôi cao hơn và khả năng hòa tan trong nước tốt hơn soi với CH</a:t>
            </a:r>
            <a:r>
              <a:rPr lang="vi-VN" sz="2000" baseline="-25000" dirty="0">
                <a:latin typeface="Times New Roman" panose="02020603050405020304" pitchFamily="18" charset="0"/>
                <a:cs typeface="Times New Roman" panose="02020603050405020304" pitchFamily="18" charset="0"/>
              </a:rPr>
              <a:t>4</a:t>
            </a:r>
            <a:endParaRPr lang="en-US" sz="2400"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6477764"/>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anim calcmode="lin" valueType="num">
                                      <p:cBhvr>
                                        <p:cTn id="11" dur="750" fill="hold"/>
                                        <p:tgtEl>
                                          <p:spTgt spid="4"/>
                                        </p:tgtEl>
                                        <p:attrNameLst>
                                          <p:attrName>ppt_x</p:attrName>
                                        </p:attrNameLst>
                                      </p:cBhvr>
                                      <p:tavLst>
                                        <p:tav tm="0">
                                          <p:val>
                                            <p:strVal val="#ppt_x"/>
                                          </p:val>
                                        </p:tav>
                                        <p:tav tm="100000">
                                          <p:val>
                                            <p:strVal val="#ppt_x"/>
                                          </p:val>
                                        </p:tav>
                                      </p:tavLst>
                                    </p:anim>
                                    <p:anim calcmode="lin" valueType="num">
                                      <p:cBhvr>
                                        <p:cTn id="12" dur="750" fill="hold"/>
                                        <p:tgtEl>
                                          <p:spTgt spid="4"/>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ircle(in)">
                                      <p:cBhvr>
                                        <p:cTn id="4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8"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DA4FF2-B6A2-AA2D-0178-5A2468C132F0}"/>
              </a:ext>
            </a:extLst>
          </p:cNvPr>
          <p:cNvPicPr>
            <a:picLocks noChangeAspect="1"/>
          </p:cNvPicPr>
          <p:nvPr/>
        </p:nvPicPr>
        <p:blipFill rotWithShape="1">
          <a:blip r:embed="rId2">
            <a:extLst>
              <a:ext uri="{28A0092B-C50C-407E-A947-70E740481C1C}">
                <a14:useLocalDpi xmlns:a14="http://schemas.microsoft.com/office/drawing/2010/main" val="0"/>
              </a:ext>
            </a:extLst>
          </a:blip>
          <a:srcRect r="25633"/>
          <a:stretch/>
        </p:blipFill>
        <p:spPr>
          <a:xfrm>
            <a:off x="6444208" y="3755266"/>
            <a:ext cx="2232247" cy="1377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60806C51-1E0C-2786-9B8E-10E4CC313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0"/>
            <a:ext cx="2195736" cy="14623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Google Shape;1924;p44">
            <a:extLst>
              <a:ext uri="{FF2B5EF4-FFF2-40B4-BE49-F238E27FC236}">
                <a16:creationId xmlns:a16="http://schemas.microsoft.com/office/drawing/2014/main" id="{2AF709B9-DD12-4667-86FE-1EA229229B93}"/>
              </a:ext>
            </a:extLst>
          </p:cNvPr>
          <p:cNvSpPr txBox="1">
            <a:spLocks/>
          </p:cNvSpPr>
          <p:nvPr/>
        </p:nvSpPr>
        <p:spPr>
          <a:xfrm>
            <a:off x="4572000" y="1465293"/>
            <a:ext cx="4283968" cy="26547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Montserrat"/>
              <a:buChar char="●"/>
              <a:defRPr sz="1400" b="0" i="0" u="none" strike="noStrike" cap="none">
                <a:solidFill>
                  <a:schemeClr val="accent2"/>
                </a:solidFill>
                <a:latin typeface="Montserrat"/>
                <a:ea typeface="Montserrat"/>
                <a:cs typeface="Montserrat"/>
                <a:sym typeface="Montserrat"/>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139700" marR="0" lvl="0" indent="0" algn="just" defTabSz="914400" rtl="0" eaLnBrk="1" fontAlgn="auto" latinLnBrk="0" hangingPunct="1">
              <a:spcBef>
                <a:spcPts val="0"/>
              </a:spcBef>
              <a:spcAft>
                <a:spcPts val="0"/>
              </a:spcAft>
              <a:buClr>
                <a:srgbClr val="212121"/>
              </a:buClr>
              <a:buSzPts val="1400"/>
              <a:buFont typeface="Montserrat"/>
              <a:buNone/>
              <a:tabLst/>
              <a:defRPr/>
            </a:pP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Tinh</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thể</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phân</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tử</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cấu</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tạo</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từ</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những</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phân</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tử</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được</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sắp</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xếp</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một</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cách</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đều</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đặn</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theo</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một</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trật</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tự</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nhất</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định</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trong</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không</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gian</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tạo</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thành</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tinh</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thể</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Các</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điểm</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nút</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của</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mạng</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tinh</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thể</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là</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những</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phân</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tử</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liên</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kết</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với</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nhau</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bằng</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lực</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tương</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tác</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yếu</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giữa</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các</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phân</a:t>
            </a:r>
            <a:r>
              <a:rPr lang="en-US" sz="2000" kern="0" dirty="0">
                <a:solidFill>
                  <a:srgbClr val="000000"/>
                </a:solidFill>
                <a:latin typeface="Times New Roman" panose="02020603050405020304" pitchFamily="18" charset="0"/>
                <a:cs typeface="Times New Roman" panose="02020603050405020304" pitchFamily="18" charset="0"/>
              </a:rPr>
              <a:t> </a:t>
            </a:r>
            <a:r>
              <a:rPr lang="en-US" sz="2000" kern="0" dirty="0" err="1">
                <a:solidFill>
                  <a:srgbClr val="000000"/>
                </a:solidFill>
                <a:latin typeface="Times New Roman" panose="02020603050405020304" pitchFamily="18" charset="0"/>
                <a:cs typeface="Times New Roman" panose="02020603050405020304" pitchFamily="18" charset="0"/>
              </a:rPr>
              <a:t>tử</a:t>
            </a:r>
            <a:endPar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endParaRPr>
          </a:p>
        </p:txBody>
      </p:sp>
      <p:pic>
        <p:nvPicPr>
          <p:cNvPr id="4" name="Picture 3">
            <a:extLst>
              <a:ext uri="{FF2B5EF4-FFF2-40B4-BE49-F238E27FC236}">
                <a16:creationId xmlns:a16="http://schemas.microsoft.com/office/drawing/2014/main" id="{3CA2689D-56A4-9769-AD55-FCDDA68705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99050"/>
            <a:ext cx="2654764" cy="2654764"/>
          </a:xfrm>
          <a:prstGeom prst="rect">
            <a:avLst/>
          </a:prstGeom>
        </p:spPr>
      </p:pic>
      <p:pic>
        <p:nvPicPr>
          <p:cNvPr id="10" name="Picture 9">
            <a:extLst>
              <a:ext uri="{FF2B5EF4-FFF2-40B4-BE49-F238E27FC236}">
                <a16:creationId xmlns:a16="http://schemas.microsoft.com/office/drawing/2014/main" id="{0567E7E5-42BE-21F2-6733-95DD4A40595B}"/>
              </a:ext>
            </a:extLst>
          </p:cNvPr>
          <p:cNvPicPr>
            <a:picLocks noChangeAspect="1"/>
          </p:cNvPicPr>
          <p:nvPr/>
        </p:nvPicPr>
        <p:blipFill rotWithShape="1">
          <a:blip r:embed="rId5">
            <a:extLst>
              <a:ext uri="{28A0092B-C50C-407E-A947-70E740481C1C}">
                <a14:useLocalDpi xmlns:a14="http://schemas.microsoft.com/office/drawing/2010/main" val="0"/>
              </a:ext>
            </a:extLst>
          </a:blip>
          <a:srcRect l="16398" r="14734"/>
          <a:stretch/>
        </p:blipFill>
        <p:spPr>
          <a:xfrm>
            <a:off x="2069253" y="2834448"/>
            <a:ext cx="2502747" cy="1841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302991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DAB974-9279-0CF8-9FAD-273276635CB4}"/>
              </a:ext>
            </a:extLst>
          </p:cNvPr>
          <p:cNvSpPr txBox="1"/>
          <p:nvPr/>
        </p:nvSpPr>
        <p:spPr>
          <a:xfrm>
            <a:off x="3707904" y="339502"/>
            <a:ext cx="2592288" cy="584775"/>
          </a:xfrm>
          <a:prstGeom prst="rect">
            <a:avLst/>
          </a:prstGeom>
          <a:noFill/>
        </p:spPr>
        <p:txBody>
          <a:bodyPr wrap="square" rtlCol="0">
            <a:spAutoFit/>
          </a:bodyPr>
          <a:lstStyle/>
          <a:p>
            <a:r>
              <a:rPr lang="en-US" sz="3200" b="1" dirty="0">
                <a:solidFill>
                  <a:schemeClr val="accent3"/>
                </a:solidFill>
                <a:latin typeface="Times New Roman" panose="02020603050405020304" pitchFamily="18" charset="0"/>
                <a:cs typeface="Times New Roman" panose="02020603050405020304" pitchFamily="18" charset="0"/>
              </a:rPr>
              <a:t>VIDEO</a:t>
            </a:r>
          </a:p>
        </p:txBody>
      </p:sp>
      <p:pic>
        <p:nvPicPr>
          <p:cNvPr id="4" name="CẤU TẠO MẠNG TINH THỂ ION NaCl ll Ông giáo dạy hóa">
            <a:hlinkClick r:id="" action="ppaction://media"/>
            <a:extLst>
              <a:ext uri="{FF2B5EF4-FFF2-40B4-BE49-F238E27FC236}">
                <a16:creationId xmlns:a16="http://schemas.microsoft.com/office/drawing/2014/main" id="{CE2F1EED-BE91-E77A-1509-9562759619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49896" y="1059582"/>
            <a:ext cx="6444208" cy="3624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42324099"/>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AA3E1B-8C2F-C5A0-80E3-5A835DBB1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3984" cy="5143501"/>
          </a:xfrm>
          <a:prstGeom prst="rect">
            <a:avLst/>
          </a:prstGeom>
        </p:spPr>
      </p:pic>
      <p:sp>
        <p:nvSpPr>
          <p:cNvPr id="13" name="Rectangle 12">
            <a:extLst>
              <a:ext uri="{FF2B5EF4-FFF2-40B4-BE49-F238E27FC236}">
                <a16:creationId xmlns:a16="http://schemas.microsoft.com/office/drawing/2014/main" id="{9E3158DF-843C-E11E-B317-AC52CAAA756B}"/>
              </a:ext>
            </a:extLst>
          </p:cNvPr>
          <p:cNvSpPr/>
          <p:nvPr/>
        </p:nvSpPr>
        <p:spPr>
          <a:xfrm>
            <a:off x="-12384" y="267494"/>
            <a:ext cx="9144000" cy="15064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145EA70D-192F-30CE-FE30-E70F80DA94AF}"/>
              </a:ext>
            </a:extLst>
          </p:cNvPr>
          <p:cNvSpPr txBox="1"/>
          <p:nvPr/>
        </p:nvSpPr>
        <p:spPr>
          <a:xfrm>
            <a:off x="671184" y="296649"/>
            <a:ext cx="7704856" cy="1569660"/>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ở </a:t>
            </a:r>
            <a:r>
              <a:rPr lang="en-US" sz="2400" b="1" dirty="0" err="1">
                <a:solidFill>
                  <a:schemeClr val="bg1"/>
                </a:solidFill>
                <a:latin typeface="Times New Roman" panose="02020603050405020304" pitchFamily="18" charset="0"/>
                <a:cs typeface="Times New Roman" panose="02020603050405020304" pitchFamily="18" charset="0"/>
              </a:rPr>
              <a:t>trạng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thái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rắn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tích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lớn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khi</a:t>
            </a:r>
            <a:r>
              <a:rPr lang="en-US" sz="2400" dirty="0">
                <a:solidFill>
                  <a:schemeClr val="bg1"/>
                </a:solidFill>
                <a:latin typeface="Times New Roman" panose="02020603050405020304" pitchFamily="18" charset="0"/>
                <a:cs typeface="Times New Roman" panose="02020603050405020304" pitchFamily="18" charset="0"/>
              </a:rPr>
              <a:t> ở </a:t>
            </a:r>
            <a:r>
              <a:rPr lang="en-US" sz="2400" dirty="0" err="1">
                <a:solidFill>
                  <a:schemeClr val="bg1"/>
                </a:solidFill>
                <a:latin typeface="Times New Roman" panose="02020603050405020304" pitchFamily="18" charset="0"/>
                <a:cs typeface="Times New Roman" panose="02020603050405020304" pitchFamily="18" charset="0"/>
              </a:rPr>
              <a:t>trạng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lỏng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do </a:t>
            </a:r>
            <a:r>
              <a:rPr lang="en-US" sz="2400" b="1" dirty="0" err="1">
                <a:solidFill>
                  <a:schemeClr val="bg1"/>
                </a:solidFill>
                <a:latin typeface="Times New Roman" panose="02020603050405020304" pitchFamily="18" charset="0"/>
                <a:cs typeface="Times New Roman" panose="02020603050405020304" pitchFamily="18" charset="0"/>
              </a:rPr>
              <a:t>nước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trúc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tinh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thể</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tử</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với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bốn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phân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tử</a:t>
            </a:r>
            <a:r>
              <a:rPr lang="en-US" sz="2400" b="1" dirty="0">
                <a:solidFill>
                  <a:schemeClr val="bg1"/>
                </a:solidFill>
                <a:latin typeface="Times New Roman" panose="02020603050405020304" pitchFamily="18" charset="0"/>
                <a:cs typeface="Times New Roman" panose="02020603050405020304" pitchFamily="18" charset="0"/>
              </a:rPr>
              <a:t> H</a:t>
            </a:r>
            <a:r>
              <a:rPr lang="en-US" sz="2400" b="1" baseline="-25000" dirty="0">
                <a:solidFill>
                  <a:schemeClr val="bg1"/>
                </a:solidFill>
                <a:latin typeface="Times New Roman" panose="02020603050405020304" pitchFamily="18" charset="0"/>
                <a:cs typeface="Times New Roman" panose="02020603050405020304" pitchFamily="18" charset="0"/>
              </a:rPr>
              <a:t>2</a:t>
            </a:r>
            <a:r>
              <a:rPr lang="en-US" sz="2400" b="1" dirty="0">
                <a:solidFill>
                  <a:schemeClr val="bg1"/>
                </a:solidFill>
                <a:latin typeface="Times New Roman" panose="02020603050405020304" pitchFamily="18" charset="0"/>
                <a:cs typeface="Times New Roman" panose="02020603050405020304" pitchFamily="18" charset="0"/>
              </a:rPr>
              <a:t>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bố</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ở </a:t>
            </a:r>
            <a:r>
              <a:rPr lang="en-US" sz="2400" b="1" dirty="0" err="1">
                <a:solidFill>
                  <a:schemeClr val="bg1"/>
                </a:solidFill>
                <a:latin typeface="Times New Roman" panose="02020603050405020304" pitchFamily="18" charset="0"/>
                <a:cs typeface="Times New Roman" panose="02020603050405020304" pitchFamily="18" charset="0"/>
              </a:rPr>
              <a:t>bốn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đỉnh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tứ</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đều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bên</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cấu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trúc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rỗng</a:t>
            </a:r>
            <a:r>
              <a:rPr lang="en-US" sz="24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80190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6EF4AD-8DED-19FF-6846-60DB6AB8F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4" name="Rectangle 3">
            <a:extLst>
              <a:ext uri="{FF2B5EF4-FFF2-40B4-BE49-F238E27FC236}">
                <a16:creationId xmlns:a16="http://schemas.microsoft.com/office/drawing/2014/main" id="{23A67CC3-E2A5-5C0A-8D24-C62AF655C00A}"/>
              </a:ext>
            </a:extLst>
          </p:cNvPr>
          <p:cNvSpPr/>
          <p:nvPr/>
        </p:nvSpPr>
        <p:spPr>
          <a:xfrm>
            <a:off x="0" y="987574"/>
            <a:ext cx="9144000" cy="33843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9BD9788F-D23B-006E-4FC2-64A6462C3073}"/>
              </a:ext>
            </a:extLst>
          </p:cNvPr>
          <p:cNvSpPr txBox="1"/>
          <p:nvPr/>
        </p:nvSpPr>
        <p:spPr>
          <a:xfrm>
            <a:off x="395536" y="1347614"/>
            <a:ext cx="8352928"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Điều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giải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sao</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nước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đá</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nổi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được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mặt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nước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lỏng</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6" name="Picture 5" descr="Chart, radar chart&#10;&#10;Description automatically generated">
            <a:extLst>
              <a:ext uri="{FF2B5EF4-FFF2-40B4-BE49-F238E27FC236}">
                <a16:creationId xmlns:a16="http://schemas.microsoft.com/office/drawing/2014/main" id="{B43C1E2E-E222-A19A-7A25-23D5F088A608}"/>
              </a:ext>
            </a:extLst>
          </p:cNvPr>
          <p:cNvPicPr>
            <a:picLocks noChangeAspect="1"/>
          </p:cNvPicPr>
          <p:nvPr/>
        </p:nvPicPr>
        <p:blipFill>
          <a:blip r:embed="rId3"/>
          <a:stretch>
            <a:fillRect/>
          </a:stretch>
        </p:blipFill>
        <p:spPr>
          <a:xfrm>
            <a:off x="4211960" y="1934696"/>
            <a:ext cx="3707765" cy="2221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F6C9E602-7BC7-767F-15FA-82E297D5491F}"/>
              </a:ext>
            </a:extLst>
          </p:cNvPr>
          <p:cNvSpPr txBox="1"/>
          <p:nvPr/>
        </p:nvSpPr>
        <p:spPr>
          <a:xfrm>
            <a:off x="899592" y="2859782"/>
            <a:ext cx="288032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i="1" dirty="0" err="1">
                <a:solidFill>
                  <a:schemeClr val="accent6"/>
                </a:solidFill>
                <a:effectLst/>
                <a:latin typeface="Times New Roman" panose="02020603050405020304" pitchFamily="18" charset="0"/>
                <a:ea typeface="Calibri" panose="020F0502020204030204" pitchFamily="34" charset="0"/>
              </a:rPr>
              <a:t>Hình</a:t>
            </a:r>
            <a:r>
              <a:rPr lang="en-US" sz="1800" b="1" i="1" dirty="0">
                <a:solidFill>
                  <a:schemeClr val="accent6"/>
                </a:solidFill>
                <a:effectLst/>
                <a:latin typeface="Times New Roman" panose="02020603050405020304" pitchFamily="18" charset="0"/>
                <a:ea typeface="Calibri" panose="020F0502020204030204" pitchFamily="34" charset="0"/>
              </a:rPr>
              <a:t> 11.6.</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Cấu</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trúc</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của</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tinh</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thể</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phân</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tử</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nước</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đá</a:t>
            </a:r>
            <a:endParaRPr lang="en-US" i="1" dirty="0">
              <a:solidFill>
                <a:schemeClr val="accent6"/>
              </a:solidFill>
            </a:endParaRPr>
          </a:p>
        </p:txBody>
      </p:sp>
    </p:spTree>
    <p:extLst>
      <p:ext uri="{BB962C8B-B14F-4D97-AF65-F5344CB8AC3E}">
        <p14:creationId xmlns:p14="http://schemas.microsoft.com/office/powerpoint/2010/main" val="2338584567"/>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DF2F5B-23F3-16BE-F831-EF5CDC13D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1518"/>
            <a:ext cx="9144000" cy="3687944"/>
          </a:xfrm>
          <a:prstGeom prst="rect">
            <a:avLst/>
          </a:prstGeom>
        </p:spPr>
      </p:pic>
      <p:sp>
        <p:nvSpPr>
          <p:cNvPr id="2" name="Rectangle: Rounded Corners 1">
            <a:extLst>
              <a:ext uri="{FF2B5EF4-FFF2-40B4-BE49-F238E27FC236}">
                <a16:creationId xmlns:a16="http://schemas.microsoft.com/office/drawing/2014/main" id="{1F4CEC9C-CE4D-CEF6-2081-E6E42C79D204}"/>
              </a:ext>
            </a:extLst>
          </p:cNvPr>
          <p:cNvSpPr/>
          <p:nvPr/>
        </p:nvSpPr>
        <p:spPr>
          <a:xfrm>
            <a:off x="3923928" y="1822862"/>
            <a:ext cx="1861828" cy="4004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anose="02020603050405020304" pitchFamily="18" charset="0"/>
                <a:cs typeface="Times New Roman" panose="02020603050405020304" pitchFamily="18" charset="0"/>
              </a:rPr>
              <a:t>Lời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giải</a:t>
            </a:r>
            <a:endParaRPr lang="en-US" sz="2400" b="1" i="1" dirty="0">
              <a:latin typeface="Times New Roman" panose="02020603050405020304" pitchFamily="18" charset="0"/>
              <a:cs typeface="Times New Roman" panose="02020603050405020304" pitchFamily="18" charset="0"/>
            </a:endParaRPr>
          </a:p>
        </p:txBody>
      </p:sp>
      <p:sp>
        <p:nvSpPr>
          <p:cNvPr id="3" name="矩形 10">
            <a:extLst>
              <a:ext uri="{FF2B5EF4-FFF2-40B4-BE49-F238E27FC236}">
                <a16:creationId xmlns:a16="http://schemas.microsoft.com/office/drawing/2014/main" id="{C43A1637-91D9-5C23-38B3-ADD26F1AC9DB}"/>
              </a:ext>
            </a:extLst>
          </p:cNvPr>
          <p:cNvSpPr/>
          <p:nvPr/>
        </p:nvSpPr>
        <p:spPr>
          <a:xfrm>
            <a:off x="0" y="309318"/>
            <a:ext cx="9144000" cy="103219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lIns="65023" tIns="32511" rIns="65023" bIns="32511" rtlCol="0" anchor="ctr"/>
          <a:lstStyle/>
          <a:p>
            <a:pPr algn="ctr"/>
            <a:endParaRPr lang="zh-CN" altLang="en-US" dirty="0">
              <a:cs typeface="+mn-ea"/>
              <a:sym typeface="+mn-lt"/>
            </a:endParaRPr>
          </a:p>
        </p:txBody>
      </p:sp>
      <p:sp>
        <p:nvSpPr>
          <p:cNvPr id="4" name="文本框 66">
            <a:extLst>
              <a:ext uri="{FF2B5EF4-FFF2-40B4-BE49-F238E27FC236}">
                <a16:creationId xmlns:a16="http://schemas.microsoft.com/office/drawing/2014/main" id="{837D1E9F-16EB-FA52-65CE-157973466412}"/>
              </a:ext>
            </a:extLst>
          </p:cNvPr>
          <p:cNvSpPr txBox="1">
            <a:spLocks noChangeArrowheads="1"/>
          </p:cNvSpPr>
          <p:nvPr/>
        </p:nvSpPr>
        <p:spPr bwMode="auto">
          <a:xfrm>
            <a:off x="1187624" y="510825"/>
            <a:ext cx="6984776" cy="738664"/>
          </a:xfrm>
          <a:prstGeom prst="rect">
            <a:avLst/>
          </a:prstGeom>
          <a:noFill/>
          <a:ln>
            <a:noFill/>
          </a:ln>
        </p:spPr>
        <p:txBody>
          <a:bodyPr wrap="square" lIns="0" tIns="0" rIns="0" bIns="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en-US" altLang="zh-CN" sz="2400" b="1" i="1" dirty="0">
                <a:solidFill>
                  <a:srgbClr val="FF0000"/>
                </a:solidFill>
                <a:latin typeface="Times New Roman" panose="02020603050405020304" pitchFamily="18" charset="0"/>
                <a:ea typeface="+mn-ea"/>
                <a:cs typeface="Times New Roman" panose="02020603050405020304" pitchFamily="18" charset="0"/>
                <a:sym typeface="+mn-lt"/>
              </a:rPr>
              <a:t>5</a:t>
            </a:r>
            <a:r>
              <a:rPr lang="vi-VN" altLang="zh-CN" sz="2400" b="1" i="1" dirty="0">
                <a:solidFill>
                  <a:srgbClr val="FF0000"/>
                </a:solidFill>
                <a:latin typeface="Times New Roman" panose="02020603050405020304" pitchFamily="18" charset="0"/>
                <a:ea typeface="+mn-ea"/>
                <a:cs typeface="Times New Roman" panose="02020603050405020304" pitchFamily="18" charset="0"/>
                <a:sym typeface="+mn-lt"/>
              </a:rPr>
              <a:t>. </a:t>
            </a:r>
            <a:r>
              <a:rPr lang="vi-VN" altLang="zh-CN" sz="2400" b="1" i="1" dirty="0">
                <a:solidFill>
                  <a:schemeClr val="tx2">
                    <a:lumMod val="50000"/>
                  </a:schemeClr>
                </a:solidFill>
                <a:latin typeface="Times New Roman" panose="02020603050405020304" pitchFamily="18" charset="0"/>
                <a:ea typeface="+mn-ea"/>
                <a:cs typeface="Times New Roman" panose="02020603050405020304" pitchFamily="18" charset="0"/>
                <a:sym typeface="+mn-lt"/>
              </a:rPr>
              <a:t>Giải thích vì sao một phân tử nước có thể tạo được liên kết hydrogen tối đa với bốn phân tử nước khác</a:t>
            </a:r>
            <a:endParaRPr lang="en-US" altLang="zh-CN" sz="2400" b="1" i="1" dirty="0">
              <a:solidFill>
                <a:schemeClr val="tx2">
                  <a:lumMod val="50000"/>
                </a:schemeClr>
              </a:solidFill>
              <a:latin typeface="Times New Roman" panose="02020603050405020304" pitchFamily="18" charset="0"/>
              <a:ea typeface="+mn-ea"/>
              <a:cs typeface="Times New Roman" panose="02020603050405020304" pitchFamily="18" charset="0"/>
              <a:sym typeface="+mn-lt"/>
            </a:endParaRPr>
          </a:p>
        </p:txBody>
      </p:sp>
      <p:sp>
        <p:nvSpPr>
          <p:cNvPr id="8" name="TextBox 7">
            <a:extLst>
              <a:ext uri="{FF2B5EF4-FFF2-40B4-BE49-F238E27FC236}">
                <a16:creationId xmlns:a16="http://schemas.microsoft.com/office/drawing/2014/main" id="{8342637E-D7B1-6EE7-DBE2-B754368C3195}"/>
              </a:ext>
            </a:extLst>
          </p:cNvPr>
          <p:cNvSpPr txBox="1"/>
          <p:nvPr/>
        </p:nvSpPr>
        <p:spPr>
          <a:xfrm>
            <a:off x="467544" y="2337973"/>
            <a:ext cx="8064896"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2000" dirty="0">
                <a:solidFill>
                  <a:schemeClr val="bg1"/>
                </a:solidFill>
                <a:latin typeface="Times New Roman" panose="02020603050405020304" pitchFamily="18" charset="0"/>
                <a:cs typeface="Times New Roman" panose="02020603050405020304" pitchFamily="18" charset="0"/>
              </a:rPr>
              <a:t>- Trong phân tử nước có 2 nguyên tử H liên kết với O </a:t>
            </a:r>
            <a:r>
              <a:rPr lang="en-US" sz="2000" dirty="0">
                <a:solidFill>
                  <a:schemeClr val="bg1"/>
                </a:solidFill>
                <a:latin typeface="Times New Roman" panose="02020603050405020304" pitchFamily="18" charset="0"/>
                <a:cs typeface="Times New Roman" panose="02020603050405020304" pitchFamily="18" charset="0"/>
              </a:rPr>
              <a:t>⇒</a:t>
            </a:r>
            <a:r>
              <a:rPr lang="vi-VN" sz="2000" dirty="0">
                <a:solidFill>
                  <a:schemeClr val="bg1"/>
                </a:solidFill>
                <a:latin typeface="Times New Roman" panose="02020603050405020304" pitchFamily="18" charset="0"/>
                <a:cs typeface="Times New Roman" panose="02020603050405020304" pitchFamily="18" charset="0"/>
              </a:rPr>
              <a:t> 2 nguyên tử H này tham gia liên kết hydrogen với 2 nguyên tử O của 2 phân tử nước khác</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49E0CDB-FE2E-FA36-66A4-DD405EE21F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094" y="209927"/>
            <a:ext cx="1131590" cy="1131590"/>
          </a:xfrm>
          <a:prstGeom prst="rect">
            <a:avLst/>
          </a:prstGeom>
        </p:spPr>
      </p:pic>
      <p:sp>
        <p:nvSpPr>
          <p:cNvPr id="12" name="TextBox 11">
            <a:extLst>
              <a:ext uri="{FF2B5EF4-FFF2-40B4-BE49-F238E27FC236}">
                <a16:creationId xmlns:a16="http://schemas.microsoft.com/office/drawing/2014/main" id="{09356384-AE09-96CC-FC25-A850A4102AE1}"/>
              </a:ext>
            </a:extLst>
          </p:cNvPr>
          <p:cNvSpPr txBox="1"/>
          <p:nvPr/>
        </p:nvSpPr>
        <p:spPr>
          <a:xfrm>
            <a:off x="467544" y="3226107"/>
            <a:ext cx="8064896"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2000" dirty="0">
                <a:solidFill>
                  <a:schemeClr val="bg1"/>
                </a:solidFill>
                <a:latin typeface="Times New Roman" panose="02020603050405020304" pitchFamily="18" charset="0"/>
                <a:cs typeface="Times New Roman" panose="02020603050405020304" pitchFamily="18" charset="0"/>
              </a:rPr>
              <a:t>- Nguyên tử O còn 2 cặp electron hóa trị chưa tham gia liên kết </a:t>
            </a:r>
            <a:r>
              <a:rPr lang="en-US" sz="2000" dirty="0">
                <a:solidFill>
                  <a:schemeClr val="bg1"/>
                </a:solidFill>
                <a:latin typeface="Times New Roman" panose="02020603050405020304" pitchFamily="18" charset="0"/>
                <a:cs typeface="Times New Roman" panose="02020603050405020304" pitchFamily="18" charset="0"/>
              </a:rPr>
              <a:t>⇒</a:t>
            </a:r>
            <a:r>
              <a:rPr lang="vi-VN" sz="2000" dirty="0">
                <a:solidFill>
                  <a:schemeClr val="bg1"/>
                </a:solidFill>
                <a:latin typeface="Times New Roman" panose="02020603050405020304" pitchFamily="18" charset="0"/>
                <a:cs typeface="Times New Roman" panose="02020603050405020304" pitchFamily="18" charset="0"/>
              </a:rPr>
              <a:t> Mỗi cặp electron hóa trị sẽ liên kết hydrogen với nguyên tử H của phân tử nước khác</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BED15AD-08B8-7E3C-9E05-E3CB583EAB0C}"/>
              </a:ext>
            </a:extLst>
          </p:cNvPr>
          <p:cNvSpPr txBox="1"/>
          <p:nvPr/>
        </p:nvSpPr>
        <p:spPr>
          <a:xfrm>
            <a:off x="413792" y="4114241"/>
            <a:ext cx="8532440" cy="4001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a:t>
            </a:r>
            <a:r>
              <a:rPr lang="vi-VN" sz="2000" dirty="0">
                <a:solidFill>
                  <a:schemeClr val="bg1"/>
                </a:solidFill>
                <a:latin typeface="Times New Roman" panose="02020603050405020304" pitchFamily="18" charset="0"/>
                <a:cs typeface="Times New Roman" panose="02020603050405020304" pitchFamily="18" charset="0"/>
              </a:rPr>
              <a:t> Một phân tử nước có thể tạo được liên kết hydrogen tối đa với 4 phân tử nước</a:t>
            </a:r>
            <a:endParaRPr lang="en-US" sz="2400" baseline="-25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2981410"/>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anim calcmode="lin" valueType="num">
                                      <p:cBhvr>
                                        <p:cTn id="11" dur="750" fill="hold"/>
                                        <p:tgtEl>
                                          <p:spTgt spid="4"/>
                                        </p:tgtEl>
                                        <p:attrNameLst>
                                          <p:attrName>ppt_x</p:attrName>
                                        </p:attrNameLst>
                                      </p:cBhvr>
                                      <p:tavLst>
                                        <p:tav tm="0">
                                          <p:val>
                                            <p:strVal val="#ppt_x"/>
                                          </p:val>
                                        </p:tav>
                                        <p:tav tm="100000">
                                          <p:val>
                                            <p:strVal val="#ppt_x"/>
                                          </p:val>
                                        </p:tav>
                                      </p:tavLst>
                                    </p:anim>
                                    <p:anim calcmode="lin" valueType="num">
                                      <p:cBhvr>
                                        <p:cTn id="12" dur="750" fill="hold"/>
                                        <p:tgtEl>
                                          <p:spTgt spid="4"/>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8"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90ADBB6E-536B-8E68-1DC1-AB8C33CD85FC}"/>
              </a:ext>
            </a:extLst>
          </p:cNvPr>
          <p:cNvSpPr/>
          <p:nvPr/>
        </p:nvSpPr>
        <p:spPr>
          <a:xfrm>
            <a:off x="478856" y="914401"/>
            <a:ext cx="8214862" cy="3793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sz="1400" dirty="0">
              <a:cs typeface="+mn-ea"/>
              <a:sym typeface="+mn-lt"/>
            </a:endParaRPr>
          </a:p>
        </p:txBody>
      </p:sp>
      <p:sp>
        <p:nvSpPr>
          <p:cNvPr id="3" name="矩形 1">
            <a:extLst>
              <a:ext uri="{FF2B5EF4-FFF2-40B4-BE49-F238E27FC236}">
                <a16:creationId xmlns:a16="http://schemas.microsoft.com/office/drawing/2014/main" id="{61C9E6A3-10F7-8F10-C427-7977C80F213A}"/>
              </a:ext>
            </a:extLst>
          </p:cNvPr>
          <p:cNvSpPr/>
          <p:nvPr/>
        </p:nvSpPr>
        <p:spPr>
          <a:xfrm>
            <a:off x="683205" y="2163022"/>
            <a:ext cx="3840425" cy="230425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dirty="0">
              <a:cs typeface="+mn-ea"/>
              <a:sym typeface="+mn-lt"/>
            </a:endParaRPr>
          </a:p>
        </p:txBody>
      </p:sp>
      <p:sp>
        <p:nvSpPr>
          <p:cNvPr id="5" name="TextBox 4">
            <a:extLst>
              <a:ext uri="{FF2B5EF4-FFF2-40B4-BE49-F238E27FC236}">
                <a16:creationId xmlns:a16="http://schemas.microsoft.com/office/drawing/2014/main" id="{6E8BFBDD-A047-6419-C755-52241BE06BFC}"/>
              </a:ext>
            </a:extLst>
          </p:cNvPr>
          <p:cNvSpPr txBox="1"/>
          <p:nvPr/>
        </p:nvSpPr>
        <p:spPr>
          <a:xfrm>
            <a:off x="4824899" y="1505180"/>
            <a:ext cx="3635896" cy="2554545"/>
          </a:xfrm>
          <a:prstGeom prst="rect">
            <a:avLst/>
          </a:prstGeom>
          <a:noFill/>
        </p:spPr>
        <p:txBody>
          <a:bodyPr wrap="square">
            <a:spAutoFit/>
          </a:bodyPr>
          <a:lstStyle/>
          <a:p>
            <a:pPr algn="just"/>
            <a:r>
              <a:rPr lang="en-US" sz="3200" dirty="0" err="1">
                <a:solidFill>
                  <a:schemeClr val="bg1"/>
                </a:solidFill>
                <a:latin typeface="Times New Roman" panose="02020603050405020304" pitchFamily="18" charset="0"/>
                <a:cs typeface="Times New Roman" panose="02020603050405020304" pitchFamily="18" charset="0"/>
              </a:rPr>
              <a:t>Nhờ</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liên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kết</a:t>
            </a:r>
            <a:r>
              <a:rPr lang="en-US" sz="3200" b="1" dirty="0">
                <a:solidFill>
                  <a:schemeClr val="bg1"/>
                </a:solidFill>
                <a:latin typeface="Times New Roman" panose="02020603050405020304" pitchFamily="18" charset="0"/>
                <a:cs typeface="Times New Roman" panose="02020603050405020304" pitchFamily="18" charset="0"/>
              </a:rPr>
              <a:t> hydrogen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mà</a:t>
            </a:r>
            <a:r>
              <a:rPr lang="en-US" sz="3200" dirty="0">
                <a:solidFill>
                  <a:schemeClr val="bg1"/>
                </a:solidFill>
                <a:latin typeface="Times New Roman" panose="02020603050405020304" pitchFamily="18" charset="0"/>
                <a:cs typeface="Times New Roman" panose="02020603050405020304" pitchFamily="18" charset="0"/>
              </a:rPr>
              <a:t> ở </a:t>
            </a:r>
            <a:r>
              <a:rPr lang="en-US" sz="3200" dirty="0" err="1">
                <a:solidFill>
                  <a:schemeClr val="bg1"/>
                </a:solidFill>
                <a:latin typeface="Times New Roman" panose="02020603050405020304" pitchFamily="18" charset="0"/>
                <a:cs typeface="Times New Roman" panose="02020603050405020304" pitchFamily="18" charset="0"/>
              </a:rPr>
              <a:t>điều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thường</a:t>
            </a:r>
            <a:r>
              <a:rPr lang="en-US" sz="3200"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nước</a:t>
            </a:r>
            <a:r>
              <a:rPr lang="en-US" sz="3200" b="1" dirty="0">
                <a:solidFill>
                  <a:schemeClr val="bg1"/>
                </a:solidFill>
                <a:latin typeface="Times New Roman" panose="02020603050405020304" pitchFamily="18" charset="0"/>
                <a:cs typeface="Times New Roman" panose="02020603050405020304" pitchFamily="18" charset="0"/>
              </a:rPr>
              <a:t> ở </a:t>
            </a:r>
            <a:r>
              <a:rPr lang="en-US" sz="3200" b="1" dirty="0" err="1">
                <a:solidFill>
                  <a:schemeClr val="bg1"/>
                </a:solidFill>
                <a:latin typeface="Times New Roman" panose="02020603050405020304" pitchFamily="18" charset="0"/>
                <a:cs typeface="Times New Roman" panose="02020603050405020304" pitchFamily="18" charset="0"/>
              </a:rPr>
              <a:t>thể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lỏng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nhiệt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độ</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sôi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cao</a:t>
            </a:r>
            <a:r>
              <a:rPr lang="en-US" sz="3200" dirty="0">
                <a:solidFill>
                  <a:schemeClr val="bg1"/>
                </a:solidFill>
                <a:latin typeface="Times New Roman" panose="02020603050405020304" pitchFamily="18" charset="0"/>
                <a:cs typeface="Times New Roman" panose="02020603050405020304" pitchFamily="18" charset="0"/>
              </a:rPr>
              <a:t> (100 </a:t>
            </a:r>
            <a:r>
              <a:rPr lang="en-US" sz="3200" baseline="30000" dirty="0" err="1">
                <a:solidFill>
                  <a:schemeClr val="bg1"/>
                </a:solidFill>
                <a:latin typeface="Times New Roman" panose="02020603050405020304" pitchFamily="18" charset="0"/>
                <a:cs typeface="Times New Roman" panose="02020603050405020304" pitchFamily="18" charset="0"/>
              </a:rPr>
              <a:t>o</a:t>
            </a:r>
            <a:r>
              <a:rPr lang="en-US" sz="3200" dirty="0" err="1">
                <a:solidFill>
                  <a:schemeClr val="bg1"/>
                </a:solidFill>
                <a:latin typeface="Times New Roman" panose="02020603050405020304" pitchFamily="18" charset="0"/>
                <a:cs typeface="Times New Roman" panose="02020603050405020304" pitchFamily="18" charset="0"/>
              </a:rPr>
              <a:t>C</a:t>
            </a:r>
            <a:r>
              <a:rPr lang="en-US" sz="3200" dirty="0">
                <a:solidFill>
                  <a:schemeClr val="bg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4503A3F0-777F-D136-FF92-F3B25BC59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574165"/>
            <a:ext cx="1862031" cy="1862031"/>
          </a:xfrm>
          <a:prstGeom prst="rect">
            <a:avLst/>
          </a:prstGeom>
        </p:spPr>
      </p:pic>
    </p:spTree>
    <p:extLst>
      <p:ext uri="{BB962C8B-B14F-4D97-AF65-F5344CB8AC3E}">
        <p14:creationId xmlns:p14="http://schemas.microsoft.com/office/powerpoint/2010/main" val="1989233442"/>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DFC28168-E0A1-A756-626F-733BFCC4782F}"/>
              </a:ext>
            </a:extLst>
          </p:cNvPr>
          <p:cNvSpPr>
            <a:spLocks/>
          </p:cNvSpPr>
          <p:nvPr/>
        </p:nvSpPr>
        <p:spPr bwMode="auto">
          <a:xfrm>
            <a:off x="988609" y="1113897"/>
            <a:ext cx="1310749" cy="652859"/>
          </a:xfrm>
          <a:custGeom>
            <a:avLst/>
            <a:gdLst/>
            <a:ahLst/>
            <a:cxnLst>
              <a:cxn ang="0">
                <a:pos x="718" y="90"/>
              </a:cxn>
              <a:cxn ang="0">
                <a:pos x="1531" y="333"/>
              </a:cxn>
              <a:cxn ang="0">
                <a:pos x="1529" y="421"/>
              </a:cxn>
              <a:cxn ang="0">
                <a:pos x="1228" y="762"/>
              </a:cxn>
              <a:cxn ang="0">
                <a:pos x="941" y="750"/>
              </a:cxn>
              <a:cxn ang="0">
                <a:pos x="715" y="532"/>
              </a:cxn>
              <a:cxn ang="0">
                <a:pos x="439" y="533"/>
              </a:cxn>
              <a:cxn ang="0">
                <a:pos x="0" y="164"/>
              </a:cxn>
              <a:cxn ang="0">
                <a:pos x="166" y="66"/>
              </a:cxn>
              <a:cxn ang="0">
                <a:pos x="660" y="66"/>
              </a:cxn>
              <a:cxn ang="0">
                <a:pos x="715" y="89"/>
              </a:cxn>
              <a:cxn ang="0">
                <a:pos x="718" y="90"/>
              </a:cxn>
            </a:cxnLst>
            <a:rect l="0" t="0" r="r" b="b"/>
            <a:pathLst>
              <a:path w="1531" h="762">
                <a:moveTo>
                  <a:pt x="718" y="90"/>
                </a:moveTo>
                <a:cubicBezTo>
                  <a:pt x="1081" y="5"/>
                  <a:pt x="1352" y="86"/>
                  <a:pt x="1531" y="333"/>
                </a:cubicBezTo>
                <a:cubicBezTo>
                  <a:pt x="1531" y="383"/>
                  <a:pt x="1530" y="412"/>
                  <a:pt x="1529" y="421"/>
                </a:cubicBezTo>
                <a:cubicBezTo>
                  <a:pt x="1506" y="570"/>
                  <a:pt x="1406" y="684"/>
                  <a:pt x="1228" y="762"/>
                </a:cubicBezTo>
                <a:cubicBezTo>
                  <a:pt x="1130" y="733"/>
                  <a:pt x="1035" y="729"/>
                  <a:pt x="941" y="750"/>
                </a:cubicBezTo>
                <a:cubicBezTo>
                  <a:pt x="905" y="633"/>
                  <a:pt x="830" y="560"/>
                  <a:pt x="715" y="532"/>
                </a:cubicBezTo>
                <a:cubicBezTo>
                  <a:pt x="640" y="513"/>
                  <a:pt x="548" y="514"/>
                  <a:pt x="439" y="533"/>
                </a:cubicBezTo>
                <a:cubicBezTo>
                  <a:pt x="368" y="379"/>
                  <a:pt x="222" y="256"/>
                  <a:pt x="0" y="164"/>
                </a:cubicBezTo>
                <a:cubicBezTo>
                  <a:pt x="54" y="123"/>
                  <a:pt x="110" y="90"/>
                  <a:pt x="166" y="66"/>
                </a:cubicBezTo>
                <a:cubicBezTo>
                  <a:pt x="321" y="0"/>
                  <a:pt x="485" y="0"/>
                  <a:pt x="660" y="66"/>
                </a:cubicBezTo>
                <a:cubicBezTo>
                  <a:pt x="678" y="73"/>
                  <a:pt x="697" y="80"/>
                  <a:pt x="715" y="89"/>
                </a:cubicBezTo>
                <a:cubicBezTo>
                  <a:pt x="716" y="89"/>
                  <a:pt x="717" y="89"/>
                  <a:pt x="718" y="90"/>
                </a:cubicBezTo>
                <a:close/>
              </a:path>
            </a:pathLst>
          </a:custGeom>
          <a:solidFill>
            <a:schemeClr val="accent4"/>
          </a:solidFill>
          <a:ln w="9525">
            <a:noFill/>
            <a:round/>
            <a:headEnd/>
            <a:tailEnd/>
          </a:ln>
        </p:spPr>
        <p:txBody>
          <a:bodyPr vert="horz" wrap="square" lIns="79404" tIns="39702" rIns="79404" bIns="39702" numCol="1" anchor="t" anchorCtr="0" compatLnSpc="1">
            <a:prstTxWarp prst="textNoShape">
              <a:avLst/>
            </a:prstTxWarp>
          </a:bodyPr>
          <a:lstStyle/>
          <a:p>
            <a:pPr algn="just">
              <a:lnSpc>
                <a:spcPct val="120000"/>
              </a:lnSpc>
            </a:pPr>
            <a:endParaRPr lang="en-US" sz="600" dirty="0">
              <a:cs typeface="+mn-ea"/>
              <a:sym typeface="+mn-lt"/>
            </a:endParaRPr>
          </a:p>
        </p:txBody>
      </p:sp>
      <p:sp>
        <p:nvSpPr>
          <p:cNvPr id="3" name="Freeform 7">
            <a:extLst>
              <a:ext uri="{FF2B5EF4-FFF2-40B4-BE49-F238E27FC236}">
                <a16:creationId xmlns:a16="http://schemas.microsoft.com/office/drawing/2014/main" id="{A398D9BD-CBEF-86DA-34AD-06AC9C8929F1}"/>
              </a:ext>
            </a:extLst>
          </p:cNvPr>
          <p:cNvSpPr>
            <a:spLocks/>
          </p:cNvSpPr>
          <p:nvPr/>
        </p:nvSpPr>
        <p:spPr bwMode="auto">
          <a:xfrm>
            <a:off x="236330" y="1300064"/>
            <a:ext cx="1479054" cy="870905"/>
          </a:xfrm>
          <a:custGeom>
            <a:avLst/>
            <a:gdLst/>
            <a:ahLst/>
            <a:cxnLst>
              <a:cxn ang="0">
                <a:pos x="1690" y="555"/>
              </a:cxn>
              <a:cxn ang="0">
                <a:pos x="1690" y="825"/>
              </a:cxn>
              <a:cxn ang="0">
                <a:pos x="1627" y="894"/>
              </a:cxn>
              <a:cxn ang="0">
                <a:pos x="1593" y="918"/>
              </a:cxn>
              <a:cxn ang="0">
                <a:pos x="1400" y="981"/>
              </a:cxn>
              <a:cxn ang="0">
                <a:pos x="1252" y="974"/>
              </a:cxn>
              <a:cxn ang="0">
                <a:pos x="1245" y="973"/>
              </a:cxn>
              <a:cxn ang="0">
                <a:pos x="968" y="1016"/>
              </a:cxn>
              <a:cxn ang="0">
                <a:pos x="769" y="874"/>
              </a:cxn>
              <a:cxn ang="0">
                <a:pos x="0" y="784"/>
              </a:cxn>
              <a:cxn ang="0">
                <a:pos x="223" y="471"/>
              </a:cxn>
              <a:cxn ang="0">
                <a:pos x="684" y="6"/>
              </a:cxn>
              <a:cxn ang="0">
                <a:pos x="667" y="0"/>
              </a:cxn>
              <a:cxn ang="0">
                <a:pos x="684" y="6"/>
              </a:cxn>
              <a:cxn ang="0">
                <a:pos x="684" y="6"/>
              </a:cxn>
              <a:cxn ang="0">
                <a:pos x="1218" y="409"/>
              </a:cxn>
              <a:cxn ang="0">
                <a:pos x="1247" y="443"/>
              </a:cxn>
              <a:cxn ang="0">
                <a:pos x="1291" y="449"/>
              </a:cxn>
              <a:cxn ang="0">
                <a:pos x="1593" y="457"/>
              </a:cxn>
              <a:cxn ang="0">
                <a:pos x="1690" y="555"/>
              </a:cxn>
            </a:cxnLst>
            <a:rect l="0" t="0" r="r" b="b"/>
            <a:pathLst>
              <a:path w="1727" h="1016">
                <a:moveTo>
                  <a:pt x="1690" y="555"/>
                </a:moveTo>
                <a:cubicBezTo>
                  <a:pt x="1727" y="647"/>
                  <a:pt x="1727" y="737"/>
                  <a:pt x="1690" y="825"/>
                </a:cubicBezTo>
                <a:cubicBezTo>
                  <a:pt x="1674" y="850"/>
                  <a:pt x="1653" y="873"/>
                  <a:pt x="1627" y="894"/>
                </a:cubicBezTo>
                <a:cubicBezTo>
                  <a:pt x="1616" y="903"/>
                  <a:pt x="1605" y="911"/>
                  <a:pt x="1593" y="918"/>
                </a:cubicBezTo>
                <a:cubicBezTo>
                  <a:pt x="1537" y="954"/>
                  <a:pt x="1473" y="975"/>
                  <a:pt x="1400" y="981"/>
                </a:cubicBezTo>
                <a:cubicBezTo>
                  <a:pt x="1354" y="985"/>
                  <a:pt x="1305" y="982"/>
                  <a:pt x="1252" y="974"/>
                </a:cubicBezTo>
                <a:cubicBezTo>
                  <a:pt x="1249" y="974"/>
                  <a:pt x="1247" y="974"/>
                  <a:pt x="1245" y="973"/>
                </a:cubicBezTo>
                <a:cubicBezTo>
                  <a:pt x="1145" y="970"/>
                  <a:pt x="1053" y="984"/>
                  <a:pt x="968" y="1016"/>
                </a:cubicBezTo>
                <a:cubicBezTo>
                  <a:pt x="901" y="960"/>
                  <a:pt x="835" y="913"/>
                  <a:pt x="769" y="874"/>
                </a:cubicBezTo>
                <a:cubicBezTo>
                  <a:pt x="507" y="717"/>
                  <a:pt x="250" y="687"/>
                  <a:pt x="0" y="784"/>
                </a:cubicBezTo>
                <a:cubicBezTo>
                  <a:pt x="35" y="673"/>
                  <a:pt x="109" y="569"/>
                  <a:pt x="223" y="471"/>
                </a:cubicBezTo>
                <a:cubicBezTo>
                  <a:pt x="293" y="238"/>
                  <a:pt x="446" y="83"/>
                  <a:pt x="684" y="6"/>
                </a:cubicBezTo>
                <a:cubicBezTo>
                  <a:pt x="679" y="4"/>
                  <a:pt x="673" y="2"/>
                  <a:pt x="667" y="0"/>
                </a:cubicBezTo>
                <a:cubicBezTo>
                  <a:pt x="673" y="2"/>
                  <a:pt x="678" y="4"/>
                  <a:pt x="684" y="6"/>
                </a:cubicBezTo>
                <a:cubicBezTo>
                  <a:pt x="684" y="6"/>
                  <a:pt x="684" y="6"/>
                  <a:pt x="684" y="6"/>
                </a:cubicBezTo>
                <a:cubicBezTo>
                  <a:pt x="983" y="121"/>
                  <a:pt x="1161" y="255"/>
                  <a:pt x="1218" y="409"/>
                </a:cubicBezTo>
                <a:cubicBezTo>
                  <a:pt x="1223" y="424"/>
                  <a:pt x="1233" y="435"/>
                  <a:pt x="1247" y="443"/>
                </a:cubicBezTo>
                <a:cubicBezTo>
                  <a:pt x="1261" y="450"/>
                  <a:pt x="1276" y="453"/>
                  <a:pt x="1291" y="449"/>
                </a:cubicBezTo>
                <a:cubicBezTo>
                  <a:pt x="1422" y="420"/>
                  <a:pt x="1522" y="423"/>
                  <a:pt x="1593" y="457"/>
                </a:cubicBezTo>
                <a:cubicBezTo>
                  <a:pt x="1636" y="478"/>
                  <a:pt x="1668" y="511"/>
                  <a:pt x="1690" y="555"/>
                </a:cubicBezTo>
                <a:close/>
              </a:path>
            </a:pathLst>
          </a:custGeom>
          <a:solidFill>
            <a:schemeClr val="accent2"/>
          </a:solidFill>
          <a:ln w="9525">
            <a:noFill/>
            <a:round/>
            <a:headEnd/>
            <a:tailEnd/>
          </a:ln>
        </p:spPr>
        <p:txBody>
          <a:bodyPr vert="horz" wrap="square" lIns="79404" tIns="39702" rIns="79404" bIns="39702" numCol="1" anchor="t" anchorCtr="0" compatLnSpc="1">
            <a:prstTxWarp prst="textNoShape">
              <a:avLst/>
            </a:prstTxWarp>
          </a:bodyPr>
          <a:lstStyle/>
          <a:p>
            <a:pPr algn="just">
              <a:lnSpc>
                <a:spcPct val="120000"/>
              </a:lnSpc>
            </a:pPr>
            <a:endParaRPr lang="en-US" sz="600" dirty="0">
              <a:cs typeface="+mn-ea"/>
              <a:sym typeface="+mn-lt"/>
            </a:endParaRPr>
          </a:p>
        </p:txBody>
      </p:sp>
      <p:sp>
        <p:nvSpPr>
          <p:cNvPr id="4" name="Freeform 8">
            <a:extLst>
              <a:ext uri="{FF2B5EF4-FFF2-40B4-BE49-F238E27FC236}">
                <a16:creationId xmlns:a16="http://schemas.microsoft.com/office/drawing/2014/main" id="{43EF1291-9D24-7A20-D732-F38797E9E5C0}"/>
              </a:ext>
            </a:extLst>
          </p:cNvPr>
          <p:cNvSpPr>
            <a:spLocks/>
          </p:cNvSpPr>
          <p:nvPr/>
        </p:nvSpPr>
        <p:spPr bwMode="auto">
          <a:xfrm>
            <a:off x="2157827" y="1516833"/>
            <a:ext cx="605648" cy="771446"/>
          </a:xfrm>
          <a:custGeom>
            <a:avLst/>
            <a:gdLst/>
            <a:ahLst/>
            <a:cxnLst>
              <a:cxn ang="0">
                <a:pos x="284" y="0"/>
              </a:cxn>
              <a:cxn ang="0">
                <a:pos x="593" y="900"/>
              </a:cxn>
              <a:cxn ang="0">
                <a:pos x="292" y="797"/>
              </a:cxn>
              <a:cxn ang="0">
                <a:pos x="0" y="364"/>
              </a:cxn>
              <a:cxn ang="0">
                <a:pos x="284" y="0"/>
              </a:cxn>
            </a:cxnLst>
            <a:rect l="0" t="0" r="r" b="b"/>
            <a:pathLst>
              <a:path w="707" h="900">
                <a:moveTo>
                  <a:pt x="284" y="0"/>
                </a:moveTo>
                <a:cubicBezTo>
                  <a:pt x="604" y="216"/>
                  <a:pt x="707" y="517"/>
                  <a:pt x="593" y="900"/>
                </a:cubicBezTo>
                <a:cubicBezTo>
                  <a:pt x="496" y="834"/>
                  <a:pt x="396" y="800"/>
                  <a:pt x="292" y="797"/>
                </a:cubicBezTo>
                <a:cubicBezTo>
                  <a:pt x="279" y="629"/>
                  <a:pt x="181" y="485"/>
                  <a:pt x="0" y="364"/>
                </a:cubicBezTo>
                <a:cubicBezTo>
                  <a:pt x="161" y="274"/>
                  <a:pt x="255" y="153"/>
                  <a:pt x="284" y="0"/>
                </a:cubicBezTo>
                <a:close/>
              </a:path>
            </a:pathLst>
          </a:custGeom>
          <a:solidFill>
            <a:schemeClr val="accent5"/>
          </a:solidFill>
          <a:ln w="9525">
            <a:noFill/>
            <a:round/>
            <a:headEnd/>
            <a:tailEnd/>
          </a:ln>
        </p:spPr>
        <p:txBody>
          <a:bodyPr vert="horz" wrap="square" lIns="79404" tIns="39702" rIns="79404" bIns="39702" numCol="1" anchor="t" anchorCtr="0" compatLnSpc="1">
            <a:prstTxWarp prst="textNoShape">
              <a:avLst/>
            </a:prstTxWarp>
          </a:bodyPr>
          <a:lstStyle/>
          <a:p>
            <a:pPr algn="just">
              <a:lnSpc>
                <a:spcPct val="120000"/>
              </a:lnSpc>
            </a:pPr>
            <a:endParaRPr lang="en-US" sz="600" dirty="0">
              <a:cs typeface="+mn-ea"/>
              <a:sym typeface="+mn-lt"/>
            </a:endParaRPr>
          </a:p>
        </p:txBody>
      </p:sp>
      <p:sp>
        <p:nvSpPr>
          <p:cNvPr id="5" name="Freeform 9">
            <a:extLst>
              <a:ext uri="{FF2B5EF4-FFF2-40B4-BE49-F238E27FC236}">
                <a16:creationId xmlns:a16="http://schemas.microsoft.com/office/drawing/2014/main" id="{2E8632B1-4982-D3B2-9E99-FBFC49075F2C}"/>
              </a:ext>
            </a:extLst>
          </p:cNvPr>
          <p:cNvSpPr>
            <a:spLocks/>
          </p:cNvSpPr>
          <p:nvPr/>
        </p:nvSpPr>
        <p:spPr bwMode="auto">
          <a:xfrm>
            <a:off x="922306" y="1847089"/>
            <a:ext cx="1725139" cy="1352900"/>
          </a:xfrm>
          <a:custGeom>
            <a:avLst/>
            <a:gdLst/>
            <a:ahLst/>
            <a:cxnLst>
              <a:cxn ang="0">
                <a:pos x="1678" y="541"/>
              </a:cxn>
              <a:cxn ang="0">
                <a:pos x="2005" y="648"/>
              </a:cxn>
              <a:cxn ang="0">
                <a:pos x="2006" y="648"/>
              </a:cxn>
              <a:cxn ang="0">
                <a:pos x="2009" y="651"/>
              </a:cxn>
              <a:cxn ang="0">
                <a:pos x="1428" y="1227"/>
              </a:cxn>
              <a:cxn ang="0">
                <a:pos x="1520" y="1543"/>
              </a:cxn>
              <a:cxn ang="0">
                <a:pos x="1520" y="1578"/>
              </a:cxn>
              <a:cxn ang="0">
                <a:pos x="963" y="1056"/>
              </a:cxn>
              <a:cxn ang="0">
                <a:pos x="634" y="1030"/>
              </a:cxn>
              <a:cxn ang="0">
                <a:pos x="599" y="1055"/>
              </a:cxn>
              <a:cxn ang="0">
                <a:pos x="0" y="898"/>
              </a:cxn>
              <a:cxn ang="0">
                <a:pos x="2" y="877"/>
              </a:cxn>
              <a:cxn ang="0">
                <a:pos x="5" y="834"/>
              </a:cxn>
              <a:cxn ang="0">
                <a:pos x="108" y="548"/>
              </a:cxn>
              <a:cxn ang="0">
                <a:pos x="179" y="510"/>
              </a:cxn>
              <a:cxn ang="0">
                <a:pos x="181" y="509"/>
              </a:cxn>
              <a:cxn ang="0">
                <a:pos x="181" y="509"/>
              </a:cxn>
              <a:cxn ang="0">
                <a:pos x="183" y="508"/>
              </a:cxn>
              <a:cxn ang="0">
                <a:pos x="435" y="462"/>
              </a:cxn>
              <a:cxn ang="0">
                <a:pos x="599" y="471"/>
              </a:cxn>
              <a:cxn ang="0">
                <a:pos x="792" y="425"/>
              </a:cxn>
              <a:cxn ang="0">
                <a:pos x="906" y="355"/>
              </a:cxn>
              <a:cxn ang="0">
                <a:pos x="1047" y="17"/>
              </a:cxn>
              <a:cxn ang="0">
                <a:pos x="1283" y="32"/>
              </a:cxn>
              <a:cxn ang="0">
                <a:pos x="1609" y="475"/>
              </a:cxn>
              <a:cxn ang="0">
                <a:pos x="1617" y="510"/>
              </a:cxn>
              <a:cxn ang="0">
                <a:pos x="1643" y="534"/>
              </a:cxn>
              <a:cxn ang="0">
                <a:pos x="1678" y="541"/>
              </a:cxn>
            </a:cxnLst>
            <a:rect l="0" t="0" r="r" b="b"/>
            <a:pathLst>
              <a:path w="2013" h="1578">
                <a:moveTo>
                  <a:pt x="1678" y="541"/>
                </a:moveTo>
                <a:cubicBezTo>
                  <a:pt x="1772" y="532"/>
                  <a:pt x="1881" y="568"/>
                  <a:pt x="2005" y="648"/>
                </a:cubicBezTo>
                <a:cubicBezTo>
                  <a:pt x="2000" y="645"/>
                  <a:pt x="2000" y="645"/>
                  <a:pt x="2006" y="648"/>
                </a:cubicBezTo>
                <a:cubicBezTo>
                  <a:pt x="2012" y="651"/>
                  <a:pt x="2013" y="652"/>
                  <a:pt x="2009" y="651"/>
                </a:cubicBezTo>
                <a:cubicBezTo>
                  <a:pt x="1987" y="975"/>
                  <a:pt x="1793" y="1167"/>
                  <a:pt x="1428" y="1227"/>
                </a:cubicBezTo>
                <a:cubicBezTo>
                  <a:pt x="1389" y="1326"/>
                  <a:pt x="1420" y="1432"/>
                  <a:pt x="1520" y="1543"/>
                </a:cubicBezTo>
                <a:cubicBezTo>
                  <a:pt x="1520" y="1578"/>
                  <a:pt x="1520" y="1578"/>
                  <a:pt x="1520" y="1578"/>
                </a:cubicBezTo>
                <a:cubicBezTo>
                  <a:pt x="1203" y="1534"/>
                  <a:pt x="1017" y="1360"/>
                  <a:pt x="963" y="1056"/>
                </a:cubicBezTo>
                <a:cubicBezTo>
                  <a:pt x="844" y="1099"/>
                  <a:pt x="734" y="1090"/>
                  <a:pt x="634" y="1030"/>
                </a:cubicBezTo>
                <a:cubicBezTo>
                  <a:pt x="623" y="1039"/>
                  <a:pt x="611" y="1047"/>
                  <a:pt x="599" y="1055"/>
                </a:cubicBezTo>
                <a:cubicBezTo>
                  <a:pt x="415" y="1175"/>
                  <a:pt x="215" y="1123"/>
                  <a:pt x="0" y="898"/>
                </a:cubicBezTo>
                <a:cubicBezTo>
                  <a:pt x="1" y="890"/>
                  <a:pt x="1" y="883"/>
                  <a:pt x="2" y="877"/>
                </a:cubicBezTo>
                <a:cubicBezTo>
                  <a:pt x="4" y="850"/>
                  <a:pt x="5" y="835"/>
                  <a:pt x="5" y="834"/>
                </a:cubicBezTo>
                <a:cubicBezTo>
                  <a:pt x="8" y="704"/>
                  <a:pt x="42" y="608"/>
                  <a:pt x="108" y="548"/>
                </a:cubicBezTo>
                <a:cubicBezTo>
                  <a:pt x="131" y="533"/>
                  <a:pt x="155" y="520"/>
                  <a:pt x="179" y="510"/>
                </a:cubicBezTo>
                <a:cubicBezTo>
                  <a:pt x="181" y="509"/>
                  <a:pt x="181" y="509"/>
                  <a:pt x="181" y="509"/>
                </a:cubicBezTo>
                <a:cubicBezTo>
                  <a:pt x="181" y="509"/>
                  <a:pt x="181" y="509"/>
                  <a:pt x="181" y="509"/>
                </a:cubicBezTo>
                <a:cubicBezTo>
                  <a:pt x="183" y="508"/>
                  <a:pt x="183" y="508"/>
                  <a:pt x="183" y="508"/>
                </a:cubicBezTo>
                <a:cubicBezTo>
                  <a:pt x="259" y="474"/>
                  <a:pt x="343" y="459"/>
                  <a:pt x="435" y="462"/>
                </a:cubicBezTo>
                <a:cubicBezTo>
                  <a:pt x="493" y="471"/>
                  <a:pt x="548" y="474"/>
                  <a:pt x="599" y="471"/>
                </a:cubicBezTo>
                <a:cubicBezTo>
                  <a:pt x="670" y="467"/>
                  <a:pt x="734" y="452"/>
                  <a:pt x="792" y="425"/>
                </a:cubicBezTo>
                <a:cubicBezTo>
                  <a:pt x="833" y="407"/>
                  <a:pt x="871" y="384"/>
                  <a:pt x="906" y="355"/>
                </a:cubicBezTo>
                <a:cubicBezTo>
                  <a:pt x="1020" y="262"/>
                  <a:pt x="1067" y="149"/>
                  <a:pt x="1047" y="17"/>
                </a:cubicBezTo>
                <a:cubicBezTo>
                  <a:pt x="1124" y="0"/>
                  <a:pt x="1203" y="5"/>
                  <a:pt x="1283" y="32"/>
                </a:cubicBezTo>
                <a:cubicBezTo>
                  <a:pt x="1503" y="150"/>
                  <a:pt x="1611" y="298"/>
                  <a:pt x="1609" y="475"/>
                </a:cubicBezTo>
                <a:cubicBezTo>
                  <a:pt x="1608" y="488"/>
                  <a:pt x="1611" y="499"/>
                  <a:pt x="1617" y="510"/>
                </a:cubicBezTo>
                <a:cubicBezTo>
                  <a:pt x="1624" y="520"/>
                  <a:pt x="1632" y="528"/>
                  <a:pt x="1643" y="534"/>
                </a:cubicBezTo>
                <a:cubicBezTo>
                  <a:pt x="1654" y="540"/>
                  <a:pt x="1666" y="542"/>
                  <a:pt x="1678" y="541"/>
                </a:cubicBezTo>
                <a:close/>
              </a:path>
            </a:pathLst>
          </a:custGeom>
          <a:solidFill>
            <a:schemeClr val="accent1"/>
          </a:solidFill>
          <a:ln w="9525">
            <a:noFill/>
            <a:round/>
            <a:headEnd/>
            <a:tailEnd/>
          </a:ln>
        </p:spPr>
        <p:txBody>
          <a:bodyPr vert="horz" wrap="square" lIns="79404" tIns="39702" rIns="79404" bIns="39702" numCol="1" anchor="t" anchorCtr="0" compatLnSpc="1">
            <a:prstTxWarp prst="textNoShape">
              <a:avLst/>
            </a:prstTxWarp>
          </a:bodyPr>
          <a:lstStyle/>
          <a:p>
            <a:pPr algn="just">
              <a:lnSpc>
                <a:spcPct val="120000"/>
              </a:lnSpc>
            </a:pPr>
            <a:endParaRPr lang="en-US" sz="600" dirty="0">
              <a:cs typeface="+mn-ea"/>
              <a:sym typeface="+mn-lt"/>
            </a:endParaRPr>
          </a:p>
        </p:txBody>
      </p:sp>
      <p:sp>
        <p:nvSpPr>
          <p:cNvPr id="6" name="Freeform 10">
            <a:extLst>
              <a:ext uri="{FF2B5EF4-FFF2-40B4-BE49-F238E27FC236}">
                <a16:creationId xmlns:a16="http://schemas.microsoft.com/office/drawing/2014/main" id="{9E080E16-CA24-E86F-67D3-F62785F4A7FF}"/>
              </a:ext>
            </a:extLst>
          </p:cNvPr>
          <p:cNvSpPr>
            <a:spLocks/>
          </p:cNvSpPr>
          <p:nvPr/>
        </p:nvSpPr>
        <p:spPr bwMode="auto">
          <a:xfrm>
            <a:off x="214654" y="2024330"/>
            <a:ext cx="743354" cy="544475"/>
          </a:xfrm>
          <a:custGeom>
            <a:avLst/>
            <a:gdLst/>
            <a:ahLst/>
            <a:cxnLst>
              <a:cxn ang="0">
                <a:pos x="861" y="238"/>
              </a:cxn>
              <a:cxn ang="0">
                <a:pos x="855" y="242"/>
              </a:cxn>
              <a:cxn ang="0">
                <a:pos x="703" y="625"/>
              </a:cxn>
              <a:cxn ang="0">
                <a:pos x="703" y="631"/>
              </a:cxn>
              <a:cxn ang="0">
                <a:pos x="424" y="604"/>
              </a:cxn>
              <a:cxn ang="0">
                <a:pos x="21" y="245"/>
              </a:cxn>
              <a:cxn ang="0">
                <a:pos x="0" y="89"/>
              </a:cxn>
              <a:cxn ang="0">
                <a:pos x="32" y="74"/>
              </a:cxn>
              <a:cxn ang="0">
                <a:pos x="453" y="30"/>
              </a:cxn>
              <a:cxn ang="0">
                <a:pos x="867" y="234"/>
              </a:cxn>
              <a:cxn ang="0">
                <a:pos x="861" y="238"/>
              </a:cxn>
            </a:cxnLst>
            <a:rect l="0" t="0" r="r" b="b"/>
            <a:pathLst>
              <a:path w="867" h="635">
                <a:moveTo>
                  <a:pt x="861" y="238"/>
                </a:moveTo>
                <a:cubicBezTo>
                  <a:pt x="859" y="239"/>
                  <a:pt x="857" y="241"/>
                  <a:pt x="855" y="242"/>
                </a:cubicBezTo>
                <a:cubicBezTo>
                  <a:pt x="758" y="321"/>
                  <a:pt x="707" y="448"/>
                  <a:pt x="703" y="625"/>
                </a:cubicBezTo>
                <a:cubicBezTo>
                  <a:pt x="703" y="627"/>
                  <a:pt x="703" y="629"/>
                  <a:pt x="703" y="631"/>
                </a:cubicBezTo>
                <a:cubicBezTo>
                  <a:pt x="600" y="635"/>
                  <a:pt x="507" y="626"/>
                  <a:pt x="424" y="604"/>
                </a:cubicBezTo>
                <a:cubicBezTo>
                  <a:pt x="234" y="554"/>
                  <a:pt x="100" y="434"/>
                  <a:pt x="21" y="245"/>
                </a:cubicBezTo>
                <a:cubicBezTo>
                  <a:pt x="7" y="192"/>
                  <a:pt x="0" y="139"/>
                  <a:pt x="0" y="89"/>
                </a:cubicBezTo>
                <a:cubicBezTo>
                  <a:pt x="17" y="81"/>
                  <a:pt x="28" y="76"/>
                  <a:pt x="32" y="74"/>
                </a:cubicBezTo>
                <a:cubicBezTo>
                  <a:pt x="170" y="15"/>
                  <a:pt x="310" y="0"/>
                  <a:pt x="453" y="30"/>
                </a:cubicBezTo>
                <a:cubicBezTo>
                  <a:pt x="589" y="58"/>
                  <a:pt x="727" y="126"/>
                  <a:pt x="867" y="234"/>
                </a:cubicBezTo>
                <a:cubicBezTo>
                  <a:pt x="865" y="235"/>
                  <a:pt x="863" y="237"/>
                  <a:pt x="861" y="238"/>
                </a:cubicBezTo>
                <a:close/>
              </a:path>
            </a:pathLst>
          </a:custGeom>
          <a:solidFill>
            <a:schemeClr val="accent3"/>
          </a:solidFill>
          <a:ln w="9525">
            <a:noFill/>
            <a:round/>
            <a:headEnd/>
            <a:tailEnd/>
          </a:ln>
        </p:spPr>
        <p:txBody>
          <a:bodyPr vert="horz" wrap="square" lIns="79404" tIns="39702" rIns="79404" bIns="39702" numCol="1" anchor="t" anchorCtr="0" compatLnSpc="1">
            <a:prstTxWarp prst="textNoShape">
              <a:avLst/>
            </a:prstTxWarp>
          </a:bodyPr>
          <a:lstStyle/>
          <a:p>
            <a:pPr algn="just">
              <a:lnSpc>
                <a:spcPct val="120000"/>
              </a:lnSpc>
            </a:pPr>
            <a:endParaRPr lang="en-US" sz="600" dirty="0">
              <a:cs typeface="+mn-ea"/>
              <a:sym typeface="+mn-lt"/>
            </a:endParaRPr>
          </a:p>
        </p:txBody>
      </p:sp>
      <p:grpSp>
        <p:nvGrpSpPr>
          <p:cNvPr id="7" name="Group 6">
            <a:extLst>
              <a:ext uri="{FF2B5EF4-FFF2-40B4-BE49-F238E27FC236}">
                <a16:creationId xmlns:a16="http://schemas.microsoft.com/office/drawing/2014/main" id="{9F96A561-DAE2-ECFE-1785-75DB8E68F255}"/>
              </a:ext>
            </a:extLst>
          </p:cNvPr>
          <p:cNvGrpSpPr/>
          <p:nvPr/>
        </p:nvGrpSpPr>
        <p:grpSpPr>
          <a:xfrm>
            <a:off x="586331" y="353054"/>
            <a:ext cx="2132465" cy="473832"/>
            <a:chOff x="3650114" y="432041"/>
            <a:chExt cx="2132465" cy="473832"/>
          </a:xfrm>
        </p:grpSpPr>
        <p:sp>
          <p:nvSpPr>
            <p:cNvPr id="8" name="Frame 7">
              <a:extLst>
                <a:ext uri="{FF2B5EF4-FFF2-40B4-BE49-F238E27FC236}">
                  <a16:creationId xmlns:a16="http://schemas.microsoft.com/office/drawing/2014/main" id="{D5E4FCCC-15FB-B32A-1BC9-D9EB671BE44B}"/>
                </a:ext>
              </a:extLst>
            </p:cNvPr>
            <p:cNvSpPr/>
            <p:nvPr/>
          </p:nvSpPr>
          <p:spPr>
            <a:xfrm>
              <a:off x="3650114" y="444208"/>
              <a:ext cx="2069393" cy="46166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608E70CC-DEE3-2043-6A9C-65C5E0DE3350}"/>
                </a:ext>
              </a:extLst>
            </p:cNvPr>
            <p:cNvSpPr txBox="1"/>
            <p:nvPr/>
          </p:nvSpPr>
          <p:spPr>
            <a:xfrm>
              <a:off x="3713185" y="432041"/>
              <a:ext cx="2069394" cy="461665"/>
            </a:xfrm>
            <a:prstGeom prst="rect">
              <a:avLst/>
            </a:prstGeom>
            <a:noFill/>
          </p:spPr>
          <p:txBody>
            <a:bodyPr wrap="square" rtlCol="0">
              <a:spAutoFit/>
            </a:bodyPr>
            <a:lstStyle/>
            <a:p>
              <a:pPr algn="ctr"/>
              <a:r>
                <a:rPr lang="en-US" sz="2400" b="1" dirty="0">
                  <a:solidFill>
                    <a:srgbClr val="7030A0"/>
                  </a:solidFill>
                  <a:latin typeface="Times New Roman" panose="02020603050405020304" pitchFamily="18" charset="0"/>
                  <a:cs typeface="Times New Roman" panose="02020603050405020304" pitchFamily="18" charset="0"/>
                </a:rPr>
                <a:t>VẬN DỤNG</a:t>
              </a:r>
            </a:p>
          </p:txBody>
        </p:sp>
      </p:grpSp>
      <p:sp>
        <p:nvSpPr>
          <p:cNvPr id="10" name="TextBox 9">
            <a:extLst>
              <a:ext uri="{FF2B5EF4-FFF2-40B4-BE49-F238E27FC236}">
                <a16:creationId xmlns:a16="http://schemas.microsoft.com/office/drawing/2014/main" id="{4CF9B793-2D93-1E7C-CFBA-01FAE8663827}"/>
              </a:ext>
            </a:extLst>
          </p:cNvPr>
          <p:cNvSpPr txBox="1"/>
          <p:nvPr/>
        </p:nvSpPr>
        <p:spPr>
          <a:xfrm>
            <a:off x="107504" y="3147814"/>
            <a:ext cx="2949433"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2400">
                <a:latin typeface="Times New Roman" panose="02020603050405020304" pitchFamily="18" charset="0"/>
                <a:cs typeface="Times New Roman" panose="02020603050405020304" pitchFamily="18" charset="0"/>
              </a:rPr>
              <a:t>Vì sao nên tránh ướp lạnh các lon bia, nước giải khát,… trong ngăn đá của tủ lạnh?</a:t>
            </a:r>
            <a:endParaRPr lang="en-US" sz="24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8EC2F8A3-093C-505F-9DC2-E852F3DB2B74}"/>
              </a:ext>
            </a:extLst>
          </p:cNvPr>
          <p:cNvSpPr/>
          <p:nvPr/>
        </p:nvSpPr>
        <p:spPr>
          <a:xfrm>
            <a:off x="5272591" y="1379037"/>
            <a:ext cx="1861828" cy="46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anose="02020603050405020304" pitchFamily="18" charset="0"/>
                <a:cs typeface="Times New Roman" panose="02020603050405020304" pitchFamily="18" charset="0"/>
              </a:rPr>
              <a:t>Lời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giải</a:t>
            </a:r>
            <a:endParaRPr lang="en-US" sz="2400" b="1" i="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705EB7C-5181-D884-00AA-02D1BE197755}"/>
              </a:ext>
            </a:extLst>
          </p:cNvPr>
          <p:cNvSpPr txBox="1"/>
          <p:nvPr/>
        </p:nvSpPr>
        <p:spPr>
          <a:xfrm>
            <a:off x="3460128" y="2154766"/>
            <a:ext cx="5486755" cy="2554545"/>
          </a:xfrm>
          <a:prstGeom prst="rect">
            <a:avLst/>
          </a:prstGeom>
          <a:noFill/>
        </p:spPr>
        <p:txBody>
          <a:bodyPr wrap="square">
            <a:spAutoFit/>
          </a:bodyPr>
          <a:lstStyle/>
          <a:p>
            <a:pPr algn="just"/>
            <a:r>
              <a:rPr lang="vi-VN" sz="2000" dirty="0">
                <a:latin typeface="Times New Roman" panose="02020603050405020304" pitchFamily="18" charset="0"/>
                <a:cs typeface="Times New Roman" panose="02020603050405020304" pitchFamily="18" charset="0"/>
              </a:rPr>
              <a:t>Khi cho vào ngăn đá của tủ lạnh, nước chuyển thành trạng thái rắn có cấu trúc tinh thể phân tử với 4 phân tử H</a:t>
            </a:r>
            <a:r>
              <a:rPr lang="vi-VN" sz="2000" baseline="-25000" dirty="0">
                <a:latin typeface="Times New Roman" panose="02020603050405020304" pitchFamily="18" charset="0"/>
                <a:cs typeface="Times New Roman" panose="02020603050405020304" pitchFamily="18" charset="0"/>
              </a:rPr>
              <a:t>2</a:t>
            </a:r>
            <a:r>
              <a:rPr lang="vi-VN" sz="2000" dirty="0">
                <a:latin typeface="Times New Roman" panose="02020603050405020304" pitchFamily="18" charset="0"/>
                <a:cs typeface="Times New Roman" panose="02020603050405020304" pitchFamily="18" charset="0"/>
              </a:rPr>
              <a:t>O phân bố ở bốn đỉnh của một tứ diện đều, bên trong là rỗng </a:t>
            </a:r>
          </a:p>
          <a:p>
            <a:pPr algn="just"/>
            <a:r>
              <a:rPr lang="en-US" sz="2000"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Nước ở trạng thái rắn có thể tích lớn hơn khi ở trạng thái lỏng</a:t>
            </a:r>
          </a:p>
          <a:p>
            <a:pPr algn="just"/>
            <a:r>
              <a:rPr lang="en-US" sz="2000"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Làm méo và biến dạng các lon bia, chai nước giải khát</a:t>
            </a:r>
            <a:endParaRPr lang="en-US" sz="20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41CCB4F-5C63-B1A5-A885-4CB24D797D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651" y="1720499"/>
            <a:ext cx="1445246" cy="1445246"/>
          </a:xfrm>
          <a:prstGeom prst="rect">
            <a:avLst/>
          </a:prstGeom>
        </p:spPr>
      </p:pic>
    </p:spTree>
    <p:extLst>
      <p:ext uri="{BB962C8B-B14F-4D97-AF65-F5344CB8AC3E}">
        <p14:creationId xmlns:p14="http://schemas.microsoft.com/office/powerpoint/2010/main" val="1516168803"/>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ircle(in)">
                                      <p:cBhvr>
                                        <p:cTn id="38" dur="2000"/>
                                        <p:tgtEl>
                                          <p:spTgt spid="10"/>
                                        </p:tgtEl>
                                      </p:cBhvr>
                                    </p:animEffect>
                                  </p:childTnLst>
                                </p:cTn>
                              </p:par>
                              <p:par>
                                <p:cTn id="39" presetID="6"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ircle(in)">
                                      <p:cBhvr>
                                        <p:cTn id="46" dur="2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circle(in)">
                                      <p:cBhvr>
                                        <p:cTn id="5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animBg="1"/>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53FC1F49-CBBC-CF5F-6B5A-72907FEB3BB6}"/>
              </a:ext>
            </a:extLst>
          </p:cNvPr>
          <p:cNvSpPr>
            <a:spLocks/>
          </p:cNvSpPr>
          <p:nvPr/>
        </p:nvSpPr>
        <p:spPr bwMode="auto">
          <a:xfrm>
            <a:off x="-25148" y="0"/>
            <a:ext cx="4597148" cy="5146676"/>
          </a:xfrm>
          <a:custGeom>
            <a:avLst/>
            <a:gdLst>
              <a:gd name="T0" fmla="*/ 0 w 2896"/>
              <a:gd name="T1" fmla="*/ 0 h 3242"/>
              <a:gd name="T2" fmla="*/ 1194 w 2896"/>
              <a:gd name="T3" fmla="*/ 0 h 3242"/>
              <a:gd name="T4" fmla="*/ 2896 w 2896"/>
              <a:gd name="T5" fmla="*/ 1700 h 3242"/>
              <a:gd name="T6" fmla="*/ 1351 w 2896"/>
              <a:gd name="T7" fmla="*/ 3242 h 3242"/>
              <a:gd name="T8" fmla="*/ 0 w 2896"/>
              <a:gd name="T9" fmla="*/ 3242 h 3242"/>
              <a:gd name="T10" fmla="*/ 0 w 2896"/>
              <a:gd name="T11" fmla="*/ 0 h 3242"/>
            </a:gdLst>
            <a:ahLst/>
            <a:cxnLst>
              <a:cxn ang="0">
                <a:pos x="T0" y="T1"/>
              </a:cxn>
              <a:cxn ang="0">
                <a:pos x="T2" y="T3"/>
              </a:cxn>
              <a:cxn ang="0">
                <a:pos x="T4" y="T5"/>
              </a:cxn>
              <a:cxn ang="0">
                <a:pos x="T6" y="T7"/>
              </a:cxn>
              <a:cxn ang="0">
                <a:pos x="T8" y="T9"/>
              </a:cxn>
              <a:cxn ang="0">
                <a:pos x="T10" y="T11"/>
              </a:cxn>
            </a:cxnLst>
            <a:rect l="0" t="0" r="r" b="b"/>
            <a:pathLst>
              <a:path w="2896" h="3242">
                <a:moveTo>
                  <a:pt x="0" y="0"/>
                </a:moveTo>
                <a:lnTo>
                  <a:pt x="1194" y="0"/>
                </a:lnTo>
                <a:lnTo>
                  <a:pt x="2896" y="1700"/>
                </a:lnTo>
                <a:lnTo>
                  <a:pt x="1351" y="3242"/>
                </a:lnTo>
                <a:lnTo>
                  <a:pt x="0" y="3242"/>
                </a:lnTo>
                <a:lnTo>
                  <a:pt x="0" y="0"/>
                </a:lnTo>
                <a:close/>
              </a:path>
            </a:pathLst>
          </a:custGeom>
          <a:blipFill dpi="0" rotWithShape="1">
            <a:blip r:embed="rId2">
              <a:extLst>
                <a:ext uri="{28A0092B-C50C-407E-A947-70E740481C1C}">
                  <a14:useLocalDpi xmlns:a14="http://schemas.microsoft.com/office/drawing/2010/main" val="0"/>
                </a:ext>
              </a:extLst>
            </a:blip>
            <a:srcRect/>
            <a:stretch>
              <a:fillRect/>
            </a:stretch>
          </a:blipFill>
          <a:ln w="0">
            <a:noFill/>
            <a:prstDash val="solid"/>
            <a:round/>
            <a:headEnd/>
            <a:tailEnd/>
          </a:ln>
        </p:spPr>
        <p:txBody>
          <a:bodyPr vert="horz" wrap="square" lIns="91433" tIns="45717" rIns="91433" bIns="45717" numCol="1" anchor="t" anchorCtr="0" compatLnSpc="1">
            <a:prstTxWarp prst="textNoShape">
              <a:avLst/>
            </a:prstTxWarp>
          </a:bodyPr>
          <a:lstStyle/>
          <a:p>
            <a:r>
              <a:rPr lang="en-US" altLang="zh-CN" dirty="0">
                <a:cs typeface="+mn-ea"/>
                <a:sym typeface="+mn-lt"/>
              </a:rPr>
              <a:t>                                          </a:t>
            </a:r>
            <a:endParaRPr lang="zh-CN" altLang="en-US" dirty="0">
              <a:cs typeface="+mn-ea"/>
              <a:sym typeface="+mn-lt"/>
            </a:endParaRPr>
          </a:p>
        </p:txBody>
      </p:sp>
      <p:sp>
        <p:nvSpPr>
          <p:cNvPr id="3" name="Freeform 7">
            <a:extLst>
              <a:ext uri="{FF2B5EF4-FFF2-40B4-BE49-F238E27FC236}">
                <a16:creationId xmlns:a16="http://schemas.microsoft.com/office/drawing/2014/main" id="{99F1F228-68CD-495D-18B0-9C6276ABE023}"/>
              </a:ext>
            </a:extLst>
          </p:cNvPr>
          <p:cNvSpPr>
            <a:spLocks/>
          </p:cNvSpPr>
          <p:nvPr/>
        </p:nvSpPr>
        <p:spPr bwMode="auto">
          <a:xfrm>
            <a:off x="3608440" y="2784475"/>
            <a:ext cx="1993791" cy="1989138"/>
          </a:xfrm>
          <a:custGeom>
            <a:avLst/>
            <a:gdLst>
              <a:gd name="T0" fmla="*/ 627 w 1256"/>
              <a:gd name="T1" fmla="*/ 0 h 1253"/>
              <a:gd name="T2" fmla="*/ 1256 w 1256"/>
              <a:gd name="T3" fmla="*/ 626 h 1253"/>
              <a:gd name="T4" fmla="*/ 627 w 1256"/>
              <a:gd name="T5" fmla="*/ 1253 h 1253"/>
              <a:gd name="T6" fmla="*/ 0 w 1256"/>
              <a:gd name="T7" fmla="*/ 626 h 1253"/>
              <a:gd name="T8" fmla="*/ 627 w 1256"/>
              <a:gd name="T9" fmla="*/ 0 h 1253"/>
            </a:gdLst>
            <a:ahLst/>
            <a:cxnLst>
              <a:cxn ang="0">
                <a:pos x="T0" y="T1"/>
              </a:cxn>
              <a:cxn ang="0">
                <a:pos x="T2" y="T3"/>
              </a:cxn>
              <a:cxn ang="0">
                <a:pos x="T4" y="T5"/>
              </a:cxn>
              <a:cxn ang="0">
                <a:pos x="T6" y="T7"/>
              </a:cxn>
              <a:cxn ang="0">
                <a:pos x="T8" y="T9"/>
              </a:cxn>
            </a:cxnLst>
            <a:rect l="0" t="0" r="r" b="b"/>
            <a:pathLst>
              <a:path w="1256" h="1253">
                <a:moveTo>
                  <a:pt x="627" y="0"/>
                </a:moveTo>
                <a:lnTo>
                  <a:pt x="1256" y="626"/>
                </a:lnTo>
                <a:lnTo>
                  <a:pt x="627" y="1253"/>
                </a:lnTo>
                <a:lnTo>
                  <a:pt x="0" y="626"/>
                </a:lnTo>
                <a:lnTo>
                  <a:pt x="627" y="0"/>
                </a:lnTo>
                <a:close/>
              </a:path>
            </a:pathLst>
          </a:custGeom>
          <a:solidFill>
            <a:schemeClr val="accent2"/>
          </a:solidFill>
          <a:ln w="0">
            <a:noFill/>
            <a:prstDash val="solid"/>
            <a:round/>
            <a:headEnd/>
            <a:tailEnd/>
          </a:ln>
        </p:spPr>
        <p:txBody>
          <a:bodyPr vert="horz" wrap="square" lIns="91433" tIns="45717" rIns="91433" bIns="45717" numCol="1" anchor="t" anchorCtr="0" compatLnSpc="1">
            <a:prstTxWarp prst="textNoShape">
              <a:avLst/>
            </a:prstTxWarp>
          </a:bodyPr>
          <a:lstStyle/>
          <a:p>
            <a:endParaRPr lang="zh-CN" altLang="en-US" dirty="0">
              <a:cs typeface="+mn-ea"/>
              <a:sym typeface="+mn-lt"/>
            </a:endParaRPr>
          </a:p>
        </p:txBody>
      </p:sp>
      <p:sp>
        <p:nvSpPr>
          <p:cNvPr id="4" name="Freeform 8">
            <a:extLst>
              <a:ext uri="{FF2B5EF4-FFF2-40B4-BE49-F238E27FC236}">
                <a16:creationId xmlns:a16="http://schemas.microsoft.com/office/drawing/2014/main" id="{F838F312-E3FD-0398-E715-D441E99CE484}"/>
              </a:ext>
            </a:extLst>
          </p:cNvPr>
          <p:cNvSpPr>
            <a:spLocks/>
          </p:cNvSpPr>
          <p:nvPr/>
        </p:nvSpPr>
        <p:spPr bwMode="auto">
          <a:xfrm>
            <a:off x="4097364" y="1601788"/>
            <a:ext cx="1012769" cy="1011238"/>
          </a:xfrm>
          <a:custGeom>
            <a:avLst/>
            <a:gdLst>
              <a:gd name="T0" fmla="*/ 319 w 638"/>
              <a:gd name="T1" fmla="*/ 0 h 637"/>
              <a:gd name="T2" fmla="*/ 638 w 638"/>
              <a:gd name="T3" fmla="*/ 319 h 637"/>
              <a:gd name="T4" fmla="*/ 319 w 638"/>
              <a:gd name="T5" fmla="*/ 637 h 637"/>
              <a:gd name="T6" fmla="*/ 0 w 638"/>
              <a:gd name="T7" fmla="*/ 319 h 637"/>
              <a:gd name="T8" fmla="*/ 319 w 638"/>
              <a:gd name="T9" fmla="*/ 0 h 637"/>
            </a:gdLst>
            <a:ahLst/>
            <a:cxnLst>
              <a:cxn ang="0">
                <a:pos x="T0" y="T1"/>
              </a:cxn>
              <a:cxn ang="0">
                <a:pos x="T2" y="T3"/>
              </a:cxn>
              <a:cxn ang="0">
                <a:pos x="T4" y="T5"/>
              </a:cxn>
              <a:cxn ang="0">
                <a:pos x="T6" y="T7"/>
              </a:cxn>
              <a:cxn ang="0">
                <a:pos x="T8" y="T9"/>
              </a:cxn>
            </a:cxnLst>
            <a:rect l="0" t="0" r="r" b="b"/>
            <a:pathLst>
              <a:path w="638" h="637">
                <a:moveTo>
                  <a:pt x="319" y="0"/>
                </a:moveTo>
                <a:lnTo>
                  <a:pt x="638" y="319"/>
                </a:lnTo>
                <a:lnTo>
                  <a:pt x="319" y="637"/>
                </a:lnTo>
                <a:lnTo>
                  <a:pt x="0" y="319"/>
                </a:lnTo>
                <a:lnTo>
                  <a:pt x="319" y="0"/>
                </a:lnTo>
                <a:close/>
              </a:path>
            </a:pathLst>
          </a:custGeom>
          <a:solidFill>
            <a:schemeClr val="accent1"/>
          </a:solidFill>
          <a:ln w="0">
            <a:noFill/>
            <a:prstDash val="solid"/>
            <a:round/>
            <a:headEnd/>
            <a:tailEnd/>
          </a:ln>
        </p:spPr>
        <p:txBody>
          <a:bodyPr vert="horz" wrap="square" lIns="91433" tIns="45717" rIns="91433" bIns="45717" numCol="1" anchor="t" anchorCtr="0" compatLnSpc="1">
            <a:prstTxWarp prst="textNoShape">
              <a:avLst/>
            </a:prstTxWarp>
          </a:bodyPr>
          <a:lstStyle/>
          <a:p>
            <a:endParaRPr lang="zh-CN" altLang="en-US" dirty="0">
              <a:cs typeface="+mn-ea"/>
              <a:sym typeface="+mn-lt"/>
            </a:endParaRPr>
          </a:p>
        </p:txBody>
      </p:sp>
      <p:sp>
        <p:nvSpPr>
          <p:cNvPr id="6" name="矩形 1">
            <a:extLst>
              <a:ext uri="{FF2B5EF4-FFF2-40B4-BE49-F238E27FC236}">
                <a16:creationId xmlns:a16="http://schemas.microsoft.com/office/drawing/2014/main" id="{EE2F6263-3CF1-F9B7-4A78-76E1DA6BF258}"/>
              </a:ext>
            </a:extLst>
          </p:cNvPr>
          <p:cNvSpPr/>
          <p:nvPr/>
        </p:nvSpPr>
        <p:spPr>
          <a:xfrm>
            <a:off x="5763484" y="0"/>
            <a:ext cx="3380516" cy="51482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dirty="0">
              <a:cs typeface="+mn-ea"/>
              <a:sym typeface="+mn-lt"/>
            </a:endParaRPr>
          </a:p>
        </p:txBody>
      </p:sp>
      <p:sp>
        <p:nvSpPr>
          <p:cNvPr id="7" name="文本框 13">
            <a:extLst>
              <a:ext uri="{FF2B5EF4-FFF2-40B4-BE49-F238E27FC236}">
                <a16:creationId xmlns:a16="http://schemas.microsoft.com/office/drawing/2014/main" id="{3B568355-8786-1BA3-B118-520695C5677A}"/>
              </a:ext>
            </a:extLst>
          </p:cNvPr>
          <p:cNvSpPr txBox="1">
            <a:spLocks noChangeArrowheads="1"/>
          </p:cNvSpPr>
          <p:nvPr/>
        </p:nvSpPr>
        <p:spPr bwMode="auto">
          <a:xfrm>
            <a:off x="5898114" y="225707"/>
            <a:ext cx="3111256" cy="47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r>
              <a:rPr lang="vi-VN" altLang="zh-CN" i="1" dirty="0">
                <a:solidFill>
                  <a:schemeClr val="bg1"/>
                </a:solidFill>
                <a:latin typeface="Times New Roman" panose="02020603050405020304" pitchFamily="18" charset="0"/>
                <a:ea typeface="+mn-ea"/>
                <a:cs typeface="Times New Roman" panose="02020603050405020304" pitchFamily="18" charset="0"/>
                <a:sym typeface="+mn-lt"/>
              </a:rPr>
              <a:t>Các nhà hóa học đã nghiên cứu và kết luận rằng nếu không có liên kết hydrogen thì nước sẽ sôi ở -80</a:t>
            </a:r>
            <a:r>
              <a:rPr lang="vi-VN" altLang="zh-CN" i="1" baseline="30000" dirty="0">
                <a:solidFill>
                  <a:schemeClr val="bg1"/>
                </a:solidFill>
                <a:latin typeface="Times New Roman" panose="02020603050405020304" pitchFamily="18" charset="0"/>
                <a:ea typeface="+mn-ea"/>
                <a:cs typeface="Times New Roman" panose="02020603050405020304" pitchFamily="18" charset="0"/>
                <a:sym typeface="+mn-lt"/>
              </a:rPr>
              <a:t>o</a:t>
            </a:r>
            <a:r>
              <a:rPr lang="vi-VN" altLang="zh-CN" i="1" dirty="0">
                <a:solidFill>
                  <a:schemeClr val="bg1"/>
                </a:solidFill>
                <a:latin typeface="Times New Roman" panose="02020603050405020304" pitchFamily="18" charset="0"/>
                <a:ea typeface="+mn-ea"/>
                <a:cs typeface="Times New Roman" panose="02020603050405020304" pitchFamily="18" charset="0"/>
                <a:sym typeface="+mn-lt"/>
              </a:rPr>
              <a:t>C. Như vậy, trong điều kiện thường, nước sẽ tồn tại ở thể khí (hơi nước). Khi đó, trên Trái Đất sẽ chẳng có các đại dương, sông, hồ,… và cũng không bao giờ có mưa. Mọi sự sống sẽ không tồn tại. Trái Đất sẽ là một hành tinh chết nếu không có sự hiện của liên kết hydrogen. Liên kết hydrogen giữa các phân tử nước được tạo thành như thế nào? Ảnh hưởng của liên kết hydrogen với tính chất vật lí của nước ra sao?</a:t>
            </a:r>
            <a:endParaRPr lang="en-US" altLang="zh-CN" i="1" dirty="0">
              <a:solidFill>
                <a:schemeClr val="bg1"/>
              </a:solidFill>
              <a:latin typeface="Times New Roman" panose="02020603050405020304" pitchFamily="18" charset="0"/>
              <a:ea typeface="+mn-ea"/>
              <a:cs typeface="Times New Roman" panose="02020603050405020304" pitchFamily="18" charset="0"/>
              <a:sym typeface="+mn-lt"/>
            </a:endParaRPr>
          </a:p>
        </p:txBody>
      </p:sp>
      <p:sp>
        <p:nvSpPr>
          <p:cNvPr id="11" name="Rectangle: Diagonal Corners Rounded 10">
            <a:extLst>
              <a:ext uri="{FF2B5EF4-FFF2-40B4-BE49-F238E27FC236}">
                <a16:creationId xmlns:a16="http://schemas.microsoft.com/office/drawing/2014/main" id="{F912CB08-82EE-AB07-695B-5E4E047A91F0}"/>
              </a:ext>
            </a:extLst>
          </p:cNvPr>
          <p:cNvSpPr/>
          <p:nvPr/>
        </p:nvSpPr>
        <p:spPr>
          <a:xfrm>
            <a:off x="3202107" y="353219"/>
            <a:ext cx="2233989" cy="447675"/>
          </a:xfrm>
          <a:prstGeom prst="round2DiagRect">
            <a:avLst/>
          </a:prstGeom>
          <a:solidFill>
            <a:schemeClr val="bg1"/>
          </a:solidFill>
          <a:ln>
            <a:solidFill>
              <a:srgbClr val="C68F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solidFill>
                <a:latin typeface="Times New Roman" panose="02020603050405020304" pitchFamily="18" charset="0"/>
                <a:cs typeface="Times New Roman" panose="02020603050405020304" pitchFamily="18" charset="0"/>
              </a:rPr>
              <a:t>Mở</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đầu</a:t>
            </a:r>
            <a:endParaRPr lang="en-US" sz="2800" b="1" dirty="0">
              <a:solidFill>
                <a:schemeClr val="accent2"/>
              </a:solidFill>
              <a:latin typeface="Times New Roman" panose="02020603050405020304" pitchFamily="18" charset="0"/>
              <a:cs typeface="Times New Roman" panose="02020603050405020304" pitchFamily="18" charset="0"/>
            </a:endParaRPr>
          </a:p>
        </p:txBody>
      </p:sp>
      <p:sp>
        <p:nvSpPr>
          <p:cNvPr id="9" name="Freeform 9">
            <a:extLst>
              <a:ext uri="{FF2B5EF4-FFF2-40B4-BE49-F238E27FC236}">
                <a16:creationId xmlns:a16="http://schemas.microsoft.com/office/drawing/2014/main" id="{64A0C8E0-DD27-869C-52FF-B491D5B97108}"/>
              </a:ext>
            </a:extLst>
          </p:cNvPr>
          <p:cNvSpPr>
            <a:spLocks/>
          </p:cNvSpPr>
          <p:nvPr/>
        </p:nvSpPr>
        <p:spPr bwMode="auto">
          <a:xfrm>
            <a:off x="2996363" y="362720"/>
            <a:ext cx="450825" cy="447675"/>
          </a:xfrm>
          <a:custGeom>
            <a:avLst/>
            <a:gdLst>
              <a:gd name="T0" fmla="*/ 143 w 284"/>
              <a:gd name="T1" fmla="*/ 0 h 282"/>
              <a:gd name="T2" fmla="*/ 284 w 284"/>
              <a:gd name="T3" fmla="*/ 141 h 282"/>
              <a:gd name="T4" fmla="*/ 143 w 284"/>
              <a:gd name="T5" fmla="*/ 282 h 282"/>
              <a:gd name="T6" fmla="*/ 0 w 284"/>
              <a:gd name="T7" fmla="*/ 141 h 282"/>
              <a:gd name="T8" fmla="*/ 143 w 284"/>
              <a:gd name="T9" fmla="*/ 0 h 282"/>
            </a:gdLst>
            <a:ahLst/>
            <a:cxnLst>
              <a:cxn ang="0">
                <a:pos x="T0" y="T1"/>
              </a:cxn>
              <a:cxn ang="0">
                <a:pos x="T2" y="T3"/>
              </a:cxn>
              <a:cxn ang="0">
                <a:pos x="T4" y="T5"/>
              </a:cxn>
              <a:cxn ang="0">
                <a:pos x="T6" y="T7"/>
              </a:cxn>
              <a:cxn ang="0">
                <a:pos x="T8" y="T9"/>
              </a:cxn>
            </a:cxnLst>
            <a:rect l="0" t="0" r="r" b="b"/>
            <a:pathLst>
              <a:path w="284" h="282">
                <a:moveTo>
                  <a:pt x="143" y="0"/>
                </a:moveTo>
                <a:lnTo>
                  <a:pt x="284" y="141"/>
                </a:lnTo>
                <a:lnTo>
                  <a:pt x="143" y="282"/>
                </a:lnTo>
                <a:lnTo>
                  <a:pt x="0" y="141"/>
                </a:lnTo>
                <a:lnTo>
                  <a:pt x="143" y="0"/>
                </a:lnTo>
                <a:close/>
              </a:path>
            </a:pathLst>
          </a:custGeom>
          <a:solidFill>
            <a:srgbClr val="00B050"/>
          </a:solidFill>
          <a:ln w="0">
            <a:noFill/>
            <a:prstDash val="solid"/>
            <a:round/>
            <a:headEnd/>
            <a:tailEnd/>
          </a:ln>
        </p:spPr>
        <p:txBody>
          <a:bodyPr vert="horz" wrap="square" lIns="91433" tIns="45717" rIns="91433" bIns="45717" numCol="1" anchor="t" anchorCtr="0" compatLnSpc="1">
            <a:prstTxWarp prst="textNoShape">
              <a:avLst/>
            </a:prstTxWarp>
          </a:bodyPr>
          <a:lstStyle/>
          <a:p>
            <a:endParaRPr lang="zh-CN" altLang="en-US" dirty="0">
              <a:cs typeface="+mn-ea"/>
              <a:sym typeface="+mn-lt"/>
            </a:endParaRPr>
          </a:p>
        </p:txBody>
      </p:sp>
      <p:sp>
        <p:nvSpPr>
          <p:cNvPr id="10" name="Freeform 9">
            <a:extLst>
              <a:ext uri="{FF2B5EF4-FFF2-40B4-BE49-F238E27FC236}">
                <a16:creationId xmlns:a16="http://schemas.microsoft.com/office/drawing/2014/main" id="{56095888-723E-25EF-CD84-01A07CE072CF}"/>
              </a:ext>
            </a:extLst>
          </p:cNvPr>
          <p:cNvSpPr>
            <a:spLocks/>
          </p:cNvSpPr>
          <p:nvPr/>
        </p:nvSpPr>
        <p:spPr bwMode="auto">
          <a:xfrm>
            <a:off x="3157615" y="363015"/>
            <a:ext cx="450825" cy="447675"/>
          </a:xfrm>
          <a:custGeom>
            <a:avLst/>
            <a:gdLst>
              <a:gd name="T0" fmla="*/ 143 w 284"/>
              <a:gd name="T1" fmla="*/ 0 h 282"/>
              <a:gd name="T2" fmla="*/ 284 w 284"/>
              <a:gd name="T3" fmla="*/ 141 h 282"/>
              <a:gd name="T4" fmla="*/ 143 w 284"/>
              <a:gd name="T5" fmla="*/ 282 h 282"/>
              <a:gd name="T6" fmla="*/ 0 w 284"/>
              <a:gd name="T7" fmla="*/ 141 h 282"/>
              <a:gd name="T8" fmla="*/ 143 w 284"/>
              <a:gd name="T9" fmla="*/ 0 h 282"/>
            </a:gdLst>
            <a:ahLst/>
            <a:cxnLst>
              <a:cxn ang="0">
                <a:pos x="T0" y="T1"/>
              </a:cxn>
              <a:cxn ang="0">
                <a:pos x="T2" y="T3"/>
              </a:cxn>
              <a:cxn ang="0">
                <a:pos x="T4" y="T5"/>
              </a:cxn>
              <a:cxn ang="0">
                <a:pos x="T6" y="T7"/>
              </a:cxn>
              <a:cxn ang="0">
                <a:pos x="T8" y="T9"/>
              </a:cxn>
            </a:cxnLst>
            <a:rect l="0" t="0" r="r" b="b"/>
            <a:pathLst>
              <a:path w="284" h="282">
                <a:moveTo>
                  <a:pt x="143" y="0"/>
                </a:moveTo>
                <a:lnTo>
                  <a:pt x="284" y="141"/>
                </a:lnTo>
                <a:lnTo>
                  <a:pt x="143" y="282"/>
                </a:lnTo>
                <a:lnTo>
                  <a:pt x="0" y="141"/>
                </a:lnTo>
                <a:lnTo>
                  <a:pt x="143" y="0"/>
                </a:lnTo>
                <a:close/>
              </a:path>
            </a:pathLst>
          </a:custGeom>
          <a:solidFill>
            <a:schemeClr val="accent4"/>
          </a:solidFill>
          <a:ln w="0">
            <a:noFill/>
            <a:prstDash val="solid"/>
            <a:round/>
            <a:headEnd/>
            <a:tailEnd/>
          </a:ln>
        </p:spPr>
        <p:txBody>
          <a:bodyPr vert="horz" wrap="square" lIns="91433" tIns="45717" rIns="91433" bIns="45717" numCol="1" anchor="t" anchorCtr="0" compatLnSpc="1">
            <a:prstTxWarp prst="textNoShape">
              <a:avLst/>
            </a:prstTxWarp>
          </a:bodyPr>
          <a:lstStyle/>
          <a:p>
            <a:endParaRPr lang="zh-CN" altLang="en-US" dirty="0">
              <a:cs typeface="+mn-ea"/>
              <a:sym typeface="+mn-lt"/>
            </a:endParaRPr>
          </a:p>
        </p:txBody>
      </p:sp>
      <p:sp>
        <p:nvSpPr>
          <p:cNvPr id="13" name="Freeform 9">
            <a:extLst>
              <a:ext uri="{FF2B5EF4-FFF2-40B4-BE49-F238E27FC236}">
                <a16:creationId xmlns:a16="http://schemas.microsoft.com/office/drawing/2014/main" id="{22B5C1AB-31A7-A0A1-2807-3856F16DEDB7}"/>
              </a:ext>
            </a:extLst>
          </p:cNvPr>
          <p:cNvSpPr>
            <a:spLocks/>
          </p:cNvSpPr>
          <p:nvPr/>
        </p:nvSpPr>
        <p:spPr bwMode="auto">
          <a:xfrm>
            <a:off x="5210683" y="353219"/>
            <a:ext cx="450825" cy="447675"/>
          </a:xfrm>
          <a:custGeom>
            <a:avLst/>
            <a:gdLst>
              <a:gd name="T0" fmla="*/ 143 w 284"/>
              <a:gd name="T1" fmla="*/ 0 h 282"/>
              <a:gd name="T2" fmla="*/ 284 w 284"/>
              <a:gd name="T3" fmla="*/ 141 h 282"/>
              <a:gd name="T4" fmla="*/ 143 w 284"/>
              <a:gd name="T5" fmla="*/ 282 h 282"/>
              <a:gd name="T6" fmla="*/ 0 w 284"/>
              <a:gd name="T7" fmla="*/ 141 h 282"/>
              <a:gd name="T8" fmla="*/ 143 w 284"/>
              <a:gd name="T9" fmla="*/ 0 h 282"/>
            </a:gdLst>
            <a:ahLst/>
            <a:cxnLst>
              <a:cxn ang="0">
                <a:pos x="T0" y="T1"/>
              </a:cxn>
              <a:cxn ang="0">
                <a:pos x="T2" y="T3"/>
              </a:cxn>
              <a:cxn ang="0">
                <a:pos x="T4" y="T5"/>
              </a:cxn>
              <a:cxn ang="0">
                <a:pos x="T6" y="T7"/>
              </a:cxn>
              <a:cxn ang="0">
                <a:pos x="T8" y="T9"/>
              </a:cxn>
            </a:cxnLst>
            <a:rect l="0" t="0" r="r" b="b"/>
            <a:pathLst>
              <a:path w="284" h="282">
                <a:moveTo>
                  <a:pt x="143" y="0"/>
                </a:moveTo>
                <a:lnTo>
                  <a:pt x="284" y="141"/>
                </a:lnTo>
                <a:lnTo>
                  <a:pt x="143" y="282"/>
                </a:lnTo>
                <a:lnTo>
                  <a:pt x="0" y="141"/>
                </a:lnTo>
                <a:lnTo>
                  <a:pt x="143" y="0"/>
                </a:lnTo>
                <a:close/>
              </a:path>
            </a:pathLst>
          </a:custGeom>
          <a:solidFill>
            <a:srgbClr val="00B050"/>
          </a:solidFill>
          <a:ln w="0">
            <a:noFill/>
            <a:prstDash val="solid"/>
            <a:round/>
            <a:headEnd/>
            <a:tailEnd/>
          </a:ln>
        </p:spPr>
        <p:txBody>
          <a:bodyPr vert="horz" wrap="square" lIns="91433" tIns="45717" rIns="91433" bIns="45717" numCol="1" anchor="t" anchorCtr="0" compatLnSpc="1">
            <a:prstTxWarp prst="textNoShape">
              <a:avLst/>
            </a:prstTxWarp>
          </a:bodyPr>
          <a:lstStyle/>
          <a:p>
            <a:endParaRPr lang="zh-CN" altLang="en-US" dirty="0">
              <a:cs typeface="+mn-ea"/>
              <a:sym typeface="+mn-lt"/>
            </a:endParaRPr>
          </a:p>
        </p:txBody>
      </p:sp>
      <p:sp>
        <p:nvSpPr>
          <p:cNvPr id="12" name="Freeform 9">
            <a:extLst>
              <a:ext uri="{FF2B5EF4-FFF2-40B4-BE49-F238E27FC236}">
                <a16:creationId xmlns:a16="http://schemas.microsoft.com/office/drawing/2014/main" id="{7711465A-284F-EE6F-C6CE-62D0BAF6BEBE}"/>
              </a:ext>
            </a:extLst>
          </p:cNvPr>
          <p:cNvSpPr>
            <a:spLocks/>
          </p:cNvSpPr>
          <p:nvPr/>
        </p:nvSpPr>
        <p:spPr bwMode="auto">
          <a:xfrm>
            <a:off x="5049431" y="352924"/>
            <a:ext cx="450825" cy="447675"/>
          </a:xfrm>
          <a:custGeom>
            <a:avLst/>
            <a:gdLst>
              <a:gd name="T0" fmla="*/ 143 w 284"/>
              <a:gd name="T1" fmla="*/ 0 h 282"/>
              <a:gd name="T2" fmla="*/ 284 w 284"/>
              <a:gd name="T3" fmla="*/ 141 h 282"/>
              <a:gd name="T4" fmla="*/ 143 w 284"/>
              <a:gd name="T5" fmla="*/ 282 h 282"/>
              <a:gd name="T6" fmla="*/ 0 w 284"/>
              <a:gd name="T7" fmla="*/ 141 h 282"/>
              <a:gd name="T8" fmla="*/ 143 w 284"/>
              <a:gd name="T9" fmla="*/ 0 h 282"/>
            </a:gdLst>
            <a:ahLst/>
            <a:cxnLst>
              <a:cxn ang="0">
                <a:pos x="T0" y="T1"/>
              </a:cxn>
              <a:cxn ang="0">
                <a:pos x="T2" y="T3"/>
              </a:cxn>
              <a:cxn ang="0">
                <a:pos x="T4" y="T5"/>
              </a:cxn>
              <a:cxn ang="0">
                <a:pos x="T6" y="T7"/>
              </a:cxn>
              <a:cxn ang="0">
                <a:pos x="T8" y="T9"/>
              </a:cxn>
            </a:cxnLst>
            <a:rect l="0" t="0" r="r" b="b"/>
            <a:pathLst>
              <a:path w="284" h="282">
                <a:moveTo>
                  <a:pt x="143" y="0"/>
                </a:moveTo>
                <a:lnTo>
                  <a:pt x="284" y="141"/>
                </a:lnTo>
                <a:lnTo>
                  <a:pt x="143" y="282"/>
                </a:lnTo>
                <a:lnTo>
                  <a:pt x="0" y="141"/>
                </a:lnTo>
                <a:lnTo>
                  <a:pt x="143" y="0"/>
                </a:lnTo>
                <a:close/>
              </a:path>
            </a:pathLst>
          </a:custGeom>
          <a:solidFill>
            <a:schemeClr val="accent4"/>
          </a:solidFill>
          <a:ln w="0">
            <a:noFill/>
            <a:prstDash val="solid"/>
            <a:round/>
            <a:headEnd/>
            <a:tailEnd/>
          </a:ln>
        </p:spPr>
        <p:txBody>
          <a:bodyPr vert="horz" wrap="square" lIns="91433" tIns="45717" rIns="91433" bIns="45717" numCol="1" anchor="t" anchorCtr="0" compatLnSpc="1">
            <a:prstTxWarp prst="textNoShape">
              <a:avLst/>
            </a:prstTxWarp>
          </a:bodyPr>
          <a:lstStyle/>
          <a:p>
            <a:endParaRPr lang="zh-CN" altLang="en-US" dirty="0">
              <a:cs typeface="+mn-ea"/>
              <a:sym typeface="+mn-lt"/>
            </a:endParaRPr>
          </a:p>
        </p:txBody>
      </p:sp>
    </p:spTree>
    <p:extLst>
      <p:ext uri="{BB962C8B-B14F-4D97-AF65-F5344CB8AC3E}">
        <p14:creationId xmlns:p14="http://schemas.microsoft.com/office/powerpoint/2010/main" val="2500834065"/>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 calcmode="lin" valueType="num">
                                      <p:cBhvr>
                                        <p:cTn id="16" dur="500" fill="hold"/>
                                        <p:tgtEl>
                                          <p:spTgt spid="9"/>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5"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 calcmode="lin" valueType="num">
                                      <p:cBhvr>
                                        <p:cTn id="23"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4"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1500"/>
                            </p:stCondLst>
                            <p:childTnLst>
                              <p:par>
                                <p:cTn id="26" presetID="15"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 calcmode="lin" valueType="num">
                                      <p:cBhvr>
                                        <p:cTn id="30" dur="500" fill="hold"/>
                                        <p:tgtEl>
                                          <p:spTgt spid="12"/>
                                        </p:tgtEl>
                                        <p:attrNameLst>
                                          <p:attrName>ppt_x</p:attrName>
                                        </p:attrNameLst>
                                      </p:cBhvr>
                                      <p:tavLst>
                                        <p:tav tm="0" fmla="#ppt_x+(cos(-2*pi*(1-$))*-#ppt_x-sin(-2*pi*(1-$))*(1-#ppt_y))*(1-$)">
                                          <p:val>
                                            <p:fltVal val="0"/>
                                          </p:val>
                                        </p:tav>
                                        <p:tav tm="100000">
                                          <p:val>
                                            <p:fltVal val="1"/>
                                          </p:val>
                                        </p:tav>
                                      </p:tavLst>
                                    </p:anim>
                                    <p:anim calcmode="lin" valueType="num">
                                      <p:cBhvr>
                                        <p:cTn id="31" dur="5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2000"/>
                            </p:stCondLst>
                            <p:childTnLst>
                              <p:par>
                                <p:cTn id="33" presetID="15"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 calcmode="lin" valueType="num">
                                      <p:cBhvr>
                                        <p:cTn id="37" dur="5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8" dur="5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2500"/>
                            </p:stCondLst>
                            <p:childTnLst>
                              <p:par>
                                <p:cTn id="40" presetID="15" presetClass="entr" presetSubtype="0"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 calcmode="lin" valueType="num">
                                      <p:cBhvr>
                                        <p:cTn id="44"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45"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3000"/>
                            </p:stCondLst>
                            <p:childTnLst>
                              <p:par>
                                <p:cTn id="47" presetID="15" presetClass="entr" presetSubtype="0"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 calcmode="lin" valueType="num">
                                      <p:cBhvr>
                                        <p:cTn id="51" dur="500" fill="hold"/>
                                        <p:tgtEl>
                                          <p:spTgt spid="4"/>
                                        </p:tgtEl>
                                        <p:attrNameLst>
                                          <p:attrName>ppt_x</p:attrName>
                                        </p:attrNameLst>
                                      </p:cBhvr>
                                      <p:tavLst>
                                        <p:tav tm="0" fmla="#ppt_x+(cos(-2*pi*(1-$))*-#ppt_x-sin(-2*pi*(1-$))*(1-#ppt_y))*(1-$)">
                                          <p:val>
                                            <p:fltVal val="0"/>
                                          </p:val>
                                        </p:tav>
                                        <p:tav tm="100000">
                                          <p:val>
                                            <p:fltVal val="1"/>
                                          </p:val>
                                        </p:tav>
                                      </p:tavLst>
                                    </p:anim>
                                    <p:anim calcmode="lin" valueType="num">
                                      <p:cBhvr>
                                        <p:cTn id="52" dur="5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53" fill="hold">
                            <p:stCondLst>
                              <p:cond delay="3500"/>
                            </p:stCondLst>
                            <p:childTnLst>
                              <p:par>
                                <p:cTn id="54" presetID="22" presetClass="entr" presetSubtype="4"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down)">
                                      <p:cBhvr>
                                        <p:cTn id="56" dur="500"/>
                                        <p:tgtEl>
                                          <p:spTgt spid="6"/>
                                        </p:tgtEl>
                                      </p:cBhvr>
                                    </p:animEffect>
                                  </p:childTnLst>
                                </p:cTn>
                              </p:par>
                            </p:childTnLst>
                          </p:cTn>
                        </p:par>
                        <p:par>
                          <p:cTn id="57" fill="hold">
                            <p:stCondLst>
                              <p:cond delay="4000"/>
                            </p:stCondLst>
                            <p:childTnLst>
                              <p:par>
                                <p:cTn id="58" presetID="42" presetClass="entr" presetSubtype="0"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anim calcmode="lin" valueType="num">
                                      <p:cBhvr>
                                        <p:cTn id="61" dur="500" fill="hold"/>
                                        <p:tgtEl>
                                          <p:spTgt spid="7"/>
                                        </p:tgtEl>
                                        <p:attrNameLst>
                                          <p:attrName>ppt_x</p:attrName>
                                        </p:attrNameLst>
                                      </p:cBhvr>
                                      <p:tavLst>
                                        <p:tav tm="0">
                                          <p:val>
                                            <p:strVal val="#ppt_x"/>
                                          </p:val>
                                        </p:tav>
                                        <p:tav tm="100000">
                                          <p:val>
                                            <p:strVal val="#ppt_x"/>
                                          </p:val>
                                        </p:tav>
                                      </p:tavLst>
                                    </p:anim>
                                    <p:anim calcmode="lin" valueType="num">
                                      <p:cBhvr>
                                        <p:cTn id="6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p:bldP spid="9" grpId="0" animBg="1"/>
      <p:bldP spid="10" grpId="0" animBg="1"/>
      <p:bldP spid="13"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tr.jpg"/>
          <p:cNvPicPr>
            <a:picLocks noChangeAspect="1" noChangeArrowheads="1"/>
          </p:cNvPicPr>
          <p:nvPr/>
        </p:nvPicPr>
        <p:blipFill>
          <a:blip r:embed="rId3" cstate="print"/>
          <a:srcRect/>
          <a:stretch>
            <a:fillRect/>
          </a:stretch>
        </p:blipFill>
        <p:spPr bwMode="auto">
          <a:xfrm>
            <a:off x="0" y="0"/>
            <a:ext cx="9144000" cy="5148262"/>
          </a:xfrm>
          <a:prstGeom prst="rect">
            <a:avLst/>
          </a:prstGeom>
          <a:noFill/>
        </p:spPr>
      </p:pic>
      <p:sp>
        <p:nvSpPr>
          <p:cNvPr id="6" name="TextBox 11"/>
          <p:cNvSpPr txBox="1"/>
          <p:nvPr/>
        </p:nvSpPr>
        <p:spPr>
          <a:xfrm>
            <a:off x="3974297" y="1849245"/>
            <a:ext cx="5167951" cy="1542984"/>
          </a:xfrm>
          <a:prstGeom prst="rect">
            <a:avLst/>
          </a:prstGeom>
          <a:noFill/>
        </p:spPr>
        <p:txBody>
          <a:bodyPr wrap="none" lIns="65023" tIns="32511" rIns="65023" bIns="32511" rtlCol="0">
            <a:spAutoFit/>
          </a:bodyPr>
          <a:lstStyle/>
          <a:p>
            <a:pPr lvl="0" algn="ctr"/>
            <a:r>
              <a:rPr lang="nl-NL" altLang="zh-CN" sz="4800" b="1" dirty="0">
                <a:solidFill>
                  <a:schemeClr val="accent2"/>
                </a:solidFill>
                <a:latin typeface="Times New Roman" panose="02020603050405020304" pitchFamily="18" charset="0"/>
                <a:cs typeface="Times New Roman" panose="02020603050405020304" pitchFamily="18" charset="0"/>
                <a:sym typeface="+mn-lt"/>
              </a:rPr>
              <a:t>TƯƠNG TÁC </a:t>
            </a:r>
          </a:p>
          <a:p>
            <a:pPr lvl="0" algn="ctr"/>
            <a:r>
              <a:rPr lang="nl-NL" altLang="zh-CN" sz="4800" b="1" dirty="0">
                <a:solidFill>
                  <a:schemeClr val="accent2"/>
                </a:solidFill>
                <a:latin typeface="Times New Roman" panose="02020603050405020304" pitchFamily="18" charset="0"/>
                <a:cs typeface="Times New Roman" panose="02020603050405020304" pitchFamily="18" charset="0"/>
                <a:sym typeface="+mn-lt"/>
              </a:rPr>
              <a:t>VAN DER WAALS</a:t>
            </a:r>
            <a:endParaRPr lang="zh-CN" altLang="en-US" sz="4800" b="1" dirty="0">
              <a:solidFill>
                <a:schemeClr val="accent2"/>
              </a:solidFill>
              <a:latin typeface="Times New Roman" panose="02020603050405020304" pitchFamily="18" charset="0"/>
              <a:cs typeface="Times New Roman" panose="02020603050405020304" pitchFamily="18" charset="0"/>
              <a:sym typeface="+mn-lt"/>
            </a:endParaRPr>
          </a:p>
        </p:txBody>
      </p:sp>
      <p:cxnSp>
        <p:nvCxnSpPr>
          <p:cNvPr id="7" name="直接连接符 6"/>
          <p:cNvCxnSpPr/>
          <p:nvPr/>
        </p:nvCxnSpPr>
        <p:spPr>
          <a:xfrm flipV="1">
            <a:off x="3976003" y="1861540"/>
            <a:ext cx="0" cy="1420419"/>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9" name="组合 25"/>
          <p:cNvGrpSpPr/>
          <p:nvPr/>
        </p:nvGrpSpPr>
        <p:grpSpPr>
          <a:xfrm>
            <a:off x="2555776" y="1849245"/>
            <a:ext cx="1378117" cy="1324728"/>
            <a:chOff x="304800" y="673100"/>
            <a:chExt cx="4000500" cy="4000500"/>
          </a:xfrm>
          <a:solidFill>
            <a:schemeClr val="accent2"/>
          </a:solidFill>
          <a:effectLst/>
        </p:grpSpPr>
        <p:sp>
          <p:nvSpPr>
            <p:cNvPr id="10" name="同心圆 9"/>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80808"/>
                </a:solidFill>
                <a:cs typeface="+mn-ea"/>
                <a:sym typeface="+mn-lt"/>
              </a:endParaRPr>
            </a:p>
          </p:txBody>
        </p:sp>
        <p:sp>
          <p:nvSpPr>
            <p:cNvPr id="11" name="椭圆 10"/>
            <p:cNvSpPr/>
            <p:nvPr/>
          </p:nvSpPr>
          <p:spPr>
            <a:xfrm>
              <a:off x="392112" y="760412"/>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80808"/>
                </a:solidFill>
                <a:cs typeface="+mn-ea"/>
                <a:sym typeface="+mn-lt"/>
              </a:endParaRPr>
            </a:p>
          </p:txBody>
        </p:sp>
      </p:grpSp>
      <p:sp>
        <p:nvSpPr>
          <p:cNvPr id="14" name="TextBox 13"/>
          <p:cNvSpPr txBox="1"/>
          <p:nvPr/>
        </p:nvSpPr>
        <p:spPr>
          <a:xfrm>
            <a:off x="2781530" y="1987996"/>
            <a:ext cx="902574" cy="1015663"/>
          </a:xfrm>
          <a:prstGeom prst="rect">
            <a:avLst/>
          </a:prstGeom>
          <a:noFill/>
        </p:spPr>
        <p:txBody>
          <a:bodyPr wrap="square" lIns="0" tIns="0" rIns="0" bIns="0" rtlCol="0">
            <a:spAutoFit/>
          </a:bodyPr>
          <a:lstStyle/>
          <a:p>
            <a:r>
              <a:rPr lang="en-US" altLang="zh-CN" sz="6600" b="1" dirty="0">
                <a:solidFill>
                  <a:schemeClr val="bg1"/>
                </a:solidFill>
                <a:latin typeface="Times New Roman" panose="02020603050405020304" pitchFamily="18" charset="0"/>
                <a:cs typeface="Times New Roman" panose="02020603050405020304" pitchFamily="18" charset="0"/>
                <a:sym typeface="+mn-lt"/>
              </a:rPr>
              <a:t>02</a:t>
            </a:r>
            <a:endParaRPr lang="zh-CN" altLang="en-US" sz="6600" b="1" dirty="0">
              <a:solidFill>
                <a:schemeClr val="bg1"/>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680703813"/>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1000"/>
                                        <p:tgtEl>
                                          <p:spTgt spid="2050"/>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ppt_x</p:attrName>
                                        </p:attrNameLst>
                                      </p:cBhvr>
                                      <p:tavLst>
                                        <p:tav tm="0">
                                          <p:val>
                                            <p:strVal val="#ppt_x-#ppt_w*1.125000"/>
                                          </p:val>
                                        </p:tav>
                                        <p:tav tm="100000">
                                          <p:val>
                                            <p:strVal val="#ppt_x"/>
                                          </p:val>
                                        </p:tav>
                                      </p:tavLst>
                                    </p:anim>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09F522-4022-F098-AF1D-9A3A65411F0E}"/>
              </a:ext>
            </a:extLst>
          </p:cNvPr>
          <p:cNvPicPr>
            <a:picLocks noChangeAspect="1"/>
          </p:cNvPicPr>
          <p:nvPr/>
        </p:nvPicPr>
        <p:blipFill rotWithShape="1">
          <a:blip r:embed="rId2">
            <a:extLst>
              <a:ext uri="{28A0092B-C50C-407E-A947-70E740481C1C}">
                <a14:useLocalDpi xmlns:a14="http://schemas.microsoft.com/office/drawing/2010/main" val="0"/>
              </a:ext>
            </a:extLst>
          </a:blip>
          <a:srcRect b="30050"/>
          <a:stretch/>
        </p:blipFill>
        <p:spPr>
          <a:xfrm>
            <a:off x="0" y="-1"/>
            <a:ext cx="9582370" cy="5143501"/>
          </a:xfrm>
          <a:prstGeom prst="rect">
            <a:avLst/>
          </a:prstGeom>
        </p:spPr>
      </p:pic>
      <p:sp>
        <p:nvSpPr>
          <p:cNvPr id="6" name="Hexagon 5">
            <a:extLst>
              <a:ext uri="{FF2B5EF4-FFF2-40B4-BE49-F238E27FC236}">
                <a16:creationId xmlns:a16="http://schemas.microsoft.com/office/drawing/2014/main" id="{234A2574-9D9B-4C14-A448-5575E3A5EA1E}"/>
              </a:ext>
            </a:extLst>
          </p:cNvPr>
          <p:cNvSpPr/>
          <p:nvPr/>
        </p:nvSpPr>
        <p:spPr>
          <a:xfrm>
            <a:off x="4572000" y="0"/>
            <a:ext cx="5966460" cy="514350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Hexagon 7">
            <a:extLst>
              <a:ext uri="{FF2B5EF4-FFF2-40B4-BE49-F238E27FC236}">
                <a16:creationId xmlns:a16="http://schemas.microsoft.com/office/drawing/2014/main" id="{C966DFE6-A661-45EB-A881-63F324A67294}"/>
              </a:ext>
            </a:extLst>
          </p:cNvPr>
          <p:cNvSpPr/>
          <p:nvPr/>
        </p:nvSpPr>
        <p:spPr>
          <a:xfrm>
            <a:off x="4778894" y="-138897"/>
            <a:ext cx="6288699" cy="5421293"/>
          </a:xfrm>
          <a:prstGeom prst="hexagon">
            <a:avLst/>
          </a:prstGeom>
          <a:noFill/>
          <a:ln w="28575">
            <a:gradFill>
              <a:gsLst>
                <a:gs pos="0">
                  <a:srgbClr val="C00000"/>
                </a:gs>
                <a:gs pos="51000">
                  <a:srgbClr val="8F1D62"/>
                </a:gs>
                <a:gs pos="100000">
                  <a:srgbClr val="7030A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Hexagon 10">
            <a:extLst>
              <a:ext uri="{FF2B5EF4-FFF2-40B4-BE49-F238E27FC236}">
                <a16:creationId xmlns:a16="http://schemas.microsoft.com/office/drawing/2014/main" id="{6D3E3DC2-455A-42B0-8716-CC83D307E78B}"/>
              </a:ext>
            </a:extLst>
          </p:cNvPr>
          <p:cNvSpPr/>
          <p:nvPr/>
        </p:nvSpPr>
        <p:spPr>
          <a:xfrm>
            <a:off x="4330248" y="3750095"/>
            <a:ext cx="2215191" cy="1909647"/>
          </a:xfrm>
          <a:prstGeom prst="hexagon">
            <a:avLst/>
          </a:prstGeom>
          <a:solidFill>
            <a:srgbClr val="7030A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Hexagon 11">
            <a:extLst>
              <a:ext uri="{FF2B5EF4-FFF2-40B4-BE49-F238E27FC236}">
                <a16:creationId xmlns:a16="http://schemas.microsoft.com/office/drawing/2014/main" id="{C690DBF6-3A52-4221-8C4C-63FC8108E9F8}"/>
              </a:ext>
            </a:extLst>
          </p:cNvPr>
          <p:cNvSpPr/>
          <p:nvPr/>
        </p:nvSpPr>
        <p:spPr>
          <a:xfrm>
            <a:off x="8119330" y="-351486"/>
            <a:ext cx="1463040" cy="1261241"/>
          </a:xfrm>
          <a:prstGeom prst="hexagon">
            <a:avLst/>
          </a:prstGeom>
          <a:solidFill>
            <a:srgbClr val="C0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5">
            <a:extLst>
              <a:ext uri="{FF2B5EF4-FFF2-40B4-BE49-F238E27FC236}">
                <a16:creationId xmlns:a16="http://schemas.microsoft.com/office/drawing/2014/main" id="{73DE862B-9031-764F-16C7-CB72AC57E217}"/>
              </a:ext>
            </a:extLst>
          </p:cNvPr>
          <p:cNvSpPr txBox="1"/>
          <p:nvPr/>
        </p:nvSpPr>
        <p:spPr>
          <a:xfrm>
            <a:off x="5724128" y="1181587"/>
            <a:ext cx="2664295" cy="2462213"/>
          </a:xfrm>
          <a:prstGeom prst="rect">
            <a:avLst/>
          </a:prstGeom>
          <a:noFill/>
        </p:spPr>
        <p:txBody>
          <a:bodyPr wrap="square" lIns="0" tIns="0" rIns="0" bIns="0" rtlCol="0">
            <a:spAutoFit/>
          </a:bodyPr>
          <a:lstStyle/>
          <a:p>
            <a:pPr algn="ctr"/>
            <a:r>
              <a:rPr lang="nl-NL" altLang="zh-CN" sz="4000" b="1" i="1" dirty="0">
                <a:solidFill>
                  <a:schemeClr val="accent6"/>
                </a:solidFill>
                <a:latin typeface="Times New Roman" panose="02020603050405020304" pitchFamily="18" charset="0"/>
                <a:cs typeface="Times New Roman" panose="02020603050405020304" pitchFamily="18" charset="0"/>
                <a:sym typeface="+mn-lt"/>
              </a:rPr>
              <a:t>Giới thiệu về tương tác Van der Waals</a:t>
            </a:r>
            <a:endParaRPr lang="zh-CN" altLang="en-US" sz="700" b="1" i="1" dirty="0">
              <a:solidFill>
                <a:schemeClr val="bg1">
                  <a:lumMod val="65000"/>
                </a:schemeClr>
              </a:solidFill>
              <a:cs typeface="+mn-ea"/>
              <a:sym typeface="+mn-lt"/>
            </a:endParaRPr>
          </a:p>
        </p:txBody>
      </p:sp>
    </p:spTree>
    <p:extLst>
      <p:ext uri="{BB962C8B-B14F-4D97-AF65-F5344CB8AC3E}">
        <p14:creationId xmlns:p14="http://schemas.microsoft.com/office/powerpoint/2010/main" val="1657932026"/>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DAB974-9279-0CF8-9FAD-273276635CB4}"/>
              </a:ext>
            </a:extLst>
          </p:cNvPr>
          <p:cNvSpPr txBox="1"/>
          <p:nvPr/>
        </p:nvSpPr>
        <p:spPr>
          <a:xfrm>
            <a:off x="3707904" y="339502"/>
            <a:ext cx="2592288" cy="584775"/>
          </a:xfrm>
          <a:prstGeom prst="rect">
            <a:avLst/>
          </a:prstGeom>
          <a:noFill/>
        </p:spPr>
        <p:txBody>
          <a:bodyPr wrap="square" rtlCol="0">
            <a:spAutoFit/>
          </a:bodyPr>
          <a:lstStyle/>
          <a:p>
            <a:r>
              <a:rPr lang="en-US" sz="3200" b="1" dirty="0">
                <a:solidFill>
                  <a:schemeClr val="accent3"/>
                </a:solidFill>
                <a:latin typeface="Times New Roman" panose="02020603050405020304" pitchFamily="18" charset="0"/>
                <a:cs typeface="Times New Roman" panose="02020603050405020304" pitchFamily="18" charset="0"/>
              </a:rPr>
              <a:t>VIDEO</a:t>
            </a:r>
          </a:p>
        </p:txBody>
      </p:sp>
      <p:pic>
        <p:nvPicPr>
          <p:cNvPr id="4" name="TƯƠNG TÁC VAN DER WAALS (SGK CÁNH DIỀU) ll Ông giáo dạy hóa">
            <a:hlinkClick r:id="" action="ppaction://media"/>
            <a:extLst>
              <a:ext uri="{FF2B5EF4-FFF2-40B4-BE49-F238E27FC236}">
                <a16:creationId xmlns:a16="http://schemas.microsoft.com/office/drawing/2014/main" id="{8843DC8B-1D59-98FF-BD04-6EC530307A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3648" y="1111003"/>
            <a:ext cx="6516216" cy="366537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679247211"/>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525F7A-8504-A3FA-4E46-EA26C5012EE7}"/>
              </a:ext>
            </a:extLst>
          </p:cNvPr>
          <p:cNvSpPr/>
          <p:nvPr/>
        </p:nvSpPr>
        <p:spPr>
          <a:xfrm>
            <a:off x="3417570" y="0"/>
            <a:ext cx="5726430" cy="51435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prstClr val="white"/>
              </a:solidFill>
              <a:latin typeface="Calibri" panose="020F0502020204030204"/>
              <a:sym typeface="Arial"/>
            </a:endParaRPr>
          </a:p>
        </p:txBody>
      </p:sp>
      <p:sp>
        <p:nvSpPr>
          <p:cNvPr id="10" name="Rectangle 9">
            <a:extLst>
              <a:ext uri="{FF2B5EF4-FFF2-40B4-BE49-F238E27FC236}">
                <a16:creationId xmlns:a16="http://schemas.microsoft.com/office/drawing/2014/main" id="{8D2987EB-0FF9-630C-BAA3-EA2377A42269}"/>
              </a:ext>
            </a:extLst>
          </p:cNvPr>
          <p:cNvSpPr/>
          <p:nvPr/>
        </p:nvSpPr>
        <p:spPr>
          <a:xfrm>
            <a:off x="-13864" y="1002411"/>
            <a:ext cx="9144000" cy="33843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pic>
        <p:nvPicPr>
          <p:cNvPr id="7" name="Picture 6" descr="A picture containing text, clipart&#10;&#10;Description automatically generated">
            <a:extLst>
              <a:ext uri="{FF2B5EF4-FFF2-40B4-BE49-F238E27FC236}">
                <a16:creationId xmlns:a16="http://schemas.microsoft.com/office/drawing/2014/main" id="{DCFEB3CB-68D5-1199-FE6C-A93BFB856FE8}"/>
              </a:ext>
            </a:extLst>
          </p:cNvPr>
          <p:cNvPicPr>
            <a:picLocks noChangeAspect="1"/>
          </p:cNvPicPr>
          <p:nvPr/>
        </p:nvPicPr>
        <p:blipFill>
          <a:blip r:embed="rId2"/>
          <a:stretch>
            <a:fillRect/>
          </a:stretch>
        </p:blipFill>
        <p:spPr>
          <a:xfrm>
            <a:off x="2194744" y="2240472"/>
            <a:ext cx="4726784" cy="1208485"/>
          </a:xfrm>
          <a:prstGeom prst="rect">
            <a:avLst/>
          </a:prstGeom>
        </p:spPr>
      </p:pic>
      <p:sp>
        <p:nvSpPr>
          <p:cNvPr id="9" name="TextBox 8">
            <a:extLst>
              <a:ext uri="{FF2B5EF4-FFF2-40B4-BE49-F238E27FC236}">
                <a16:creationId xmlns:a16="http://schemas.microsoft.com/office/drawing/2014/main" id="{4DAAF914-44AA-E971-1BFB-3C7262050818}"/>
              </a:ext>
            </a:extLst>
          </p:cNvPr>
          <p:cNvSpPr txBox="1"/>
          <p:nvPr/>
        </p:nvSpPr>
        <p:spPr>
          <a:xfrm>
            <a:off x="1587094" y="3669697"/>
            <a:ext cx="5942083" cy="646331"/>
          </a:xfrm>
          <a:prstGeom prst="rect">
            <a:avLst/>
          </a:prstGeom>
          <a:noFill/>
        </p:spPr>
        <p:txBody>
          <a:bodyPr wrap="square">
            <a:spAutoFit/>
          </a:bodyPr>
          <a:lstStyle/>
          <a:p>
            <a:pPr algn="ctr"/>
            <a:r>
              <a:rPr lang="en-US" sz="1800" b="1" i="1" dirty="0" err="1">
                <a:solidFill>
                  <a:schemeClr val="bg1"/>
                </a:solidFill>
                <a:effectLst/>
                <a:latin typeface="Times New Roman" panose="02020603050405020304" pitchFamily="18" charset="0"/>
                <a:ea typeface="Calibri" panose="020F0502020204030204" pitchFamily="34" charset="0"/>
              </a:rPr>
              <a:t>Hình</a:t>
            </a:r>
            <a:r>
              <a:rPr lang="en-US" sz="1800" b="1" i="1" dirty="0">
                <a:solidFill>
                  <a:schemeClr val="bg1"/>
                </a:solidFill>
                <a:effectLst/>
                <a:latin typeface="Times New Roman" panose="02020603050405020304" pitchFamily="18" charset="0"/>
                <a:ea typeface="Calibri" panose="020F0502020204030204" pitchFamily="34" charset="0"/>
              </a:rPr>
              <a:t> 11.7.</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Lưỡng</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cực</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tạm</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thời</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được</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hình</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thành</a:t>
            </a:r>
            <a:r>
              <a:rPr lang="en-US" sz="1800" i="1" dirty="0">
                <a:solidFill>
                  <a:schemeClr val="bg1"/>
                </a:solidFill>
                <a:effectLst/>
                <a:latin typeface="Times New Roman" panose="02020603050405020304" pitchFamily="18" charset="0"/>
                <a:ea typeface="Calibri" panose="020F0502020204030204" pitchFamily="34" charset="0"/>
              </a:rPr>
              <a:t> do </a:t>
            </a:r>
            <a:r>
              <a:rPr lang="en-US" sz="1800" i="1" dirty="0" err="1">
                <a:solidFill>
                  <a:schemeClr val="bg1"/>
                </a:solidFill>
                <a:effectLst/>
                <a:latin typeface="Times New Roman" panose="02020603050405020304" pitchFamily="18" charset="0"/>
                <a:ea typeface="Calibri" panose="020F0502020204030204" pitchFamily="34" charset="0"/>
              </a:rPr>
              <a:t>sự</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phân</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bố</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không</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đồng</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đều</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của</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các</a:t>
            </a:r>
            <a:r>
              <a:rPr lang="en-US" sz="1800" i="1" dirty="0">
                <a:solidFill>
                  <a:schemeClr val="bg1"/>
                </a:solidFill>
                <a:effectLst/>
                <a:latin typeface="Times New Roman" panose="02020603050405020304" pitchFamily="18" charset="0"/>
                <a:ea typeface="Calibri" panose="020F0502020204030204" pitchFamily="34" charset="0"/>
              </a:rPr>
              <a:t> electron </a:t>
            </a:r>
            <a:endParaRPr lang="en-US" i="1" dirty="0">
              <a:solidFill>
                <a:schemeClr val="bg1"/>
              </a:solidFill>
            </a:endParaRPr>
          </a:p>
        </p:txBody>
      </p:sp>
      <p:sp>
        <p:nvSpPr>
          <p:cNvPr id="12" name="TextBox 11">
            <a:extLst>
              <a:ext uri="{FF2B5EF4-FFF2-40B4-BE49-F238E27FC236}">
                <a16:creationId xmlns:a16="http://schemas.microsoft.com/office/drawing/2014/main" id="{282FC3EF-83CC-0C5D-90CD-3AB30C8F5F13}"/>
              </a:ext>
            </a:extLst>
          </p:cNvPr>
          <p:cNvSpPr txBox="1"/>
          <p:nvPr/>
        </p:nvSpPr>
        <p:spPr>
          <a:xfrm>
            <a:off x="971600" y="1150637"/>
            <a:ext cx="7488832" cy="940066"/>
          </a:xfrm>
          <a:prstGeom prst="rect">
            <a:avLst/>
          </a:prstGeom>
          <a:noFill/>
        </p:spPr>
        <p:txBody>
          <a:bodyPr wrap="square">
            <a:spAutoFit/>
          </a:bodyPr>
          <a:lstStyle/>
          <a:p>
            <a:pPr algn="ctr">
              <a:lnSpc>
                <a:spcPct val="120000"/>
              </a:lnSpc>
            </a:pPr>
            <a:r>
              <a:rPr lang="vi-VN" sz="2400" dirty="0">
                <a:solidFill>
                  <a:schemeClr val="bg1"/>
                </a:solidFill>
                <a:latin typeface="Times New Roman" panose="02020603050405020304" pitchFamily="18" charset="0"/>
                <a:cs typeface="Times New Roman" panose="02020603050405020304" pitchFamily="18" charset="0"/>
                <a:sym typeface="+mn-lt"/>
              </a:rPr>
              <a:t>Khi các electron di chuyển tập trung về một phía bất kì của phân tử sẽ hình thành nên các lưỡng cực tạm thời.</a:t>
            </a:r>
            <a:endParaRPr lang="tr-TR" sz="2400" dirty="0">
              <a:solidFill>
                <a:schemeClr val="bg1"/>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696966383"/>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F4CEC9C-CE4D-CEF6-2081-E6E42C79D204}"/>
              </a:ext>
            </a:extLst>
          </p:cNvPr>
          <p:cNvSpPr/>
          <p:nvPr/>
        </p:nvSpPr>
        <p:spPr>
          <a:xfrm>
            <a:off x="3131840" y="2736130"/>
            <a:ext cx="1861828" cy="46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anose="02020603050405020304" pitchFamily="18" charset="0"/>
                <a:cs typeface="Times New Roman" panose="02020603050405020304" pitchFamily="18" charset="0"/>
              </a:rPr>
              <a:t>Lời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giải</a:t>
            </a:r>
            <a:endParaRPr lang="en-US" sz="2400" b="1" i="1" dirty="0">
              <a:latin typeface="Times New Roman" panose="02020603050405020304" pitchFamily="18" charset="0"/>
              <a:cs typeface="Times New Roman" panose="02020603050405020304" pitchFamily="18" charset="0"/>
            </a:endParaRPr>
          </a:p>
        </p:txBody>
      </p:sp>
      <p:sp>
        <p:nvSpPr>
          <p:cNvPr id="3" name="矩形 10">
            <a:extLst>
              <a:ext uri="{FF2B5EF4-FFF2-40B4-BE49-F238E27FC236}">
                <a16:creationId xmlns:a16="http://schemas.microsoft.com/office/drawing/2014/main" id="{C43A1637-91D9-5C23-38B3-ADD26F1AC9DB}"/>
              </a:ext>
            </a:extLst>
          </p:cNvPr>
          <p:cNvSpPr/>
          <p:nvPr/>
        </p:nvSpPr>
        <p:spPr>
          <a:xfrm>
            <a:off x="0" y="309318"/>
            <a:ext cx="9144000" cy="103219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65023" tIns="32511" rIns="65023" bIns="32511" rtlCol="0" anchor="ctr"/>
          <a:lstStyle/>
          <a:p>
            <a:pPr algn="ctr"/>
            <a:endParaRPr lang="zh-CN" altLang="en-US" dirty="0">
              <a:cs typeface="+mn-ea"/>
              <a:sym typeface="+mn-lt"/>
            </a:endParaRPr>
          </a:p>
        </p:txBody>
      </p:sp>
      <p:sp>
        <p:nvSpPr>
          <p:cNvPr id="4" name="文本框 66">
            <a:extLst>
              <a:ext uri="{FF2B5EF4-FFF2-40B4-BE49-F238E27FC236}">
                <a16:creationId xmlns:a16="http://schemas.microsoft.com/office/drawing/2014/main" id="{837D1E9F-16EB-FA52-65CE-157973466412}"/>
              </a:ext>
            </a:extLst>
          </p:cNvPr>
          <p:cNvSpPr txBox="1">
            <a:spLocks noChangeArrowheads="1"/>
          </p:cNvSpPr>
          <p:nvPr/>
        </p:nvSpPr>
        <p:spPr bwMode="auto">
          <a:xfrm>
            <a:off x="1187624" y="510825"/>
            <a:ext cx="6624736" cy="738664"/>
          </a:xfrm>
          <a:prstGeom prst="rect">
            <a:avLst/>
          </a:prstGeom>
          <a:noFill/>
          <a:ln>
            <a:noFill/>
          </a:ln>
        </p:spPr>
        <p:txBody>
          <a:bodyPr wrap="square" lIns="0" tIns="0" rIns="0" bIns="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en-US" altLang="zh-CN" sz="2400" b="1" i="1" dirty="0">
                <a:solidFill>
                  <a:srgbClr val="FF0000"/>
                </a:solidFill>
                <a:latin typeface="Times New Roman" panose="02020603050405020304" pitchFamily="18" charset="0"/>
                <a:ea typeface="+mn-ea"/>
                <a:cs typeface="Times New Roman" panose="02020603050405020304" pitchFamily="18" charset="0"/>
                <a:sym typeface="+mn-lt"/>
              </a:rPr>
              <a:t>6</a:t>
            </a:r>
            <a:r>
              <a:rPr lang="vi-VN" altLang="zh-CN" sz="2400" b="1" i="1" dirty="0">
                <a:solidFill>
                  <a:srgbClr val="FF0000"/>
                </a:solidFill>
                <a:latin typeface="Times New Roman" panose="02020603050405020304" pitchFamily="18" charset="0"/>
                <a:ea typeface="+mn-ea"/>
                <a:cs typeface="Times New Roman" panose="02020603050405020304" pitchFamily="18" charset="0"/>
                <a:sym typeface="+mn-lt"/>
              </a:rPr>
              <a:t>. </a:t>
            </a:r>
            <a:r>
              <a:rPr lang="vi-VN" altLang="zh-CN" sz="2400" b="1" i="1" dirty="0">
                <a:solidFill>
                  <a:schemeClr val="tx2">
                    <a:lumMod val="50000"/>
                  </a:schemeClr>
                </a:solidFill>
                <a:latin typeface="Times New Roman" panose="02020603050405020304" pitchFamily="18" charset="0"/>
                <a:ea typeface="+mn-ea"/>
                <a:cs typeface="Times New Roman" panose="02020603050405020304" pitchFamily="18" charset="0"/>
                <a:sym typeface="+mn-lt"/>
              </a:rPr>
              <a:t>Quan sát Hình 11.7, cho biết thế nào là một lưỡng cực tạm thời?</a:t>
            </a:r>
            <a:endParaRPr lang="en-US" altLang="zh-CN" sz="2400" b="1" i="1" dirty="0">
              <a:solidFill>
                <a:schemeClr val="tx2">
                  <a:lumMod val="50000"/>
                </a:schemeClr>
              </a:solidFill>
              <a:latin typeface="Times New Roman" panose="02020603050405020304" pitchFamily="18" charset="0"/>
              <a:ea typeface="+mn-ea"/>
              <a:cs typeface="Times New Roman" panose="02020603050405020304" pitchFamily="18" charset="0"/>
              <a:sym typeface="+mn-lt"/>
            </a:endParaRPr>
          </a:p>
        </p:txBody>
      </p:sp>
      <p:sp>
        <p:nvSpPr>
          <p:cNvPr id="8" name="TextBox 7">
            <a:extLst>
              <a:ext uri="{FF2B5EF4-FFF2-40B4-BE49-F238E27FC236}">
                <a16:creationId xmlns:a16="http://schemas.microsoft.com/office/drawing/2014/main" id="{8342637E-D7B1-6EE7-DBE2-B754368C3195}"/>
              </a:ext>
            </a:extLst>
          </p:cNvPr>
          <p:cNvSpPr txBox="1"/>
          <p:nvPr/>
        </p:nvSpPr>
        <p:spPr>
          <a:xfrm>
            <a:off x="765889" y="3281090"/>
            <a:ext cx="6103709" cy="400110"/>
          </a:xfrm>
          <a:prstGeom prst="rect">
            <a:avLst/>
          </a:prstGeom>
          <a:noFill/>
        </p:spPr>
        <p:txBody>
          <a:bodyPr wrap="square">
            <a:spAutoFit/>
          </a:bodyPr>
          <a:lstStyle/>
          <a:p>
            <a:pPr algn="just"/>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electron </a:t>
            </a:r>
            <a:r>
              <a:rPr lang="en-US" sz="2000" dirty="0" err="1">
                <a:latin typeface="Times New Roman" panose="02020603050405020304" pitchFamily="18" charset="0"/>
                <a:cs typeface="Times New Roman" panose="02020603050405020304" pitchFamily="18" charset="0"/>
              </a:rPr>
              <a:t>chuyển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ngừng</a:t>
            </a:r>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49E0CDB-FE2E-FA36-66A4-DD405EE21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094" y="209927"/>
            <a:ext cx="1131590" cy="1131590"/>
          </a:xfrm>
          <a:prstGeom prst="rect">
            <a:avLst/>
          </a:prstGeom>
        </p:spPr>
      </p:pic>
      <p:sp>
        <p:nvSpPr>
          <p:cNvPr id="12" name="TextBox 11">
            <a:extLst>
              <a:ext uri="{FF2B5EF4-FFF2-40B4-BE49-F238E27FC236}">
                <a16:creationId xmlns:a16="http://schemas.microsoft.com/office/drawing/2014/main" id="{09356384-AE09-96CC-FC25-A850A4102AE1}"/>
              </a:ext>
            </a:extLst>
          </p:cNvPr>
          <p:cNvSpPr txBox="1"/>
          <p:nvPr/>
        </p:nvSpPr>
        <p:spPr>
          <a:xfrm>
            <a:off x="199776" y="3872324"/>
            <a:ext cx="8600431" cy="1015663"/>
          </a:xfrm>
          <a:prstGeom prst="rect">
            <a:avLst/>
          </a:prstGeom>
          <a:noFill/>
        </p:spPr>
        <p:txBody>
          <a:bodyPr wrap="square">
            <a:spAutoFit/>
          </a:bodyPr>
          <a:lstStyle/>
          <a:p>
            <a:pPr algn="just"/>
            <a:r>
              <a:rPr lang="en-US" sz="2000" dirty="0">
                <a:solidFill>
                  <a:srgbClr val="000000"/>
                </a:solidFill>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Khi các electron di chuyển tập trung về một phía bất kì của phân tử sẽ hình thành nên các lượng cực tạm thời, bên nào tập trung nhiều electron hơn thì mang điện tích âm và ngược lại</a:t>
            </a:r>
            <a:endParaRPr lang="en-US" sz="2400" dirty="0">
              <a:latin typeface="Times New Roman" panose="02020603050405020304" pitchFamily="18" charset="0"/>
              <a:cs typeface="Times New Roman" panose="02020603050405020304" pitchFamily="18" charset="0"/>
            </a:endParaRPr>
          </a:p>
        </p:txBody>
      </p:sp>
      <p:pic>
        <p:nvPicPr>
          <p:cNvPr id="14" name="Picture 13" descr="A picture containing text, clipart&#10;&#10;Description automatically generated">
            <a:extLst>
              <a:ext uri="{FF2B5EF4-FFF2-40B4-BE49-F238E27FC236}">
                <a16:creationId xmlns:a16="http://schemas.microsoft.com/office/drawing/2014/main" id="{28B8B3AB-6722-0641-41C3-EDB23764C30A}"/>
              </a:ext>
            </a:extLst>
          </p:cNvPr>
          <p:cNvPicPr>
            <a:picLocks noChangeAspect="1"/>
          </p:cNvPicPr>
          <p:nvPr/>
        </p:nvPicPr>
        <p:blipFill>
          <a:blip r:embed="rId3"/>
          <a:stretch>
            <a:fillRect/>
          </a:stretch>
        </p:blipFill>
        <p:spPr>
          <a:xfrm>
            <a:off x="772889" y="1507107"/>
            <a:ext cx="3681872" cy="941335"/>
          </a:xfrm>
          <a:prstGeom prst="rect">
            <a:avLst/>
          </a:prstGeom>
        </p:spPr>
      </p:pic>
      <p:sp>
        <p:nvSpPr>
          <p:cNvPr id="15" name="TextBox 14">
            <a:extLst>
              <a:ext uri="{FF2B5EF4-FFF2-40B4-BE49-F238E27FC236}">
                <a16:creationId xmlns:a16="http://schemas.microsoft.com/office/drawing/2014/main" id="{91D6E997-9B55-7502-5203-F654BBD3839A}"/>
              </a:ext>
            </a:extLst>
          </p:cNvPr>
          <p:cNvSpPr txBox="1"/>
          <p:nvPr/>
        </p:nvSpPr>
        <p:spPr>
          <a:xfrm>
            <a:off x="4572000" y="1685386"/>
            <a:ext cx="4320480" cy="584775"/>
          </a:xfrm>
          <a:prstGeom prst="rect">
            <a:avLst/>
          </a:prstGeom>
          <a:noFill/>
        </p:spPr>
        <p:txBody>
          <a:bodyPr wrap="square">
            <a:spAutoFit/>
          </a:bodyPr>
          <a:lstStyle/>
          <a:p>
            <a:pPr algn="ctr"/>
            <a:r>
              <a:rPr lang="en-US" sz="1600" b="1" i="1" dirty="0" err="1">
                <a:solidFill>
                  <a:schemeClr val="accent6"/>
                </a:solidFill>
                <a:effectLst/>
                <a:latin typeface="Times New Roman" panose="02020603050405020304" pitchFamily="18" charset="0"/>
                <a:ea typeface="Calibri" panose="020F0502020204030204" pitchFamily="34" charset="0"/>
              </a:rPr>
              <a:t>Hình</a:t>
            </a:r>
            <a:r>
              <a:rPr lang="en-US" sz="1600" b="1" i="1" dirty="0">
                <a:solidFill>
                  <a:schemeClr val="accent6"/>
                </a:solidFill>
                <a:effectLst/>
                <a:latin typeface="Times New Roman" panose="02020603050405020304" pitchFamily="18" charset="0"/>
                <a:ea typeface="Calibri" panose="020F0502020204030204" pitchFamily="34" charset="0"/>
              </a:rPr>
              <a:t> 11.7.</a:t>
            </a:r>
            <a:r>
              <a:rPr lang="en-US" sz="1600" i="1" dirty="0">
                <a:solidFill>
                  <a:schemeClr val="accent6"/>
                </a:solidFill>
                <a:effectLst/>
                <a:latin typeface="Times New Roman" panose="02020603050405020304" pitchFamily="18" charset="0"/>
                <a:ea typeface="Calibri" panose="020F0502020204030204" pitchFamily="34" charset="0"/>
              </a:rPr>
              <a:t> </a:t>
            </a:r>
            <a:r>
              <a:rPr lang="en-US" sz="1600" i="1" dirty="0" err="1">
                <a:solidFill>
                  <a:schemeClr val="accent6"/>
                </a:solidFill>
                <a:effectLst/>
                <a:latin typeface="Times New Roman" panose="02020603050405020304" pitchFamily="18" charset="0"/>
                <a:ea typeface="Calibri" panose="020F0502020204030204" pitchFamily="34" charset="0"/>
              </a:rPr>
              <a:t>Lưỡng</a:t>
            </a:r>
            <a:r>
              <a:rPr lang="en-US" sz="1600" i="1" dirty="0">
                <a:solidFill>
                  <a:schemeClr val="accent6"/>
                </a:solidFill>
                <a:effectLst/>
                <a:latin typeface="Times New Roman" panose="02020603050405020304" pitchFamily="18" charset="0"/>
                <a:ea typeface="Calibri" panose="020F0502020204030204" pitchFamily="34" charset="0"/>
              </a:rPr>
              <a:t> </a:t>
            </a:r>
            <a:r>
              <a:rPr lang="en-US" sz="1600" i="1" dirty="0" err="1">
                <a:solidFill>
                  <a:schemeClr val="accent6"/>
                </a:solidFill>
                <a:effectLst/>
                <a:latin typeface="Times New Roman" panose="02020603050405020304" pitchFamily="18" charset="0"/>
                <a:ea typeface="Calibri" panose="020F0502020204030204" pitchFamily="34" charset="0"/>
              </a:rPr>
              <a:t>cực</a:t>
            </a:r>
            <a:r>
              <a:rPr lang="en-US" sz="1600" i="1" dirty="0">
                <a:solidFill>
                  <a:schemeClr val="accent6"/>
                </a:solidFill>
                <a:effectLst/>
                <a:latin typeface="Times New Roman" panose="02020603050405020304" pitchFamily="18" charset="0"/>
                <a:ea typeface="Calibri" panose="020F0502020204030204" pitchFamily="34" charset="0"/>
              </a:rPr>
              <a:t> </a:t>
            </a:r>
            <a:r>
              <a:rPr lang="en-US" sz="1600" i="1" dirty="0" err="1">
                <a:solidFill>
                  <a:schemeClr val="accent6"/>
                </a:solidFill>
                <a:effectLst/>
                <a:latin typeface="Times New Roman" panose="02020603050405020304" pitchFamily="18" charset="0"/>
                <a:ea typeface="Calibri" panose="020F0502020204030204" pitchFamily="34" charset="0"/>
              </a:rPr>
              <a:t>tạm</a:t>
            </a:r>
            <a:r>
              <a:rPr lang="en-US" sz="1600" i="1" dirty="0">
                <a:solidFill>
                  <a:schemeClr val="accent6"/>
                </a:solidFill>
                <a:effectLst/>
                <a:latin typeface="Times New Roman" panose="02020603050405020304" pitchFamily="18" charset="0"/>
                <a:ea typeface="Calibri" panose="020F0502020204030204" pitchFamily="34" charset="0"/>
              </a:rPr>
              <a:t> </a:t>
            </a:r>
            <a:r>
              <a:rPr lang="en-US" sz="1600" i="1" dirty="0" err="1">
                <a:solidFill>
                  <a:schemeClr val="accent6"/>
                </a:solidFill>
                <a:effectLst/>
                <a:latin typeface="Times New Roman" panose="02020603050405020304" pitchFamily="18" charset="0"/>
                <a:ea typeface="Calibri" panose="020F0502020204030204" pitchFamily="34" charset="0"/>
              </a:rPr>
              <a:t>thời</a:t>
            </a:r>
            <a:r>
              <a:rPr lang="en-US" sz="1600" i="1" dirty="0">
                <a:solidFill>
                  <a:schemeClr val="accent6"/>
                </a:solidFill>
                <a:effectLst/>
                <a:latin typeface="Times New Roman" panose="02020603050405020304" pitchFamily="18" charset="0"/>
                <a:ea typeface="Calibri" panose="020F0502020204030204" pitchFamily="34" charset="0"/>
              </a:rPr>
              <a:t> </a:t>
            </a:r>
            <a:r>
              <a:rPr lang="en-US" sz="1600" i="1" dirty="0" err="1">
                <a:solidFill>
                  <a:schemeClr val="accent6"/>
                </a:solidFill>
                <a:effectLst/>
                <a:latin typeface="Times New Roman" panose="02020603050405020304" pitchFamily="18" charset="0"/>
                <a:ea typeface="Calibri" panose="020F0502020204030204" pitchFamily="34" charset="0"/>
              </a:rPr>
              <a:t>được</a:t>
            </a:r>
            <a:r>
              <a:rPr lang="en-US" sz="1600" i="1" dirty="0">
                <a:solidFill>
                  <a:schemeClr val="accent6"/>
                </a:solidFill>
                <a:effectLst/>
                <a:latin typeface="Times New Roman" panose="02020603050405020304" pitchFamily="18" charset="0"/>
                <a:ea typeface="Calibri" panose="020F0502020204030204" pitchFamily="34" charset="0"/>
              </a:rPr>
              <a:t> </a:t>
            </a:r>
            <a:r>
              <a:rPr lang="en-US" sz="1600" i="1" dirty="0" err="1">
                <a:solidFill>
                  <a:schemeClr val="accent6"/>
                </a:solidFill>
                <a:effectLst/>
                <a:latin typeface="Times New Roman" panose="02020603050405020304" pitchFamily="18" charset="0"/>
                <a:ea typeface="Calibri" panose="020F0502020204030204" pitchFamily="34" charset="0"/>
              </a:rPr>
              <a:t>hình</a:t>
            </a:r>
            <a:r>
              <a:rPr lang="en-US" sz="1600" i="1" dirty="0">
                <a:solidFill>
                  <a:schemeClr val="accent6"/>
                </a:solidFill>
                <a:effectLst/>
                <a:latin typeface="Times New Roman" panose="02020603050405020304" pitchFamily="18" charset="0"/>
                <a:ea typeface="Calibri" panose="020F0502020204030204" pitchFamily="34" charset="0"/>
              </a:rPr>
              <a:t> </a:t>
            </a:r>
            <a:r>
              <a:rPr lang="en-US" sz="1600" i="1" dirty="0" err="1">
                <a:solidFill>
                  <a:schemeClr val="accent6"/>
                </a:solidFill>
                <a:effectLst/>
                <a:latin typeface="Times New Roman" panose="02020603050405020304" pitchFamily="18" charset="0"/>
                <a:ea typeface="Calibri" panose="020F0502020204030204" pitchFamily="34" charset="0"/>
              </a:rPr>
              <a:t>thành</a:t>
            </a:r>
            <a:r>
              <a:rPr lang="en-US" sz="1600" i="1" dirty="0">
                <a:solidFill>
                  <a:schemeClr val="accent6"/>
                </a:solidFill>
                <a:effectLst/>
                <a:latin typeface="Times New Roman" panose="02020603050405020304" pitchFamily="18" charset="0"/>
                <a:ea typeface="Calibri" panose="020F0502020204030204" pitchFamily="34" charset="0"/>
              </a:rPr>
              <a:t> do </a:t>
            </a:r>
            <a:r>
              <a:rPr lang="en-US" sz="1600" i="1" dirty="0" err="1">
                <a:solidFill>
                  <a:schemeClr val="accent6"/>
                </a:solidFill>
                <a:effectLst/>
                <a:latin typeface="Times New Roman" panose="02020603050405020304" pitchFamily="18" charset="0"/>
                <a:ea typeface="Calibri" panose="020F0502020204030204" pitchFamily="34" charset="0"/>
              </a:rPr>
              <a:t>sự</a:t>
            </a:r>
            <a:r>
              <a:rPr lang="en-US" sz="1600" i="1" dirty="0">
                <a:solidFill>
                  <a:schemeClr val="accent6"/>
                </a:solidFill>
                <a:effectLst/>
                <a:latin typeface="Times New Roman" panose="02020603050405020304" pitchFamily="18" charset="0"/>
                <a:ea typeface="Calibri" panose="020F0502020204030204" pitchFamily="34" charset="0"/>
              </a:rPr>
              <a:t> </a:t>
            </a:r>
            <a:r>
              <a:rPr lang="en-US" sz="1600" i="1" dirty="0" err="1">
                <a:solidFill>
                  <a:schemeClr val="accent6"/>
                </a:solidFill>
                <a:effectLst/>
                <a:latin typeface="Times New Roman" panose="02020603050405020304" pitchFamily="18" charset="0"/>
                <a:ea typeface="Calibri" panose="020F0502020204030204" pitchFamily="34" charset="0"/>
              </a:rPr>
              <a:t>phân</a:t>
            </a:r>
            <a:r>
              <a:rPr lang="en-US" sz="1600" i="1" dirty="0">
                <a:solidFill>
                  <a:schemeClr val="accent6"/>
                </a:solidFill>
                <a:effectLst/>
                <a:latin typeface="Times New Roman" panose="02020603050405020304" pitchFamily="18" charset="0"/>
                <a:ea typeface="Calibri" panose="020F0502020204030204" pitchFamily="34" charset="0"/>
              </a:rPr>
              <a:t> </a:t>
            </a:r>
            <a:r>
              <a:rPr lang="en-US" sz="1600" i="1" dirty="0" err="1">
                <a:solidFill>
                  <a:schemeClr val="accent6"/>
                </a:solidFill>
                <a:effectLst/>
                <a:latin typeface="Times New Roman" panose="02020603050405020304" pitchFamily="18" charset="0"/>
                <a:ea typeface="Calibri" panose="020F0502020204030204" pitchFamily="34" charset="0"/>
              </a:rPr>
              <a:t>bố</a:t>
            </a:r>
            <a:r>
              <a:rPr lang="en-US" sz="1600" i="1" dirty="0">
                <a:solidFill>
                  <a:schemeClr val="accent6"/>
                </a:solidFill>
                <a:effectLst/>
                <a:latin typeface="Times New Roman" panose="02020603050405020304" pitchFamily="18" charset="0"/>
                <a:ea typeface="Calibri" panose="020F0502020204030204" pitchFamily="34" charset="0"/>
              </a:rPr>
              <a:t> </a:t>
            </a:r>
            <a:r>
              <a:rPr lang="en-US" sz="1600" i="1" dirty="0" err="1">
                <a:solidFill>
                  <a:schemeClr val="accent6"/>
                </a:solidFill>
                <a:effectLst/>
                <a:latin typeface="Times New Roman" panose="02020603050405020304" pitchFamily="18" charset="0"/>
                <a:ea typeface="Calibri" panose="020F0502020204030204" pitchFamily="34" charset="0"/>
              </a:rPr>
              <a:t>không</a:t>
            </a:r>
            <a:r>
              <a:rPr lang="en-US" sz="1600" i="1" dirty="0">
                <a:solidFill>
                  <a:schemeClr val="accent6"/>
                </a:solidFill>
                <a:effectLst/>
                <a:latin typeface="Times New Roman" panose="02020603050405020304" pitchFamily="18" charset="0"/>
                <a:ea typeface="Calibri" panose="020F0502020204030204" pitchFamily="34" charset="0"/>
              </a:rPr>
              <a:t> </a:t>
            </a:r>
            <a:r>
              <a:rPr lang="en-US" sz="1600" i="1" dirty="0" err="1">
                <a:solidFill>
                  <a:schemeClr val="accent6"/>
                </a:solidFill>
                <a:effectLst/>
                <a:latin typeface="Times New Roman" panose="02020603050405020304" pitchFamily="18" charset="0"/>
                <a:ea typeface="Calibri" panose="020F0502020204030204" pitchFamily="34" charset="0"/>
              </a:rPr>
              <a:t>đồng</a:t>
            </a:r>
            <a:r>
              <a:rPr lang="en-US" sz="1600" i="1" dirty="0">
                <a:solidFill>
                  <a:schemeClr val="accent6"/>
                </a:solidFill>
                <a:effectLst/>
                <a:latin typeface="Times New Roman" panose="02020603050405020304" pitchFamily="18" charset="0"/>
                <a:ea typeface="Calibri" panose="020F0502020204030204" pitchFamily="34" charset="0"/>
              </a:rPr>
              <a:t> </a:t>
            </a:r>
            <a:r>
              <a:rPr lang="en-US" sz="1600" i="1" dirty="0" err="1">
                <a:solidFill>
                  <a:schemeClr val="accent6"/>
                </a:solidFill>
                <a:effectLst/>
                <a:latin typeface="Times New Roman" panose="02020603050405020304" pitchFamily="18" charset="0"/>
                <a:ea typeface="Calibri" panose="020F0502020204030204" pitchFamily="34" charset="0"/>
              </a:rPr>
              <a:t>đều</a:t>
            </a:r>
            <a:r>
              <a:rPr lang="en-US" sz="1600" i="1" dirty="0">
                <a:solidFill>
                  <a:schemeClr val="accent6"/>
                </a:solidFill>
                <a:effectLst/>
                <a:latin typeface="Times New Roman" panose="02020603050405020304" pitchFamily="18" charset="0"/>
                <a:ea typeface="Calibri" panose="020F0502020204030204" pitchFamily="34" charset="0"/>
              </a:rPr>
              <a:t> </a:t>
            </a:r>
            <a:r>
              <a:rPr lang="en-US" sz="1600" i="1" dirty="0" err="1">
                <a:solidFill>
                  <a:schemeClr val="accent6"/>
                </a:solidFill>
                <a:effectLst/>
                <a:latin typeface="Times New Roman" panose="02020603050405020304" pitchFamily="18" charset="0"/>
                <a:ea typeface="Calibri" panose="020F0502020204030204" pitchFamily="34" charset="0"/>
              </a:rPr>
              <a:t>của</a:t>
            </a:r>
            <a:r>
              <a:rPr lang="en-US" sz="1600" i="1" dirty="0">
                <a:solidFill>
                  <a:schemeClr val="accent6"/>
                </a:solidFill>
                <a:effectLst/>
                <a:latin typeface="Times New Roman" panose="02020603050405020304" pitchFamily="18" charset="0"/>
                <a:ea typeface="Calibri" panose="020F0502020204030204" pitchFamily="34" charset="0"/>
              </a:rPr>
              <a:t> </a:t>
            </a:r>
            <a:r>
              <a:rPr lang="en-US" sz="1600" i="1" dirty="0" err="1">
                <a:solidFill>
                  <a:schemeClr val="accent6"/>
                </a:solidFill>
                <a:effectLst/>
                <a:latin typeface="Times New Roman" panose="02020603050405020304" pitchFamily="18" charset="0"/>
                <a:ea typeface="Calibri" panose="020F0502020204030204" pitchFamily="34" charset="0"/>
              </a:rPr>
              <a:t>các</a:t>
            </a:r>
            <a:r>
              <a:rPr lang="en-US" sz="1600" i="1" dirty="0">
                <a:solidFill>
                  <a:schemeClr val="accent6"/>
                </a:solidFill>
                <a:effectLst/>
                <a:latin typeface="Times New Roman" panose="02020603050405020304" pitchFamily="18" charset="0"/>
                <a:ea typeface="Calibri" panose="020F0502020204030204" pitchFamily="34" charset="0"/>
              </a:rPr>
              <a:t> electron </a:t>
            </a:r>
            <a:endParaRPr lang="en-US" sz="1600" i="1" dirty="0">
              <a:solidFill>
                <a:schemeClr val="accent6"/>
              </a:solidFill>
            </a:endParaRPr>
          </a:p>
        </p:txBody>
      </p:sp>
    </p:spTree>
    <p:extLst>
      <p:ext uri="{BB962C8B-B14F-4D97-AF65-F5344CB8AC3E}">
        <p14:creationId xmlns:p14="http://schemas.microsoft.com/office/powerpoint/2010/main" val="1535643914"/>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anim calcmode="lin" valueType="num">
                                      <p:cBhvr>
                                        <p:cTn id="11" dur="750" fill="hold"/>
                                        <p:tgtEl>
                                          <p:spTgt spid="4"/>
                                        </p:tgtEl>
                                        <p:attrNameLst>
                                          <p:attrName>ppt_x</p:attrName>
                                        </p:attrNameLst>
                                      </p:cBhvr>
                                      <p:tavLst>
                                        <p:tav tm="0">
                                          <p:val>
                                            <p:strVal val="#ppt_x"/>
                                          </p:val>
                                        </p:tav>
                                        <p:tav tm="100000">
                                          <p:val>
                                            <p:strVal val="#ppt_x"/>
                                          </p:val>
                                        </p:tav>
                                      </p:tavLst>
                                    </p:anim>
                                    <p:anim calcmode="lin" valueType="num">
                                      <p:cBhvr>
                                        <p:cTn id="12" dur="750" fill="hold"/>
                                        <p:tgtEl>
                                          <p:spTgt spid="4"/>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ircle(in)">
                                      <p:cBhvr>
                                        <p:cTn id="3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8" grpId="0"/>
      <p:bldP spid="12"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3FEE4FF-9EA0-5A20-2F52-8A2CDCFC785C}"/>
              </a:ext>
            </a:extLst>
          </p:cNvPr>
          <p:cNvSpPr/>
          <p:nvPr/>
        </p:nvSpPr>
        <p:spPr>
          <a:xfrm>
            <a:off x="-4721004" y="-13538"/>
            <a:ext cx="10333832" cy="5143500"/>
          </a:xfrm>
          <a:prstGeom prst="roundRect">
            <a:avLst>
              <a:gd name="adj" fmla="val 50000"/>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prstClr val="white"/>
              </a:solidFill>
              <a:latin typeface="Calibri" panose="020F0502020204030204"/>
              <a:sym typeface="Arial"/>
            </a:endParaRPr>
          </a:p>
        </p:txBody>
      </p:sp>
      <p:sp>
        <p:nvSpPr>
          <p:cNvPr id="10" name="Rectangle 9">
            <a:extLst>
              <a:ext uri="{FF2B5EF4-FFF2-40B4-BE49-F238E27FC236}">
                <a16:creationId xmlns:a16="http://schemas.microsoft.com/office/drawing/2014/main" id="{8D2987EB-0FF9-630C-BAA3-EA2377A42269}"/>
              </a:ext>
            </a:extLst>
          </p:cNvPr>
          <p:cNvSpPr/>
          <p:nvPr/>
        </p:nvSpPr>
        <p:spPr>
          <a:xfrm>
            <a:off x="-13864" y="555526"/>
            <a:ext cx="9144000" cy="41764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4DAAF914-44AA-E971-1BFB-3C7262050818}"/>
              </a:ext>
            </a:extLst>
          </p:cNvPr>
          <p:cNvSpPr txBox="1"/>
          <p:nvPr/>
        </p:nvSpPr>
        <p:spPr>
          <a:xfrm>
            <a:off x="1633281" y="3925155"/>
            <a:ext cx="5942083" cy="646331"/>
          </a:xfrm>
          <a:prstGeom prst="rect">
            <a:avLst/>
          </a:prstGeom>
          <a:noFill/>
        </p:spPr>
        <p:txBody>
          <a:bodyPr wrap="square">
            <a:spAutoFit/>
          </a:bodyPr>
          <a:lstStyle/>
          <a:p>
            <a:pPr algn="ctr"/>
            <a:r>
              <a:rPr lang="en-US" sz="1800" b="1" i="1" dirty="0" err="1">
                <a:solidFill>
                  <a:schemeClr val="bg1"/>
                </a:solidFill>
                <a:effectLst/>
                <a:latin typeface="Times New Roman" panose="02020603050405020304" pitchFamily="18" charset="0"/>
                <a:ea typeface="Calibri" panose="020F0502020204030204" pitchFamily="34" charset="0"/>
              </a:rPr>
              <a:t>Hình</a:t>
            </a:r>
            <a:r>
              <a:rPr lang="en-US" sz="1800" b="1" i="1" dirty="0">
                <a:solidFill>
                  <a:schemeClr val="bg1"/>
                </a:solidFill>
                <a:effectLst/>
                <a:latin typeface="Times New Roman" panose="02020603050405020304" pitchFamily="18" charset="0"/>
                <a:ea typeface="Calibri" panose="020F0502020204030204" pitchFamily="34" charset="0"/>
              </a:rPr>
              <a:t> 11.8.</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Mạng</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lưới</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tương</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tác</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lưỡng</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cực</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cảm</a:t>
            </a:r>
            <a:r>
              <a:rPr lang="en-US" sz="1800" i="1" dirty="0">
                <a:solidFill>
                  <a:schemeClr val="bg1"/>
                </a:solidFill>
                <a:effectLst/>
                <a:latin typeface="Times New Roman" panose="02020603050405020304" pitchFamily="18" charset="0"/>
                <a:ea typeface="Calibri" panose="020F0502020204030204" pitchFamily="34" charset="0"/>
              </a:rPr>
              <a:t>  </a:t>
            </a:r>
            <a:r>
              <a:rPr lang="en-US" i="1" dirty="0" err="1">
                <a:solidFill>
                  <a:schemeClr val="bg1"/>
                </a:solidFill>
                <a:latin typeface="Times New Roman" panose="02020603050405020304" pitchFamily="18" charset="0"/>
                <a:ea typeface="Calibri" panose="020F0502020204030204" pitchFamily="34" charset="0"/>
              </a:rPr>
              <a:t>ứng</a:t>
            </a:r>
            <a:r>
              <a:rPr lang="en-US" i="1" dirty="0">
                <a:solidFill>
                  <a:schemeClr val="bg1"/>
                </a:solidFill>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được</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tạo</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thành</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bởi</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lưỡng</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cực</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tạm</a:t>
            </a:r>
            <a:r>
              <a:rPr lang="en-US" sz="1800" i="1" dirty="0">
                <a:solidFill>
                  <a:schemeClr val="bg1"/>
                </a:solidFill>
                <a:effectLst/>
                <a:latin typeface="Times New Roman" panose="02020603050405020304" pitchFamily="18" charset="0"/>
                <a:ea typeface="Calibri" panose="020F0502020204030204" pitchFamily="34" charset="0"/>
              </a:rPr>
              <a:t> </a:t>
            </a:r>
            <a:r>
              <a:rPr lang="en-US" sz="1800" i="1" dirty="0" err="1">
                <a:solidFill>
                  <a:schemeClr val="bg1"/>
                </a:solidFill>
                <a:effectLst/>
                <a:latin typeface="Times New Roman" panose="02020603050405020304" pitchFamily="18" charset="0"/>
                <a:ea typeface="Calibri" panose="020F0502020204030204" pitchFamily="34" charset="0"/>
              </a:rPr>
              <a:t>thời</a:t>
            </a:r>
            <a:endParaRPr lang="en-US" i="1" dirty="0">
              <a:solidFill>
                <a:schemeClr val="bg1"/>
              </a:solidFill>
            </a:endParaRPr>
          </a:p>
        </p:txBody>
      </p:sp>
      <p:sp>
        <p:nvSpPr>
          <p:cNvPr id="12" name="TextBox 11">
            <a:extLst>
              <a:ext uri="{FF2B5EF4-FFF2-40B4-BE49-F238E27FC236}">
                <a16:creationId xmlns:a16="http://schemas.microsoft.com/office/drawing/2014/main" id="{282FC3EF-83CC-0C5D-90CD-3AB30C8F5F13}"/>
              </a:ext>
            </a:extLst>
          </p:cNvPr>
          <p:cNvSpPr txBox="1"/>
          <p:nvPr/>
        </p:nvSpPr>
        <p:spPr>
          <a:xfrm>
            <a:off x="1043608" y="702513"/>
            <a:ext cx="7488832" cy="940066"/>
          </a:xfrm>
          <a:prstGeom prst="rect">
            <a:avLst/>
          </a:prstGeom>
          <a:noFill/>
        </p:spPr>
        <p:txBody>
          <a:bodyPr wrap="square">
            <a:spAutoFit/>
          </a:bodyPr>
          <a:lstStyle/>
          <a:p>
            <a:pPr algn="ctr">
              <a:lnSpc>
                <a:spcPct val="120000"/>
              </a:lnSpc>
            </a:pPr>
            <a:r>
              <a:rPr lang="vi-VN" sz="2400" dirty="0">
                <a:solidFill>
                  <a:schemeClr val="bg1"/>
                </a:solidFill>
                <a:latin typeface="Times New Roman" panose="02020603050405020304" pitchFamily="18" charset="0"/>
                <a:cs typeface="Times New Roman" panose="02020603050405020304" pitchFamily="18" charset="0"/>
                <a:sym typeface="+mn-lt"/>
              </a:rPr>
              <a:t>Các phân tử có lưỡng cực tạm thời cũng có thể làm các phân tử lân cận xuất hiện các lưỡng cực cảm ứng.</a:t>
            </a:r>
            <a:endParaRPr lang="tr-TR" sz="2400" dirty="0">
              <a:solidFill>
                <a:schemeClr val="bg1"/>
              </a:solidFill>
              <a:latin typeface="Times New Roman" panose="02020603050405020304" pitchFamily="18" charset="0"/>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4EDC31B0-B12D-DE1C-B5B9-A80A803B8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134" y="1642579"/>
            <a:ext cx="5020376" cy="2362530"/>
          </a:xfrm>
          <a:prstGeom prst="rect">
            <a:avLst/>
          </a:prstGeom>
        </p:spPr>
      </p:pic>
    </p:spTree>
    <p:extLst>
      <p:ext uri="{BB962C8B-B14F-4D97-AF65-F5344CB8AC3E}">
        <p14:creationId xmlns:p14="http://schemas.microsoft.com/office/powerpoint/2010/main" val="2260914865"/>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F4CEC9C-CE4D-CEF6-2081-E6E42C79D204}"/>
              </a:ext>
            </a:extLst>
          </p:cNvPr>
          <p:cNvSpPr/>
          <p:nvPr/>
        </p:nvSpPr>
        <p:spPr>
          <a:xfrm>
            <a:off x="3123045" y="3567958"/>
            <a:ext cx="1861828" cy="46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anose="02020603050405020304" pitchFamily="18" charset="0"/>
                <a:cs typeface="Times New Roman" panose="02020603050405020304" pitchFamily="18" charset="0"/>
              </a:rPr>
              <a:t>Lời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giải</a:t>
            </a:r>
            <a:endParaRPr lang="en-US" sz="2400" b="1" i="1" dirty="0">
              <a:latin typeface="Times New Roman" panose="02020603050405020304" pitchFamily="18" charset="0"/>
              <a:cs typeface="Times New Roman" panose="02020603050405020304" pitchFamily="18" charset="0"/>
            </a:endParaRPr>
          </a:p>
        </p:txBody>
      </p:sp>
      <p:sp>
        <p:nvSpPr>
          <p:cNvPr id="3" name="矩形 10">
            <a:extLst>
              <a:ext uri="{FF2B5EF4-FFF2-40B4-BE49-F238E27FC236}">
                <a16:creationId xmlns:a16="http://schemas.microsoft.com/office/drawing/2014/main" id="{C43A1637-91D9-5C23-38B3-ADD26F1AC9DB}"/>
              </a:ext>
            </a:extLst>
          </p:cNvPr>
          <p:cNvSpPr/>
          <p:nvPr/>
        </p:nvSpPr>
        <p:spPr>
          <a:xfrm>
            <a:off x="0" y="309318"/>
            <a:ext cx="9144000" cy="103219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65023" tIns="32511" rIns="65023" bIns="32511" rtlCol="0" anchor="ctr"/>
          <a:lstStyle/>
          <a:p>
            <a:pPr algn="ctr"/>
            <a:endParaRPr lang="zh-CN" altLang="en-US" dirty="0">
              <a:cs typeface="+mn-ea"/>
              <a:sym typeface="+mn-lt"/>
            </a:endParaRPr>
          </a:p>
        </p:txBody>
      </p:sp>
      <p:sp>
        <p:nvSpPr>
          <p:cNvPr id="4" name="文本框 66">
            <a:extLst>
              <a:ext uri="{FF2B5EF4-FFF2-40B4-BE49-F238E27FC236}">
                <a16:creationId xmlns:a16="http://schemas.microsoft.com/office/drawing/2014/main" id="{837D1E9F-16EB-FA52-65CE-157973466412}"/>
              </a:ext>
            </a:extLst>
          </p:cNvPr>
          <p:cNvSpPr txBox="1">
            <a:spLocks noChangeArrowheads="1"/>
          </p:cNvSpPr>
          <p:nvPr/>
        </p:nvSpPr>
        <p:spPr bwMode="auto">
          <a:xfrm>
            <a:off x="1187624" y="510825"/>
            <a:ext cx="6624736" cy="738664"/>
          </a:xfrm>
          <a:prstGeom prst="rect">
            <a:avLst/>
          </a:prstGeom>
          <a:noFill/>
          <a:ln>
            <a:noFill/>
          </a:ln>
        </p:spPr>
        <p:txBody>
          <a:bodyPr wrap="square" lIns="0" tIns="0" rIns="0" bIns="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en-US" altLang="zh-CN" sz="2400" b="1" i="1" dirty="0">
                <a:solidFill>
                  <a:srgbClr val="FF0000"/>
                </a:solidFill>
                <a:latin typeface="Times New Roman" panose="02020603050405020304" pitchFamily="18" charset="0"/>
                <a:ea typeface="+mn-ea"/>
                <a:cs typeface="Times New Roman" panose="02020603050405020304" pitchFamily="18" charset="0"/>
                <a:sym typeface="+mn-lt"/>
              </a:rPr>
              <a:t>7</a:t>
            </a:r>
            <a:r>
              <a:rPr lang="vi-VN" altLang="zh-CN" sz="2400" b="1" i="1" dirty="0">
                <a:solidFill>
                  <a:srgbClr val="FF0000"/>
                </a:solidFill>
                <a:latin typeface="Times New Roman" panose="02020603050405020304" pitchFamily="18" charset="0"/>
                <a:ea typeface="+mn-ea"/>
                <a:cs typeface="Times New Roman" panose="02020603050405020304" pitchFamily="18" charset="0"/>
                <a:sym typeface="+mn-lt"/>
              </a:rPr>
              <a:t>. </a:t>
            </a:r>
            <a:r>
              <a:rPr lang="vi-VN" altLang="zh-CN" sz="2400" b="1" i="1" dirty="0">
                <a:solidFill>
                  <a:schemeClr val="tx2">
                    <a:lumMod val="50000"/>
                  </a:schemeClr>
                </a:solidFill>
                <a:latin typeface="Times New Roman" panose="02020603050405020304" pitchFamily="18" charset="0"/>
                <a:ea typeface="+mn-ea"/>
                <a:cs typeface="Times New Roman" panose="02020603050405020304" pitchFamily="18" charset="0"/>
                <a:sym typeface="+mn-lt"/>
              </a:rPr>
              <a:t>Các lưỡng cực tạm thời và lưỡng cực cảm ứng hút nhau bằng lực hút nào?</a:t>
            </a:r>
            <a:endParaRPr lang="en-US" altLang="zh-CN" sz="2400" b="1" i="1" dirty="0">
              <a:solidFill>
                <a:schemeClr val="tx2">
                  <a:lumMod val="50000"/>
                </a:schemeClr>
              </a:solidFill>
              <a:latin typeface="Times New Roman" panose="02020603050405020304" pitchFamily="18" charset="0"/>
              <a:ea typeface="+mn-ea"/>
              <a:cs typeface="Times New Roman" panose="02020603050405020304" pitchFamily="18" charset="0"/>
              <a:sym typeface="+mn-lt"/>
            </a:endParaRPr>
          </a:p>
        </p:txBody>
      </p:sp>
      <p:sp>
        <p:nvSpPr>
          <p:cNvPr id="8" name="TextBox 7">
            <a:extLst>
              <a:ext uri="{FF2B5EF4-FFF2-40B4-BE49-F238E27FC236}">
                <a16:creationId xmlns:a16="http://schemas.microsoft.com/office/drawing/2014/main" id="{8342637E-D7B1-6EE7-DBE2-B754368C3195}"/>
              </a:ext>
            </a:extLst>
          </p:cNvPr>
          <p:cNvSpPr txBox="1"/>
          <p:nvPr/>
        </p:nvSpPr>
        <p:spPr>
          <a:xfrm>
            <a:off x="757094" y="4112918"/>
            <a:ext cx="8054583" cy="400110"/>
          </a:xfrm>
          <a:prstGeom prst="rect">
            <a:avLst/>
          </a:prstGeom>
          <a:noFill/>
        </p:spPr>
        <p:txBody>
          <a:bodyPr wrap="square">
            <a:spAutoFit/>
          </a:bodyPr>
          <a:lstStyle/>
          <a:p>
            <a:pPr algn="just"/>
            <a:r>
              <a:rPr lang="vi-VN" sz="2000" dirty="0">
                <a:latin typeface="Times New Roman" panose="02020603050405020304" pitchFamily="18" charset="0"/>
                <a:cs typeface="Times New Roman" panose="02020603050405020304" pitchFamily="18" charset="0"/>
              </a:rPr>
              <a:t>Các lưỡng cực tạm thời và lưỡng cực cảm ứng hút nhau bằng lực ngược dấu</a:t>
            </a:r>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49E0CDB-FE2E-FA36-66A4-DD405EE21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094" y="209927"/>
            <a:ext cx="1131590" cy="1131590"/>
          </a:xfrm>
          <a:prstGeom prst="rect">
            <a:avLst/>
          </a:prstGeom>
        </p:spPr>
      </p:pic>
      <p:sp>
        <p:nvSpPr>
          <p:cNvPr id="10" name="TextBox 9">
            <a:extLst>
              <a:ext uri="{FF2B5EF4-FFF2-40B4-BE49-F238E27FC236}">
                <a16:creationId xmlns:a16="http://schemas.microsoft.com/office/drawing/2014/main" id="{EDC87417-C345-EAFE-0A6B-5C2974EBA182}"/>
              </a:ext>
            </a:extLst>
          </p:cNvPr>
          <p:cNvSpPr txBox="1"/>
          <p:nvPr/>
        </p:nvSpPr>
        <p:spPr>
          <a:xfrm>
            <a:off x="611560" y="1993072"/>
            <a:ext cx="3205779" cy="923330"/>
          </a:xfrm>
          <a:prstGeom prst="rect">
            <a:avLst/>
          </a:prstGeom>
          <a:noFill/>
        </p:spPr>
        <p:txBody>
          <a:bodyPr wrap="square">
            <a:spAutoFit/>
          </a:bodyPr>
          <a:lstStyle/>
          <a:p>
            <a:pPr algn="ctr"/>
            <a:r>
              <a:rPr lang="en-US" sz="1800" b="1" i="1" dirty="0" err="1">
                <a:solidFill>
                  <a:schemeClr val="accent6"/>
                </a:solidFill>
                <a:effectLst/>
                <a:latin typeface="Times New Roman" panose="02020603050405020304" pitchFamily="18" charset="0"/>
                <a:ea typeface="Calibri" panose="020F0502020204030204" pitchFamily="34" charset="0"/>
              </a:rPr>
              <a:t>Hình</a:t>
            </a:r>
            <a:r>
              <a:rPr lang="en-US" sz="1800" b="1" i="1" dirty="0">
                <a:solidFill>
                  <a:schemeClr val="accent6"/>
                </a:solidFill>
                <a:effectLst/>
                <a:latin typeface="Times New Roman" panose="02020603050405020304" pitchFamily="18" charset="0"/>
                <a:ea typeface="Calibri" panose="020F0502020204030204" pitchFamily="34" charset="0"/>
              </a:rPr>
              <a:t> 11.8.</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Mạng</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lưới</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tương</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tác</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lưỡng</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cực</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cảm</a:t>
            </a:r>
            <a:r>
              <a:rPr lang="en-US" sz="1800" i="1" dirty="0">
                <a:solidFill>
                  <a:schemeClr val="accent6"/>
                </a:solidFill>
                <a:effectLst/>
                <a:latin typeface="Times New Roman" panose="02020603050405020304" pitchFamily="18" charset="0"/>
                <a:ea typeface="Calibri" panose="020F0502020204030204" pitchFamily="34" charset="0"/>
              </a:rPr>
              <a:t>  </a:t>
            </a:r>
            <a:r>
              <a:rPr lang="en-US" i="1" dirty="0" err="1">
                <a:solidFill>
                  <a:schemeClr val="accent6"/>
                </a:solidFill>
                <a:latin typeface="Times New Roman" panose="02020603050405020304" pitchFamily="18" charset="0"/>
                <a:ea typeface="Calibri" panose="020F0502020204030204" pitchFamily="34" charset="0"/>
              </a:rPr>
              <a:t>ứng</a:t>
            </a:r>
            <a:r>
              <a:rPr lang="en-US" i="1" dirty="0">
                <a:solidFill>
                  <a:schemeClr val="accent6"/>
                </a:solidFill>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được</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tạo</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thành</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bởi</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lưỡng</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cực</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tạm</a:t>
            </a:r>
            <a:r>
              <a:rPr lang="en-US" sz="1800" i="1" dirty="0">
                <a:solidFill>
                  <a:schemeClr val="accent6"/>
                </a:solidFill>
                <a:effectLst/>
                <a:latin typeface="Times New Roman" panose="02020603050405020304" pitchFamily="18" charset="0"/>
                <a:ea typeface="Calibri" panose="020F0502020204030204" pitchFamily="34" charset="0"/>
              </a:rPr>
              <a:t> </a:t>
            </a:r>
            <a:r>
              <a:rPr lang="en-US" sz="1800" i="1" dirty="0" err="1">
                <a:solidFill>
                  <a:schemeClr val="accent6"/>
                </a:solidFill>
                <a:effectLst/>
                <a:latin typeface="Times New Roman" panose="02020603050405020304" pitchFamily="18" charset="0"/>
                <a:ea typeface="Calibri" panose="020F0502020204030204" pitchFamily="34" charset="0"/>
              </a:rPr>
              <a:t>thời</a:t>
            </a:r>
            <a:endParaRPr lang="en-US" i="1" dirty="0">
              <a:solidFill>
                <a:schemeClr val="accent6"/>
              </a:solidFill>
            </a:endParaRPr>
          </a:p>
        </p:txBody>
      </p:sp>
      <p:pic>
        <p:nvPicPr>
          <p:cNvPr id="11" name="Picture 10">
            <a:extLst>
              <a:ext uri="{FF2B5EF4-FFF2-40B4-BE49-F238E27FC236}">
                <a16:creationId xmlns:a16="http://schemas.microsoft.com/office/drawing/2014/main" id="{02356FDE-CF9F-E002-2125-C2080D35E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959" y="1394629"/>
            <a:ext cx="4331452" cy="2038330"/>
          </a:xfrm>
          <a:prstGeom prst="rect">
            <a:avLst/>
          </a:prstGeom>
        </p:spPr>
      </p:pic>
    </p:spTree>
    <p:extLst>
      <p:ext uri="{BB962C8B-B14F-4D97-AF65-F5344CB8AC3E}">
        <p14:creationId xmlns:p14="http://schemas.microsoft.com/office/powerpoint/2010/main" val="4247604818"/>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anim calcmode="lin" valueType="num">
                                      <p:cBhvr>
                                        <p:cTn id="11" dur="750" fill="hold"/>
                                        <p:tgtEl>
                                          <p:spTgt spid="4"/>
                                        </p:tgtEl>
                                        <p:attrNameLst>
                                          <p:attrName>ppt_x</p:attrName>
                                        </p:attrNameLst>
                                      </p:cBhvr>
                                      <p:tavLst>
                                        <p:tav tm="0">
                                          <p:val>
                                            <p:strVal val="#ppt_x"/>
                                          </p:val>
                                        </p:tav>
                                        <p:tav tm="100000">
                                          <p:val>
                                            <p:strVal val="#ppt_x"/>
                                          </p:val>
                                        </p:tav>
                                      </p:tavLst>
                                    </p:anim>
                                    <p:anim calcmode="lin" valueType="num">
                                      <p:cBhvr>
                                        <p:cTn id="12" dur="750" fill="hold"/>
                                        <p:tgtEl>
                                          <p:spTgt spid="4"/>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8"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7A3016-108F-E50B-73AB-9AFEBBBBD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058" y="3337"/>
            <a:ext cx="7710247" cy="5140164"/>
          </a:xfrm>
          <a:prstGeom prst="rect">
            <a:avLst/>
          </a:prstGeom>
        </p:spPr>
      </p:pic>
      <p:sp>
        <p:nvSpPr>
          <p:cNvPr id="6" name="Hexagon 5">
            <a:extLst>
              <a:ext uri="{FF2B5EF4-FFF2-40B4-BE49-F238E27FC236}">
                <a16:creationId xmlns:a16="http://schemas.microsoft.com/office/drawing/2014/main" id="{234A2574-9D9B-4C14-A448-5575E3A5EA1E}"/>
              </a:ext>
            </a:extLst>
          </p:cNvPr>
          <p:cNvSpPr/>
          <p:nvPr/>
        </p:nvSpPr>
        <p:spPr>
          <a:xfrm>
            <a:off x="-1872771" y="3336"/>
            <a:ext cx="5868707" cy="514350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Hexagon 7">
            <a:extLst>
              <a:ext uri="{FF2B5EF4-FFF2-40B4-BE49-F238E27FC236}">
                <a16:creationId xmlns:a16="http://schemas.microsoft.com/office/drawing/2014/main" id="{C966DFE6-A661-45EB-A881-63F324A67294}"/>
              </a:ext>
            </a:extLst>
          </p:cNvPr>
          <p:cNvSpPr/>
          <p:nvPr/>
        </p:nvSpPr>
        <p:spPr>
          <a:xfrm>
            <a:off x="-2556792" y="-3336"/>
            <a:ext cx="6288699" cy="5421293"/>
          </a:xfrm>
          <a:prstGeom prst="hexagon">
            <a:avLst/>
          </a:prstGeom>
          <a:noFill/>
          <a:ln w="28575">
            <a:gradFill>
              <a:gsLst>
                <a:gs pos="0">
                  <a:srgbClr val="C00000"/>
                </a:gs>
                <a:gs pos="51000">
                  <a:srgbClr val="8F1D62"/>
                </a:gs>
                <a:gs pos="100000">
                  <a:srgbClr val="7030A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Hexagon 10">
            <a:extLst>
              <a:ext uri="{FF2B5EF4-FFF2-40B4-BE49-F238E27FC236}">
                <a16:creationId xmlns:a16="http://schemas.microsoft.com/office/drawing/2014/main" id="{6D3E3DC2-455A-42B0-8716-CC83D307E78B}"/>
              </a:ext>
            </a:extLst>
          </p:cNvPr>
          <p:cNvSpPr/>
          <p:nvPr/>
        </p:nvSpPr>
        <p:spPr>
          <a:xfrm>
            <a:off x="-573345" y="3911005"/>
            <a:ext cx="2215191" cy="1909647"/>
          </a:xfrm>
          <a:prstGeom prst="hexagon">
            <a:avLst/>
          </a:prstGeom>
          <a:solidFill>
            <a:srgbClr val="7030A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Hexagon 11">
            <a:extLst>
              <a:ext uri="{FF2B5EF4-FFF2-40B4-BE49-F238E27FC236}">
                <a16:creationId xmlns:a16="http://schemas.microsoft.com/office/drawing/2014/main" id="{C690DBF6-3A52-4221-8C4C-63FC8108E9F8}"/>
              </a:ext>
            </a:extLst>
          </p:cNvPr>
          <p:cNvSpPr/>
          <p:nvPr/>
        </p:nvSpPr>
        <p:spPr>
          <a:xfrm>
            <a:off x="-751838" y="-92546"/>
            <a:ext cx="1463040" cy="1261241"/>
          </a:xfrm>
          <a:prstGeom prst="hexagon">
            <a:avLst/>
          </a:prstGeom>
          <a:solidFill>
            <a:srgbClr val="C0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5">
            <a:extLst>
              <a:ext uri="{FF2B5EF4-FFF2-40B4-BE49-F238E27FC236}">
                <a16:creationId xmlns:a16="http://schemas.microsoft.com/office/drawing/2014/main" id="{73DE862B-9031-764F-16C7-CB72AC57E217}"/>
              </a:ext>
            </a:extLst>
          </p:cNvPr>
          <p:cNvSpPr txBox="1"/>
          <p:nvPr/>
        </p:nvSpPr>
        <p:spPr>
          <a:xfrm>
            <a:off x="40169" y="1037413"/>
            <a:ext cx="3486893" cy="2954655"/>
          </a:xfrm>
          <a:prstGeom prst="rect">
            <a:avLst/>
          </a:prstGeom>
          <a:noFill/>
        </p:spPr>
        <p:txBody>
          <a:bodyPr wrap="square" lIns="0" tIns="0" rIns="0" bIns="0" rtlCol="0">
            <a:spAutoFit/>
          </a:bodyPr>
          <a:lstStyle/>
          <a:p>
            <a:pPr algn="ctr"/>
            <a:r>
              <a:rPr lang="en-US" altLang="zh-CN" sz="3200" b="1" i="1" dirty="0" err="1">
                <a:solidFill>
                  <a:schemeClr val="accent6"/>
                </a:solidFill>
                <a:latin typeface="Times New Roman" panose="02020603050405020304" pitchFamily="18" charset="0"/>
                <a:cs typeface="Times New Roman" panose="02020603050405020304" pitchFamily="18" charset="0"/>
                <a:sym typeface="+mn-lt"/>
              </a:rPr>
              <a:t>Tìm</a:t>
            </a:r>
            <a:r>
              <a:rPr lang="en-US" altLang="zh-CN" sz="3200" b="1" i="1" dirty="0">
                <a:solidFill>
                  <a:schemeClr val="accent6"/>
                </a:solidFill>
                <a:latin typeface="Times New Roman" panose="02020603050405020304" pitchFamily="18" charset="0"/>
                <a:cs typeface="Times New Roman" panose="02020603050405020304" pitchFamily="18" charset="0"/>
                <a:sym typeface="+mn-lt"/>
              </a:rPr>
              <a:t> </a:t>
            </a:r>
            <a:r>
              <a:rPr lang="en-US" altLang="zh-CN" sz="3200" b="1" i="1" dirty="0" err="1">
                <a:solidFill>
                  <a:schemeClr val="accent6"/>
                </a:solidFill>
                <a:latin typeface="Times New Roman" panose="02020603050405020304" pitchFamily="18" charset="0"/>
                <a:cs typeface="Times New Roman" panose="02020603050405020304" pitchFamily="18" charset="0"/>
                <a:sym typeface="+mn-lt"/>
              </a:rPr>
              <a:t>hiểu</a:t>
            </a:r>
            <a:r>
              <a:rPr lang="en-US" altLang="zh-CN" sz="3200" b="1" i="1" dirty="0">
                <a:solidFill>
                  <a:schemeClr val="accent6"/>
                </a:solidFill>
                <a:latin typeface="Times New Roman" panose="02020603050405020304" pitchFamily="18" charset="0"/>
                <a:cs typeface="Times New Roman" panose="02020603050405020304" pitchFamily="18" charset="0"/>
                <a:sym typeface="+mn-lt"/>
              </a:rPr>
              <a:t> </a:t>
            </a:r>
            <a:r>
              <a:rPr lang="en-US" altLang="zh-CN" sz="3200" b="1" i="1" dirty="0" err="1">
                <a:solidFill>
                  <a:schemeClr val="accent6"/>
                </a:solidFill>
                <a:latin typeface="Times New Roman" panose="02020603050405020304" pitchFamily="18" charset="0"/>
                <a:cs typeface="Times New Roman" panose="02020603050405020304" pitchFamily="18" charset="0"/>
                <a:sym typeface="+mn-lt"/>
              </a:rPr>
              <a:t>ảnh</a:t>
            </a:r>
            <a:r>
              <a:rPr lang="en-US" altLang="zh-CN" sz="3200" b="1" i="1" dirty="0">
                <a:solidFill>
                  <a:schemeClr val="accent6"/>
                </a:solidFill>
                <a:latin typeface="Times New Roman" panose="02020603050405020304" pitchFamily="18" charset="0"/>
                <a:cs typeface="Times New Roman" panose="02020603050405020304" pitchFamily="18" charset="0"/>
                <a:sym typeface="+mn-lt"/>
              </a:rPr>
              <a:t> </a:t>
            </a:r>
            <a:r>
              <a:rPr lang="en-US" altLang="zh-CN" sz="3200" b="1" i="1" dirty="0" err="1">
                <a:solidFill>
                  <a:schemeClr val="accent6"/>
                </a:solidFill>
                <a:latin typeface="Times New Roman" panose="02020603050405020304" pitchFamily="18" charset="0"/>
                <a:cs typeface="Times New Roman" panose="02020603050405020304" pitchFamily="18" charset="0"/>
                <a:sym typeface="+mn-lt"/>
              </a:rPr>
              <a:t>hưởng</a:t>
            </a:r>
            <a:r>
              <a:rPr lang="en-US" altLang="zh-CN" sz="3200" b="1" i="1" dirty="0">
                <a:solidFill>
                  <a:schemeClr val="accent6"/>
                </a:solidFill>
                <a:latin typeface="Times New Roman" panose="02020603050405020304" pitchFamily="18" charset="0"/>
                <a:cs typeface="Times New Roman" panose="02020603050405020304" pitchFamily="18" charset="0"/>
                <a:sym typeface="+mn-lt"/>
              </a:rPr>
              <a:t> </a:t>
            </a:r>
            <a:r>
              <a:rPr lang="en-US" altLang="zh-CN" sz="3200" b="1" i="1" dirty="0" err="1">
                <a:solidFill>
                  <a:schemeClr val="accent6"/>
                </a:solidFill>
                <a:latin typeface="Times New Roman" panose="02020603050405020304" pitchFamily="18" charset="0"/>
                <a:cs typeface="Times New Roman" panose="02020603050405020304" pitchFamily="18" charset="0"/>
                <a:sym typeface="+mn-lt"/>
              </a:rPr>
              <a:t>của</a:t>
            </a:r>
            <a:r>
              <a:rPr lang="en-US" altLang="zh-CN" sz="3200" b="1" i="1" dirty="0">
                <a:solidFill>
                  <a:schemeClr val="accent6"/>
                </a:solidFill>
                <a:latin typeface="Times New Roman" panose="02020603050405020304" pitchFamily="18" charset="0"/>
                <a:cs typeface="Times New Roman" panose="02020603050405020304" pitchFamily="18" charset="0"/>
                <a:sym typeface="+mn-lt"/>
              </a:rPr>
              <a:t> </a:t>
            </a:r>
            <a:r>
              <a:rPr lang="en-US" altLang="zh-CN" sz="3200" b="1" i="1" dirty="0" err="1">
                <a:solidFill>
                  <a:schemeClr val="accent6"/>
                </a:solidFill>
                <a:latin typeface="Times New Roman" panose="02020603050405020304" pitchFamily="18" charset="0"/>
                <a:cs typeface="Times New Roman" panose="02020603050405020304" pitchFamily="18" charset="0"/>
                <a:sym typeface="+mn-lt"/>
              </a:rPr>
              <a:t>tương</a:t>
            </a:r>
            <a:r>
              <a:rPr lang="en-US" altLang="zh-CN" sz="3200" b="1" i="1" dirty="0">
                <a:solidFill>
                  <a:schemeClr val="accent6"/>
                </a:solidFill>
                <a:latin typeface="Times New Roman" panose="02020603050405020304" pitchFamily="18" charset="0"/>
                <a:cs typeface="Times New Roman" panose="02020603050405020304" pitchFamily="18" charset="0"/>
                <a:sym typeface="+mn-lt"/>
              </a:rPr>
              <a:t> </a:t>
            </a:r>
            <a:r>
              <a:rPr lang="en-US" altLang="zh-CN" sz="3200" b="1" i="1" dirty="0" err="1">
                <a:solidFill>
                  <a:schemeClr val="accent6"/>
                </a:solidFill>
                <a:latin typeface="Times New Roman" panose="02020603050405020304" pitchFamily="18" charset="0"/>
                <a:cs typeface="Times New Roman" panose="02020603050405020304" pitchFamily="18" charset="0"/>
                <a:sym typeface="+mn-lt"/>
              </a:rPr>
              <a:t>tác</a:t>
            </a:r>
            <a:r>
              <a:rPr lang="nl-NL" altLang="zh-CN" sz="3200" b="1" i="1" dirty="0">
                <a:solidFill>
                  <a:schemeClr val="accent6"/>
                </a:solidFill>
                <a:latin typeface="Times New Roman" panose="02020603050405020304" pitchFamily="18" charset="0"/>
                <a:cs typeface="Times New Roman" panose="02020603050405020304" pitchFamily="18" charset="0"/>
                <a:sym typeface="+mn-lt"/>
              </a:rPr>
              <a:t> Van der Waals đến nhiệt độ nóng chảy và nhiệt độ sôi các chất</a:t>
            </a:r>
            <a:r>
              <a:rPr lang="en-US" altLang="zh-CN" sz="3200" b="1" i="1" dirty="0">
                <a:solidFill>
                  <a:schemeClr val="accent6"/>
                </a:solidFill>
                <a:latin typeface="Times New Roman" panose="02020603050405020304" pitchFamily="18" charset="0"/>
                <a:cs typeface="Times New Roman" panose="02020603050405020304" pitchFamily="18" charset="0"/>
                <a:sym typeface="+mn-lt"/>
              </a:rPr>
              <a:t> </a:t>
            </a:r>
            <a:endParaRPr lang="zh-CN" altLang="en-US" sz="500" b="1" i="1" dirty="0">
              <a:solidFill>
                <a:schemeClr val="bg1">
                  <a:lumMod val="65000"/>
                </a:schemeClr>
              </a:solidFill>
              <a:cs typeface="+mn-ea"/>
              <a:sym typeface="+mn-lt"/>
            </a:endParaRPr>
          </a:p>
        </p:txBody>
      </p:sp>
    </p:spTree>
    <p:extLst>
      <p:ext uri="{BB962C8B-B14F-4D97-AF65-F5344CB8AC3E}">
        <p14:creationId xmlns:p14="http://schemas.microsoft.com/office/powerpoint/2010/main" val="1394134629"/>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C48585-71C4-08BB-4B95-42AEEF504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22"/>
            <a:ext cx="11231216" cy="5208241"/>
          </a:xfrm>
          <a:prstGeom prst="rect">
            <a:avLst/>
          </a:prstGeom>
        </p:spPr>
      </p:pic>
      <p:graphicFrame>
        <p:nvGraphicFramePr>
          <p:cNvPr id="4" name="Table 3">
            <a:extLst>
              <a:ext uri="{FF2B5EF4-FFF2-40B4-BE49-F238E27FC236}">
                <a16:creationId xmlns:a16="http://schemas.microsoft.com/office/drawing/2014/main" id="{B0346C32-0A2D-B72F-16D7-748E58936FA8}"/>
              </a:ext>
            </a:extLst>
          </p:cNvPr>
          <p:cNvGraphicFramePr>
            <a:graphicFrameLocks noGrp="1"/>
          </p:cNvGraphicFramePr>
          <p:nvPr>
            <p:extLst>
              <p:ext uri="{D42A27DB-BD31-4B8C-83A1-F6EECF244321}">
                <p14:modId xmlns:p14="http://schemas.microsoft.com/office/powerpoint/2010/main" val="259479295"/>
              </p:ext>
            </p:extLst>
          </p:nvPr>
        </p:nvGraphicFramePr>
        <p:xfrm>
          <a:off x="179512" y="1189990"/>
          <a:ext cx="6408711" cy="1381760"/>
        </p:xfrm>
        <a:graphic>
          <a:graphicData uri="http://schemas.openxmlformats.org/drawingml/2006/table">
            <a:tbl>
              <a:tblPr firstRow="1" bandRow="1">
                <a:tableStyleId>{93296810-A885-4BE3-A3E7-6D5BEEA58F35}</a:tableStyleId>
              </a:tblPr>
              <a:tblGrid>
                <a:gridCol w="1717797">
                  <a:extLst>
                    <a:ext uri="{9D8B030D-6E8A-4147-A177-3AD203B41FA5}">
                      <a16:colId xmlns:a16="http://schemas.microsoft.com/office/drawing/2014/main" val="2016711552"/>
                    </a:ext>
                  </a:extLst>
                </a:gridCol>
                <a:gridCol w="781819">
                  <a:extLst>
                    <a:ext uri="{9D8B030D-6E8A-4147-A177-3AD203B41FA5}">
                      <a16:colId xmlns:a16="http://schemas.microsoft.com/office/drawing/2014/main" val="3522202123"/>
                    </a:ext>
                  </a:extLst>
                </a:gridCol>
                <a:gridCol w="781819">
                  <a:extLst>
                    <a:ext uri="{9D8B030D-6E8A-4147-A177-3AD203B41FA5}">
                      <a16:colId xmlns:a16="http://schemas.microsoft.com/office/drawing/2014/main" val="4100872049"/>
                    </a:ext>
                  </a:extLst>
                </a:gridCol>
                <a:gridCol w="781819">
                  <a:extLst>
                    <a:ext uri="{9D8B030D-6E8A-4147-A177-3AD203B41FA5}">
                      <a16:colId xmlns:a16="http://schemas.microsoft.com/office/drawing/2014/main" val="3531439554"/>
                    </a:ext>
                  </a:extLst>
                </a:gridCol>
                <a:gridCol w="781819">
                  <a:extLst>
                    <a:ext uri="{9D8B030D-6E8A-4147-A177-3AD203B41FA5}">
                      <a16:colId xmlns:a16="http://schemas.microsoft.com/office/drawing/2014/main" val="1450039057"/>
                    </a:ext>
                  </a:extLst>
                </a:gridCol>
                <a:gridCol w="781819">
                  <a:extLst>
                    <a:ext uri="{9D8B030D-6E8A-4147-A177-3AD203B41FA5}">
                      <a16:colId xmlns:a16="http://schemas.microsoft.com/office/drawing/2014/main" val="2661410752"/>
                    </a:ext>
                  </a:extLst>
                </a:gridCol>
                <a:gridCol w="781819">
                  <a:extLst>
                    <a:ext uri="{9D8B030D-6E8A-4147-A177-3AD203B41FA5}">
                      <a16:colId xmlns:a16="http://schemas.microsoft.com/office/drawing/2014/main" val="1257528421"/>
                    </a:ext>
                  </a:extLst>
                </a:gridCol>
              </a:tblGrid>
              <a:tr h="370840">
                <a:tc>
                  <a:txBody>
                    <a:bodyPr/>
                    <a:lstStyle/>
                    <a:p>
                      <a:pPr algn="ctr"/>
                      <a:r>
                        <a:rPr lang="en-US" sz="1800" dirty="0" err="1">
                          <a:latin typeface="Times New Roman" panose="02020603050405020304" pitchFamily="18" charset="0"/>
                          <a:cs typeface="Times New Roman" panose="02020603050405020304" pitchFamily="18" charset="0"/>
                        </a:rPr>
                        <a:t>Khí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hiếm</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He </a:t>
                      </a:r>
                    </a:p>
                  </a:txBody>
                  <a:tcPr/>
                </a:tc>
                <a:tc>
                  <a:txBody>
                    <a:bodyPr/>
                    <a:lstStyle/>
                    <a:p>
                      <a:pPr algn="ctr"/>
                      <a:r>
                        <a:rPr lang="en-US" sz="1800" dirty="0">
                          <a:latin typeface="Times New Roman" panose="02020603050405020304" pitchFamily="18" charset="0"/>
                          <a:cs typeface="Times New Roman" panose="02020603050405020304" pitchFamily="18" charset="0"/>
                        </a:rPr>
                        <a:t>Ne </a:t>
                      </a:r>
                    </a:p>
                  </a:txBody>
                  <a:tcPr/>
                </a:tc>
                <a:tc>
                  <a:txBody>
                    <a:bodyPr/>
                    <a:lstStyle/>
                    <a:p>
                      <a:pPr algn="ctr"/>
                      <a:r>
                        <a:rPr lang="en-US" sz="1800" dirty="0" err="1">
                          <a:latin typeface="Times New Roman" panose="02020603050405020304" pitchFamily="18" charset="0"/>
                          <a:cs typeface="Times New Roman" panose="02020603050405020304" pitchFamily="18" charset="0"/>
                        </a:rPr>
                        <a:t>Ar</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Xe </a:t>
                      </a:r>
                    </a:p>
                  </a:txBody>
                  <a:tcPr/>
                </a:tc>
                <a:tc>
                  <a:txBody>
                    <a:bodyPr/>
                    <a:lstStyle/>
                    <a:p>
                      <a:pPr algn="ctr"/>
                      <a:r>
                        <a:rPr lang="en-US" sz="1800" dirty="0">
                          <a:latin typeface="Times New Roman" panose="02020603050405020304" pitchFamily="18" charset="0"/>
                          <a:cs typeface="Times New Roman" panose="02020603050405020304" pitchFamily="18" charset="0"/>
                        </a:rPr>
                        <a:t>Kr </a:t>
                      </a:r>
                    </a:p>
                  </a:txBody>
                  <a:tcPr/>
                </a:tc>
                <a:tc>
                  <a:txBody>
                    <a:bodyPr/>
                    <a:lstStyle/>
                    <a:p>
                      <a:pPr algn="ctr"/>
                      <a:r>
                        <a:rPr lang="en-US" sz="1800" dirty="0">
                          <a:latin typeface="Times New Roman" panose="02020603050405020304" pitchFamily="18" charset="0"/>
                          <a:cs typeface="Times New Roman" panose="02020603050405020304" pitchFamily="18" charset="0"/>
                        </a:rPr>
                        <a:t>Rn </a:t>
                      </a:r>
                    </a:p>
                  </a:txBody>
                  <a:tcPr/>
                </a:tc>
                <a:extLst>
                  <a:ext uri="{0D108BD9-81ED-4DB2-BD59-A6C34878D82A}">
                    <a16:rowId xmlns:a16="http://schemas.microsoft.com/office/drawing/2014/main" val="2122388019"/>
                  </a:ext>
                </a:extLst>
              </a:tr>
              <a:tr h="370840">
                <a:tc>
                  <a:txBody>
                    <a:bodyPr/>
                    <a:lstStyle/>
                    <a:p>
                      <a:pPr algn="ctr"/>
                      <a:r>
                        <a:rPr lang="en-US" sz="1800" dirty="0" err="1">
                          <a:latin typeface="Times New Roman" panose="02020603050405020304" pitchFamily="18" charset="0"/>
                          <a:cs typeface="Times New Roman" panose="02020603050405020304" pitchFamily="18" charset="0"/>
                        </a:rPr>
                        <a:t>Nhiệt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chảy</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600" dirty="0">
                          <a:latin typeface="Times New Roman" panose="02020603050405020304" pitchFamily="18" charset="0"/>
                          <a:cs typeface="Times New Roman" panose="02020603050405020304" pitchFamily="18" charset="0"/>
                        </a:rPr>
                        <a:t>-272</a:t>
                      </a:r>
                      <a:r>
                        <a:rPr lang="en-US" sz="1600" baseline="30000" dirty="0">
                          <a:latin typeface="Times New Roman" panose="02020603050405020304" pitchFamily="18" charset="0"/>
                          <a:cs typeface="Times New Roman" panose="02020603050405020304" pitchFamily="18" charset="0"/>
                        </a:rPr>
                        <a:t>0</a:t>
                      </a:r>
                      <a:r>
                        <a:rPr lang="en-US" sz="1600" dirty="0">
                          <a:latin typeface="Times New Roman" panose="02020603050405020304" pitchFamily="18" charset="0"/>
                          <a:cs typeface="Times New Roman" panose="02020603050405020304" pitchFamily="18" charset="0"/>
                        </a:rPr>
                        <a:t>C</a:t>
                      </a:r>
                    </a:p>
                  </a:txBody>
                  <a:tcPr/>
                </a:tc>
                <a:tc>
                  <a:txBody>
                    <a:bodyPr/>
                    <a:lstStyle/>
                    <a:p>
                      <a:pPr marL="0" marR="0" lvl="0" indent="0" algn="ctr" defTabSz="914282"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-247</a:t>
                      </a:r>
                      <a:r>
                        <a:rPr lang="en-US" sz="1600" baseline="30000" dirty="0">
                          <a:latin typeface="Times New Roman" panose="02020603050405020304" pitchFamily="18" charset="0"/>
                          <a:cs typeface="Times New Roman" panose="02020603050405020304" pitchFamily="18" charset="0"/>
                        </a:rPr>
                        <a:t>0</a:t>
                      </a:r>
                      <a:r>
                        <a:rPr lang="en-US" sz="1600" dirty="0">
                          <a:latin typeface="Times New Roman" panose="02020603050405020304" pitchFamily="18" charset="0"/>
                          <a:cs typeface="Times New Roman" panose="02020603050405020304" pitchFamily="18" charset="0"/>
                        </a:rPr>
                        <a:t>C</a:t>
                      </a:r>
                    </a:p>
                  </a:txBody>
                  <a:tcPr/>
                </a:tc>
                <a:tc>
                  <a:txBody>
                    <a:bodyPr/>
                    <a:lstStyle/>
                    <a:p>
                      <a:pPr marL="0" marR="0" lvl="0" indent="0" algn="ctr" defTabSz="914282"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-189</a:t>
                      </a:r>
                      <a:r>
                        <a:rPr lang="en-US" sz="1600" baseline="30000" dirty="0">
                          <a:latin typeface="Times New Roman" panose="02020603050405020304" pitchFamily="18" charset="0"/>
                          <a:cs typeface="Times New Roman" panose="02020603050405020304" pitchFamily="18" charset="0"/>
                        </a:rPr>
                        <a:t>0</a:t>
                      </a:r>
                      <a:r>
                        <a:rPr lang="en-US" sz="1600" dirty="0">
                          <a:latin typeface="Times New Roman" panose="02020603050405020304" pitchFamily="18" charset="0"/>
                          <a:cs typeface="Times New Roman" panose="02020603050405020304" pitchFamily="18" charset="0"/>
                        </a:rPr>
                        <a:t>C</a:t>
                      </a:r>
                    </a:p>
                  </a:txBody>
                  <a:tcPr/>
                </a:tc>
                <a:tc>
                  <a:txBody>
                    <a:bodyPr/>
                    <a:lstStyle/>
                    <a:p>
                      <a:pPr marL="0" marR="0" lvl="0" indent="0" algn="ctr" defTabSz="914282"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-157</a:t>
                      </a:r>
                      <a:r>
                        <a:rPr lang="en-US" sz="1600" baseline="30000" dirty="0">
                          <a:latin typeface="Times New Roman" panose="02020603050405020304" pitchFamily="18" charset="0"/>
                          <a:cs typeface="Times New Roman" panose="02020603050405020304" pitchFamily="18" charset="0"/>
                        </a:rPr>
                        <a:t>0</a:t>
                      </a:r>
                      <a:r>
                        <a:rPr lang="en-US" sz="1600" dirty="0">
                          <a:latin typeface="Times New Roman" panose="02020603050405020304" pitchFamily="18" charset="0"/>
                          <a:cs typeface="Times New Roman" panose="02020603050405020304" pitchFamily="18" charset="0"/>
                        </a:rPr>
                        <a:t>C</a:t>
                      </a:r>
                    </a:p>
                  </a:txBody>
                  <a:tcPr/>
                </a:tc>
                <a:tc>
                  <a:txBody>
                    <a:bodyPr/>
                    <a:lstStyle/>
                    <a:p>
                      <a:pPr marL="0" marR="0" lvl="0" indent="0" algn="ctr" defTabSz="914282"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-119</a:t>
                      </a:r>
                      <a:r>
                        <a:rPr lang="en-US" sz="1600" baseline="30000" dirty="0">
                          <a:latin typeface="Times New Roman" panose="02020603050405020304" pitchFamily="18" charset="0"/>
                          <a:cs typeface="Times New Roman" panose="02020603050405020304" pitchFamily="18" charset="0"/>
                        </a:rPr>
                        <a:t>0</a:t>
                      </a:r>
                      <a:r>
                        <a:rPr lang="en-US" sz="1600" dirty="0">
                          <a:latin typeface="Times New Roman" panose="02020603050405020304" pitchFamily="18" charset="0"/>
                          <a:cs typeface="Times New Roman" panose="02020603050405020304" pitchFamily="18" charset="0"/>
                        </a:rPr>
                        <a:t>C</a:t>
                      </a:r>
                    </a:p>
                  </a:txBody>
                  <a:tcPr/>
                </a:tc>
                <a:tc>
                  <a:txBody>
                    <a:bodyPr/>
                    <a:lstStyle/>
                    <a:p>
                      <a:pPr marL="0" marR="0" lvl="0" indent="0" algn="ctr" defTabSz="914282"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-71</a:t>
                      </a:r>
                      <a:r>
                        <a:rPr lang="en-US" sz="1600" baseline="30000" dirty="0">
                          <a:latin typeface="Times New Roman" panose="02020603050405020304" pitchFamily="18" charset="0"/>
                          <a:cs typeface="Times New Roman" panose="02020603050405020304" pitchFamily="18" charset="0"/>
                        </a:rPr>
                        <a:t>0</a:t>
                      </a:r>
                      <a:r>
                        <a:rPr lang="en-US" sz="1600" dirty="0">
                          <a:latin typeface="Times New Roman" panose="02020603050405020304" pitchFamily="18" charset="0"/>
                          <a:cs typeface="Times New Roman" panose="02020603050405020304" pitchFamily="18" charset="0"/>
                        </a:rPr>
                        <a:t>C</a:t>
                      </a:r>
                    </a:p>
                  </a:txBody>
                  <a:tcPr/>
                </a:tc>
                <a:extLst>
                  <a:ext uri="{0D108BD9-81ED-4DB2-BD59-A6C34878D82A}">
                    <a16:rowId xmlns:a16="http://schemas.microsoft.com/office/drawing/2014/main" val="2677690135"/>
                  </a:ext>
                </a:extLst>
              </a:tr>
              <a:tr h="370840">
                <a:tc>
                  <a:txBody>
                    <a:bodyPr/>
                    <a:lstStyle/>
                    <a:p>
                      <a:pPr algn="ctr"/>
                      <a:r>
                        <a:rPr lang="en-US" sz="1800" dirty="0" err="1">
                          <a:latin typeface="Times New Roman" panose="02020603050405020304" pitchFamily="18" charset="0"/>
                          <a:cs typeface="Times New Roman" panose="02020603050405020304" pitchFamily="18" charset="0"/>
                        </a:rPr>
                        <a:t>Nhiệt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sôi</a:t>
                      </a:r>
                      <a:endParaRPr lang="en-US" sz="18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282"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-269</a:t>
                      </a:r>
                      <a:r>
                        <a:rPr lang="en-US" sz="1600" baseline="30000" dirty="0">
                          <a:latin typeface="Times New Roman" panose="02020603050405020304" pitchFamily="18" charset="0"/>
                          <a:cs typeface="Times New Roman" panose="02020603050405020304" pitchFamily="18" charset="0"/>
                        </a:rPr>
                        <a:t>0</a:t>
                      </a:r>
                      <a:r>
                        <a:rPr lang="en-US" sz="1600" dirty="0">
                          <a:latin typeface="Times New Roman" panose="02020603050405020304" pitchFamily="18" charset="0"/>
                          <a:cs typeface="Times New Roman" panose="02020603050405020304" pitchFamily="18" charset="0"/>
                        </a:rPr>
                        <a:t>C</a:t>
                      </a:r>
                    </a:p>
                  </a:txBody>
                  <a:tcPr/>
                </a:tc>
                <a:tc>
                  <a:txBody>
                    <a:bodyPr/>
                    <a:lstStyle/>
                    <a:p>
                      <a:pPr marL="0" marR="0" lvl="0" indent="0" algn="ctr" defTabSz="914282"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-246</a:t>
                      </a:r>
                      <a:r>
                        <a:rPr lang="en-US" sz="1600" baseline="30000" dirty="0">
                          <a:latin typeface="Times New Roman" panose="02020603050405020304" pitchFamily="18" charset="0"/>
                          <a:cs typeface="Times New Roman" panose="02020603050405020304" pitchFamily="18" charset="0"/>
                        </a:rPr>
                        <a:t>0</a:t>
                      </a:r>
                      <a:r>
                        <a:rPr lang="en-US" sz="1600" dirty="0">
                          <a:latin typeface="Times New Roman" panose="02020603050405020304" pitchFamily="18" charset="0"/>
                          <a:cs typeface="Times New Roman" panose="02020603050405020304" pitchFamily="18" charset="0"/>
                        </a:rPr>
                        <a:t>C</a:t>
                      </a:r>
                    </a:p>
                  </a:txBody>
                  <a:tcPr/>
                </a:tc>
                <a:tc>
                  <a:txBody>
                    <a:bodyPr/>
                    <a:lstStyle/>
                    <a:p>
                      <a:pPr marL="0" marR="0" lvl="0" indent="0" algn="ctr" defTabSz="914282"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-186</a:t>
                      </a:r>
                      <a:r>
                        <a:rPr lang="en-US" sz="1600" baseline="30000" dirty="0">
                          <a:latin typeface="Times New Roman" panose="02020603050405020304" pitchFamily="18" charset="0"/>
                          <a:cs typeface="Times New Roman" panose="02020603050405020304" pitchFamily="18" charset="0"/>
                        </a:rPr>
                        <a:t>0</a:t>
                      </a:r>
                      <a:r>
                        <a:rPr lang="en-US" sz="1600" dirty="0">
                          <a:latin typeface="Times New Roman" panose="02020603050405020304" pitchFamily="18" charset="0"/>
                          <a:cs typeface="Times New Roman" panose="02020603050405020304" pitchFamily="18" charset="0"/>
                        </a:rPr>
                        <a:t>C</a:t>
                      </a:r>
                    </a:p>
                  </a:txBody>
                  <a:tcPr/>
                </a:tc>
                <a:tc>
                  <a:txBody>
                    <a:bodyPr/>
                    <a:lstStyle/>
                    <a:p>
                      <a:pPr marL="0" marR="0" lvl="0" indent="0" algn="ctr" defTabSz="914282"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-152</a:t>
                      </a:r>
                      <a:r>
                        <a:rPr lang="en-US" sz="1600" baseline="30000" dirty="0">
                          <a:latin typeface="Times New Roman" panose="02020603050405020304" pitchFamily="18" charset="0"/>
                          <a:cs typeface="Times New Roman" panose="02020603050405020304" pitchFamily="18" charset="0"/>
                        </a:rPr>
                        <a:t>0</a:t>
                      </a:r>
                      <a:r>
                        <a:rPr lang="en-US" sz="1600" dirty="0">
                          <a:latin typeface="Times New Roman" panose="02020603050405020304" pitchFamily="18" charset="0"/>
                          <a:cs typeface="Times New Roman" panose="02020603050405020304" pitchFamily="18" charset="0"/>
                        </a:rPr>
                        <a:t>C</a:t>
                      </a:r>
                    </a:p>
                  </a:txBody>
                  <a:tcPr/>
                </a:tc>
                <a:tc>
                  <a:txBody>
                    <a:bodyPr/>
                    <a:lstStyle/>
                    <a:p>
                      <a:pPr marL="0" marR="0" lvl="0" indent="0" algn="ctr" defTabSz="914282"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-108</a:t>
                      </a:r>
                      <a:r>
                        <a:rPr lang="en-US" sz="1600" baseline="30000" dirty="0">
                          <a:latin typeface="Times New Roman" panose="02020603050405020304" pitchFamily="18" charset="0"/>
                          <a:cs typeface="Times New Roman" panose="02020603050405020304" pitchFamily="18" charset="0"/>
                        </a:rPr>
                        <a:t>0</a:t>
                      </a:r>
                      <a:r>
                        <a:rPr lang="en-US" sz="1600" dirty="0">
                          <a:latin typeface="Times New Roman" panose="02020603050405020304" pitchFamily="18" charset="0"/>
                          <a:cs typeface="Times New Roman" panose="02020603050405020304" pitchFamily="18" charset="0"/>
                        </a:rPr>
                        <a:t>C</a:t>
                      </a:r>
                    </a:p>
                  </a:txBody>
                  <a:tcPr/>
                </a:tc>
                <a:tc>
                  <a:txBody>
                    <a:bodyPr/>
                    <a:lstStyle/>
                    <a:p>
                      <a:pPr marL="0" marR="0" lvl="0" indent="0" algn="ctr" defTabSz="914282" rtl="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-62</a:t>
                      </a:r>
                      <a:r>
                        <a:rPr lang="en-US" sz="1600" baseline="30000" dirty="0">
                          <a:latin typeface="Times New Roman" panose="02020603050405020304" pitchFamily="18" charset="0"/>
                          <a:cs typeface="Times New Roman" panose="02020603050405020304" pitchFamily="18" charset="0"/>
                        </a:rPr>
                        <a:t>0</a:t>
                      </a:r>
                      <a:r>
                        <a:rPr lang="en-US" sz="1600" dirty="0">
                          <a:latin typeface="Times New Roman" panose="02020603050405020304" pitchFamily="18" charset="0"/>
                          <a:cs typeface="Times New Roman" panose="02020603050405020304" pitchFamily="18" charset="0"/>
                        </a:rPr>
                        <a:t>C</a:t>
                      </a:r>
                    </a:p>
                  </a:txBody>
                  <a:tcPr/>
                </a:tc>
                <a:extLst>
                  <a:ext uri="{0D108BD9-81ED-4DB2-BD59-A6C34878D82A}">
                    <a16:rowId xmlns:a16="http://schemas.microsoft.com/office/drawing/2014/main" val="2891149388"/>
                  </a:ext>
                </a:extLst>
              </a:tr>
            </a:tbl>
          </a:graphicData>
        </a:graphic>
      </p:graphicFrame>
      <p:sp>
        <p:nvSpPr>
          <p:cNvPr id="7" name="TextBox 6">
            <a:extLst>
              <a:ext uri="{FF2B5EF4-FFF2-40B4-BE49-F238E27FC236}">
                <a16:creationId xmlns:a16="http://schemas.microsoft.com/office/drawing/2014/main" id="{C365F604-A26A-D669-1409-19AC84131790}"/>
              </a:ext>
            </a:extLst>
          </p:cNvPr>
          <p:cNvSpPr txBox="1"/>
          <p:nvPr/>
        </p:nvSpPr>
        <p:spPr>
          <a:xfrm>
            <a:off x="1619672" y="2922260"/>
            <a:ext cx="3816424"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18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Bảng</a:t>
            </a:r>
            <a:r>
              <a:rPr lang="en-US" sz="18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11.1.</a:t>
            </a:r>
            <a:r>
              <a:rPr lang="en-US" sz="1800"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1800"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Nhiệt</a:t>
            </a:r>
            <a:r>
              <a:rPr lang="en-US" sz="1800"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1800"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độ</a:t>
            </a:r>
            <a:r>
              <a:rPr lang="en-US" sz="1800"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1800"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sôi</a:t>
            </a:r>
            <a:r>
              <a:rPr lang="en-US" sz="1800"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1800"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1800"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1800"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nhiệt</a:t>
            </a:r>
            <a:r>
              <a:rPr lang="en-US" sz="1800"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1800"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độ</a:t>
            </a:r>
            <a:r>
              <a:rPr lang="en-US" sz="1800"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1800"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nóng</a:t>
            </a:r>
            <a:r>
              <a:rPr lang="en-US" sz="1800"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1800"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chảy</a:t>
            </a:r>
            <a:r>
              <a:rPr lang="en-US" sz="1800"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1800"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1800"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1800"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khí</a:t>
            </a:r>
            <a:r>
              <a:rPr lang="en-US" sz="1800"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1800"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hiếm</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6205894"/>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F4CEC9C-CE4D-CEF6-2081-E6E42C79D204}"/>
              </a:ext>
            </a:extLst>
          </p:cNvPr>
          <p:cNvSpPr/>
          <p:nvPr/>
        </p:nvSpPr>
        <p:spPr>
          <a:xfrm>
            <a:off x="5868144" y="1888559"/>
            <a:ext cx="1861828" cy="46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anose="02020603050405020304" pitchFamily="18" charset="0"/>
                <a:cs typeface="Times New Roman" panose="02020603050405020304" pitchFamily="18" charset="0"/>
              </a:rPr>
              <a:t>Lời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giải</a:t>
            </a:r>
            <a:endParaRPr lang="en-US" sz="2400" b="1" i="1" dirty="0">
              <a:latin typeface="Times New Roman" panose="02020603050405020304" pitchFamily="18" charset="0"/>
              <a:cs typeface="Times New Roman" panose="02020603050405020304" pitchFamily="18" charset="0"/>
            </a:endParaRPr>
          </a:p>
        </p:txBody>
      </p:sp>
      <p:sp>
        <p:nvSpPr>
          <p:cNvPr id="3" name="矩形 10">
            <a:extLst>
              <a:ext uri="{FF2B5EF4-FFF2-40B4-BE49-F238E27FC236}">
                <a16:creationId xmlns:a16="http://schemas.microsoft.com/office/drawing/2014/main" id="{C43A1637-91D9-5C23-38B3-ADD26F1AC9DB}"/>
              </a:ext>
            </a:extLst>
          </p:cNvPr>
          <p:cNvSpPr/>
          <p:nvPr/>
        </p:nvSpPr>
        <p:spPr>
          <a:xfrm>
            <a:off x="0" y="309318"/>
            <a:ext cx="9144000" cy="103219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65023" tIns="32511" rIns="65023" bIns="32511" rtlCol="0" anchor="ctr"/>
          <a:lstStyle/>
          <a:p>
            <a:pPr algn="ctr"/>
            <a:endParaRPr lang="zh-CN" altLang="en-US" dirty="0">
              <a:cs typeface="+mn-ea"/>
              <a:sym typeface="+mn-lt"/>
            </a:endParaRPr>
          </a:p>
        </p:txBody>
      </p:sp>
      <p:sp>
        <p:nvSpPr>
          <p:cNvPr id="4" name="文本框 66">
            <a:extLst>
              <a:ext uri="{FF2B5EF4-FFF2-40B4-BE49-F238E27FC236}">
                <a16:creationId xmlns:a16="http://schemas.microsoft.com/office/drawing/2014/main" id="{837D1E9F-16EB-FA52-65CE-157973466412}"/>
              </a:ext>
            </a:extLst>
          </p:cNvPr>
          <p:cNvSpPr txBox="1">
            <a:spLocks noChangeArrowheads="1"/>
          </p:cNvSpPr>
          <p:nvPr/>
        </p:nvSpPr>
        <p:spPr bwMode="auto">
          <a:xfrm>
            <a:off x="1691680" y="510825"/>
            <a:ext cx="7119996" cy="615553"/>
          </a:xfrm>
          <a:prstGeom prst="rect">
            <a:avLst/>
          </a:prstGeom>
          <a:noFill/>
          <a:ln>
            <a:noFill/>
          </a:ln>
        </p:spPr>
        <p:txBody>
          <a:bodyPr wrap="square" lIns="0" tIns="0" rIns="0" bIns="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en-US" altLang="zh-CN" sz="2000" b="1" i="1" dirty="0">
                <a:solidFill>
                  <a:srgbClr val="FF0000"/>
                </a:solidFill>
                <a:latin typeface="Times New Roman" panose="02020603050405020304" pitchFamily="18" charset="0"/>
                <a:ea typeface="+mn-ea"/>
                <a:cs typeface="Times New Roman" panose="02020603050405020304" pitchFamily="18" charset="0"/>
                <a:sym typeface="+mn-lt"/>
              </a:rPr>
              <a:t>8</a:t>
            </a:r>
            <a:r>
              <a:rPr lang="vi-VN" altLang="zh-CN" sz="2000" b="1" i="1" dirty="0">
                <a:solidFill>
                  <a:srgbClr val="FF0000"/>
                </a:solidFill>
                <a:latin typeface="Times New Roman" panose="02020603050405020304" pitchFamily="18" charset="0"/>
                <a:ea typeface="+mn-ea"/>
                <a:cs typeface="Times New Roman" panose="02020603050405020304" pitchFamily="18" charset="0"/>
                <a:sym typeface="+mn-lt"/>
              </a:rPr>
              <a:t>. </a:t>
            </a:r>
            <a:r>
              <a:rPr lang="vi-VN" altLang="zh-CN" sz="2000" b="1" i="1" dirty="0">
                <a:solidFill>
                  <a:schemeClr val="tx2">
                    <a:lumMod val="50000"/>
                  </a:schemeClr>
                </a:solidFill>
                <a:latin typeface="Times New Roman" panose="02020603050405020304" pitchFamily="18" charset="0"/>
                <a:ea typeface="+mn-ea"/>
                <a:cs typeface="Times New Roman" panose="02020603050405020304" pitchFamily="18" charset="0"/>
                <a:sym typeface="+mn-lt"/>
              </a:rPr>
              <a:t>Giải thích xu hướng biến đổi bán kính nguyên tử, nhiệt độ nóng chảy và nhiệt độ sôi của các nguyên tố khí hiếm trong Bảng 11.1</a:t>
            </a:r>
            <a:endParaRPr lang="en-US" altLang="zh-CN" sz="2000" b="1" i="1" dirty="0">
              <a:solidFill>
                <a:schemeClr val="tx2">
                  <a:lumMod val="50000"/>
                </a:schemeClr>
              </a:solidFill>
              <a:latin typeface="Times New Roman" panose="02020603050405020304" pitchFamily="18" charset="0"/>
              <a:ea typeface="+mn-ea"/>
              <a:cs typeface="Times New Roman" panose="02020603050405020304" pitchFamily="18" charset="0"/>
              <a:sym typeface="+mn-lt"/>
            </a:endParaRPr>
          </a:p>
        </p:txBody>
      </p:sp>
      <p:sp>
        <p:nvSpPr>
          <p:cNvPr id="8" name="TextBox 7">
            <a:extLst>
              <a:ext uri="{FF2B5EF4-FFF2-40B4-BE49-F238E27FC236}">
                <a16:creationId xmlns:a16="http://schemas.microsoft.com/office/drawing/2014/main" id="{8342637E-D7B1-6EE7-DBE2-B754368C3195}"/>
              </a:ext>
            </a:extLst>
          </p:cNvPr>
          <p:cNvSpPr txBox="1"/>
          <p:nvPr/>
        </p:nvSpPr>
        <p:spPr>
          <a:xfrm>
            <a:off x="4933019" y="2571750"/>
            <a:ext cx="4023653" cy="1631216"/>
          </a:xfrm>
          <a:prstGeom prst="rect">
            <a:avLst/>
          </a:prstGeom>
          <a:noFill/>
        </p:spPr>
        <p:txBody>
          <a:bodyPr wrap="square">
            <a:spAutoFit/>
          </a:bodyPr>
          <a:lstStyle/>
          <a:p>
            <a:pPr algn="just"/>
            <a:r>
              <a:rPr lang="vi-VN" sz="2000">
                <a:latin typeface="Times New Roman" panose="02020603050405020304" pitchFamily="18" charset="0"/>
                <a:cs typeface="Times New Roman" panose="02020603050405020304" pitchFamily="18" charset="0"/>
              </a:rPr>
              <a:t>Tương tác van der Waals làm tăng nhiệt độ nóng chảy và nhiệt độ sôi của các chất. Khi khối lượng phân tử tăng, kích thước phân tử tăng thì tương tác van der Waals tăng</a:t>
            </a:r>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49E0CDB-FE2E-FA36-66A4-DD405EE21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094" y="209927"/>
            <a:ext cx="1131590" cy="1131590"/>
          </a:xfrm>
          <a:prstGeom prst="rect">
            <a:avLst/>
          </a:prstGeom>
        </p:spPr>
      </p:pic>
      <p:pic>
        <p:nvPicPr>
          <p:cNvPr id="12" name="Picture 11">
            <a:extLst>
              <a:ext uri="{FF2B5EF4-FFF2-40B4-BE49-F238E27FC236}">
                <a16:creationId xmlns:a16="http://schemas.microsoft.com/office/drawing/2014/main" id="{F09B6291-C3E1-141C-9C94-0307E8A87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44" y="1906782"/>
            <a:ext cx="4347941" cy="2537176"/>
          </a:xfrm>
          <a:prstGeom prst="rect">
            <a:avLst/>
          </a:prstGeom>
        </p:spPr>
      </p:pic>
    </p:spTree>
    <p:extLst>
      <p:ext uri="{BB962C8B-B14F-4D97-AF65-F5344CB8AC3E}">
        <p14:creationId xmlns:p14="http://schemas.microsoft.com/office/powerpoint/2010/main" val="634732206"/>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anim calcmode="lin" valueType="num">
                                      <p:cBhvr>
                                        <p:cTn id="11" dur="750" fill="hold"/>
                                        <p:tgtEl>
                                          <p:spTgt spid="4"/>
                                        </p:tgtEl>
                                        <p:attrNameLst>
                                          <p:attrName>ppt_x</p:attrName>
                                        </p:attrNameLst>
                                      </p:cBhvr>
                                      <p:tavLst>
                                        <p:tav tm="0">
                                          <p:val>
                                            <p:strVal val="#ppt_x"/>
                                          </p:val>
                                        </p:tav>
                                        <p:tav tm="100000">
                                          <p:val>
                                            <p:strVal val="#ppt_x"/>
                                          </p:val>
                                        </p:tav>
                                      </p:tavLst>
                                    </p:anim>
                                    <p:anim calcmode="lin" valueType="num">
                                      <p:cBhvr>
                                        <p:cTn id="12" dur="750" fill="hold"/>
                                        <p:tgtEl>
                                          <p:spTgt spid="4"/>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F95113-831C-B0BB-3446-B80904B061AA}"/>
              </a:ext>
            </a:extLst>
          </p:cNvPr>
          <p:cNvSpPr/>
          <p:nvPr/>
        </p:nvSpPr>
        <p:spPr>
          <a:xfrm>
            <a:off x="-252536" y="325597"/>
            <a:ext cx="2195736"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anose="02020603050405020304" pitchFamily="18" charset="0"/>
                <a:cs typeface="Times New Roman" panose="02020603050405020304" pitchFamily="18" charset="0"/>
              </a:rPr>
              <a:t>Lời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giải</a:t>
            </a:r>
            <a:endParaRPr lang="en-US" sz="2400" b="1" i="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80C9A3E-8E6F-8A4A-7938-DAA97F87C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419622"/>
            <a:ext cx="3603043" cy="2768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57F473F7-AB9C-D6A5-6F7C-E5B0BC812A2F}"/>
              </a:ext>
            </a:extLst>
          </p:cNvPr>
          <p:cNvSpPr txBox="1"/>
          <p:nvPr/>
        </p:nvSpPr>
        <p:spPr>
          <a:xfrm>
            <a:off x="148008" y="987574"/>
            <a:ext cx="5040560" cy="2462213"/>
          </a:xfrm>
          <a:prstGeom prst="rect">
            <a:avLst/>
          </a:prstGeom>
          <a:noFill/>
        </p:spPr>
        <p:txBody>
          <a:bodyPr wrap="square">
            <a:spAutoFit/>
          </a:bodyPr>
          <a:lstStyle/>
          <a:p>
            <a:pPr algn="just"/>
            <a:r>
              <a:rPr lang="en-US" sz="2200" b="0" i="0" dirty="0">
                <a:solidFill>
                  <a:srgbClr val="000000"/>
                </a:solidFill>
                <a:effectLst/>
                <a:latin typeface="Times New Roman" panose="020206030504050203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cs typeface="Times New Roman" panose="02020603050405020304" pitchFamily="18" charset="0"/>
              </a:rPr>
              <a:t>Liên kết hydrogen giữa các phân tử nước là một loại liên kết yếu, được hình thành giữa nguyên tử H (đã liên kết với nguyên tử O có độ âm điện lớn) của phân tử nước này với một nguyên tử O (còn cặp electron hóa trị chưa tham gia liên kết) của phân tử nước khác.</a:t>
            </a:r>
            <a:endParaRPr lang="en-US" sz="2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B073044-2A8F-4FD5-8FAA-905ADD135859}"/>
              </a:ext>
            </a:extLst>
          </p:cNvPr>
          <p:cNvSpPr txBox="1"/>
          <p:nvPr/>
        </p:nvSpPr>
        <p:spPr>
          <a:xfrm>
            <a:off x="176871" y="3550212"/>
            <a:ext cx="5040560" cy="1107996"/>
          </a:xfrm>
          <a:prstGeom prst="rect">
            <a:avLst/>
          </a:prstGeom>
          <a:noFill/>
        </p:spPr>
        <p:txBody>
          <a:bodyPr wrap="square">
            <a:spAutoFit/>
          </a:bodyPr>
          <a:lstStyle/>
          <a:p>
            <a:pPr algn="just"/>
            <a:r>
              <a:rPr lang="en-US" sz="2200" b="0" i="0" dirty="0">
                <a:solidFill>
                  <a:srgbClr val="000000"/>
                </a:solidFill>
                <a:effectLst/>
                <a:latin typeface="Times New Roman" panose="020206030504050203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cs typeface="Times New Roman" panose="02020603050405020304" pitchFamily="18" charset="0"/>
              </a:rPr>
              <a:t>Nhờ có liên kết hydrogen mà ở điều kiện thường nước ở thể lỏng, có nhiệt độ sôi cao (100</a:t>
            </a:r>
            <a:r>
              <a:rPr lang="vi-VN" sz="2200" b="0" i="0" baseline="30000" dirty="0">
                <a:solidFill>
                  <a:srgbClr val="000000"/>
                </a:solidFill>
                <a:effectLst/>
                <a:latin typeface="Times New Roman" panose="02020603050405020304" pitchFamily="18" charset="0"/>
                <a:cs typeface="Times New Roman" panose="02020603050405020304" pitchFamily="18" charset="0"/>
              </a:rPr>
              <a:t>o</a:t>
            </a:r>
            <a:r>
              <a:rPr lang="vi-VN" sz="2200" b="0" i="0" dirty="0">
                <a:solidFill>
                  <a:srgbClr val="000000"/>
                </a:solidFill>
                <a:effectLst/>
                <a:latin typeface="Times New Roman" panose="02020603050405020304" pitchFamily="18" charset="0"/>
                <a:cs typeface="Times New Roman" panose="02020603050405020304" pitchFamily="18" charset="0"/>
              </a:rPr>
              <a:t>C).</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2431852"/>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90ADBB6E-536B-8E68-1DC1-AB8C33CD85FC}"/>
              </a:ext>
            </a:extLst>
          </p:cNvPr>
          <p:cNvSpPr/>
          <p:nvPr/>
        </p:nvSpPr>
        <p:spPr>
          <a:xfrm>
            <a:off x="478856" y="574165"/>
            <a:ext cx="8214862" cy="413356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65023" tIns="32511" rIns="65023" bIns="32511" rtlCol="0" anchor="ctr"/>
          <a:lstStyle/>
          <a:p>
            <a:pPr algn="ctr"/>
            <a:endParaRPr lang="zh-CN" altLang="en-US" sz="1400" dirty="0">
              <a:cs typeface="+mn-ea"/>
              <a:sym typeface="+mn-lt"/>
            </a:endParaRPr>
          </a:p>
        </p:txBody>
      </p:sp>
      <p:sp>
        <p:nvSpPr>
          <p:cNvPr id="3" name="矩形 1">
            <a:extLst>
              <a:ext uri="{FF2B5EF4-FFF2-40B4-BE49-F238E27FC236}">
                <a16:creationId xmlns:a16="http://schemas.microsoft.com/office/drawing/2014/main" id="{61C9E6A3-10F7-8F10-C427-7977C80F213A}"/>
              </a:ext>
            </a:extLst>
          </p:cNvPr>
          <p:cNvSpPr/>
          <p:nvPr/>
        </p:nvSpPr>
        <p:spPr>
          <a:xfrm>
            <a:off x="683205" y="2163022"/>
            <a:ext cx="3840425" cy="230425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dirty="0">
              <a:cs typeface="+mn-ea"/>
              <a:sym typeface="+mn-lt"/>
            </a:endParaRPr>
          </a:p>
        </p:txBody>
      </p:sp>
      <p:sp>
        <p:nvSpPr>
          <p:cNvPr id="5" name="TextBox 4">
            <a:extLst>
              <a:ext uri="{FF2B5EF4-FFF2-40B4-BE49-F238E27FC236}">
                <a16:creationId xmlns:a16="http://schemas.microsoft.com/office/drawing/2014/main" id="{6E8BFBDD-A047-6419-C755-52241BE06BFC}"/>
              </a:ext>
            </a:extLst>
          </p:cNvPr>
          <p:cNvSpPr txBox="1"/>
          <p:nvPr/>
        </p:nvSpPr>
        <p:spPr>
          <a:xfrm>
            <a:off x="4685815" y="673728"/>
            <a:ext cx="3840424" cy="1785104"/>
          </a:xfrm>
          <a:prstGeom prst="rect">
            <a:avLst/>
          </a:prstGeom>
          <a:noFill/>
        </p:spPr>
        <p:txBody>
          <a:bodyPr wrap="square">
            <a:spAutoFit/>
          </a:bodyPr>
          <a:lstStyle/>
          <a:p>
            <a:pPr algn="just"/>
            <a:r>
              <a:rPr lang="en-US" sz="2200" dirty="0" err="1">
                <a:solidFill>
                  <a:schemeClr val="bg1"/>
                </a:solidFill>
                <a:latin typeface="Times New Roman" panose="02020603050405020304" pitchFamily="18" charset="0"/>
                <a:cs typeface="Times New Roman" panose="02020603050405020304" pitchFamily="18" charset="0"/>
              </a:rPr>
              <a:t>Tương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tác</a:t>
            </a:r>
            <a:r>
              <a:rPr lang="en-US" sz="2200" dirty="0">
                <a:solidFill>
                  <a:schemeClr val="bg1"/>
                </a:solidFill>
                <a:latin typeface="Times New Roman" panose="02020603050405020304" pitchFamily="18" charset="0"/>
                <a:cs typeface="Times New Roman" panose="02020603050405020304" pitchFamily="18" charset="0"/>
              </a:rPr>
              <a:t> </a:t>
            </a:r>
            <a:r>
              <a:rPr lang="en-US" sz="2200" b="1" dirty="0">
                <a:solidFill>
                  <a:schemeClr val="bg1"/>
                </a:solidFill>
                <a:latin typeface="Times New Roman" panose="02020603050405020304" pitchFamily="18" charset="0"/>
                <a:cs typeface="Times New Roman" panose="02020603050405020304" pitchFamily="18" charset="0"/>
              </a:rPr>
              <a:t>van der Waals </a:t>
            </a:r>
            <a:r>
              <a:rPr lang="en-US" sz="2200" b="1" dirty="0" err="1">
                <a:solidFill>
                  <a:schemeClr val="bg1"/>
                </a:solidFill>
                <a:latin typeface="Times New Roman" panose="02020603050405020304" pitchFamily="18" charset="0"/>
                <a:cs typeface="Times New Roman" panose="02020603050405020304" pitchFamily="18" charset="0"/>
              </a:rPr>
              <a:t>là</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lực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tương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tác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yếu</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giữa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các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phân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tử</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được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hình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thành</a:t>
            </a:r>
            <a:r>
              <a:rPr lang="en-US" sz="2200" dirty="0">
                <a:solidFill>
                  <a:schemeClr val="bg1"/>
                </a:solidFill>
                <a:latin typeface="Times New Roman" panose="02020603050405020304" pitchFamily="18" charset="0"/>
                <a:cs typeface="Times New Roman" panose="02020603050405020304" pitchFamily="18" charset="0"/>
              </a:rPr>
              <a:t> do </a:t>
            </a:r>
            <a:r>
              <a:rPr lang="en-US" sz="2200" dirty="0" err="1">
                <a:solidFill>
                  <a:schemeClr val="bg1"/>
                </a:solidFill>
                <a:latin typeface="Times New Roman" panose="02020603050405020304" pitchFamily="18" charset="0"/>
                <a:cs typeface="Times New Roman" panose="02020603050405020304" pitchFamily="18" charset="0"/>
              </a:rPr>
              <a:t>sự</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xuất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hiện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các</a:t>
            </a:r>
            <a:r>
              <a:rPr lang="en-US" sz="2200"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lưỡng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cực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tạm</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thời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và</a:t>
            </a:r>
            <a:r>
              <a:rPr lang="en-US" sz="2200"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lưỡng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cực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cảm</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ứng</a:t>
            </a:r>
            <a:r>
              <a:rPr lang="en-US" sz="2200" dirty="0">
                <a:solidFill>
                  <a:schemeClr val="bg1"/>
                </a:solidFill>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4503A3F0-777F-D136-FF92-F3B25BC59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574165"/>
            <a:ext cx="1862031" cy="1862031"/>
          </a:xfrm>
          <a:prstGeom prst="rect">
            <a:avLst/>
          </a:prstGeom>
        </p:spPr>
      </p:pic>
      <p:sp>
        <p:nvSpPr>
          <p:cNvPr id="6" name="TextBox 5">
            <a:extLst>
              <a:ext uri="{FF2B5EF4-FFF2-40B4-BE49-F238E27FC236}">
                <a16:creationId xmlns:a16="http://schemas.microsoft.com/office/drawing/2014/main" id="{709B4CC8-6A24-C4C0-9B99-106D1DA26552}"/>
              </a:ext>
            </a:extLst>
          </p:cNvPr>
          <p:cNvSpPr txBox="1"/>
          <p:nvPr/>
        </p:nvSpPr>
        <p:spPr>
          <a:xfrm>
            <a:off x="4658767" y="2479991"/>
            <a:ext cx="3930039" cy="2123658"/>
          </a:xfrm>
          <a:prstGeom prst="rect">
            <a:avLst/>
          </a:prstGeom>
          <a:noFill/>
        </p:spPr>
        <p:txBody>
          <a:bodyPr wrap="square">
            <a:spAutoFit/>
          </a:bodyPr>
          <a:lstStyle/>
          <a:p>
            <a:pPr algn="just"/>
            <a:r>
              <a:rPr lang="en-US" sz="2200" dirty="0" err="1">
                <a:solidFill>
                  <a:schemeClr val="bg1"/>
                </a:solidFill>
                <a:latin typeface="Times New Roman" panose="02020603050405020304" pitchFamily="18" charset="0"/>
                <a:cs typeface="Times New Roman" panose="02020603050405020304" pitchFamily="18" charset="0"/>
              </a:rPr>
              <a:t>Tương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tác</a:t>
            </a:r>
            <a:r>
              <a:rPr lang="en-US" sz="2200" dirty="0">
                <a:solidFill>
                  <a:schemeClr val="bg1"/>
                </a:solidFill>
                <a:latin typeface="Times New Roman" panose="02020603050405020304" pitchFamily="18" charset="0"/>
                <a:cs typeface="Times New Roman" panose="02020603050405020304" pitchFamily="18" charset="0"/>
              </a:rPr>
              <a:t> van der Waals </a:t>
            </a:r>
            <a:r>
              <a:rPr lang="en-US" sz="2200" dirty="0" err="1">
                <a:solidFill>
                  <a:schemeClr val="bg1"/>
                </a:solidFill>
                <a:latin typeface="Times New Roman" panose="02020603050405020304" pitchFamily="18" charset="0"/>
                <a:cs typeface="Times New Roman" panose="02020603050405020304" pitchFamily="18" charset="0"/>
              </a:rPr>
              <a:t>làm</a:t>
            </a:r>
            <a:r>
              <a:rPr lang="en-US" sz="2200"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tăng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nhiệt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độ</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nóng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chảy</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và</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nhiệt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độ</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sôi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các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chất</a:t>
            </a:r>
            <a:r>
              <a:rPr lang="en-US" sz="2200" dirty="0">
                <a:solidFill>
                  <a:schemeClr val="bg1"/>
                </a:solidFill>
                <a:latin typeface="Times New Roman" panose="02020603050405020304" pitchFamily="18" charset="0"/>
                <a:cs typeface="Times New Roman" panose="02020603050405020304" pitchFamily="18" charset="0"/>
              </a:rPr>
              <a:t>. Khi </a:t>
            </a:r>
            <a:r>
              <a:rPr lang="en-US" sz="2200" dirty="0" err="1">
                <a:solidFill>
                  <a:schemeClr val="bg1"/>
                </a:solidFill>
                <a:latin typeface="Times New Roman" panose="02020603050405020304" pitchFamily="18" charset="0"/>
                <a:cs typeface="Times New Roman" panose="02020603050405020304" pitchFamily="18" charset="0"/>
              </a:rPr>
              <a:t>khối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lượng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phân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tử</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tăng</a:t>
            </a:r>
            <a:r>
              <a:rPr lang="en-US" sz="2200"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kích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thước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phân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tử</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tăng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thì</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tương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tác</a:t>
            </a:r>
            <a:r>
              <a:rPr lang="en-US" sz="2200" b="1" dirty="0">
                <a:solidFill>
                  <a:schemeClr val="bg1"/>
                </a:solidFill>
                <a:latin typeface="Times New Roman" panose="02020603050405020304" pitchFamily="18" charset="0"/>
                <a:cs typeface="Times New Roman" panose="02020603050405020304" pitchFamily="18" charset="0"/>
              </a:rPr>
              <a:t> </a:t>
            </a:r>
            <a:endParaRPr lang="en-US" sz="2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8021125"/>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4194925-1B5E-53A4-F926-696F075326E0}"/>
              </a:ext>
            </a:extLst>
          </p:cNvPr>
          <p:cNvSpPr/>
          <p:nvPr/>
        </p:nvSpPr>
        <p:spPr>
          <a:xfrm>
            <a:off x="2718795" y="0"/>
            <a:ext cx="6425205" cy="5143500"/>
          </a:xfrm>
          <a:custGeom>
            <a:avLst/>
            <a:gdLst>
              <a:gd name="connsiteX0" fmla="*/ 176552 w 8198490"/>
              <a:gd name="connsiteY0" fmla="*/ 0 h 6522720"/>
              <a:gd name="connsiteX1" fmla="*/ 8198490 w 8198490"/>
              <a:gd name="connsiteY1" fmla="*/ 0 h 6522720"/>
              <a:gd name="connsiteX2" fmla="*/ 8198490 w 8198490"/>
              <a:gd name="connsiteY2" fmla="*/ 5551675 h 6522720"/>
              <a:gd name="connsiteX3" fmla="*/ 8077166 w 8198490"/>
              <a:gd name="connsiteY3" fmla="*/ 5637950 h 6522720"/>
              <a:gd name="connsiteX4" fmla="*/ 5180628 w 8198490"/>
              <a:gd name="connsiteY4" fmla="*/ 6522720 h 6522720"/>
              <a:gd name="connsiteX5" fmla="*/ 0 w 8198490"/>
              <a:gd name="connsiteY5" fmla="*/ 1342092 h 6522720"/>
              <a:gd name="connsiteX6" fmla="*/ 163100 w 8198490"/>
              <a:gd name="connsiteY6" fmla="*/ 47372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8490" h="6522720">
                <a:moveTo>
                  <a:pt x="176552" y="0"/>
                </a:moveTo>
                <a:lnTo>
                  <a:pt x="8198490" y="0"/>
                </a:lnTo>
                <a:lnTo>
                  <a:pt x="8198490" y="5551675"/>
                </a:lnTo>
                <a:lnTo>
                  <a:pt x="8077166" y="5637950"/>
                </a:lnTo>
                <a:cubicBezTo>
                  <a:pt x="7250333" y="6196548"/>
                  <a:pt x="6253571" y="6522720"/>
                  <a:pt x="5180628" y="6522720"/>
                </a:cubicBezTo>
                <a:cubicBezTo>
                  <a:pt x="2319446" y="6522720"/>
                  <a:pt x="0" y="4203274"/>
                  <a:pt x="0" y="1342092"/>
                </a:cubicBezTo>
                <a:cubicBezTo>
                  <a:pt x="0" y="895032"/>
                  <a:pt x="56627" y="461199"/>
                  <a:pt x="163100" y="47372"/>
                </a:cubicBezTo>
                <a:close/>
              </a:path>
            </a:pathLst>
          </a:custGeom>
          <a:gradFill>
            <a:gsLst>
              <a:gs pos="0">
                <a:srgbClr val="C00000"/>
              </a:gs>
              <a:gs pos="39000">
                <a:srgbClr val="9D1546"/>
              </a:gs>
              <a:gs pos="100000">
                <a:srgbClr val="7030A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4" name="Group 3">
            <a:extLst>
              <a:ext uri="{FF2B5EF4-FFF2-40B4-BE49-F238E27FC236}">
                <a16:creationId xmlns:a16="http://schemas.microsoft.com/office/drawing/2014/main" id="{F71CEB8D-5796-F125-3335-7D0B8F6E6CAE}"/>
              </a:ext>
            </a:extLst>
          </p:cNvPr>
          <p:cNvGrpSpPr/>
          <p:nvPr/>
        </p:nvGrpSpPr>
        <p:grpSpPr>
          <a:xfrm>
            <a:off x="854810" y="933439"/>
            <a:ext cx="2132465" cy="473832"/>
            <a:chOff x="3650114" y="432041"/>
            <a:chExt cx="2132465" cy="473832"/>
          </a:xfrm>
        </p:grpSpPr>
        <p:sp>
          <p:nvSpPr>
            <p:cNvPr id="5" name="Frame 4">
              <a:extLst>
                <a:ext uri="{FF2B5EF4-FFF2-40B4-BE49-F238E27FC236}">
                  <a16:creationId xmlns:a16="http://schemas.microsoft.com/office/drawing/2014/main" id="{326776B3-BA45-076C-41F1-BC2EF6DDCEBF}"/>
                </a:ext>
              </a:extLst>
            </p:cNvPr>
            <p:cNvSpPr/>
            <p:nvPr/>
          </p:nvSpPr>
          <p:spPr>
            <a:xfrm>
              <a:off x="3650114" y="444208"/>
              <a:ext cx="2069393" cy="46166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72E4D804-0304-754F-49FC-D2CD09D0BB35}"/>
                </a:ext>
              </a:extLst>
            </p:cNvPr>
            <p:cNvSpPr txBox="1"/>
            <p:nvPr/>
          </p:nvSpPr>
          <p:spPr>
            <a:xfrm>
              <a:off x="3713185" y="432041"/>
              <a:ext cx="2069394" cy="461665"/>
            </a:xfrm>
            <a:prstGeom prst="rect">
              <a:avLst/>
            </a:prstGeom>
            <a:noFill/>
          </p:spPr>
          <p:txBody>
            <a:bodyPr wrap="square" rtlCol="0">
              <a:spAutoFit/>
            </a:bodyPr>
            <a:lstStyle/>
            <a:p>
              <a:pPr algn="ctr"/>
              <a:r>
                <a:rPr lang="en-US" sz="2400" b="1" dirty="0">
                  <a:solidFill>
                    <a:srgbClr val="7030A0"/>
                  </a:solidFill>
                  <a:latin typeface="Times New Roman" panose="02020603050405020304" pitchFamily="18" charset="0"/>
                  <a:cs typeface="Times New Roman" panose="02020603050405020304" pitchFamily="18" charset="0"/>
                </a:rPr>
                <a:t>VẬN DỤNG</a:t>
              </a:r>
            </a:p>
          </p:txBody>
        </p:sp>
      </p:grpSp>
      <p:sp>
        <p:nvSpPr>
          <p:cNvPr id="7" name="TextBox 6">
            <a:extLst>
              <a:ext uri="{FF2B5EF4-FFF2-40B4-BE49-F238E27FC236}">
                <a16:creationId xmlns:a16="http://schemas.microsoft.com/office/drawing/2014/main" id="{ECCF7982-FE0E-ECA3-C6E0-ABD5D840CC84}"/>
              </a:ext>
            </a:extLst>
          </p:cNvPr>
          <p:cNvSpPr txBox="1"/>
          <p:nvPr/>
        </p:nvSpPr>
        <p:spPr>
          <a:xfrm>
            <a:off x="397542" y="1702638"/>
            <a:ext cx="3047002" cy="76944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2200">
                <a:latin typeface="Times New Roman" panose="02020603050405020304" pitchFamily="18" charset="0"/>
                <a:cs typeface="Times New Roman" panose="02020603050405020304" pitchFamily="18" charset="0"/>
              </a:rPr>
              <a:t>Tại sao nhện nước có thể di chuyển trên mặt nước?</a:t>
            </a:r>
            <a:endParaRPr lang="en-US" sz="22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A0389C08-1457-5105-A032-DA542AA04FCD}"/>
              </a:ext>
            </a:extLst>
          </p:cNvPr>
          <p:cNvSpPr/>
          <p:nvPr/>
        </p:nvSpPr>
        <p:spPr>
          <a:xfrm>
            <a:off x="5354771" y="299404"/>
            <a:ext cx="1861828" cy="46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anose="02020603050405020304" pitchFamily="18" charset="0"/>
                <a:cs typeface="Times New Roman" panose="02020603050405020304" pitchFamily="18" charset="0"/>
              </a:rPr>
              <a:t>Lời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giải</a:t>
            </a:r>
            <a:endParaRPr lang="en-US" sz="2400" b="1" i="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0A8EEF1-50F2-6990-0B2C-1660E8D31248}"/>
              </a:ext>
            </a:extLst>
          </p:cNvPr>
          <p:cNvSpPr txBox="1"/>
          <p:nvPr/>
        </p:nvSpPr>
        <p:spPr>
          <a:xfrm>
            <a:off x="3491880" y="868378"/>
            <a:ext cx="5587611" cy="2585323"/>
          </a:xfrm>
          <a:prstGeom prst="rect">
            <a:avLst/>
          </a:prstGeom>
          <a:noFill/>
        </p:spPr>
        <p:txBody>
          <a:bodyPr wrap="square">
            <a:spAutoFit/>
          </a:bodyPr>
          <a:lstStyle/>
          <a:p>
            <a:r>
              <a:rPr lang="vi-VN" dirty="0">
                <a:solidFill>
                  <a:schemeClr val="bg1"/>
                </a:solidFill>
                <a:latin typeface="Times New Roman" panose="02020603050405020304" pitchFamily="18" charset="0"/>
                <a:cs typeface="Times New Roman" panose="02020603050405020304" pitchFamily="18" charset="0"/>
              </a:rPr>
              <a:t>- Giữa các phân tử nước hình thành lực liên kết hydrogen</a:t>
            </a:r>
          </a:p>
          <a:p>
            <a:r>
              <a:rPr lang="en-US" dirty="0">
                <a:solidFill>
                  <a:schemeClr val="bg1"/>
                </a:solidFill>
                <a:latin typeface="Times New Roman" panose="02020603050405020304" pitchFamily="18" charset="0"/>
                <a:cs typeface="Times New Roman" panose="02020603050405020304" pitchFamily="18" charset="0"/>
              </a:rPr>
              <a:t>⇒</a:t>
            </a:r>
            <a:r>
              <a:rPr lang="vi-VN" dirty="0">
                <a:solidFill>
                  <a:schemeClr val="bg1"/>
                </a:solidFill>
                <a:latin typeface="Times New Roman" panose="02020603050405020304" pitchFamily="18" charset="0"/>
                <a:cs typeface="Times New Roman" panose="02020603050405020304" pitchFamily="18" charset="0"/>
              </a:rPr>
              <a:t> Liên kết hydrogen giữa các phân tử nước trên bề mặt nước và giữa các phân tử nước trên bề mặt và lớp nước bên dưới tạo ra sức căng bề mặt cho nước</a:t>
            </a:r>
          </a:p>
          <a:p>
            <a:r>
              <a:rPr lang="vi-VN" dirty="0">
                <a:solidFill>
                  <a:schemeClr val="bg1"/>
                </a:solidFill>
                <a:latin typeface="Times New Roman" panose="02020603050405020304" pitchFamily="18" charset="0"/>
                <a:cs typeface="Times New Roman" panose="02020603050405020304" pitchFamily="18" charset="0"/>
              </a:rPr>
              <a:t>- Chân của con nhện nước gồm các chất kị nước (không phân cực), phân tử các chất nảy đẩy nước khiến cho chân của nhện nước không bị nước bao bọc và tụt xuống dưới nước. Vì vậy chúng có thể di chuyển trên bề mặt nước mà không làm vỡ bề mặt nước</a:t>
            </a:r>
          </a:p>
        </p:txBody>
      </p:sp>
      <p:pic>
        <p:nvPicPr>
          <p:cNvPr id="15" name="Picture 14">
            <a:extLst>
              <a:ext uri="{FF2B5EF4-FFF2-40B4-BE49-F238E27FC236}">
                <a16:creationId xmlns:a16="http://schemas.microsoft.com/office/drawing/2014/main" id="{364DE38A-0E01-8430-2E55-D04F44D59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87" y="2671421"/>
            <a:ext cx="2808312" cy="18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a:extLst>
              <a:ext uri="{FF2B5EF4-FFF2-40B4-BE49-F238E27FC236}">
                <a16:creationId xmlns:a16="http://schemas.microsoft.com/office/drawing/2014/main" id="{1D8932B1-C332-5D9C-0D03-57BFA6A868C7}"/>
              </a:ext>
            </a:extLst>
          </p:cNvPr>
          <p:cNvSpPr txBox="1"/>
          <p:nvPr/>
        </p:nvSpPr>
        <p:spPr>
          <a:xfrm>
            <a:off x="732912" y="4480709"/>
            <a:ext cx="2592288" cy="646331"/>
          </a:xfrm>
          <a:prstGeom prst="rect">
            <a:avLst/>
          </a:prstGeom>
          <a:noFill/>
        </p:spPr>
        <p:txBody>
          <a:bodyPr wrap="square">
            <a:spAutoFit/>
          </a:bodyPr>
          <a:lstStyle/>
          <a:p>
            <a:pPr algn="ctr"/>
            <a:r>
              <a:rPr lang="en-US" sz="1800" b="1" i="1" dirty="0" err="1">
                <a:solidFill>
                  <a:schemeClr val="accent6"/>
                </a:solidFill>
                <a:effectLst/>
                <a:latin typeface="Times New Roman" panose="02020603050405020304" pitchFamily="18" charset="0"/>
                <a:ea typeface="Calibri" panose="020F0502020204030204" pitchFamily="34" charset="0"/>
              </a:rPr>
              <a:t>Nhện</a:t>
            </a:r>
            <a:r>
              <a:rPr lang="en-US" sz="1800" b="1" i="1" dirty="0">
                <a:solidFill>
                  <a:schemeClr val="accent6"/>
                </a:solidFill>
                <a:effectLst/>
                <a:latin typeface="Times New Roman" panose="02020603050405020304" pitchFamily="18" charset="0"/>
                <a:ea typeface="Calibri" panose="020F0502020204030204" pitchFamily="34" charset="0"/>
              </a:rPr>
              <a:t> </a:t>
            </a:r>
            <a:r>
              <a:rPr lang="en-US" sz="1800" b="1" i="1" dirty="0" err="1">
                <a:solidFill>
                  <a:schemeClr val="accent6"/>
                </a:solidFill>
                <a:effectLst/>
                <a:latin typeface="Times New Roman" panose="02020603050405020304" pitchFamily="18" charset="0"/>
                <a:ea typeface="Calibri" panose="020F0502020204030204" pitchFamily="34" charset="0"/>
              </a:rPr>
              <a:t>nước</a:t>
            </a:r>
            <a:r>
              <a:rPr lang="en-US" sz="1800" b="1" i="1" dirty="0">
                <a:solidFill>
                  <a:schemeClr val="accent6"/>
                </a:solidFill>
                <a:effectLst/>
                <a:latin typeface="Times New Roman" panose="02020603050405020304" pitchFamily="18" charset="0"/>
                <a:ea typeface="Calibri" panose="020F0502020204030204" pitchFamily="34" charset="0"/>
              </a:rPr>
              <a:t> di </a:t>
            </a:r>
            <a:r>
              <a:rPr lang="en-US" sz="1800" b="1" i="1" dirty="0" err="1">
                <a:solidFill>
                  <a:schemeClr val="accent6"/>
                </a:solidFill>
                <a:effectLst/>
                <a:latin typeface="Times New Roman" panose="02020603050405020304" pitchFamily="18" charset="0"/>
                <a:ea typeface="Calibri" panose="020F0502020204030204" pitchFamily="34" charset="0"/>
              </a:rPr>
              <a:t>chuyển</a:t>
            </a:r>
            <a:r>
              <a:rPr lang="en-US" sz="1800" b="1" i="1" dirty="0">
                <a:solidFill>
                  <a:schemeClr val="accent6"/>
                </a:solidFill>
                <a:effectLst/>
                <a:latin typeface="Times New Roman" panose="02020603050405020304" pitchFamily="18" charset="0"/>
                <a:ea typeface="Calibri" panose="020F0502020204030204" pitchFamily="34" charset="0"/>
              </a:rPr>
              <a:t> </a:t>
            </a:r>
            <a:r>
              <a:rPr lang="en-US" sz="1800" b="1" i="1" dirty="0" err="1">
                <a:solidFill>
                  <a:schemeClr val="accent6"/>
                </a:solidFill>
                <a:effectLst/>
                <a:latin typeface="Times New Roman" panose="02020603050405020304" pitchFamily="18" charset="0"/>
                <a:ea typeface="Calibri" panose="020F0502020204030204" pitchFamily="34" charset="0"/>
              </a:rPr>
              <a:t>trên</a:t>
            </a:r>
            <a:r>
              <a:rPr lang="en-US" sz="1800" b="1" i="1" dirty="0">
                <a:solidFill>
                  <a:schemeClr val="accent6"/>
                </a:solidFill>
                <a:effectLst/>
                <a:latin typeface="Times New Roman" panose="02020603050405020304" pitchFamily="18" charset="0"/>
                <a:ea typeface="Calibri" panose="020F0502020204030204" pitchFamily="34" charset="0"/>
              </a:rPr>
              <a:t> </a:t>
            </a:r>
            <a:r>
              <a:rPr lang="en-US" sz="1800" b="1" i="1" dirty="0" err="1">
                <a:solidFill>
                  <a:schemeClr val="accent6"/>
                </a:solidFill>
                <a:effectLst/>
                <a:latin typeface="Times New Roman" panose="02020603050405020304" pitchFamily="18" charset="0"/>
                <a:ea typeface="Calibri" panose="020F0502020204030204" pitchFamily="34" charset="0"/>
              </a:rPr>
              <a:t>mặt</a:t>
            </a:r>
            <a:r>
              <a:rPr lang="en-US" sz="1800" b="1" i="1" dirty="0">
                <a:solidFill>
                  <a:schemeClr val="accent6"/>
                </a:solidFill>
                <a:effectLst/>
                <a:latin typeface="Times New Roman" panose="02020603050405020304" pitchFamily="18" charset="0"/>
                <a:ea typeface="Calibri" panose="020F0502020204030204" pitchFamily="34" charset="0"/>
              </a:rPr>
              <a:t> </a:t>
            </a:r>
            <a:r>
              <a:rPr lang="en-US" sz="1800" b="1" i="1" dirty="0" err="1">
                <a:solidFill>
                  <a:schemeClr val="accent6"/>
                </a:solidFill>
                <a:effectLst/>
                <a:latin typeface="Times New Roman" panose="02020603050405020304" pitchFamily="18" charset="0"/>
                <a:ea typeface="Calibri" panose="020F0502020204030204" pitchFamily="34" charset="0"/>
              </a:rPr>
              <a:t>nước</a:t>
            </a:r>
            <a:endParaRPr lang="en-US" i="1" dirty="0">
              <a:solidFill>
                <a:schemeClr val="accent6"/>
              </a:solidFill>
            </a:endParaRPr>
          </a:p>
        </p:txBody>
      </p:sp>
    </p:spTree>
    <p:extLst>
      <p:ext uri="{BB962C8B-B14F-4D97-AF65-F5344CB8AC3E}">
        <p14:creationId xmlns:p14="http://schemas.microsoft.com/office/powerpoint/2010/main" val="1029497652"/>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tr.jpg"/>
          <p:cNvPicPr>
            <a:picLocks noChangeAspect="1" noChangeArrowheads="1"/>
          </p:cNvPicPr>
          <p:nvPr/>
        </p:nvPicPr>
        <p:blipFill>
          <a:blip r:embed="rId3" cstate="print"/>
          <a:srcRect/>
          <a:stretch>
            <a:fillRect/>
          </a:stretch>
        </p:blipFill>
        <p:spPr bwMode="auto">
          <a:xfrm>
            <a:off x="0" y="-4762"/>
            <a:ext cx="9144000" cy="5148262"/>
          </a:xfrm>
          <a:prstGeom prst="rect">
            <a:avLst/>
          </a:prstGeom>
          <a:noFill/>
        </p:spPr>
      </p:pic>
      <p:sp>
        <p:nvSpPr>
          <p:cNvPr id="17" name="TextBox 11">
            <a:extLst>
              <a:ext uri="{FF2B5EF4-FFF2-40B4-BE49-F238E27FC236}">
                <a16:creationId xmlns:a16="http://schemas.microsoft.com/office/drawing/2014/main" id="{20B248D6-4252-8AFB-E76D-3321D0DCDD02}"/>
              </a:ext>
            </a:extLst>
          </p:cNvPr>
          <p:cNvSpPr txBox="1"/>
          <p:nvPr/>
        </p:nvSpPr>
        <p:spPr>
          <a:xfrm>
            <a:off x="2975967" y="1797877"/>
            <a:ext cx="5911746" cy="1542984"/>
          </a:xfrm>
          <a:prstGeom prst="rect">
            <a:avLst/>
          </a:prstGeom>
          <a:noFill/>
        </p:spPr>
        <p:txBody>
          <a:bodyPr wrap="none" lIns="65023" tIns="32511" rIns="65023" bIns="32511" rtlCol="0">
            <a:spAutoFit/>
          </a:bodyPr>
          <a:lstStyle/>
          <a:p>
            <a:pPr lvl="0" algn="ctr"/>
            <a:r>
              <a:rPr lang="nl-NL" altLang="zh-CN" sz="9600" b="1" dirty="0">
                <a:solidFill>
                  <a:srgbClr val="00B050"/>
                </a:solidFill>
                <a:latin typeface="Times New Roman" panose="02020603050405020304" pitchFamily="18" charset="0"/>
                <a:cs typeface="Times New Roman" panose="02020603050405020304" pitchFamily="18" charset="0"/>
                <a:sym typeface="+mn-lt"/>
              </a:rPr>
              <a:t>CỦNG CỐ</a:t>
            </a:r>
            <a:endParaRPr lang="zh-CN" altLang="en-US" sz="9600" b="1" dirty="0">
              <a:solidFill>
                <a:srgbClr val="00B05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680703813"/>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1000"/>
                                        <p:tgtEl>
                                          <p:spTgt spid="2050"/>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ppt_x</p:attrName>
                                        </p:attrNameLst>
                                      </p:cBhvr>
                                      <p:tavLst>
                                        <p:tav tm="0">
                                          <p:val>
                                            <p:strVal val="#ppt_x-#ppt_w*1.125000"/>
                                          </p:val>
                                        </p:tav>
                                        <p:tav tm="100000">
                                          <p:val>
                                            <p:strVal val="#ppt_x"/>
                                          </p:val>
                                        </p:tav>
                                      </p:tavLst>
                                    </p:anim>
                                    <p:animEffect transition="in" filter="wipe(righ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grpSp>
        <p:nvGrpSpPr>
          <p:cNvPr id="7" name="Group 6">
            <a:extLst>
              <a:ext uri="{FF2B5EF4-FFF2-40B4-BE49-F238E27FC236}">
                <a16:creationId xmlns:a16="http://schemas.microsoft.com/office/drawing/2014/main" id="{689D5098-C0C0-ACEF-6A92-2A36D762D4FD}"/>
              </a:ext>
            </a:extLst>
          </p:cNvPr>
          <p:cNvGrpSpPr/>
          <p:nvPr/>
        </p:nvGrpSpPr>
        <p:grpSpPr>
          <a:xfrm>
            <a:off x="6936091" y="1558330"/>
            <a:ext cx="1533251" cy="1013420"/>
            <a:chOff x="6969726" y="1689170"/>
            <a:chExt cx="1780610" cy="1169700"/>
          </a:xfrm>
        </p:grpSpPr>
        <p:sp>
          <p:nvSpPr>
            <p:cNvPr id="76" name="Google Shape;76;p16"/>
            <p:cNvSpPr/>
            <p:nvPr/>
          </p:nvSpPr>
          <p:spPr>
            <a:xfrm>
              <a:off x="6969726" y="1689170"/>
              <a:ext cx="1459500" cy="1169700"/>
            </a:xfrm>
            <a:prstGeom prst="roundRect">
              <a:avLst>
                <a:gd name="adj" fmla="val 10538"/>
              </a:avLst>
            </a:prstGeom>
            <a:solidFill>
              <a:schemeClr val="accent4"/>
            </a:solidFill>
            <a:ln>
              <a:noFill/>
            </a:ln>
          </p:spPr>
          <p:txBody>
            <a:bodyPr spcFirstLastPara="1" wrap="square" lIns="91425" tIns="91425" rIns="91425" bIns="91425" anchor="ctr" anchorCtr="0">
              <a:noAutofit/>
            </a:bodyPr>
            <a:lstStyle/>
            <a:p>
              <a:pPr defTabSz="914378"/>
              <a:endParaRPr sz="1600" dirty="0">
                <a:solidFill>
                  <a:schemeClr val="bg1"/>
                </a:solidFill>
                <a:latin typeface="Times New Roman" panose="02020603050405020304" pitchFamily="18" charset="0"/>
                <a:cs typeface="Times New Roman" panose="02020603050405020304" pitchFamily="18" charset="0"/>
              </a:endParaRPr>
            </a:p>
          </p:txBody>
        </p:sp>
        <p:sp>
          <p:nvSpPr>
            <p:cNvPr id="77" name="Google Shape;77;p16"/>
            <p:cNvSpPr/>
            <p:nvPr/>
          </p:nvSpPr>
          <p:spPr>
            <a:xfrm>
              <a:off x="8214644"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78"/>
              <a:endParaRPr sz="1600" dirty="0">
                <a:solidFill>
                  <a:schemeClr val="bg1"/>
                </a:solidFill>
                <a:latin typeface="Times New Roman" panose="02020603050405020304" pitchFamily="18" charset="0"/>
                <a:cs typeface="Times New Roman" panose="02020603050405020304" pitchFamily="18" charset="0"/>
              </a:endParaRPr>
            </a:p>
          </p:txBody>
        </p:sp>
        <p:sp>
          <p:nvSpPr>
            <p:cNvPr id="78" name="Google Shape;78;p16"/>
            <p:cNvSpPr/>
            <p:nvPr/>
          </p:nvSpPr>
          <p:spPr>
            <a:xfrm>
              <a:off x="8119876"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5"/>
            </a:solidFill>
            <a:ln>
              <a:noFill/>
            </a:ln>
          </p:spPr>
          <p:txBody>
            <a:bodyPr spcFirstLastPara="1" wrap="square" lIns="91425" tIns="91425" rIns="91425" bIns="91425" anchor="ctr" anchorCtr="0">
              <a:noAutofit/>
            </a:bodyPr>
            <a:lstStyle/>
            <a:p>
              <a:pPr defTabSz="914378"/>
              <a:endParaRPr sz="1600" dirty="0">
                <a:solidFill>
                  <a:schemeClr val="bg1"/>
                </a:solidFill>
                <a:latin typeface="Times New Roman" panose="02020603050405020304" pitchFamily="18" charset="0"/>
                <a:cs typeface="Times New Roman" panose="02020603050405020304" pitchFamily="18" charset="0"/>
              </a:endParaRPr>
            </a:p>
          </p:txBody>
        </p:sp>
        <p:sp>
          <p:nvSpPr>
            <p:cNvPr id="79" name="Google Shape;79;p16"/>
            <p:cNvSpPr txBox="1"/>
            <p:nvPr/>
          </p:nvSpPr>
          <p:spPr>
            <a:xfrm>
              <a:off x="7196068" y="1844676"/>
              <a:ext cx="1006800" cy="829500"/>
            </a:xfrm>
            <a:prstGeom prst="rect">
              <a:avLst/>
            </a:prstGeom>
            <a:noFill/>
            <a:ln>
              <a:noFill/>
            </a:ln>
          </p:spPr>
          <p:txBody>
            <a:bodyPr spcFirstLastPara="1" wrap="square" lIns="228600" tIns="228600" rIns="228600" bIns="228600" anchor="ctr" anchorCtr="0">
              <a:noAutofit/>
            </a:bodyPr>
            <a:lstStyle/>
            <a:p>
              <a:pPr algn="ctr" defTabSz="914378"/>
              <a:r>
                <a:rPr lang="en" sz="4000" b="1" dirty="0">
                  <a:solidFill>
                    <a:schemeClr val="bg1"/>
                  </a:solidFill>
                  <a:latin typeface="Times New Roman" panose="02020603050405020304" pitchFamily="18" charset="0"/>
                  <a:ea typeface="Fira Sans"/>
                  <a:cs typeface="Times New Roman" panose="02020603050405020304" pitchFamily="18" charset="0"/>
                  <a:sym typeface="Fira Sans"/>
                </a:rPr>
                <a:t>D</a:t>
              </a:r>
              <a:endParaRPr sz="4000" b="1" dirty="0">
                <a:solidFill>
                  <a:schemeClr val="bg1"/>
                </a:solidFill>
                <a:latin typeface="Times New Roman" panose="02020603050405020304" pitchFamily="18" charset="0"/>
                <a:ea typeface="Fira Sans"/>
                <a:cs typeface="Times New Roman" panose="02020603050405020304" pitchFamily="18" charset="0"/>
                <a:sym typeface="Fira Sans"/>
              </a:endParaRPr>
            </a:p>
          </p:txBody>
        </p:sp>
      </p:grpSp>
      <p:grpSp>
        <p:nvGrpSpPr>
          <p:cNvPr id="6" name="Group 5">
            <a:extLst>
              <a:ext uri="{FF2B5EF4-FFF2-40B4-BE49-F238E27FC236}">
                <a16:creationId xmlns:a16="http://schemas.microsoft.com/office/drawing/2014/main" id="{F95209F8-8C8E-0BEB-C39B-6B973F7E4483}"/>
              </a:ext>
            </a:extLst>
          </p:cNvPr>
          <p:cNvGrpSpPr/>
          <p:nvPr/>
        </p:nvGrpSpPr>
        <p:grpSpPr>
          <a:xfrm>
            <a:off x="4826662" y="1558330"/>
            <a:ext cx="1533251" cy="1013420"/>
            <a:chOff x="4882438" y="1689170"/>
            <a:chExt cx="1780610" cy="1169700"/>
          </a:xfrm>
        </p:grpSpPr>
        <p:sp>
          <p:nvSpPr>
            <p:cNvPr id="80" name="Google Shape;80;p16"/>
            <p:cNvSpPr/>
            <p:nvPr/>
          </p:nvSpPr>
          <p:spPr>
            <a:xfrm>
              <a:off x="4882438" y="1689170"/>
              <a:ext cx="1459500" cy="1169700"/>
            </a:xfrm>
            <a:prstGeom prst="roundRect">
              <a:avLst>
                <a:gd name="adj" fmla="val 10538"/>
              </a:avLst>
            </a:prstGeom>
            <a:solidFill>
              <a:schemeClr val="accent3"/>
            </a:solidFill>
            <a:ln>
              <a:noFill/>
            </a:ln>
          </p:spPr>
          <p:txBody>
            <a:bodyPr spcFirstLastPara="1" wrap="square" lIns="91425" tIns="91425" rIns="91425" bIns="91425" anchor="ctr" anchorCtr="0">
              <a:noAutofit/>
            </a:bodyPr>
            <a:lstStyle/>
            <a:p>
              <a:pPr defTabSz="914378"/>
              <a:endParaRPr sz="1600" dirty="0">
                <a:solidFill>
                  <a:schemeClr val="bg1"/>
                </a:solidFill>
                <a:latin typeface="Times New Roman" panose="02020603050405020304" pitchFamily="18" charset="0"/>
                <a:cs typeface="Times New Roman" panose="02020603050405020304" pitchFamily="18" charset="0"/>
              </a:endParaRPr>
            </a:p>
          </p:txBody>
        </p:sp>
        <p:sp>
          <p:nvSpPr>
            <p:cNvPr id="81" name="Google Shape;81;p16"/>
            <p:cNvSpPr/>
            <p:nvPr/>
          </p:nvSpPr>
          <p:spPr>
            <a:xfrm>
              <a:off x="6127356"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78"/>
              <a:endParaRPr sz="1600" dirty="0">
                <a:solidFill>
                  <a:schemeClr val="bg1"/>
                </a:solidFill>
                <a:latin typeface="Times New Roman" panose="02020603050405020304" pitchFamily="18" charset="0"/>
                <a:cs typeface="Times New Roman" panose="02020603050405020304" pitchFamily="18" charset="0"/>
              </a:endParaRPr>
            </a:p>
          </p:txBody>
        </p:sp>
        <p:sp>
          <p:nvSpPr>
            <p:cNvPr id="82" name="Google Shape;82;p16"/>
            <p:cNvSpPr/>
            <p:nvPr/>
          </p:nvSpPr>
          <p:spPr>
            <a:xfrm>
              <a:off x="6053017"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4"/>
            </a:solidFill>
            <a:ln>
              <a:noFill/>
            </a:ln>
          </p:spPr>
          <p:txBody>
            <a:bodyPr spcFirstLastPara="1" wrap="square" lIns="91425" tIns="91425" rIns="91425" bIns="91425" anchor="ctr" anchorCtr="0">
              <a:noAutofit/>
            </a:bodyPr>
            <a:lstStyle/>
            <a:p>
              <a:pPr defTabSz="914378"/>
              <a:endParaRPr sz="1600" dirty="0">
                <a:solidFill>
                  <a:schemeClr val="bg1"/>
                </a:solidFill>
                <a:latin typeface="Times New Roman" panose="02020603050405020304" pitchFamily="18" charset="0"/>
                <a:cs typeface="Times New Roman" panose="02020603050405020304" pitchFamily="18" charset="0"/>
              </a:endParaRPr>
            </a:p>
          </p:txBody>
        </p:sp>
        <p:sp>
          <p:nvSpPr>
            <p:cNvPr id="83" name="Google Shape;83;p16"/>
            <p:cNvSpPr txBox="1"/>
            <p:nvPr/>
          </p:nvSpPr>
          <p:spPr>
            <a:xfrm>
              <a:off x="5108780" y="1844676"/>
              <a:ext cx="1006800" cy="829500"/>
            </a:xfrm>
            <a:prstGeom prst="rect">
              <a:avLst/>
            </a:prstGeom>
            <a:noFill/>
            <a:ln>
              <a:noFill/>
            </a:ln>
          </p:spPr>
          <p:txBody>
            <a:bodyPr spcFirstLastPara="1" wrap="square" lIns="228600" tIns="228600" rIns="228600" bIns="228600" anchor="ctr" anchorCtr="0">
              <a:noAutofit/>
            </a:bodyPr>
            <a:lstStyle/>
            <a:p>
              <a:pPr algn="ctr" defTabSz="914378"/>
              <a:r>
                <a:rPr lang="en" sz="4000" b="1" dirty="0">
                  <a:solidFill>
                    <a:schemeClr val="bg1"/>
                  </a:solidFill>
                  <a:latin typeface="Times New Roman" panose="02020603050405020304" pitchFamily="18" charset="0"/>
                  <a:ea typeface="Fira Sans"/>
                  <a:cs typeface="Times New Roman" panose="02020603050405020304" pitchFamily="18" charset="0"/>
                  <a:sym typeface="Fira Sans"/>
                </a:rPr>
                <a:t>C</a:t>
              </a:r>
              <a:endParaRPr sz="4000" b="1" dirty="0">
                <a:solidFill>
                  <a:schemeClr val="bg1"/>
                </a:solidFill>
                <a:latin typeface="Times New Roman" panose="02020603050405020304" pitchFamily="18" charset="0"/>
                <a:ea typeface="Fira Sans"/>
                <a:cs typeface="Times New Roman" panose="02020603050405020304" pitchFamily="18" charset="0"/>
                <a:sym typeface="Fira Sans"/>
              </a:endParaRPr>
            </a:p>
          </p:txBody>
        </p:sp>
      </p:grpSp>
      <p:grpSp>
        <p:nvGrpSpPr>
          <p:cNvPr id="5" name="Group 4">
            <a:extLst>
              <a:ext uri="{FF2B5EF4-FFF2-40B4-BE49-F238E27FC236}">
                <a16:creationId xmlns:a16="http://schemas.microsoft.com/office/drawing/2014/main" id="{7DA895AF-D990-FD9F-8C32-CB6FBD893463}"/>
              </a:ext>
            </a:extLst>
          </p:cNvPr>
          <p:cNvGrpSpPr/>
          <p:nvPr/>
        </p:nvGrpSpPr>
        <p:grpSpPr>
          <a:xfrm>
            <a:off x="2717233" y="1558330"/>
            <a:ext cx="1533251" cy="1013420"/>
            <a:chOff x="2812699" y="1689170"/>
            <a:chExt cx="1780610" cy="1169700"/>
          </a:xfrm>
        </p:grpSpPr>
        <p:sp>
          <p:nvSpPr>
            <p:cNvPr id="84" name="Google Shape;84;p16"/>
            <p:cNvSpPr/>
            <p:nvPr/>
          </p:nvSpPr>
          <p:spPr>
            <a:xfrm>
              <a:off x="2812699" y="1689170"/>
              <a:ext cx="1459500" cy="1169700"/>
            </a:xfrm>
            <a:prstGeom prst="roundRect">
              <a:avLst>
                <a:gd name="adj" fmla="val 10538"/>
              </a:avLst>
            </a:prstGeom>
            <a:solidFill>
              <a:schemeClr val="accent2"/>
            </a:solidFill>
            <a:ln>
              <a:noFill/>
            </a:ln>
          </p:spPr>
          <p:txBody>
            <a:bodyPr spcFirstLastPara="1" wrap="square" lIns="91425" tIns="91425" rIns="91425" bIns="91425" anchor="ctr" anchorCtr="0">
              <a:noAutofit/>
            </a:bodyPr>
            <a:lstStyle/>
            <a:p>
              <a:pPr defTabSz="914378"/>
              <a:endParaRPr sz="1600" dirty="0">
                <a:solidFill>
                  <a:schemeClr val="bg1"/>
                </a:solidFill>
                <a:latin typeface="Times New Roman" panose="02020603050405020304" pitchFamily="18" charset="0"/>
                <a:cs typeface="Times New Roman" panose="02020603050405020304" pitchFamily="18" charset="0"/>
              </a:endParaRPr>
            </a:p>
          </p:txBody>
        </p:sp>
        <p:sp>
          <p:nvSpPr>
            <p:cNvPr id="85" name="Google Shape;85;p16"/>
            <p:cNvSpPr/>
            <p:nvPr/>
          </p:nvSpPr>
          <p:spPr>
            <a:xfrm>
              <a:off x="4057617"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78"/>
              <a:endParaRPr sz="1600" dirty="0">
                <a:solidFill>
                  <a:schemeClr val="bg1"/>
                </a:solidFill>
                <a:latin typeface="Times New Roman" panose="02020603050405020304" pitchFamily="18" charset="0"/>
                <a:cs typeface="Times New Roman" panose="02020603050405020304" pitchFamily="18" charset="0"/>
              </a:endParaRPr>
            </a:p>
          </p:txBody>
        </p:sp>
        <p:sp>
          <p:nvSpPr>
            <p:cNvPr id="86" name="Google Shape;86;p16"/>
            <p:cNvSpPr/>
            <p:nvPr/>
          </p:nvSpPr>
          <p:spPr>
            <a:xfrm>
              <a:off x="3962849"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6"/>
            </a:solidFill>
            <a:ln>
              <a:noFill/>
            </a:ln>
          </p:spPr>
          <p:txBody>
            <a:bodyPr spcFirstLastPara="1" wrap="square" lIns="91425" tIns="91425" rIns="91425" bIns="91425" anchor="ctr" anchorCtr="0">
              <a:noAutofit/>
            </a:bodyPr>
            <a:lstStyle/>
            <a:p>
              <a:pPr defTabSz="914378"/>
              <a:endParaRPr sz="1600" dirty="0">
                <a:solidFill>
                  <a:schemeClr val="bg1"/>
                </a:solidFill>
                <a:latin typeface="Times New Roman" panose="02020603050405020304" pitchFamily="18" charset="0"/>
                <a:cs typeface="Times New Roman" panose="02020603050405020304" pitchFamily="18" charset="0"/>
              </a:endParaRPr>
            </a:p>
          </p:txBody>
        </p:sp>
        <p:sp>
          <p:nvSpPr>
            <p:cNvPr id="87" name="Google Shape;87;p16"/>
            <p:cNvSpPr txBox="1"/>
            <p:nvPr/>
          </p:nvSpPr>
          <p:spPr>
            <a:xfrm>
              <a:off x="3039041" y="1844676"/>
              <a:ext cx="1006800" cy="829500"/>
            </a:xfrm>
            <a:prstGeom prst="rect">
              <a:avLst/>
            </a:prstGeom>
            <a:noFill/>
            <a:ln>
              <a:noFill/>
            </a:ln>
          </p:spPr>
          <p:txBody>
            <a:bodyPr spcFirstLastPara="1" wrap="square" lIns="228600" tIns="228600" rIns="228600" bIns="228600" anchor="ctr" anchorCtr="0">
              <a:noAutofit/>
            </a:bodyPr>
            <a:lstStyle/>
            <a:p>
              <a:pPr algn="ctr" defTabSz="914378"/>
              <a:r>
                <a:rPr lang="en" sz="4000" b="1" dirty="0">
                  <a:solidFill>
                    <a:schemeClr val="bg1"/>
                  </a:solidFill>
                  <a:latin typeface="Times New Roman" panose="02020603050405020304" pitchFamily="18" charset="0"/>
                  <a:ea typeface="Fira Sans"/>
                  <a:cs typeface="Times New Roman" panose="02020603050405020304" pitchFamily="18" charset="0"/>
                  <a:sym typeface="Fira Sans"/>
                </a:rPr>
                <a:t>B</a:t>
              </a:r>
              <a:endParaRPr sz="4000" b="1" dirty="0">
                <a:solidFill>
                  <a:schemeClr val="bg1"/>
                </a:solidFill>
                <a:latin typeface="Times New Roman" panose="02020603050405020304" pitchFamily="18" charset="0"/>
                <a:ea typeface="Fira Sans"/>
                <a:cs typeface="Times New Roman" panose="02020603050405020304" pitchFamily="18" charset="0"/>
                <a:sym typeface="Fira Sans"/>
              </a:endParaRPr>
            </a:p>
          </p:txBody>
        </p:sp>
      </p:grpSp>
      <p:grpSp>
        <p:nvGrpSpPr>
          <p:cNvPr id="4" name="Group 3">
            <a:extLst>
              <a:ext uri="{FF2B5EF4-FFF2-40B4-BE49-F238E27FC236}">
                <a16:creationId xmlns:a16="http://schemas.microsoft.com/office/drawing/2014/main" id="{1DF1DEFF-7B79-34BD-4C30-E81B5ECBA9AE}"/>
              </a:ext>
            </a:extLst>
          </p:cNvPr>
          <p:cNvGrpSpPr/>
          <p:nvPr/>
        </p:nvGrpSpPr>
        <p:grpSpPr>
          <a:xfrm>
            <a:off x="607804" y="1558330"/>
            <a:ext cx="1533251" cy="1013420"/>
            <a:chOff x="725411" y="1689170"/>
            <a:chExt cx="1780610" cy="1169700"/>
          </a:xfrm>
        </p:grpSpPr>
        <p:sp>
          <p:nvSpPr>
            <p:cNvPr id="90" name="Google Shape;90;p16"/>
            <p:cNvSpPr/>
            <p:nvPr/>
          </p:nvSpPr>
          <p:spPr>
            <a:xfrm>
              <a:off x="725411" y="1689170"/>
              <a:ext cx="1459500" cy="1169700"/>
            </a:xfrm>
            <a:prstGeom prst="roundRect">
              <a:avLst>
                <a:gd name="adj" fmla="val 10538"/>
              </a:avLst>
            </a:prstGeom>
            <a:solidFill>
              <a:schemeClr val="accent1"/>
            </a:solidFill>
            <a:ln>
              <a:noFill/>
            </a:ln>
          </p:spPr>
          <p:txBody>
            <a:bodyPr spcFirstLastPara="1" wrap="square" lIns="91425" tIns="91425" rIns="91425" bIns="91425" anchor="ctr" anchorCtr="0">
              <a:noAutofit/>
            </a:bodyPr>
            <a:lstStyle/>
            <a:p>
              <a:pPr defTabSz="914378"/>
              <a:endParaRPr sz="1600" dirty="0">
                <a:solidFill>
                  <a:schemeClr val="bg1"/>
                </a:solidFill>
                <a:latin typeface="Times New Roman" panose="02020603050405020304" pitchFamily="18" charset="0"/>
                <a:ea typeface="+mn-ea"/>
                <a:cs typeface="Times New Roman" panose="02020603050405020304" pitchFamily="18" charset="0"/>
              </a:endParaRPr>
            </a:p>
          </p:txBody>
        </p:sp>
        <p:sp>
          <p:nvSpPr>
            <p:cNvPr id="91" name="Google Shape;91;p16"/>
            <p:cNvSpPr/>
            <p:nvPr/>
          </p:nvSpPr>
          <p:spPr>
            <a:xfrm>
              <a:off x="1970329"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78"/>
              <a:endParaRPr sz="1600" dirty="0">
                <a:solidFill>
                  <a:schemeClr val="bg1"/>
                </a:solidFill>
                <a:latin typeface="Times New Roman" panose="02020603050405020304" pitchFamily="18" charset="0"/>
                <a:ea typeface="+mn-ea"/>
                <a:cs typeface="Times New Roman" panose="02020603050405020304" pitchFamily="18" charset="0"/>
              </a:endParaRPr>
            </a:p>
          </p:txBody>
        </p:sp>
        <p:sp>
          <p:nvSpPr>
            <p:cNvPr id="92" name="Google Shape;92;p16"/>
            <p:cNvSpPr/>
            <p:nvPr/>
          </p:nvSpPr>
          <p:spPr>
            <a:xfrm>
              <a:off x="1900093"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2"/>
            </a:solidFill>
            <a:ln>
              <a:noFill/>
            </a:ln>
          </p:spPr>
          <p:txBody>
            <a:bodyPr spcFirstLastPara="1" wrap="square" lIns="91425" tIns="91425" rIns="91425" bIns="91425" anchor="ctr" anchorCtr="0">
              <a:noAutofit/>
            </a:bodyPr>
            <a:lstStyle/>
            <a:p>
              <a:pPr defTabSz="914378"/>
              <a:endParaRPr sz="1600" dirty="0">
                <a:solidFill>
                  <a:schemeClr val="bg1"/>
                </a:solidFill>
                <a:latin typeface="Times New Roman" panose="02020603050405020304" pitchFamily="18" charset="0"/>
                <a:ea typeface="+mn-ea"/>
                <a:cs typeface="Times New Roman" panose="02020603050405020304" pitchFamily="18" charset="0"/>
              </a:endParaRPr>
            </a:p>
          </p:txBody>
        </p:sp>
        <p:sp>
          <p:nvSpPr>
            <p:cNvPr id="93" name="Google Shape;93;p16"/>
            <p:cNvSpPr txBox="1"/>
            <p:nvPr/>
          </p:nvSpPr>
          <p:spPr>
            <a:xfrm>
              <a:off x="1026973" y="1834814"/>
              <a:ext cx="1006800" cy="829500"/>
            </a:xfrm>
            <a:prstGeom prst="rect">
              <a:avLst/>
            </a:prstGeom>
            <a:noFill/>
            <a:ln>
              <a:noFill/>
            </a:ln>
          </p:spPr>
          <p:txBody>
            <a:bodyPr spcFirstLastPara="1" wrap="square" lIns="228600" tIns="228600" rIns="228600" bIns="228600" anchor="ctr" anchorCtr="0">
              <a:noAutofit/>
            </a:bodyPr>
            <a:lstStyle/>
            <a:p>
              <a:pPr algn="ctr" defTabSz="914378"/>
              <a:r>
                <a:rPr lang="en" sz="4000" b="1" dirty="0">
                  <a:solidFill>
                    <a:schemeClr val="bg1"/>
                  </a:solidFill>
                  <a:latin typeface="Times New Roman" panose="02020603050405020304" pitchFamily="18" charset="0"/>
                  <a:ea typeface="Fira Sans"/>
                  <a:cs typeface="Times New Roman" panose="02020603050405020304" pitchFamily="18" charset="0"/>
                  <a:sym typeface="Fira Sans"/>
                </a:rPr>
                <a:t>A</a:t>
              </a:r>
              <a:endParaRPr sz="4000" b="1" dirty="0">
                <a:solidFill>
                  <a:schemeClr val="bg1"/>
                </a:solidFill>
                <a:latin typeface="Times New Roman" panose="02020603050405020304" pitchFamily="18" charset="0"/>
                <a:ea typeface="Fira Sans"/>
                <a:cs typeface="Times New Roman" panose="02020603050405020304" pitchFamily="18" charset="0"/>
                <a:sym typeface="Fira Sans"/>
              </a:endParaRPr>
            </a:p>
          </p:txBody>
        </p:sp>
      </p:grpSp>
      <p:sp>
        <p:nvSpPr>
          <p:cNvPr id="94" name="Google Shape;94;p16"/>
          <p:cNvSpPr txBox="1"/>
          <p:nvPr/>
        </p:nvSpPr>
        <p:spPr>
          <a:xfrm>
            <a:off x="302396" y="2721802"/>
            <a:ext cx="2100152" cy="1169700"/>
          </a:xfrm>
          <a:prstGeom prst="rect">
            <a:avLst/>
          </a:prstGeom>
          <a:noFill/>
          <a:ln>
            <a:noFill/>
          </a:ln>
        </p:spPr>
        <p:txBody>
          <a:bodyPr spcFirstLastPara="1" wrap="square" lIns="91425" tIns="91425" rIns="91425" bIns="91425" anchor="t" anchorCtr="0">
            <a:noAutofit/>
          </a:bodyPr>
          <a:lstStyle/>
          <a:p>
            <a:pPr algn="ctr" defTabSz="914378">
              <a:lnSpc>
                <a:spcPct val="115000"/>
              </a:lnSpc>
            </a:pPr>
            <a:r>
              <a:rPr lang="vi-VN" sz="2000">
                <a:latin typeface="Times New Roman" panose="02020603050405020304" pitchFamily="18" charset="0"/>
                <a:ea typeface="Fira Sans"/>
                <a:cs typeface="Times New Roman" panose="02020603050405020304" pitchFamily="18" charset="0"/>
                <a:sym typeface="Fira Sans"/>
              </a:rPr>
              <a:t>liên kết được hình thành bởi lực hút tĩnh điện giữa các ion trái dấu.</a:t>
            </a:r>
            <a:endParaRPr sz="2000" dirty="0">
              <a:latin typeface="Times New Roman" panose="02020603050405020304" pitchFamily="18" charset="0"/>
              <a:ea typeface="Fira Sans"/>
              <a:cs typeface="Times New Roman" panose="02020603050405020304" pitchFamily="18" charset="0"/>
              <a:sym typeface="Fira Sans"/>
            </a:endParaRPr>
          </a:p>
        </p:txBody>
      </p:sp>
      <p:sp>
        <p:nvSpPr>
          <p:cNvPr id="96" name="Google Shape;96;p16"/>
          <p:cNvSpPr txBox="1"/>
          <p:nvPr/>
        </p:nvSpPr>
        <p:spPr>
          <a:xfrm>
            <a:off x="2436186" y="2705250"/>
            <a:ext cx="2100152" cy="1169700"/>
          </a:xfrm>
          <a:prstGeom prst="rect">
            <a:avLst/>
          </a:prstGeom>
          <a:noFill/>
          <a:ln>
            <a:noFill/>
          </a:ln>
        </p:spPr>
        <p:txBody>
          <a:bodyPr spcFirstLastPara="1" wrap="square" lIns="91425" tIns="91425" rIns="91425" bIns="91425" anchor="t" anchorCtr="0">
            <a:noAutofit/>
          </a:bodyPr>
          <a:lstStyle/>
          <a:p>
            <a:pPr algn="ctr" defTabSz="914378">
              <a:lnSpc>
                <a:spcPct val="115000"/>
              </a:lnSpc>
            </a:pPr>
            <a:r>
              <a:rPr lang="vi-VN" sz="2000" dirty="0">
                <a:latin typeface="Times New Roman" panose="02020603050405020304" pitchFamily="18" charset="0"/>
                <a:ea typeface="Fira Sans"/>
                <a:cs typeface="Times New Roman" panose="02020603050405020304" pitchFamily="18" charset="0"/>
                <a:sym typeface="Fira Sans"/>
              </a:rPr>
              <a:t>liên kết được hình thành bởi một hay nhiều cặp electron chung giữa hai nguyên tử.</a:t>
            </a:r>
            <a:endParaRPr sz="2000" dirty="0">
              <a:latin typeface="Times New Roman" panose="02020603050405020304" pitchFamily="18" charset="0"/>
              <a:ea typeface="Fira Sans"/>
              <a:cs typeface="Times New Roman" panose="02020603050405020304" pitchFamily="18" charset="0"/>
              <a:sym typeface="Fira Sans"/>
            </a:endParaRPr>
          </a:p>
        </p:txBody>
      </p:sp>
      <p:sp>
        <p:nvSpPr>
          <p:cNvPr id="98" name="Google Shape;98;p16"/>
          <p:cNvSpPr txBox="1"/>
          <p:nvPr/>
        </p:nvSpPr>
        <p:spPr>
          <a:xfrm>
            <a:off x="4540294" y="2721802"/>
            <a:ext cx="2188671" cy="1169700"/>
          </a:xfrm>
          <a:prstGeom prst="rect">
            <a:avLst/>
          </a:prstGeom>
          <a:noFill/>
          <a:ln>
            <a:noFill/>
          </a:ln>
        </p:spPr>
        <p:txBody>
          <a:bodyPr spcFirstLastPara="1" wrap="square" lIns="91425" tIns="91425" rIns="91425" bIns="91425" anchor="t" anchorCtr="0">
            <a:noAutofit/>
          </a:bodyPr>
          <a:lstStyle/>
          <a:p>
            <a:pPr algn="ctr" defTabSz="914378">
              <a:lnSpc>
                <a:spcPct val="115000"/>
              </a:lnSpc>
              <a:buSzPts val="1100"/>
            </a:pPr>
            <a:r>
              <a:rPr lang="vi-VN" sz="2000">
                <a:latin typeface="Times New Roman" panose="02020603050405020304" pitchFamily="18" charset="0"/>
                <a:ea typeface="Fira Sans"/>
                <a:cs typeface="Times New Roman" panose="02020603050405020304" pitchFamily="18" charset="0"/>
                <a:sym typeface="Fira Sans"/>
              </a:rPr>
              <a:t>liên kết mà cặp electron chung được đóng góp từ một nguyên tử.</a:t>
            </a:r>
            <a:endParaRPr sz="2000" dirty="0">
              <a:latin typeface="Times New Roman" panose="02020603050405020304" pitchFamily="18" charset="0"/>
              <a:ea typeface="Fira Sans"/>
              <a:cs typeface="Times New Roman" panose="02020603050405020304" pitchFamily="18" charset="0"/>
              <a:sym typeface="Fira Sans"/>
            </a:endParaRPr>
          </a:p>
        </p:txBody>
      </p:sp>
      <p:sp>
        <p:nvSpPr>
          <p:cNvPr id="100" name="Google Shape;100;p16"/>
          <p:cNvSpPr txBox="1"/>
          <p:nvPr/>
        </p:nvSpPr>
        <p:spPr>
          <a:xfrm>
            <a:off x="6605428" y="2721802"/>
            <a:ext cx="2517624" cy="1169700"/>
          </a:xfrm>
          <a:prstGeom prst="rect">
            <a:avLst/>
          </a:prstGeom>
          <a:noFill/>
          <a:ln>
            <a:noFill/>
          </a:ln>
        </p:spPr>
        <p:txBody>
          <a:bodyPr spcFirstLastPara="1" wrap="square" lIns="91425" tIns="91425" rIns="91425" bIns="91425" anchor="t" anchorCtr="0">
            <a:noAutofit/>
          </a:bodyPr>
          <a:lstStyle/>
          <a:p>
            <a:pPr algn="ctr" defTabSz="914378">
              <a:lnSpc>
                <a:spcPct val="115000"/>
              </a:lnSpc>
            </a:pPr>
            <a:r>
              <a:rPr lang="vi-VN" dirty="0">
                <a:latin typeface="Times New Roman" panose="02020603050405020304" pitchFamily="18" charset="0"/>
                <a:ea typeface="Fira Sans"/>
                <a:cs typeface="Times New Roman" panose="02020603050405020304" pitchFamily="18" charset="0"/>
                <a:sym typeface="Fira Sans"/>
              </a:rPr>
              <a:t>liên kết yếu được hình thành giữa nguyên tử H (đã liên kết với một nguyên tử có độ âm điện lớn) với một nguyên tử khác (có độ âm điện lớn) còn cặp electron riêng.</a:t>
            </a:r>
            <a:endParaRPr dirty="0">
              <a:latin typeface="Times New Roman" panose="02020603050405020304" pitchFamily="18" charset="0"/>
              <a:ea typeface="Fira Sans"/>
              <a:cs typeface="Times New Roman" panose="02020603050405020304" pitchFamily="18" charset="0"/>
              <a:sym typeface="Fira Sans"/>
            </a:endParaRPr>
          </a:p>
        </p:txBody>
      </p:sp>
      <p:sp>
        <p:nvSpPr>
          <p:cNvPr id="29" name="TextBox 18">
            <a:extLst>
              <a:ext uri="{FF2B5EF4-FFF2-40B4-BE49-F238E27FC236}">
                <a16:creationId xmlns:a16="http://schemas.microsoft.com/office/drawing/2014/main" id="{2C98E305-3DA4-750C-3C8A-0B3761869126}"/>
              </a:ext>
            </a:extLst>
          </p:cNvPr>
          <p:cNvSpPr txBox="1"/>
          <p:nvPr/>
        </p:nvSpPr>
        <p:spPr>
          <a:xfrm flipH="1">
            <a:off x="1408371" y="395579"/>
            <a:ext cx="7226380" cy="523220"/>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sym typeface="Arial"/>
              </a:rPr>
              <a:t>Câu</a:t>
            </a:r>
            <a:r>
              <a:rPr 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sym typeface="Arial"/>
              </a:rPr>
              <a:t> 1: </a:t>
            </a:r>
            <a:r>
              <a:rPr lang="en-US" sz="2800" dirty="0">
                <a:latin typeface="Times New Roman" panose="02020603050405020304" pitchFamily="18" charset="0"/>
                <a:cs typeface="Times New Roman" panose="02020603050405020304" pitchFamily="18" charset="0"/>
              </a:rPr>
              <a:t>Liên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hydrogen </a:t>
            </a:r>
            <a:r>
              <a:rPr lang="en-US" sz="2800" dirty="0" err="1">
                <a:latin typeface="Times New Roman" panose="02020603050405020304" pitchFamily="18" charset="0"/>
                <a:cs typeface="Times New Roman" panose="02020603050405020304" pitchFamily="18" charset="0"/>
              </a:rPr>
              <a:t>là</a:t>
            </a:r>
            <a:endParaRPr lang="en-US" sz="2667"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30" name="Rectangle 29">
            <a:extLst>
              <a:ext uri="{FF2B5EF4-FFF2-40B4-BE49-F238E27FC236}">
                <a16:creationId xmlns:a16="http://schemas.microsoft.com/office/drawing/2014/main" id="{01F8C66A-948C-E667-0452-1CA73F505555}"/>
              </a:ext>
            </a:extLst>
          </p:cNvPr>
          <p:cNvSpPr/>
          <p:nvPr/>
        </p:nvSpPr>
        <p:spPr>
          <a:xfrm>
            <a:off x="40767" y="452327"/>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sp>
        <p:nvSpPr>
          <p:cNvPr id="35" name="Rectangle: Rounded Corners 34">
            <a:extLst>
              <a:ext uri="{FF2B5EF4-FFF2-40B4-BE49-F238E27FC236}">
                <a16:creationId xmlns:a16="http://schemas.microsoft.com/office/drawing/2014/main" id="{33B1D9CA-3F84-3617-771D-0F1A2CD51D73}"/>
              </a:ext>
            </a:extLst>
          </p:cNvPr>
          <p:cNvSpPr/>
          <p:nvPr/>
        </p:nvSpPr>
        <p:spPr>
          <a:xfrm>
            <a:off x="6695490" y="1532642"/>
            <a:ext cx="2341006" cy="3559388"/>
          </a:xfrm>
          <a:prstGeom prst="roundRect">
            <a:avLst/>
          </a:prstGeom>
          <a:noFill/>
          <a:ln w="28575">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47" presetClass="entr" presetSubtype="0" fill="hold" grpId="0"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fade">
                                      <p:cBhvr>
                                        <p:cTn id="11" dur="750"/>
                                        <p:tgtEl>
                                          <p:spTgt spid="94"/>
                                        </p:tgtEl>
                                      </p:cBhvr>
                                    </p:animEffect>
                                    <p:anim calcmode="lin" valueType="num">
                                      <p:cBhvr>
                                        <p:cTn id="12" dur="750" fill="hold"/>
                                        <p:tgtEl>
                                          <p:spTgt spid="94"/>
                                        </p:tgtEl>
                                        <p:attrNameLst>
                                          <p:attrName>ppt_x</p:attrName>
                                        </p:attrNameLst>
                                      </p:cBhvr>
                                      <p:tavLst>
                                        <p:tav tm="0">
                                          <p:val>
                                            <p:strVal val="#ppt_x"/>
                                          </p:val>
                                        </p:tav>
                                        <p:tav tm="100000">
                                          <p:val>
                                            <p:strVal val="#ppt_x"/>
                                          </p:val>
                                        </p:tav>
                                      </p:tavLst>
                                    </p:anim>
                                    <p:anim calcmode="lin" valueType="num">
                                      <p:cBhvr>
                                        <p:cTn id="13" dur="75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750"/>
                                        <p:tgtEl>
                                          <p:spTgt spid="5"/>
                                        </p:tgtEl>
                                      </p:cBhvr>
                                    </p:animEffect>
                                  </p:childTnLst>
                                </p:cTn>
                              </p:par>
                            </p:childTnLst>
                          </p:cTn>
                        </p:par>
                        <p:par>
                          <p:cTn id="19" fill="hold">
                            <p:stCondLst>
                              <p:cond delay="750"/>
                            </p:stCondLst>
                            <p:childTnLst>
                              <p:par>
                                <p:cTn id="20" presetID="47" presetClass="entr" presetSubtype="0"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750"/>
                                        <p:tgtEl>
                                          <p:spTgt spid="96"/>
                                        </p:tgtEl>
                                      </p:cBhvr>
                                    </p:animEffect>
                                    <p:anim calcmode="lin" valueType="num">
                                      <p:cBhvr>
                                        <p:cTn id="23" dur="750" fill="hold"/>
                                        <p:tgtEl>
                                          <p:spTgt spid="96"/>
                                        </p:tgtEl>
                                        <p:attrNameLst>
                                          <p:attrName>ppt_x</p:attrName>
                                        </p:attrNameLst>
                                      </p:cBhvr>
                                      <p:tavLst>
                                        <p:tav tm="0">
                                          <p:val>
                                            <p:strVal val="#ppt_x"/>
                                          </p:val>
                                        </p:tav>
                                        <p:tav tm="100000">
                                          <p:val>
                                            <p:strVal val="#ppt_x"/>
                                          </p:val>
                                        </p:tav>
                                      </p:tavLst>
                                    </p:anim>
                                    <p:anim calcmode="lin" valueType="num">
                                      <p:cBhvr>
                                        <p:cTn id="24" dur="75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750"/>
                                        <p:tgtEl>
                                          <p:spTgt spid="6"/>
                                        </p:tgtEl>
                                      </p:cBhvr>
                                    </p:animEffect>
                                  </p:childTnLst>
                                </p:cTn>
                              </p:par>
                            </p:childTnLst>
                          </p:cTn>
                        </p:par>
                        <p:par>
                          <p:cTn id="30" fill="hold">
                            <p:stCondLst>
                              <p:cond delay="750"/>
                            </p:stCondLst>
                            <p:childTnLst>
                              <p:par>
                                <p:cTn id="31" presetID="47" presetClass="entr" presetSubtype="0" fill="hold" grpId="0" nodeType="after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fade">
                                      <p:cBhvr>
                                        <p:cTn id="33" dur="750"/>
                                        <p:tgtEl>
                                          <p:spTgt spid="98"/>
                                        </p:tgtEl>
                                      </p:cBhvr>
                                    </p:animEffect>
                                    <p:anim calcmode="lin" valueType="num">
                                      <p:cBhvr>
                                        <p:cTn id="34" dur="750" fill="hold"/>
                                        <p:tgtEl>
                                          <p:spTgt spid="98"/>
                                        </p:tgtEl>
                                        <p:attrNameLst>
                                          <p:attrName>ppt_x</p:attrName>
                                        </p:attrNameLst>
                                      </p:cBhvr>
                                      <p:tavLst>
                                        <p:tav tm="0">
                                          <p:val>
                                            <p:strVal val="#ppt_x"/>
                                          </p:val>
                                        </p:tav>
                                        <p:tav tm="100000">
                                          <p:val>
                                            <p:strVal val="#ppt_x"/>
                                          </p:val>
                                        </p:tav>
                                      </p:tavLst>
                                    </p:anim>
                                    <p:anim calcmode="lin" valueType="num">
                                      <p:cBhvr>
                                        <p:cTn id="35" dur="75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750"/>
                                        <p:tgtEl>
                                          <p:spTgt spid="7"/>
                                        </p:tgtEl>
                                      </p:cBhvr>
                                    </p:animEffect>
                                  </p:childTnLst>
                                </p:cTn>
                              </p:par>
                            </p:childTnLst>
                          </p:cTn>
                        </p:par>
                        <p:par>
                          <p:cTn id="41" fill="hold">
                            <p:stCondLst>
                              <p:cond delay="750"/>
                            </p:stCondLst>
                            <p:childTnLst>
                              <p:par>
                                <p:cTn id="42" presetID="47" presetClass="entr" presetSubtype="0" fill="hold" grpId="0" nodeType="after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fade">
                                      <p:cBhvr>
                                        <p:cTn id="44" dur="750"/>
                                        <p:tgtEl>
                                          <p:spTgt spid="100"/>
                                        </p:tgtEl>
                                      </p:cBhvr>
                                    </p:animEffect>
                                    <p:anim calcmode="lin" valueType="num">
                                      <p:cBhvr>
                                        <p:cTn id="45" dur="750" fill="hold"/>
                                        <p:tgtEl>
                                          <p:spTgt spid="100"/>
                                        </p:tgtEl>
                                        <p:attrNameLst>
                                          <p:attrName>ppt_x</p:attrName>
                                        </p:attrNameLst>
                                      </p:cBhvr>
                                      <p:tavLst>
                                        <p:tav tm="0">
                                          <p:val>
                                            <p:strVal val="#ppt_x"/>
                                          </p:val>
                                        </p:tav>
                                        <p:tav tm="100000">
                                          <p:val>
                                            <p:strVal val="#ppt_x"/>
                                          </p:val>
                                        </p:tav>
                                      </p:tavLst>
                                    </p:anim>
                                    <p:anim calcmode="lin" valueType="num">
                                      <p:cBhvr>
                                        <p:cTn id="46" dur="75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up)">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0"/>
      <p:bldP spid="98" grpId="0"/>
      <p:bldP spid="100" grpId="0"/>
      <p:bldP spid="3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19"/>
          <p:cNvSpPr/>
          <p:nvPr/>
        </p:nvSpPr>
        <p:spPr>
          <a:xfrm rot="2700000">
            <a:off x="4665031" y="1651580"/>
            <a:ext cx="1986564" cy="1044218"/>
          </a:xfrm>
          <a:custGeom>
            <a:avLst/>
            <a:gdLst/>
            <a:ahLst/>
            <a:cxnLst/>
            <a:rect l="l" t="t" r="r" b="b"/>
            <a:pathLst>
              <a:path w="68623" h="36071" extrusionOk="0">
                <a:moveTo>
                  <a:pt x="31253" y="0"/>
                </a:moveTo>
                <a:lnTo>
                  <a:pt x="29075" y="42"/>
                </a:lnTo>
                <a:lnTo>
                  <a:pt x="24844" y="419"/>
                </a:lnTo>
                <a:lnTo>
                  <a:pt x="20654" y="1173"/>
                </a:lnTo>
                <a:lnTo>
                  <a:pt x="16591" y="2262"/>
                </a:lnTo>
                <a:lnTo>
                  <a:pt x="12611" y="3728"/>
                </a:lnTo>
                <a:lnTo>
                  <a:pt x="8757" y="5572"/>
                </a:lnTo>
                <a:lnTo>
                  <a:pt x="5112" y="7708"/>
                </a:lnTo>
                <a:lnTo>
                  <a:pt x="1635" y="10180"/>
                </a:lnTo>
                <a:lnTo>
                  <a:pt x="1" y="11563"/>
                </a:lnTo>
                <a:lnTo>
                  <a:pt x="16968" y="16129"/>
                </a:lnTo>
                <a:lnTo>
                  <a:pt x="20068" y="27440"/>
                </a:lnTo>
                <a:lnTo>
                  <a:pt x="21073" y="26895"/>
                </a:lnTo>
                <a:lnTo>
                  <a:pt x="23210" y="26016"/>
                </a:lnTo>
                <a:lnTo>
                  <a:pt x="25388" y="25304"/>
                </a:lnTo>
                <a:lnTo>
                  <a:pt x="27609" y="24843"/>
                </a:lnTo>
                <a:lnTo>
                  <a:pt x="29829" y="24633"/>
                </a:lnTo>
                <a:lnTo>
                  <a:pt x="32049" y="24591"/>
                </a:lnTo>
                <a:lnTo>
                  <a:pt x="34228" y="24759"/>
                </a:lnTo>
                <a:lnTo>
                  <a:pt x="36406" y="25178"/>
                </a:lnTo>
                <a:lnTo>
                  <a:pt x="38543" y="25722"/>
                </a:lnTo>
                <a:lnTo>
                  <a:pt x="40595" y="26518"/>
                </a:lnTo>
                <a:lnTo>
                  <a:pt x="42564" y="27482"/>
                </a:lnTo>
                <a:lnTo>
                  <a:pt x="44450" y="28655"/>
                </a:lnTo>
                <a:lnTo>
                  <a:pt x="46251" y="29996"/>
                </a:lnTo>
                <a:lnTo>
                  <a:pt x="47885" y="31504"/>
                </a:lnTo>
                <a:lnTo>
                  <a:pt x="49435" y="33221"/>
                </a:lnTo>
                <a:lnTo>
                  <a:pt x="50776" y="35065"/>
                </a:lnTo>
                <a:lnTo>
                  <a:pt x="51404" y="36070"/>
                </a:lnTo>
                <a:lnTo>
                  <a:pt x="64726" y="32509"/>
                </a:lnTo>
                <a:lnTo>
                  <a:pt x="68622" y="17888"/>
                </a:lnTo>
                <a:lnTo>
                  <a:pt x="66904" y="15794"/>
                </a:lnTo>
                <a:lnTo>
                  <a:pt x="63050" y="12023"/>
                </a:lnTo>
                <a:lnTo>
                  <a:pt x="58861" y="8714"/>
                </a:lnTo>
                <a:lnTo>
                  <a:pt x="54336" y="5907"/>
                </a:lnTo>
                <a:lnTo>
                  <a:pt x="49561" y="3603"/>
                </a:lnTo>
                <a:lnTo>
                  <a:pt x="44533" y="1843"/>
                </a:lnTo>
                <a:lnTo>
                  <a:pt x="39297" y="670"/>
                </a:lnTo>
                <a:lnTo>
                  <a:pt x="33976" y="42"/>
                </a:lnTo>
                <a:lnTo>
                  <a:pt x="31253" y="0"/>
                </a:ln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175" name="Google Shape;175;p19"/>
          <p:cNvSpPr/>
          <p:nvPr/>
        </p:nvSpPr>
        <p:spPr>
          <a:xfrm rot="2700000">
            <a:off x="5041851" y="2541053"/>
            <a:ext cx="994483" cy="1774310"/>
          </a:xfrm>
          <a:custGeom>
            <a:avLst/>
            <a:gdLst/>
            <a:ahLst/>
            <a:cxnLst/>
            <a:rect l="l" t="t" r="r" b="b"/>
            <a:pathLst>
              <a:path w="34353" h="61291" extrusionOk="0">
                <a:moveTo>
                  <a:pt x="26016" y="1"/>
                </a:moveTo>
                <a:lnTo>
                  <a:pt x="22288" y="13993"/>
                </a:lnTo>
                <a:lnTo>
                  <a:pt x="7918" y="17847"/>
                </a:lnTo>
                <a:lnTo>
                  <a:pt x="8672" y="19732"/>
                </a:lnTo>
                <a:lnTo>
                  <a:pt x="9594" y="23670"/>
                </a:lnTo>
                <a:lnTo>
                  <a:pt x="9804" y="27608"/>
                </a:lnTo>
                <a:lnTo>
                  <a:pt x="9427" y="31462"/>
                </a:lnTo>
                <a:lnTo>
                  <a:pt x="8379" y="35233"/>
                </a:lnTo>
                <a:lnTo>
                  <a:pt x="6704" y="38794"/>
                </a:lnTo>
                <a:lnTo>
                  <a:pt x="4441" y="42020"/>
                </a:lnTo>
                <a:lnTo>
                  <a:pt x="1634" y="44868"/>
                </a:lnTo>
                <a:lnTo>
                  <a:pt x="1" y="46125"/>
                </a:lnTo>
                <a:lnTo>
                  <a:pt x="2807" y="56682"/>
                </a:lnTo>
                <a:lnTo>
                  <a:pt x="20026" y="61290"/>
                </a:lnTo>
                <a:lnTo>
                  <a:pt x="21576" y="59740"/>
                </a:lnTo>
                <a:lnTo>
                  <a:pt x="24341" y="56473"/>
                </a:lnTo>
                <a:lnTo>
                  <a:pt x="26770" y="52996"/>
                </a:lnTo>
                <a:lnTo>
                  <a:pt x="28907" y="49393"/>
                </a:lnTo>
                <a:lnTo>
                  <a:pt x="30666" y="45622"/>
                </a:lnTo>
                <a:lnTo>
                  <a:pt x="32091" y="41768"/>
                </a:lnTo>
                <a:lnTo>
                  <a:pt x="33180" y="37788"/>
                </a:lnTo>
                <a:lnTo>
                  <a:pt x="33934" y="33767"/>
                </a:lnTo>
                <a:lnTo>
                  <a:pt x="34311" y="29661"/>
                </a:lnTo>
                <a:lnTo>
                  <a:pt x="34353" y="25556"/>
                </a:lnTo>
                <a:lnTo>
                  <a:pt x="34060" y="21492"/>
                </a:lnTo>
                <a:lnTo>
                  <a:pt x="33431" y="17386"/>
                </a:lnTo>
                <a:lnTo>
                  <a:pt x="32426" y="13365"/>
                </a:lnTo>
                <a:lnTo>
                  <a:pt x="31043" y="9427"/>
                </a:lnTo>
                <a:lnTo>
                  <a:pt x="29326" y="5572"/>
                </a:lnTo>
                <a:lnTo>
                  <a:pt x="27231" y="1802"/>
                </a:lnTo>
                <a:lnTo>
                  <a:pt x="26016" y="1"/>
                </a:ln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sp>
        <p:nvSpPr>
          <p:cNvPr id="176" name="Google Shape;176;p19"/>
          <p:cNvSpPr/>
          <p:nvPr/>
        </p:nvSpPr>
        <p:spPr>
          <a:xfrm rot="2700000">
            <a:off x="3346978" y="2782108"/>
            <a:ext cx="1934398" cy="1027254"/>
          </a:xfrm>
          <a:custGeom>
            <a:avLst/>
            <a:gdLst/>
            <a:ahLst/>
            <a:cxnLst/>
            <a:rect l="l" t="t" r="r" b="b"/>
            <a:pathLst>
              <a:path w="66821" h="35485" extrusionOk="0">
                <a:moveTo>
                  <a:pt x="16004" y="1"/>
                </a:moveTo>
                <a:lnTo>
                  <a:pt x="4357" y="3101"/>
                </a:lnTo>
                <a:lnTo>
                  <a:pt x="1" y="19481"/>
                </a:lnTo>
                <a:lnTo>
                  <a:pt x="1634" y="21241"/>
                </a:lnTo>
                <a:lnTo>
                  <a:pt x="5153" y="24466"/>
                </a:lnTo>
                <a:lnTo>
                  <a:pt x="8924" y="27315"/>
                </a:lnTo>
                <a:lnTo>
                  <a:pt x="12904" y="29703"/>
                </a:lnTo>
                <a:lnTo>
                  <a:pt x="17051" y="31714"/>
                </a:lnTo>
                <a:lnTo>
                  <a:pt x="21324" y="33264"/>
                </a:lnTo>
                <a:lnTo>
                  <a:pt x="25723" y="34437"/>
                </a:lnTo>
                <a:lnTo>
                  <a:pt x="30206" y="35191"/>
                </a:lnTo>
                <a:lnTo>
                  <a:pt x="34730" y="35484"/>
                </a:lnTo>
                <a:lnTo>
                  <a:pt x="39296" y="35359"/>
                </a:lnTo>
                <a:lnTo>
                  <a:pt x="43779" y="34814"/>
                </a:lnTo>
                <a:lnTo>
                  <a:pt x="48261" y="33850"/>
                </a:lnTo>
                <a:lnTo>
                  <a:pt x="52660" y="32426"/>
                </a:lnTo>
                <a:lnTo>
                  <a:pt x="56891" y="30583"/>
                </a:lnTo>
                <a:lnTo>
                  <a:pt x="61039" y="28321"/>
                </a:lnTo>
                <a:lnTo>
                  <a:pt x="64977" y="25598"/>
                </a:lnTo>
                <a:lnTo>
                  <a:pt x="66820" y="24047"/>
                </a:lnTo>
                <a:lnTo>
                  <a:pt x="49812" y="19481"/>
                </a:lnTo>
                <a:lnTo>
                  <a:pt x="46753" y="8170"/>
                </a:lnTo>
                <a:lnTo>
                  <a:pt x="45748" y="8673"/>
                </a:lnTo>
                <a:lnTo>
                  <a:pt x="43653" y="9552"/>
                </a:lnTo>
                <a:lnTo>
                  <a:pt x="41517" y="10181"/>
                </a:lnTo>
                <a:lnTo>
                  <a:pt x="39380" y="10642"/>
                </a:lnTo>
                <a:lnTo>
                  <a:pt x="37244" y="10851"/>
                </a:lnTo>
                <a:lnTo>
                  <a:pt x="35065" y="10893"/>
                </a:lnTo>
                <a:lnTo>
                  <a:pt x="31839" y="10600"/>
                </a:lnTo>
                <a:lnTo>
                  <a:pt x="27734" y="9511"/>
                </a:lnTo>
                <a:lnTo>
                  <a:pt x="24801" y="8170"/>
                </a:lnTo>
                <a:lnTo>
                  <a:pt x="22916" y="7081"/>
                </a:lnTo>
                <a:lnTo>
                  <a:pt x="21157" y="5782"/>
                </a:lnTo>
                <a:lnTo>
                  <a:pt x="19523" y="4358"/>
                </a:lnTo>
                <a:lnTo>
                  <a:pt x="17973" y="2724"/>
                </a:lnTo>
                <a:lnTo>
                  <a:pt x="16590" y="964"/>
                </a:lnTo>
                <a:lnTo>
                  <a:pt x="16004" y="1"/>
                </a:ln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177" name="Google Shape;177;p19"/>
          <p:cNvSpPr/>
          <p:nvPr/>
        </p:nvSpPr>
        <p:spPr>
          <a:xfrm rot="2700000">
            <a:off x="3904384" y="1125963"/>
            <a:ext cx="988433" cy="1831311"/>
          </a:xfrm>
          <a:custGeom>
            <a:avLst/>
            <a:gdLst/>
            <a:ahLst/>
            <a:cxnLst/>
            <a:rect l="l" t="t" r="r" b="b"/>
            <a:pathLst>
              <a:path w="34144" h="63260" extrusionOk="0">
                <a:moveTo>
                  <a:pt x="14161" y="0"/>
                </a:moveTo>
                <a:lnTo>
                  <a:pt x="12611" y="1634"/>
                </a:lnTo>
                <a:lnTo>
                  <a:pt x="9762" y="5028"/>
                </a:lnTo>
                <a:lnTo>
                  <a:pt x="7248" y="8630"/>
                </a:lnTo>
                <a:lnTo>
                  <a:pt x="5112" y="12401"/>
                </a:lnTo>
                <a:lnTo>
                  <a:pt x="3352" y="16339"/>
                </a:lnTo>
                <a:lnTo>
                  <a:pt x="1970" y="20361"/>
                </a:lnTo>
                <a:lnTo>
                  <a:pt x="922" y="24508"/>
                </a:lnTo>
                <a:lnTo>
                  <a:pt x="294" y="28697"/>
                </a:lnTo>
                <a:lnTo>
                  <a:pt x="1" y="32929"/>
                </a:lnTo>
                <a:lnTo>
                  <a:pt x="84" y="37202"/>
                </a:lnTo>
                <a:lnTo>
                  <a:pt x="545" y="41433"/>
                </a:lnTo>
                <a:lnTo>
                  <a:pt x="1383" y="45622"/>
                </a:lnTo>
                <a:lnTo>
                  <a:pt x="2598" y="49728"/>
                </a:lnTo>
                <a:lnTo>
                  <a:pt x="4190" y="53749"/>
                </a:lnTo>
                <a:lnTo>
                  <a:pt x="6201" y="57687"/>
                </a:lnTo>
                <a:lnTo>
                  <a:pt x="8547" y="61458"/>
                </a:lnTo>
                <a:lnTo>
                  <a:pt x="9888" y="63259"/>
                </a:lnTo>
                <a:lnTo>
                  <a:pt x="14203" y="47256"/>
                </a:lnTo>
                <a:lnTo>
                  <a:pt x="26770" y="43905"/>
                </a:lnTo>
                <a:lnTo>
                  <a:pt x="26226" y="42732"/>
                </a:lnTo>
                <a:lnTo>
                  <a:pt x="25430" y="40344"/>
                </a:lnTo>
                <a:lnTo>
                  <a:pt x="24885" y="37872"/>
                </a:lnTo>
                <a:lnTo>
                  <a:pt x="24592" y="35316"/>
                </a:lnTo>
                <a:lnTo>
                  <a:pt x="24592" y="34060"/>
                </a:lnTo>
                <a:lnTo>
                  <a:pt x="24592" y="32677"/>
                </a:lnTo>
                <a:lnTo>
                  <a:pt x="24927" y="29912"/>
                </a:lnTo>
                <a:lnTo>
                  <a:pt x="25556" y="27231"/>
                </a:lnTo>
                <a:lnTo>
                  <a:pt x="26519" y="24676"/>
                </a:lnTo>
                <a:lnTo>
                  <a:pt x="27734" y="22246"/>
                </a:lnTo>
                <a:lnTo>
                  <a:pt x="29242" y="19984"/>
                </a:lnTo>
                <a:lnTo>
                  <a:pt x="31044" y="17889"/>
                </a:lnTo>
                <a:lnTo>
                  <a:pt x="33054" y="16004"/>
                </a:lnTo>
                <a:lnTo>
                  <a:pt x="34144" y="15166"/>
                </a:lnTo>
                <a:lnTo>
                  <a:pt x="31337" y="4609"/>
                </a:lnTo>
                <a:lnTo>
                  <a:pt x="14161" y="0"/>
                </a:ln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182" name="Google Shape;182;p19"/>
          <p:cNvSpPr txBox="1"/>
          <p:nvPr/>
        </p:nvSpPr>
        <p:spPr>
          <a:xfrm>
            <a:off x="510521" y="1686563"/>
            <a:ext cx="2958029" cy="1294590"/>
          </a:xfrm>
          <a:prstGeom prst="rect">
            <a:avLst/>
          </a:prstGeom>
          <a:noFill/>
          <a:ln>
            <a:noFill/>
          </a:ln>
        </p:spPr>
        <p:txBody>
          <a:bodyPr spcFirstLastPara="1" wrap="square" lIns="91425" tIns="91425" rIns="91425" bIns="91425" anchor="ctr" anchorCtr="0">
            <a:noAutofit/>
          </a:bodyPr>
          <a:lstStyle/>
          <a:p>
            <a:pPr defTabSz="914378">
              <a:buSzPts val="1100"/>
            </a:pPr>
            <a:r>
              <a:rPr lang="vi-VN" sz="2400">
                <a:latin typeface="Times New Roman" panose="02020603050405020304" pitchFamily="18" charset="0"/>
                <a:ea typeface="Fira Sans"/>
                <a:cs typeface="Times New Roman" panose="02020603050405020304" pitchFamily="18" charset="0"/>
                <a:sym typeface="Fira Sans"/>
              </a:rPr>
              <a:t>liên kết hydrogen và tương tác Van der Waals.</a:t>
            </a:r>
            <a:endParaRPr sz="2400" dirty="0">
              <a:latin typeface="Times New Roman" panose="02020603050405020304" pitchFamily="18" charset="0"/>
              <a:ea typeface="Fira Sans"/>
              <a:cs typeface="Times New Roman" panose="02020603050405020304" pitchFamily="18" charset="0"/>
              <a:sym typeface="Fira Sans"/>
            </a:endParaRPr>
          </a:p>
        </p:txBody>
      </p:sp>
      <p:sp>
        <p:nvSpPr>
          <p:cNvPr id="183" name="Google Shape;183;p19"/>
          <p:cNvSpPr txBox="1"/>
          <p:nvPr/>
        </p:nvSpPr>
        <p:spPr>
          <a:xfrm>
            <a:off x="6588181" y="1887300"/>
            <a:ext cx="2187852" cy="571800"/>
          </a:xfrm>
          <a:prstGeom prst="rect">
            <a:avLst/>
          </a:prstGeom>
          <a:noFill/>
          <a:ln>
            <a:noFill/>
          </a:ln>
        </p:spPr>
        <p:txBody>
          <a:bodyPr spcFirstLastPara="1" wrap="square" lIns="91425" tIns="91425" rIns="91425" bIns="91425" anchor="ctr" anchorCtr="0">
            <a:noAutofit/>
          </a:bodyPr>
          <a:lstStyle/>
          <a:p>
            <a:pPr algn="r" defTabSz="914378"/>
            <a:r>
              <a:rPr lang="en-US" sz="2400">
                <a:latin typeface="Times New Roman" panose="02020603050405020304" pitchFamily="18" charset="0"/>
                <a:ea typeface="Fira Sans"/>
                <a:cs typeface="Times New Roman" panose="02020603050405020304" pitchFamily="18" charset="0"/>
                <a:sym typeface="Fira Sans"/>
              </a:rPr>
              <a:t>liên kết ion và liên kết cộng hóa trị.</a:t>
            </a:r>
            <a:endParaRPr sz="2400" dirty="0">
              <a:latin typeface="Times New Roman" panose="02020603050405020304" pitchFamily="18" charset="0"/>
              <a:ea typeface="Fira Sans"/>
              <a:cs typeface="Times New Roman" panose="02020603050405020304" pitchFamily="18" charset="0"/>
              <a:sym typeface="Fira Sans"/>
            </a:endParaRPr>
          </a:p>
        </p:txBody>
      </p:sp>
      <p:sp>
        <p:nvSpPr>
          <p:cNvPr id="184" name="Google Shape;184;p19"/>
          <p:cNvSpPr txBox="1"/>
          <p:nvPr/>
        </p:nvSpPr>
        <p:spPr>
          <a:xfrm>
            <a:off x="6268825" y="3834981"/>
            <a:ext cx="2560778" cy="571800"/>
          </a:xfrm>
          <a:prstGeom prst="rect">
            <a:avLst/>
          </a:prstGeom>
          <a:noFill/>
          <a:ln>
            <a:noFill/>
          </a:ln>
        </p:spPr>
        <p:txBody>
          <a:bodyPr spcFirstLastPara="1" wrap="square" lIns="91425" tIns="91425" rIns="91425" bIns="91425" anchor="ctr" anchorCtr="0">
            <a:noAutofit/>
          </a:bodyPr>
          <a:lstStyle/>
          <a:p>
            <a:pPr algn="r" defTabSz="914378"/>
            <a:r>
              <a:rPr lang="en-US" sz="2400">
                <a:latin typeface="Times New Roman" panose="02020603050405020304" pitchFamily="18" charset="0"/>
                <a:ea typeface="Fira Sans"/>
                <a:cs typeface="Times New Roman" panose="02020603050405020304" pitchFamily="18" charset="0"/>
                <a:sym typeface="Fira Sans"/>
              </a:rPr>
              <a:t>liên kết hydrogen và liên kết cộng hóa trị.</a:t>
            </a:r>
            <a:endParaRPr sz="2400" dirty="0">
              <a:latin typeface="Times New Roman" panose="02020603050405020304" pitchFamily="18" charset="0"/>
              <a:ea typeface="Fira Sans"/>
              <a:cs typeface="Times New Roman" panose="02020603050405020304" pitchFamily="18" charset="0"/>
              <a:sym typeface="Fira Sans"/>
            </a:endParaRPr>
          </a:p>
        </p:txBody>
      </p:sp>
      <p:sp>
        <p:nvSpPr>
          <p:cNvPr id="185" name="Google Shape;185;p19"/>
          <p:cNvSpPr/>
          <p:nvPr/>
        </p:nvSpPr>
        <p:spPr>
          <a:xfrm>
            <a:off x="4228320" y="1683850"/>
            <a:ext cx="369083" cy="369112"/>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grpSp>
        <p:nvGrpSpPr>
          <p:cNvPr id="186" name="Google Shape;186;p19"/>
          <p:cNvGrpSpPr/>
          <p:nvPr/>
        </p:nvGrpSpPr>
        <p:grpSpPr>
          <a:xfrm>
            <a:off x="5669961" y="2051639"/>
            <a:ext cx="370645" cy="368042"/>
            <a:chOff x="-63250675" y="3744075"/>
            <a:chExt cx="320350" cy="318100"/>
          </a:xfrm>
        </p:grpSpPr>
        <p:sp>
          <p:nvSpPr>
            <p:cNvPr id="187" name="Google Shape;187;p19"/>
            <p:cNvSpPr/>
            <p:nvPr/>
          </p:nvSpPr>
          <p:spPr>
            <a:xfrm>
              <a:off x="-63126250" y="3744075"/>
              <a:ext cx="195925" cy="192875"/>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188" name="Google Shape;188;p19"/>
            <p:cNvSpPr/>
            <p:nvPr/>
          </p:nvSpPr>
          <p:spPr>
            <a:xfrm>
              <a:off x="-63190025" y="3814050"/>
              <a:ext cx="186675" cy="185900"/>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189" name="Google Shape;189;p19"/>
            <p:cNvSpPr/>
            <p:nvPr/>
          </p:nvSpPr>
          <p:spPr>
            <a:xfrm>
              <a:off x="-63250675" y="3751050"/>
              <a:ext cx="311125" cy="311125"/>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grpSp>
      <p:grpSp>
        <p:nvGrpSpPr>
          <p:cNvPr id="190" name="Google Shape;190;p19"/>
          <p:cNvGrpSpPr/>
          <p:nvPr/>
        </p:nvGrpSpPr>
        <p:grpSpPr>
          <a:xfrm>
            <a:off x="3861947" y="2926705"/>
            <a:ext cx="366364" cy="367290"/>
            <a:chOff x="-61783350" y="3743950"/>
            <a:chExt cx="316650" cy="317450"/>
          </a:xfrm>
        </p:grpSpPr>
        <p:sp>
          <p:nvSpPr>
            <p:cNvPr id="191" name="Google Shape;191;p19"/>
            <p:cNvSpPr/>
            <p:nvPr/>
          </p:nvSpPr>
          <p:spPr>
            <a:xfrm>
              <a:off x="-61783350" y="3743950"/>
              <a:ext cx="316650" cy="317450"/>
            </a:xfrm>
            <a:custGeom>
              <a:avLst/>
              <a:gdLst/>
              <a:ahLst/>
              <a:cxnLst/>
              <a:rect l="l" t="t" r="r" b="b"/>
              <a:pathLst>
                <a:path w="12666" h="12698" extrusionOk="0">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192" name="Google Shape;192;p19"/>
            <p:cNvSpPr/>
            <p:nvPr/>
          </p:nvSpPr>
          <p:spPr>
            <a:xfrm>
              <a:off x="-61739225" y="3833750"/>
              <a:ext cx="272525" cy="149675"/>
            </a:xfrm>
            <a:custGeom>
              <a:avLst/>
              <a:gdLst/>
              <a:ahLst/>
              <a:cxnLst/>
              <a:rect l="l" t="t" r="r" b="b"/>
              <a:pathLst>
                <a:path w="10901" h="5987" extrusionOk="0">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grpSp>
      <p:sp>
        <p:nvSpPr>
          <p:cNvPr id="193" name="Google Shape;193;p19"/>
          <p:cNvSpPr/>
          <p:nvPr/>
        </p:nvSpPr>
        <p:spPr>
          <a:xfrm>
            <a:off x="5354994" y="3425942"/>
            <a:ext cx="368186" cy="287081"/>
          </a:xfrm>
          <a:custGeom>
            <a:avLst/>
            <a:gdLst/>
            <a:ahLst/>
            <a:cxnLst/>
            <a:rect l="l" t="t" r="r" b="b"/>
            <a:pathLst>
              <a:path w="12729" h="9925" extrusionOk="0">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194" name="Google Shape;194;p19"/>
          <p:cNvSpPr txBox="1"/>
          <p:nvPr/>
        </p:nvSpPr>
        <p:spPr>
          <a:xfrm>
            <a:off x="492508" y="1108553"/>
            <a:ext cx="1077506" cy="502766"/>
          </a:xfrm>
          <a:prstGeom prst="rect">
            <a:avLst/>
          </a:prstGeom>
          <a:noFill/>
          <a:ln>
            <a:noFill/>
          </a:ln>
        </p:spPr>
        <p:txBody>
          <a:bodyPr spcFirstLastPara="1" wrap="square" lIns="91425" tIns="91425" rIns="91425" bIns="91425" anchor="ctr" anchorCtr="0">
            <a:noAutofit/>
          </a:bodyPr>
          <a:lstStyle/>
          <a:p>
            <a:pPr defTabSz="914378"/>
            <a:r>
              <a:rPr lang="en" sz="3600" b="1" dirty="0">
                <a:solidFill>
                  <a:srgbClr val="32AAD9"/>
                </a:solidFill>
                <a:latin typeface="Times New Roman" panose="02020603050405020304" pitchFamily="18" charset="0"/>
                <a:ea typeface="Fira Sans"/>
                <a:cs typeface="Times New Roman" panose="02020603050405020304" pitchFamily="18" charset="0"/>
                <a:sym typeface="Fira Sans"/>
              </a:rPr>
              <a:t>A</a:t>
            </a:r>
            <a:endParaRPr sz="3600" b="1" dirty="0">
              <a:solidFill>
                <a:srgbClr val="32AAD9"/>
              </a:solidFill>
              <a:latin typeface="Times New Roman" panose="02020603050405020304" pitchFamily="18" charset="0"/>
              <a:ea typeface="Fira Sans"/>
              <a:cs typeface="Times New Roman" panose="02020603050405020304" pitchFamily="18" charset="0"/>
              <a:sym typeface="Fira Sans"/>
            </a:endParaRPr>
          </a:p>
        </p:txBody>
      </p:sp>
      <p:sp>
        <p:nvSpPr>
          <p:cNvPr id="195" name="Google Shape;195;p19"/>
          <p:cNvSpPr txBox="1"/>
          <p:nvPr/>
        </p:nvSpPr>
        <p:spPr>
          <a:xfrm>
            <a:off x="7776591" y="929752"/>
            <a:ext cx="999442" cy="571800"/>
          </a:xfrm>
          <a:prstGeom prst="rect">
            <a:avLst/>
          </a:prstGeom>
          <a:noFill/>
          <a:ln>
            <a:noFill/>
          </a:ln>
        </p:spPr>
        <p:txBody>
          <a:bodyPr spcFirstLastPara="1" wrap="square" lIns="91425" tIns="91425" rIns="91425" bIns="91425" anchor="ctr" anchorCtr="0">
            <a:noAutofit/>
          </a:bodyPr>
          <a:lstStyle/>
          <a:p>
            <a:pPr algn="r" defTabSz="914378"/>
            <a:r>
              <a:rPr lang="en" sz="3600" b="1" dirty="0">
                <a:solidFill>
                  <a:srgbClr val="FFC64E"/>
                </a:solidFill>
                <a:latin typeface="Times New Roman" panose="02020603050405020304" pitchFamily="18" charset="0"/>
                <a:ea typeface="Fira Sans"/>
                <a:cs typeface="Times New Roman" panose="02020603050405020304" pitchFamily="18" charset="0"/>
                <a:sym typeface="Fira Sans"/>
              </a:rPr>
              <a:t>B</a:t>
            </a:r>
            <a:endParaRPr sz="3600" b="1" dirty="0">
              <a:solidFill>
                <a:srgbClr val="FFC64E"/>
              </a:solidFill>
              <a:latin typeface="Times New Roman" panose="02020603050405020304" pitchFamily="18" charset="0"/>
              <a:ea typeface="Fira Sans"/>
              <a:cs typeface="Times New Roman" panose="02020603050405020304" pitchFamily="18" charset="0"/>
              <a:sym typeface="Fira Sans"/>
            </a:endParaRPr>
          </a:p>
        </p:txBody>
      </p:sp>
      <p:sp>
        <p:nvSpPr>
          <p:cNvPr id="196" name="Google Shape;196;p19"/>
          <p:cNvSpPr txBox="1"/>
          <p:nvPr/>
        </p:nvSpPr>
        <p:spPr>
          <a:xfrm>
            <a:off x="472362" y="3174559"/>
            <a:ext cx="1077506" cy="502766"/>
          </a:xfrm>
          <a:prstGeom prst="rect">
            <a:avLst/>
          </a:prstGeom>
          <a:noFill/>
          <a:ln>
            <a:noFill/>
          </a:ln>
        </p:spPr>
        <p:txBody>
          <a:bodyPr spcFirstLastPara="1" wrap="square" lIns="91425" tIns="91425" rIns="91425" bIns="91425" anchor="ctr" anchorCtr="0">
            <a:noAutofit/>
          </a:bodyPr>
          <a:lstStyle/>
          <a:p>
            <a:pPr defTabSz="914378"/>
            <a:r>
              <a:rPr lang="en" sz="3600" b="1" dirty="0">
                <a:solidFill>
                  <a:srgbClr val="5FD0DB"/>
                </a:solidFill>
                <a:latin typeface="Times New Roman" panose="02020603050405020304" pitchFamily="18" charset="0"/>
                <a:ea typeface="Fira Sans"/>
                <a:cs typeface="Times New Roman" panose="02020603050405020304" pitchFamily="18" charset="0"/>
                <a:sym typeface="Fira Sans"/>
              </a:rPr>
              <a:t>D</a:t>
            </a:r>
            <a:endParaRPr sz="3600" b="1" dirty="0">
              <a:solidFill>
                <a:srgbClr val="5FD0DB"/>
              </a:solidFill>
              <a:latin typeface="Times New Roman" panose="02020603050405020304" pitchFamily="18" charset="0"/>
              <a:ea typeface="Fira Sans"/>
              <a:cs typeface="Times New Roman" panose="02020603050405020304" pitchFamily="18" charset="0"/>
              <a:sym typeface="Fira Sans"/>
            </a:endParaRPr>
          </a:p>
        </p:txBody>
      </p:sp>
      <p:sp>
        <p:nvSpPr>
          <p:cNvPr id="197" name="Google Shape;197;p19"/>
          <p:cNvSpPr txBox="1"/>
          <p:nvPr/>
        </p:nvSpPr>
        <p:spPr>
          <a:xfrm>
            <a:off x="7752097" y="3045112"/>
            <a:ext cx="1077506" cy="502766"/>
          </a:xfrm>
          <a:prstGeom prst="rect">
            <a:avLst/>
          </a:prstGeom>
          <a:noFill/>
          <a:ln>
            <a:noFill/>
          </a:ln>
        </p:spPr>
        <p:txBody>
          <a:bodyPr spcFirstLastPara="1" wrap="square" lIns="91425" tIns="91425" rIns="91425" bIns="91425" anchor="ctr" anchorCtr="0">
            <a:noAutofit/>
          </a:bodyPr>
          <a:lstStyle/>
          <a:p>
            <a:pPr algn="r" defTabSz="914378"/>
            <a:r>
              <a:rPr lang="en" sz="3600" b="1" dirty="0">
                <a:solidFill>
                  <a:srgbClr val="FF8001"/>
                </a:solidFill>
                <a:latin typeface="Times New Roman" panose="02020603050405020304" pitchFamily="18" charset="0"/>
                <a:ea typeface="Fira Sans"/>
                <a:cs typeface="Times New Roman" panose="02020603050405020304" pitchFamily="18" charset="0"/>
                <a:sym typeface="Fira Sans"/>
              </a:rPr>
              <a:t>C</a:t>
            </a:r>
            <a:endParaRPr sz="3600" b="1" dirty="0">
              <a:solidFill>
                <a:srgbClr val="FF8001"/>
              </a:solidFill>
              <a:latin typeface="Times New Roman" panose="02020603050405020304" pitchFamily="18" charset="0"/>
              <a:ea typeface="Fira Sans"/>
              <a:cs typeface="Times New Roman" panose="02020603050405020304" pitchFamily="18" charset="0"/>
              <a:sym typeface="Fira Sans"/>
            </a:endParaRPr>
          </a:p>
        </p:txBody>
      </p:sp>
      <p:sp>
        <p:nvSpPr>
          <p:cNvPr id="198" name="Google Shape;198;p19"/>
          <p:cNvSpPr txBox="1"/>
          <p:nvPr/>
        </p:nvSpPr>
        <p:spPr>
          <a:xfrm>
            <a:off x="467126" y="3897349"/>
            <a:ext cx="2509887" cy="571800"/>
          </a:xfrm>
          <a:prstGeom prst="rect">
            <a:avLst/>
          </a:prstGeom>
          <a:noFill/>
          <a:ln>
            <a:noFill/>
          </a:ln>
        </p:spPr>
        <p:txBody>
          <a:bodyPr spcFirstLastPara="1" wrap="square" lIns="91425" tIns="91425" rIns="91425" bIns="91425" anchor="ctr" anchorCtr="0">
            <a:noAutofit/>
          </a:bodyPr>
          <a:lstStyle/>
          <a:p>
            <a:pPr defTabSz="914378"/>
            <a:r>
              <a:rPr lang="en-US" sz="2400">
                <a:latin typeface="Times New Roman" panose="02020603050405020304" pitchFamily="18" charset="0"/>
                <a:ea typeface="Fira Sans"/>
                <a:cs typeface="Times New Roman" panose="02020603050405020304" pitchFamily="18" charset="0"/>
                <a:sym typeface="Fira Sans"/>
              </a:rPr>
              <a:t>liên kết ion và liên kết hydrogen.</a:t>
            </a:r>
            <a:endParaRPr sz="2400" dirty="0">
              <a:latin typeface="Times New Roman" panose="02020603050405020304" pitchFamily="18" charset="0"/>
              <a:ea typeface="Fira Sans"/>
              <a:cs typeface="Times New Roman" panose="02020603050405020304" pitchFamily="18" charset="0"/>
              <a:sym typeface="Fira Sans"/>
            </a:endParaRPr>
          </a:p>
        </p:txBody>
      </p:sp>
      <p:sp>
        <p:nvSpPr>
          <p:cNvPr id="31" name="Rectangle 30">
            <a:extLst>
              <a:ext uri="{FF2B5EF4-FFF2-40B4-BE49-F238E27FC236}">
                <a16:creationId xmlns:a16="http://schemas.microsoft.com/office/drawing/2014/main" id="{227540B0-A2AC-A634-C407-ABEDE9E62262}"/>
              </a:ext>
            </a:extLst>
          </p:cNvPr>
          <p:cNvSpPr/>
          <p:nvPr/>
        </p:nvSpPr>
        <p:spPr>
          <a:xfrm>
            <a:off x="5022" y="383193"/>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sp>
        <p:nvSpPr>
          <p:cNvPr id="36" name="Rectangle: Rounded Corners 35">
            <a:extLst>
              <a:ext uri="{FF2B5EF4-FFF2-40B4-BE49-F238E27FC236}">
                <a16:creationId xmlns:a16="http://schemas.microsoft.com/office/drawing/2014/main" id="{022215D4-8824-C70A-94FB-CD32286E9C66}"/>
              </a:ext>
            </a:extLst>
          </p:cNvPr>
          <p:cNvSpPr/>
          <p:nvPr/>
        </p:nvSpPr>
        <p:spPr>
          <a:xfrm>
            <a:off x="416116" y="1168662"/>
            <a:ext cx="2765470" cy="1765954"/>
          </a:xfrm>
          <a:prstGeom prst="roundRect">
            <a:avLst/>
          </a:prstGeom>
          <a:noFill/>
          <a:ln w="28575">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18">
            <a:extLst>
              <a:ext uri="{FF2B5EF4-FFF2-40B4-BE49-F238E27FC236}">
                <a16:creationId xmlns:a16="http://schemas.microsoft.com/office/drawing/2014/main" id="{4CD21399-2FC2-1D90-FA76-C3EE88A37DD7}"/>
              </a:ext>
            </a:extLst>
          </p:cNvPr>
          <p:cNvSpPr txBox="1"/>
          <p:nvPr/>
        </p:nvSpPr>
        <p:spPr>
          <a:xfrm flipH="1">
            <a:off x="1408371" y="395579"/>
            <a:ext cx="7226380" cy="523220"/>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sym typeface="Arial"/>
              </a:rPr>
              <a:t>Câu</a:t>
            </a:r>
            <a:r>
              <a:rPr 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sym typeface="Arial"/>
              </a:rPr>
              <a:t> 2: </a:t>
            </a:r>
            <a:r>
              <a:rPr lang="vi-VN" sz="2800" dirty="0">
                <a:latin typeface="Times New Roman" panose="02020603050405020304" pitchFamily="18" charset="0"/>
                <a:cs typeface="Times New Roman" panose="02020603050405020304" pitchFamily="18" charset="0"/>
              </a:rPr>
              <a:t>Những liên kết có lực liên kết yếu như</a:t>
            </a:r>
            <a:endParaRPr lang="en-US" sz="2667"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p:cTn id="7" dur="500" fill="hold"/>
                                        <p:tgtEl>
                                          <p:spTgt spid="174"/>
                                        </p:tgtEl>
                                        <p:attrNameLst>
                                          <p:attrName>ppt_w</p:attrName>
                                        </p:attrNameLst>
                                      </p:cBhvr>
                                      <p:tavLst>
                                        <p:tav tm="0">
                                          <p:val>
                                            <p:fltVal val="0"/>
                                          </p:val>
                                        </p:tav>
                                        <p:tav tm="100000">
                                          <p:val>
                                            <p:strVal val="#ppt_w"/>
                                          </p:val>
                                        </p:tav>
                                      </p:tavLst>
                                    </p:anim>
                                    <p:anim calcmode="lin" valueType="num">
                                      <p:cBhvr>
                                        <p:cTn id="8" dur="500" fill="hold"/>
                                        <p:tgtEl>
                                          <p:spTgt spid="174"/>
                                        </p:tgtEl>
                                        <p:attrNameLst>
                                          <p:attrName>ppt_h</p:attrName>
                                        </p:attrNameLst>
                                      </p:cBhvr>
                                      <p:tavLst>
                                        <p:tav tm="0">
                                          <p:val>
                                            <p:fltVal val="0"/>
                                          </p:val>
                                        </p:tav>
                                        <p:tav tm="100000">
                                          <p:val>
                                            <p:strVal val="#ppt_h"/>
                                          </p:val>
                                        </p:tav>
                                      </p:tavLst>
                                    </p:anim>
                                    <p:animEffect transition="in" filter="fade">
                                      <p:cBhvr>
                                        <p:cTn id="9" dur="500"/>
                                        <p:tgtEl>
                                          <p:spTgt spid="174"/>
                                        </p:tgtEl>
                                      </p:cBhvr>
                                    </p:animEffect>
                                  </p:childTnLst>
                                </p:cTn>
                              </p:par>
                              <p:par>
                                <p:cTn id="10" presetID="53" presetClass="entr" presetSubtype="16" fill="hold" nodeType="withEffect">
                                  <p:stCondLst>
                                    <p:cond delay="0"/>
                                  </p:stCondLst>
                                  <p:childTnLst>
                                    <p:set>
                                      <p:cBhvr>
                                        <p:cTn id="11" dur="1" fill="hold">
                                          <p:stCondLst>
                                            <p:cond delay="0"/>
                                          </p:stCondLst>
                                        </p:cTn>
                                        <p:tgtEl>
                                          <p:spTgt spid="186"/>
                                        </p:tgtEl>
                                        <p:attrNameLst>
                                          <p:attrName>style.visibility</p:attrName>
                                        </p:attrNameLst>
                                      </p:cBhvr>
                                      <p:to>
                                        <p:strVal val="visible"/>
                                      </p:to>
                                    </p:set>
                                    <p:anim calcmode="lin" valueType="num">
                                      <p:cBhvr>
                                        <p:cTn id="12" dur="500" fill="hold"/>
                                        <p:tgtEl>
                                          <p:spTgt spid="186"/>
                                        </p:tgtEl>
                                        <p:attrNameLst>
                                          <p:attrName>ppt_w</p:attrName>
                                        </p:attrNameLst>
                                      </p:cBhvr>
                                      <p:tavLst>
                                        <p:tav tm="0">
                                          <p:val>
                                            <p:fltVal val="0"/>
                                          </p:val>
                                        </p:tav>
                                        <p:tav tm="100000">
                                          <p:val>
                                            <p:strVal val="#ppt_w"/>
                                          </p:val>
                                        </p:tav>
                                      </p:tavLst>
                                    </p:anim>
                                    <p:anim calcmode="lin" valueType="num">
                                      <p:cBhvr>
                                        <p:cTn id="13" dur="500" fill="hold"/>
                                        <p:tgtEl>
                                          <p:spTgt spid="186"/>
                                        </p:tgtEl>
                                        <p:attrNameLst>
                                          <p:attrName>ppt_h</p:attrName>
                                        </p:attrNameLst>
                                      </p:cBhvr>
                                      <p:tavLst>
                                        <p:tav tm="0">
                                          <p:val>
                                            <p:fltVal val="0"/>
                                          </p:val>
                                        </p:tav>
                                        <p:tav tm="100000">
                                          <p:val>
                                            <p:strVal val="#ppt_h"/>
                                          </p:val>
                                        </p:tav>
                                      </p:tavLst>
                                    </p:anim>
                                    <p:animEffect transition="in" filter="fade">
                                      <p:cBhvr>
                                        <p:cTn id="14" dur="500"/>
                                        <p:tgtEl>
                                          <p:spTgt spid="18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5"/>
                                        </p:tgtEl>
                                        <p:attrNameLst>
                                          <p:attrName>style.visibility</p:attrName>
                                        </p:attrNameLst>
                                      </p:cBhvr>
                                      <p:to>
                                        <p:strVal val="visible"/>
                                      </p:to>
                                    </p:set>
                                    <p:anim calcmode="lin" valueType="num">
                                      <p:cBhvr>
                                        <p:cTn id="17" dur="500" fill="hold"/>
                                        <p:tgtEl>
                                          <p:spTgt spid="175"/>
                                        </p:tgtEl>
                                        <p:attrNameLst>
                                          <p:attrName>ppt_w</p:attrName>
                                        </p:attrNameLst>
                                      </p:cBhvr>
                                      <p:tavLst>
                                        <p:tav tm="0">
                                          <p:val>
                                            <p:fltVal val="0"/>
                                          </p:val>
                                        </p:tav>
                                        <p:tav tm="100000">
                                          <p:val>
                                            <p:strVal val="#ppt_w"/>
                                          </p:val>
                                        </p:tav>
                                      </p:tavLst>
                                    </p:anim>
                                    <p:anim calcmode="lin" valueType="num">
                                      <p:cBhvr>
                                        <p:cTn id="18" dur="500" fill="hold"/>
                                        <p:tgtEl>
                                          <p:spTgt spid="175"/>
                                        </p:tgtEl>
                                        <p:attrNameLst>
                                          <p:attrName>ppt_h</p:attrName>
                                        </p:attrNameLst>
                                      </p:cBhvr>
                                      <p:tavLst>
                                        <p:tav tm="0">
                                          <p:val>
                                            <p:fltVal val="0"/>
                                          </p:val>
                                        </p:tav>
                                        <p:tav tm="100000">
                                          <p:val>
                                            <p:strVal val="#ppt_h"/>
                                          </p:val>
                                        </p:tav>
                                      </p:tavLst>
                                    </p:anim>
                                    <p:animEffect transition="in" filter="fade">
                                      <p:cBhvr>
                                        <p:cTn id="19" dur="500"/>
                                        <p:tgtEl>
                                          <p:spTgt spid="17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3"/>
                                        </p:tgtEl>
                                        <p:attrNameLst>
                                          <p:attrName>style.visibility</p:attrName>
                                        </p:attrNameLst>
                                      </p:cBhvr>
                                      <p:to>
                                        <p:strVal val="visible"/>
                                      </p:to>
                                    </p:set>
                                    <p:anim calcmode="lin" valueType="num">
                                      <p:cBhvr>
                                        <p:cTn id="22" dur="500" fill="hold"/>
                                        <p:tgtEl>
                                          <p:spTgt spid="193"/>
                                        </p:tgtEl>
                                        <p:attrNameLst>
                                          <p:attrName>ppt_w</p:attrName>
                                        </p:attrNameLst>
                                      </p:cBhvr>
                                      <p:tavLst>
                                        <p:tav tm="0">
                                          <p:val>
                                            <p:fltVal val="0"/>
                                          </p:val>
                                        </p:tav>
                                        <p:tav tm="100000">
                                          <p:val>
                                            <p:strVal val="#ppt_w"/>
                                          </p:val>
                                        </p:tav>
                                      </p:tavLst>
                                    </p:anim>
                                    <p:anim calcmode="lin" valueType="num">
                                      <p:cBhvr>
                                        <p:cTn id="23" dur="500" fill="hold"/>
                                        <p:tgtEl>
                                          <p:spTgt spid="193"/>
                                        </p:tgtEl>
                                        <p:attrNameLst>
                                          <p:attrName>ppt_h</p:attrName>
                                        </p:attrNameLst>
                                      </p:cBhvr>
                                      <p:tavLst>
                                        <p:tav tm="0">
                                          <p:val>
                                            <p:fltVal val="0"/>
                                          </p:val>
                                        </p:tav>
                                        <p:tav tm="100000">
                                          <p:val>
                                            <p:strVal val="#ppt_h"/>
                                          </p:val>
                                        </p:tav>
                                      </p:tavLst>
                                    </p:anim>
                                    <p:animEffect transition="in" filter="fade">
                                      <p:cBhvr>
                                        <p:cTn id="24" dur="500"/>
                                        <p:tgtEl>
                                          <p:spTgt spid="19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6"/>
                                        </p:tgtEl>
                                        <p:attrNameLst>
                                          <p:attrName>style.visibility</p:attrName>
                                        </p:attrNameLst>
                                      </p:cBhvr>
                                      <p:to>
                                        <p:strVal val="visible"/>
                                      </p:to>
                                    </p:set>
                                    <p:anim calcmode="lin" valueType="num">
                                      <p:cBhvr>
                                        <p:cTn id="27" dur="500" fill="hold"/>
                                        <p:tgtEl>
                                          <p:spTgt spid="176"/>
                                        </p:tgtEl>
                                        <p:attrNameLst>
                                          <p:attrName>ppt_w</p:attrName>
                                        </p:attrNameLst>
                                      </p:cBhvr>
                                      <p:tavLst>
                                        <p:tav tm="0">
                                          <p:val>
                                            <p:fltVal val="0"/>
                                          </p:val>
                                        </p:tav>
                                        <p:tav tm="100000">
                                          <p:val>
                                            <p:strVal val="#ppt_w"/>
                                          </p:val>
                                        </p:tav>
                                      </p:tavLst>
                                    </p:anim>
                                    <p:anim calcmode="lin" valueType="num">
                                      <p:cBhvr>
                                        <p:cTn id="28" dur="500" fill="hold"/>
                                        <p:tgtEl>
                                          <p:spTgt spid="176"/>
                                        </p:tgtEl>
                                        <p:attrNameLst>
                                          <p:attrName>ppt_h</p:attrName>
                                        </p:attrNameLst>
                                      </p:cBhvr>
                                      <p:tavLst>
                                        <p:tav tm="0">
                                          <p:val>
                                            <p:fltVal val="0"/>
                                          </p:val>
                                        </p:tav>
                                        <p:tav tm="100000">
                                          <p:val>
                                            <p:strVal val="#ppt_h"/>
                                          </p:val>
                                        </p:tav>
                                      </p:tavLst>
                                    </p:anim>
                                    <p:animEffect transition="in" filter="fade">
                                      <p:cBhvr>
                                        <p:cTn id="29" dur="500"/>
                                        <p:tgtEl>
                                          <p:spTgt spid="176"/>
                                        </p:tgtEl>
                                      </p:cBhvr>
                                    </p:animEffect>
                                  </p:childTnLst>
                                </p:cTn>
                              </p:par>
                              <p:par>
                                <p:cTn id="30" presetID="53" presetClass="entr" presetSubtype="16" fill="hold" nodeType="withEffect">
                                  <p:stCondLst>
                                    <p:cond delay="0"/>
                                  </p:stCondLst>
                                  <p:childTnLst>
                                    <p:set>
                                      <p:cBhvr>
                                        <p:cTn id="31" dur="1" fill="hold">
                                          <p:stCondLst>
                                            <p:cond delay="0"/>
                                          </p:stCondLst>
                                        </p:cTn>
                                        <p:tgtEl>
                                          <p:spTgt spid="190"/>
                                        </p:tgtEl>
                                        <p:attrNameLst>
                                          <p:attrName>style.visibility</p:attrName>
                                        </p:attrNameLst>
                                      </p:cBhvr>
                                      <p:to>
                                        <p:strVal val="visible"/>
                                      </p:to>
                                    </p:set>
                                    <p:anim calcmode="lin" valueType="num">
                                      <p:cBhvr>
                                        <p:cTn id="32" dur="500" fill="hold"/>
                                        <p:tgtEl>
                                          <p:spTgt spid="190"/>
                                        </p:tgtEl>
                                        <p:attrNameLst>
                                          <p:attrName>ppt_w</p:attrName>
                                        </p:attrNameLst>
                                      </p:cBhvr>
                                      <p:tavLst>
                                        <p:tav tm="0">
                                          <p:val>
                                            <p:fltVal val="0"/>
                                          </p:val>
                                        </p:tav>
                                        <p:tav tm="100000">
                                          <p:val>
                                            <p:strVal val="#ppt_w"/>
                                          </p:val>
                                        </p:tav>
                                      </p:tavLst>
                                    </p:anim>
                                    <p:anim calcmode="lin" valueType="num">
                                      <p:cBhvr>
                                        <p:cTn id="33" dur="500" fill="hold"/>
                                        <p:tgtEl>
                                          <p:spTgt spid="190"/>
                                        </p:tgtEl>
                                        <p:attrNameLst>
                                          <p:attrName>ppt_h</p:attrName>
                                        </p:attrNameLst>
                                      </p:cBhvr>
                                      <p:tavLst>
                                        <p:tav tm="0">
                                          <p:val>
                                            <p:fltVal val="0"/>
                                          </p:val>
                                        </p:tav>
                                        <p:tav tm="100000">
                                          <p:val>
                                            <p:strVal val="#ppt_h"/>
                                          </p:val>
                                        </p:tav>
                                      </p:tavLst>
                                    </p:anim>
                                    <p:animEffect transition="in" filter="fade">
                                      <p:cBhvr>
                                        <p:cTn id="34" dur="500"/>
                                        <p:tgtEl>
                                          <p:spTgt spid="19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77"/>
                                        </p:tgtEl>
                                        <p:attrNameLst>
                                          <p:attrName>style.visibility</p:attrName>
                                        </p:attrNameLst>
                                      </p:cBhvr>
                                      <p:to>
                                        <p:strVal val="visible"/>
                                      </p:to>
                                    </p:set>
                                    <p:anim calcmode="lin" valueType="num">
                                      <p:cBhvr>
                                        <p:cTn id="37" dur="500" fill="hold"/>
                                        <p:tgtEl>
                                          <p:spTgt spid="177"/>
                                        </p:tgtEl>
                                        <p:attrNameLst>
                                          <p:attrName>ppt_w</p:attrName>
                                        </p:attrNameLst>
                                      </p:cBhvr>
                                      <p:tavLst>
                                        <p:tav tm="0">
                                          <p:val>
                                            <p:fltVal val="0"/>
                                          </p:val>
                                        </p:tav>
                                        <p:tav tm="100000">
                                          <p:val>
                                            <p:strVal val="#ppt_w"/>
                                          </p:val>
                                        </p:tav>
                                      </p:tavLst>
                                    </p:anim>
                                    <p:anim calcmode="lin" valueType="num">
                                      <p:cBhvr>
                                        <p:cTn id="38" dur="500" fill="hold"/>
                                        <p:tgtEl>
                                          <p:spTgt spid="177"/>
                                        </p:tgtEl>
                                        <p:attrNameLst>
                                          <p:attrName>ppt_h</p:attrName>
                                        </p:attrNameLst>
                                      </p:cBhvr>
                                      <p:tavLst>
                                        <p:tav tm="0">
                                          <p:val>
                                            <p:fltVal val="0"/>
                                          </p:val>
                                        </p:tav>
                                        <p:tav tm="100000">
                                          <p:val>
                                            <p:strVal val="#ppt_h"/>
                                          </p:val>
                                        </p:tav>
                                      </p:tavLst>
                                    </p:anim>
                                    <p:animEffect transition="in" filter="fade">
                                      <p:cBhvr>
                                        <p:cTn id="39" dur="500"/>
                                        <p:tgtEl>
                                          <p:spTgt spid="17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85"/>
                                        </p:tgtEl>
                                        <p:attrNameLst>
                                          <p:attrName>style.visibility</p:attrName>
                                        </p:attrNameLst>
                                      </p:cBhvr>
                                      <p:to>
                                        <p:strVal val="visible"/>
                                      </p:to>
                                    </p:set>
                                    <p:anim calcmode="lin" valueType="num">
                                      <p:cBhvr>
                                        <p:cTn id="42" dur="500" fill="hold"/>
                                        <p:tgtEl>
                                          <p:spTgt spid="185"/>
                                        </p:tgtEl>
                                        <p:attrNameLst>
                                          <p:attrName>ppt_w</p:attrName>
                                        </p:attrNameLst>
                                      </p:cBhvr>
                                      <p:tavLst>
                                        <p:tav tm="0">
                                          <p:val>
                                            <p:fltVal val="0"/>
                                          </p:val>
                                        </p:tav>
                                        <p:tav tm="100000">
                                          <p:val>
                                            <p:strVal val="#ppt_w"/>
                                          </p:val>
                                        </p:tav>
                                      </p:tavLst>
                                    </p:anim>
                                    <p:anim calcmode="lin" valueType="num">
                                      <p:cBhvr>
                                        <p:cTn id="43" dur="500" fill="hold"/>
                                        <p:tgtEl>
                                          <p:spTgt spid="185"/>
                                        </p:tgtEl>
                                        <p:attrNameLst>
                                          <p:attrName>ppt_h</p:attrName>
                                        </p:attrNameLst>
                                      </p:cBhvr>
                                      <p:tavLst>
                                        <p:tav tm="0">
                                          <p:val>
                                            <p:fltVal val="0"/>
                                          </p:val>
                                        </p:tav>
                                        <p:tav tm="100000">
                                          <p:val>
                                            <p:strVal val="#ppt_h"/>
                                          </p:val>
                                        </p:tav>
                                      </p:tavLst>
                                    </p:anim>
                                    <p:animEffect transition="in" filter="fade">
                                      <p:cBhvr>
                                        <p:cTn id="44" dur="500"/>
                                        <p:tgtEl>
                                          <p:spTgt spid="18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94"/>
                                        </p:tgtEl>
                                        <p:attrNameLst>
                                          <p:attrName>style.visibility</p:attrName>
                                        </p:attrNameLst>
                                      </p:cBhvr>
                                      <p:to>
                                        <p:strVal val="visible"/>
                                      </p:to>
                                    </p:set>
                                    <p:anim calcmode="lin" valueType="num">
                                      <p:cBhvr>
                                        <p:cTn id="49" dur="500" fill="hold"/>
                                        <p:tgtEl>
                                          <p:spTgt spid="194"/>
                                        </p:tgtEl>
                                        <p:attrNameLst>
                                          <p:attrName>ppt_w</p:attrName>
                                        </p:attrNameLst>
                                      </p:cBhvr>
                                      <p:tavLst>
                                        <p:tav tm="0">
                                          <p:val>
                                            <p:fltVal val="0"/>
                                          </p:val>
                                        </p:tav>
                                        <p:tav tm="100000">
                                          <p:val>
                                            <p:strVal val="#ppt_w"/>
                                          </p:val>
                                        </p:tav>
                                      </p:tavLst>
                                    </p:anim>
                                    <p:anim calcmode="lin" valueType="num">
                                      <p:cBhvr>
                                        <p:cTn id="50" dur="500" fill="hold"/>
                                        <p:tgtEl>
                                          <p:spTgt spid="194"/>
                                        </p:tgtEl>
                                        <p:attrNameLst>
                                          <p:attrName>ppt_h</p:attrName>
                                        </p:attrNameLst>
                                      </p:cBhvr>
                                      <p:tavLst>
                                        <p:tav tm="0">
                                          <p:val>
                                            <p:fltVal val="0"/>
                                          </p:val>
                                        </p:tav>
                                        <p:tav tm="100000">
                                          <p:val>
                                            <p:strVal val="#ppt_h"/>
                                          </p:val>
                                        </p:tav>
                                      </p:tavLst>
                                    </p:anim>
                                    <p:animEffect transition="in" filter="fade">
                                      <p:cBhvr>
                                        <p:cTn id="51" dur="500"/>
                                        <p:tgtEl>
                                          <p:spTgt spid="194"/>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82"/>
                                        </p:tgtEl>
                                        <p:attrNameLst>
                                          <p:attrName>style.visibility</p:attrName>
                                        </p:attrNameLst>
                                      </p:cBhvr>
                                      <p:to>
                                        <p:strVal val="visible"/>
                                      </p:to>
                                    </p:set>
                                    <p:animEffect transition="in" filter="wipe(left)">
                                      <p:cBhvr>
                                        <p:cTn id="55" dur="500"/>
                                        <p:tgtEl>
                                          <p:spTgt spid="182"/>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95"/>
                                        </p:tgtEl>
                                        <p:attrNameLst>
                                          <p:attrName>style.visibility</p:attrName>
                                        </p:attrNameLst>
                                      </p:cBhvr>
                                      <p:to>
                                        <p:strVal val="visible"/>
                                      </p:to>
                                    </p:set>
                                    <p:anim calcmode="lin" valueType="num">
                                      <p:cBhvr>
                                        <p:cTn id="60" dur="500" fill="hold"/>
                                        <p:tgtEl>
                                          <p:spTgt spid="195"/>
                                        </p:tgtEl>
                                        <p:attrNameLst>
                                          <p:attrName>ppt_w</p:attrName>
                                        </p:attrNameLst>
                                      </p:cBhvr>
                                      <p:tavLst>
                                        <p:tav tm="0">
                                          <p:val>
                                            <p:fltVal val="0"/>
                                          </p:val>
                                        </p:tav>
                                        <p:tav tm="100000">
                                          <p:val>
                                            <p:strVal val="#ppt_w"/>
                                          </p:val>
                                        </p:tav>
                                      </p:tavLst>
                                    </p:anim>
                                    <p:anim calcmode="lin" valueType="num">
                                      <p:cBhvr>
                                        <p:cTn id="61" dur="500" fill="hold"/>
                                        <p:tgtEl>
                                          <p:spTgt spid="195"/>
                                        </p:tgtEl>
                                        <p:attrNameLst>
                                          <p:attrName>ppt_h</p:attrName>
                                        </p:attrNameLst>
                                      </p:cBhvr>
                                      <p:tavLst>
                                        <p:tav tm="0">
                                          <p:val>
                                            <p:fltVal val="0"/>
                                          </p:val>
                                        </p:tav>
                                        <p:tav tm="100000">
                                          <p:val>
                                            <p:strVal val="#ppt_h"/>
                                          </p:val>
                                        </p:tav>
                                      </p:tavLst>
                                    </p:anim>
                                    <p:animEffect transition="in" filter="fade">
                                      <p:cBhvr>
                                        <p:cTn id="62" dur="500"/>
                                        <p:tgtEl>
                                          <p:spTgt spid="195"/>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83"/>
                                        </p:tgtEl>
                                        <p:attrNameLst>
                                          <p:attrName>style.visibility</p:attrName>
                                        </p:attrNameLst>
                                      </p:cBhvr>
                                      <p:to>
                                        <p:strVal val="visible"/>
                                      </p:to>
                                    </p:set>
                                    <p:animEffect transition="in" filter="wipe(left)">
                                      <p:cBhvr>
                                        <p:cTn id="66" dur="500"/>
                                        <p:tgtEl>
                                          <p:spTgt spid="183"/>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97"/>
                                        </p:tgtEl>
                                        <p:attrNameLst>
                                          <p:attrName>style.visibility</p:attrName>
                                        </p:attrNameLst>
                                      </p:cBhvr>
                                      <p:to>
                                        <p:strVal val="visible"/>
                                      </p:to>
                                    </p:set>
                                    <p:anim calcmode="lin" valueType="num">
                                      <p:cBhvr>
                                        <p:cTn id="71" dur="500" fill="hold"/>
                                        <p:tgtEl>
                                          <p:spTgt spid="197"/>
                                        </p:tgtEl>
                                        <p:attrNameLst>
                                          <p:attrName>ppt_w</p:attrName>
                                        </p:attrNameLst>
                                      </p:cBhvr>
                                      <p:tavLst>
                                        <p:tav tm="0">
                                          <p:val>
                                            <p:fltVal val="0"/>
                                          </p:val>
                                        </p:tav>
                                        <p:tav tm="100000">
                                          <p:val>
                                            <p:strVal val="#ppt_w"/>
                                          </p:val>
                                        </p:tav>
                                      </p:tavLst>
                                    </p:anim>
                                    <p:anim calcmode="lin" valueType="num">
                                      <p:cBhvr>
                                        <p:cTn id="72" dur="500" fill="hold"/>
                                        <p:tgtEl>
                                          <p:spTgt spid="197"/>
                                        </p:tgtEl>
                                        <p:attrNameLst>
                                          <p:attrName>ppt_h</p:attrName>
                                        </p:attrNameLst>
                                      </p:cBhvr>
                                      <p:tavLst>
                                        <p:tav tm="0">
                                          <p:val>
                                            <p:fltVal val="0"/>
                                          </p:val>
                                        </p:tav>
                                        <p:tav tm="100000">
                                          <p:val>
                                            <p:strVal val="#ppt_h"/>
                                          </p:val>
                                        </p:tav>
                                      </p:tavLst>
                                    </p:anim>
                                    <p:animEffect transition="in" filter="fade">
                                      <p:cBhvr>
                                        <p:cTn id="73" dur="500"/>
                                        <p:tgtEl>
                                          <p:spTgt spid="197"/>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184"/>
                                        </p:tgtEl>
                                        <p:attrNameLst>
                                          <p:attrName>style.visibility</p:attrName>
                                        </p:attrNameLst>
                                      </p:cBhvr>
                                      <p:to>
                                        <p:strVal val="visible"/>
                                      </p:to>
                                    </p:set>
                                    <p:animEffect transition="in" filter="wipe(left)">
                                      <p:cBhvr>
                                        <p:cTn id="77" dur="500"/>
                                        <p:tgtEl>
                                          <p:spTgt spid="184"/>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96"/>
                                        </p:tgtEl>
                                        <p:attrNameLst>
                                          <p:attrName>style.visibility</p:attrName>
                                        </p:attrNameLst>
                                      </p:cBhvr>
                                      <p:to>
                                        <p:strVal val="visible"/>
                                      </p:to>
                                    </p:set>
                                    <p:anim calcmode="lin" valueType="num">
                                      <p:cBhvr>
                                        <p:cTn id="82" dur="500" fill="hold"/>
                                        <p:tgtEl>
                                          <p:spTgt spid="196"/>
                                        </p:tgtEl>
                                        <p:attrNameLst>
                                          <p:attrName>ppt_w</p:attrName>
                                        </p:attrNameLst>
                                      </p:cBhvr>
                                      <p:tavLst>
                                        <p:tav tm="0">
                                          <p:val>
                                            <p:fltVal val="0"/>
                                          </p:val>
                                        </p:tav>
                                        <p:tav tm="100000">
                                          <p:val>
                                            <p:strVal val="#ppt_w"/>
                                          </p:val>
                                        </p:tav>
                                      </p:tavLst>
                                    </p:anim>
                                    <p:anim calcmode="lin" valueType="num">
                                      <p:cBhvr>
                                        <p:cTn id="83" dur="500" fill="hold"/>
                                        <p:tgtEl>
                                          <p:spTgt spid="196"/>
                                        </p:tgtEl>
                                        <p:attrNameLst>
                                          <p:attrName>ppt_h</p:attrName>
                                        </p:attrNameLst>
                                      </p:cBhvr>
                                      <p:tavLst>
                                        <p:tav tm="0">
                                          <p:val>
                                            <p:fltVal val="0"/>
                                          </p:val>
                                        </p:tav>
                                        <p:tav tm="100000">
                                          <p:val>
                                            <p:strVal val="#ppt_h"/>
                                          </p:val>
                                        </p:tav>
                                      </p:tavLst>
                                    </p:anim>
                                    <p:animEffect transition="in" filter="fade">
                                      <p:cBhvr>
                                        <p:cTn id="84" dur="500"/>
                                        <p:tgtEl>
                                          <p:spTgt spid="196"/>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198"/>
                                        </p:tgtEl>
                                        <p:attrNameLst>
                                          <p:attrName>style.visibility</p:attrName>
                                        </p:attrNameLst>
                                      </p:cBhvr>
                                      <p:to>
                                        <p:strVal val="visible"/>
                                      </p:to>
                                    </p:set>
                                    <p:animEffect transition="in" filter="wipe(left)">
                                      <p:cBhvr>
                                        <p:cTn id="88" dur="500"/>
                                        <p:tgtEl>
                                          <p:spTgt spid="19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wipe(up)">
                                      <p:cBhvr>
                                        <p:cTn id="9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5" grpId="0" animBg="1"/>
      <p:bldP spid="176" grpId="0" animBg="1"/>
      <p:bldP spid="177" grpId="0" animBg="1"/>
      <p:bldP spid="182" grpId="0"/>
      <p:bldP spid="183" grpId="0"/>
      <p:bldP spid="184" grpId="0"/>
      <p:bldP spid="185" grpId="0" animBg="1"/>
      <p:bldP spid="193" grpId="0" animBg="1"/>
      <p:bldP spid="194" grpId="0"/>
      <p:bldP spid="195" grpId="0"/>
      <p:bldP spid="196" grpId="0"/>
      <p:bldP spid="197" grpId="0"/>
      <p:bldP spid="198" grpId="0"/>
      <p:bldP spid="3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grpSp>
        <p:nvGrpSpPr>
          <p:cNvPr id="4" name="Group 3">
            <a:extLst>
              <a:ext uri="{FF2B5EF4-FFF2-40B4-BE49-F238E27FC236}">
                <a16:creationId xmlns:a16="http://schemas.microsoft.com/office/drawing/2014/main" id="{F590E787-3CB1-3C9B-0A3B-13A93F9947D3}"/>
              </a:ext>
            </a:extLst>
          </p:cNvPr>
          <p:cNvGrpSpPr/>
          <p:nvPr/>
        </p:nvGrpSpPr>
        <p:grpSpPr>
          <a:xfrm>
            <a:off x="229948" y="906291"/>
            <a:ext cx="6001170" cy="954508"/>
            <a:chOff x="464101" y="1543139"/>
            <a:chExt cx="5925938" cy="938626"/>
          </a:xfrm>
        </p:grpSpPr>
        <p:grpSp>
          <p:nvGrpSpPr>
            <p:cNvPr id="274" name="Google Shape;274;p31"/>
            <p:cNvGrpSpPr/>
            <p:nvPr/>
          </p:nvGrpSpPr>
          <p:grpSpPr>
            <a:xfrm>
              <a:off x="464101" y="1543139"/>
              <a:ext cx="5925938" cy="938626"/>
              <a:chOff x="464101" y="1543138"/>
              <a:chExt cx="5925938" cy="938626"/>
            </a:xfrm>
          </p:grpSpPr>
          <p:sp>
            <p:nvSpPr>
              <p:cNvPr id="275" name="Google Shape;275;p31"/>
              <p:cNvSpPr/>
              <p:nvPr/>
            </p:nvSpPr>
            <p:spPr>
              <a:xfrm>
                <a:off x="3732276" y="1654101"/>
                <a:ext cx="2657763" cy="7167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defTabSz="914378"/>
                <a:endParaRPr sz="2000">
                  <a:solidFill>
                    <a:schemeClr val="bg1"/>
                  </a:solidFill>
                  <a:latin typeface="Times New Roman" panose="02020603050405020304" pitchFamily="18" charset="0"/>
                  <a:cs typeface="Times New Roman" panose="02020603050405020304" pitchFamily="18" charset="0"/>
                </a:endParaRPr>
              </a:p>
            </p:txBody>
          </p:sp>
          <p:sp>
            <p:nvSpPr>
              <p:cNvPr id="276" name="Google Shape;276;p31"/>
              <p:cNvSpPr/>
              <p:nvPr/>
            </p:nvSpPr>
            <p:spPr>
              <a:xfrm>
                <a:off x="1106325" y="1654162"/>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1"/>
              </a:solidFill>
              <a:ln>
                <a:noFill/>
              </a:ln>
            </p:spPr>
            <p:txBody>
              <a:bodyPr spcFirstLastPara="1" wrap="square" lIns="91425" tIns="91425" rIns="91425" bIns="91425" anchor="ctr" anchorCtr="0">
                <a:noAutofit/>
              </a:bodyPr>
              <a:lstStyle/>
              <a:p>
                <a:pPr defTabSz="914378"/>
                <a:endParaRPr sz="2000">
                  <a:solidFill>
                    <a:schemeClr val="bg1"/>
                  </a:solidFill>
                  <a:latin typeface="Times New Roman" panose="02020603050405020304" pitchFamily="18" charset="0"/>
                  <a:cs typeface="Times New Roman" panose="02020603050405020304" pitchFamily="18" charset="0"/>
                </a:endParaRPr>
              </a:p>
            </p:txBody>
          </p:sp>
          <p:sp>
            <p:nvSpPr>
              <p:cNvPr id="277" name="Google Shape;277;p31"/>
              <p:cNvSpPr/>
              <p:nvPr/>
            </p:nvSpPr>
            <p:spPr>
              <a:xfrm>
                <a:off x="827932" y="1654100"/>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E0A176"/>
              </a:solidFill>
              <a:ln>
                <a:noFill/>
              </a:ln>
            </p:spPr>
            <p:txBody>
              <a:bodyPr spcFirstLastPara="1" wrap="square" lIns="91425" tIns="91425" rIns="91425" bIns="91425" anchor="ctr" anchorCtr="0">
                <a:noAutofit/>
              </a:bodyPr>
              <a:lstStyle/>
              <a:p>
                <a:pPr defTabSz="914378"/>
                <a:endParaRPr sz="2000">
                  <a:solidFill>
                    <a:schemeClr val="bg1"/>
                  </a:solidFill>
                  <a:latin typeface="Times New Roman" panose="02020603050405020304" pitchFamily="18" charset="0"/>
                  <a:cs typeface="Times New Roman" panose="02020603050405020304" pitchFamily="18" charset="0"/>
                </a:endParaRPr>
              </a:p>
            </p:txBody>
          </p:sp>
          <p:sp>
            <p:nvSpPr>
              <p:cNvPr id="278" name="Google Shape;278;p31"/>
              <p:cNvSpPr/>
              <p:nvPr/>
            </p:nvSpPr>
            <p:spPr>
              <a:xfrm>
                <a:off x="464101" y="1543138"/>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1"/>
              </a:solidFill>
              <a:ln>
                <a:noFill/>
              </a:ln>
            </p:spPr>
            <p:txBody>
              <a:bodyPr spcFirstLastPara="1" wrap="square" lIns="91425" tIns="91425" rIns="91425" bIns="91425" anchor="ctr" anchorCtr="0">
                <a:noAutofit/>
              </a:bodyPr>
              <a:lstStyle/>
              <a:p>
                <a:pPr defTabSz="914378"/>
                <a:endParaRPr sz="2000">
                  <a:solidFill>
                    <a:schemeClr val="bg1"/>
                  </a:solidFill>
                  <a:latin typeface="Times New Roman" panose="02020603050405020304" pitchFamily="18" charset="0"/>
                  <a:cs typeface="Times New Roman" panose="02020603050405020304" pitchFamily="18" charset="0"/>
                </a:endParaRPr>
              </a:p>
            </p:txBody>
          </p:sp>
        </p:grpSp>
        <p:sp>
          <p:nvSpPr>
            <p:cNvPr id="279" name="Google Shape;279;p31"/>
            <p:cNvSpPr txBox="1"/>
            <p:nvPr/>
          </p:nvSpPr>
          <p:spPr>
            <a:xfrm>
              <a:off x="668505" y="1726101"/>
              <a:ext cx="673800" cy="572700"/>
            </a:xfrm>
            <a:prstGeom prst="rect">
              <a:avLst/>
            </a:prstGeom>
            <a:noFill/>
            <a:ln>
              <a:noFill/>
            </a:ln>
          </p:spPr>
          <p:txBody>
            <a:bodyPr spcFirstLastPara="1" wrap="square" lIns="91425" tIns="91425" rIns="91425" bIns="91425" anchor="ctr" anchorCtr="0">
              <a:noAutofit/>
            </a:bodyPr>
            <a:lstStyle/>
            <a:p>
              <a:pPr algn="ctr" defTabSz="914378"/>
              <a:r>
                <a:rPr lang="en" sz="3200" b="1" dirty="0">
                  <a:solidFill>
                    <a:schemeClr val="bg1"/>
                  </a:solidFill>
                  <a:latin typeface="Times New Roman" panose="02020603050405020304" pitchFamily="18" charset="0"/>
                  <a:ea typeface="Fira Sans"/>
                  <a:cs typeface="Times New Roman" panose="02020603050405020304" pitchFamily="18" charset="0"/>
                  <a:sym typeface="Fira Sans"/>
                </a:rPr>
                <a:t>A</a:t>
              </a:r>
              <a:endParaRPr sz="3200" b="1" dirty="0">
                <a:solidFill>
                  <a:schemeClr val="bg1"/>
                </a:solidFill>
                <a:latin typeface="Times New Roman" panose="02020603050405020304" pitchFamily="18" charset="0"/>
                <a:ea typeface="Fira Sans"/>
                <a:cs typeface="Times New Roman" panose="02020603050405020304" pitchFamily="18" charset="0"/>
                <a:sym typeface="Fira Sans"/>
              </a:endParaRPr>
            </a:p>
          </p:txBody>
        </p:sp>
      </p:grpSp>
      <p:sp>
        <p:nvSpPr>
          <p:cNvPr id="280" name="Google Shape;280;p31"/>
          <p:cNvSpPr txBox="1"/>
          <p:nvPr/>
        </p:nvSpPr>
        <p:spPr>
          <a:xfrm>
            <a:off x="1695432" y="1064242"/>
            <a:ext cx="4183861" cy="716700"/>
          </a:xfrm>
          <a:prstGeom prst="rect">
            <a:avLst/>
          </a:prstGeom>
          <a:noFill/>
          <a:ln>
            <a:noFill/>
          </a:ln>
        </p:spPr>
        <p:txBody>
          <a:bodyPr spcFirstLastPara="1" wrap="square" lIns="91425" tIns="91425" rIns="91425" bIns="91425" anchor="ctr" anchorCtr="0">
            <a:noAutofit/>
          </a:bodyPr>
          <a:lstStyle/>
          <a:p>
            <a:pPr defTabSz="914378"/>
            <a:r>
              <a:rPr lang="en-US" sz="2000">
                <a:solidFill>
                  <a:schemeClr val="bg1"/>
                </a:solidFill>
                <a:latin typeface="Times New Roman" panose="02020603050405020304" pitchFamily="18" charset="0"/>
                <a:ea typeface="Roboto"/>
                <a:cs typeface="Times New Roman" panose="02020603050405020304" pitchFamily="18" charset="0"/>
                <a:sym typeface="Roboto"/>
              </a:rPr>
              <a:t>giảm nhiệt độ nóng chảy và nhiệt độ sôi của các chất</a:t>
            </a:r>
            <a:endParaRPr sz="2000" dirty="0">
              <a:solidFill>
                <a:schemeClr val="bg1"/>
              </a:solidFill>
              <a:latin typeface="Times New Roman" panose="02020603050405020304" pitchFamily="18" charset="0"/>
              <a:ea typeface="Roboto"/>
              <a:cs typeface="Times New Roman" panose="02020603050405020304" pitchFamily="18" charset="0"/>
              <a:sym typeface="Roboto"/>
            </a:endParaRPr>
          </a:p>
        </p:txBody>
      </p:sp>
      <p:grpSp>
        <p:nvGrpSpPr>
          <p:cNvPr id="5" name="Group 4">
            <a:extLst>
              <a:ext uri="{FF2B5EF4-FFF2-40B4-BE49-F238E27FC236}">
                <a16:creationId xmlns:a16="http://schemas.microsoft.com/office/drawing/2014/main" id="{14790065-99FE-F06F-03B2-C4CD2D906C02}"/>
              </a:ext>
            </a:extLst>
          </p:cNvPr>
          <p:cNvGrpSpPr/>
          <p:nvPr/>
        </p:nvGrpSpPr>
        <p:grpSpPr>
          <a:xfrm>
            <a:off x="968472" y="1905550"/>
            <a:ext cx="5924999" cy="954508"/>
            <a:chOff x="2519679" y="2669451"/>
            <a:chExt cx="5850723" cy="938626"/>
          </a:xfrm>
        </p:grpSpPr>
        <p:grpSp>
          <p:nvGrpSpPr>
            <p:cNvPr id="281" name="Google Shape;281;p31"/>
            <p:cNvGrpSpPr/>
            <p:nvPr/>
          </p:nvGrpSpPr>
          <p:grpSpPr>
            <a:xfrm>
              <a:off x="2519679" y="2669451"/>
              <a:ext cx="5850723" cy="938626"/>
              <a:chOff x="2519679" y="2669450"/>
              <a:chExt cx="5850723" cy="938626"/>
            </a:xfrm>
          </p:grpSpPr>
          <p:sp>
            <p:nvSpPr>
              <p:cNvPr id="282" name="Google Shape;282;p31"/>
              <p:cNvSpPr/>
              <p:nvPr/>
            </p:nvSpPr>
            <p:spPr>
              <a:xfrm>
                <a:off x="5787853" y="2780414"/>
                <a:ext cx="2582549" cy="716700"/>
              </a:xfrm>
              <a:prstGeom prst="hexagon">
                <a:avLst>
                  <a:gd name="adj" fmla="val 25000"/>
                  <a:gd name="vf" fmla="val 115470"/>
                </a:avLst>
              </a:prstGeom>
              <a:solidFill>
                <a:schemeClr val="accent5">
                  <a:lumMod val="60000"/>
                  <a:lumOff val="40000"/>
                </a:schemeClr>
              </a:solidFill>
              <a:ln>
                <a:noFill/>
              </a:ln>
            </p:spPr>
            <p:txBody>
              <a:bodyPr spcFirstLastPara="1" wrap="square" lIns="91425" tIns="91425" rIns="91425" bIns="91425" anchor="ctr" anchorCtr="0">
                <a:noAutofit/>
              </a:bodyPr>
              <a:lstStyle/>
              <a:p>
                <a:pPr defTabSz="914378"/>
                <a:endParaRPr sz="2000">
                  <a:solidFill>
                    <a:schemeClr val="bg1"/>
                  </a:solidFill>
                  <a:latin typeface="Times New Roman" panose="02020603050405020304" pitchFamily="18" charset="0"/>
                  <a:cs typeface="Times New Roman" panose="02020603050405020304" pitchFamily="18" charset="0"/>
                </a:endParaRPr>
              </a:p>
            </p:txBody>
          </p:sp>
          <p:sp>
            <p:nvSpPr>
              <p:cNvPr id="283" name="Google Shape;283;p31"/>
              <p:cNvSpPr/>
              <p:nvPr/>
            </p:nvSpPr>
            <p:spPr>
              <a:xfrm>
                <a:off x="3161904" y="2780474"/>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defTabSz="914378"/>
                <a:endParaRPr sz="2000">
                  <a:solidFill>
                    <a:schemeClr val="bg1"/>
                  </a:solidFill>
                  <a:latin typeface="Times New Roman" panose="02020603050405020304" pitchFamily="18" charset="0"/>
                  <a:cs typeface="Times New Roman" panose="02020603050405020304" pitchFamily="18" charset="0"/>
                </a:endParaRPr>
              </a:p>
            </p:txBody>
          </p:sp>
          <p:sp>
            <p:nvSpPr>
              <p:cNvPr id="284" name="Google Shape;284;p31"/>
              <p:cNvSpPr/>
              <p:nvPr/>
            </p:nvSpPr>
            <p:spPr>
              <a:xfrm>
                <a:off x="2883510" y="2780413"/>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a:endParaRPr sz="2000">
                  <a:solidFill>
                    <a:schemeClr val="bg1"/>
                  </a:solidFill>
                  <a:latin typeface="Times New Roman" panose="02020603050405020304" pitchFamily="18" charset="0"/>
                  <a:cs typeface="Times New Roman" panose="02020603050405020304" pitchFamily="18" charset="0"/>
                </a:endParaRPr>
              </a:p>
            </p:txBody>
          </p:sp>
          <p:sp>
            <p:nvSpPr>
              <p:cNvPr id="285" name="Google Shape;285;p31"/>
              <p:cNvSpPr/>
              <p:nvPr/>
            </p:nvSpPr>
            <p:spPr>
              <a:xfrm>
                <a:off x="2519679" y="2669450"/>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defTabSz="914378"/>
                <a:endParaRPr sz="2000">
                  <a:solidFill>
                    <a:schemeClr val="bg1"/>
                  </a:solidFill>
                  <a:latin typeface="Times New Roman" panose="02020603050405020304" pitchFamily="18" charset="0"/>
                  <a:cs typeface="Times New Roman" panose="02020603050405020304" pitchFamily="18" charset="0"/>
                </a:endParaRPr>
              </a:p>
            </p:txBody>
          </p:sp>
        </p:grpSp>
        <p:sp>
          <p:nvSpPr>
            <p:cNvPr id="286" name="Google Shape;286;p31"/>
            <p:cNvSpPr txBox="1"/>
            <p:nvPr/>
          </p:nvSpPr>
          <p:spPr>
            <a:xfrm>
              <a:off x="2724084" y="2852414"/>
              <a:ext cx="673800" cy="572700"/>
            </a:xfrm>
            <a:prstGeom prst="rect">
              <a:avLst/>
            </a:prstGeom>
            <a:noFill/>
            <a:ln>
              <a:noFill/>
            </a:ln>
          </p:spPr>
          <p:txBody>
            <a:bodyPr spcFirstLastPara="1" wrap="square" lIns="91425" tIns="91425" rIns="91425" bIns="91425" anchor="ctr" anchorCtr="0">
              <a:noAutofit/>
            </a:bodyPr>
            <a:lstStyle/>
            <a:p>
              <a:pPr algn="ctr" defTabSz="914378"/>
              <a:r>
                <a:rPr lang="en" sz="3200" b="1" dirty="0">
                  <a:solidFill>
                    <a:schemeClr val="bg1"/>
                  </a:solidFill>
                  <a:latin typeface="Times New Roman" panose="02020603050405020304" pitchFamily="18" charset="0"/>
                  <a:ea typeface="Fira Sans"/>
                  <a:cs typeface="Times New Roman" panose="02020603050405020304" pitchFamily="18" charset="0"/>
                  <a:sym typeface="Fira Sans"/>
                </a:rPr>
                <a:t>B</a:t>
              </a:r>
              <a:endParaRPr sz="3200" b="1" dirty="0">
                <a:solidFill>
                  <a:schemeClr val="bg1"/>
                </a:solidFill>
                <a:latin typeface="Times New Roman" panose="02020603050405020304" pitchFamily="18" charset="0"/>
                <a:ea typeface="Fira Sans"/>
                <a:cs typeface="Times New Roman" panose="02020603050405020304" pitchFamily="18" charset="0"/>
                <a:sym typeface="Fira Sans"/>
              </a:endParaRPr>
            </a:p>
          </p:txBody>
        </p:sp>
      </p:grpSp>
      <p:grpSp>
        <p:nvGrpSpPr>
          <p:cNvPr id="6" name="Group 5">
            <a:extLst>
              <a:ext uri="{FF2B5EF4-FFF2-40B4-BE49-F238E27FC236}">
                <a16:creationId xmlns:a16="http://schemas.microsoft.com/office/drawing/2014/main" id="{5A8C5CD3-C9A7-DC54-851A-50565CC3B0CB}"/>
              </a:ext>
            </a:extLst>
          </p:cNvPr>
          <p:cNvGrpSpPr/>
          <p:nvPr/>
        </p:nvGrpSpPr>
        <p:grpSpPr>
          <a:xfrm>
            <a:off x="1714286" y="2878997"/>
            <a:ext cx="5796739" cy="954508"/>
            <a:chOff x="4581763" y="3795764"/>
            <a:chExt cx="5724069" cy="938626"/>
          </a:xfrm>
        </p:grpSpPr>
        <p:grpSp>
          <p:nvGrpSpPr>
            <p:cNvPr id="288" name="Google Shape;288;p31"/>
            <p:cNvGrpSpPr/>
            <p:nvPr/>
          </p:nvGrpSpPr>
          <p:grpSpPr>
            <a:xfrm>
              <a:off x="4581763" y="3795764"/>
              <a:ext cx="5724069" cy="938626"/>
              <a:chOff x="4581763" y="3795763"/>
              <a:chExt cx="5724069" cy="938626"/>
            </a:xfrm>
          </p:grpSpPr>
          <p:sp>
            <p:nvSpPr>
              <p:cNvPr id="289" name="Google Shape;289;p31"/>
              <p:cNvSpPr/>
              <p:nvPr/>
            </p:nvSpPr>
            <p:spPr>
              <a:xfrm>
                <a:off x="7849937" y="3906726"/>
                <a:ext cx="2455895" cy="716700"/>
              </a:xfrm>
              <a:prstGeom prst="hexagon">
                <a:avLst>
                  <a:gd name="adj" fmla="val 25000"/>
                  <a:gd name="vf" fmla="val 115470"/>
                </a:avLst>
              </a:prstGeom>
              <a:solidFill>
                <a:srgbClr val="FF687D"/>
              </a:solidFill>
              <a:ln>
                <a:noFill/>
              </a:ln>
            </p:spPr>
            <p:txBody>
              <a:bodyPr spcFirstLastPara="1" wrap="square" lIns="91425" tIns="91425" rIns="91425" bIns="91425" anchor="ctr" anchorCtr="0">
                <a:noAutofit/>
              </a:bodyPr>
              <a:lstStyle/>
              <a:p>
                <a:pPr defTabSz="914378"/>
                <a:endParaRPr sz="2000">
                  <a:solidFill>
                    <a:schemeClr val="bg1"/>
                  </a:solidFill>
                  <a:latin typeface="Times New Roman" panose="02020603050405020304" pitchFamily="18" charset="0"/>
                  <a:cs typeface="Times New Roman" panose="02020603050405020304" pitchFamily="18" charset="0"/>
                </a:endParaRPr>
              </a:p>
            </p:txBody>
          </p:sp>
          <p:sp>
            <p:nvSpPr>
              <p:cNvPr id="290" name="Google Shape;290;p31"/>
              <p:cNvSpPr/>
              <p:nvPr/>
            </p:nvSpPr>
            <p:spPr>
              <a:xfrm>
                <a:off x="5223988" y="3906787"/>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rgbClr val="FF687D"/>
              </a:solidFill>
              <a:ln>
                <a:noFill/>
              </a:ln>
            </p:spPr>
            <p:txBody>
              <a:bodyPr spcFirstLastPara="1" wrap="square" lIns="91425" tIns="91425" rIns="91425" bIns="91425" anchor="ctr" anchorCtr="0">
                <a:noAutofit/>
              </a:bodyPr>
              <a:lstStyle/>
              <a:p>
                <a:pPr defTabSz="914378"/>
                <a:endParaRPr sz="2000">
                  <a:solidFill>
                    <a:schemeClr val="bg1"/>
                  </a:solidFill>
                  <a:latin typeface="Times New Roman" panose="02020603050405020304" pitchFamily="18" charset="0"/>
                  <a:cs typeface="Times New Roman" panose="02020603050405020304" pitchFamily="18" charset="0"/>
                </a:endParaRPr>
              </a:p>
            </p:txBody>
          </p:sp>
          <p:sp>
            <p:nvSpPr>
              <p:cNvPr id="291" name="Google Shape;291;p31"/>
              <p:cNvSpPr/>
              <p:nvPr/>
            </p:nvSpPr>
            <p:spPr>
              <a:xfrm>
                <a:off x="4945594" y="3906725"/>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accent2">
                  <a:lumMod val="50000"/>
                </a:schemeClr>
              </a:solidFill>
              <a:ln>
                <a:noFill/>
              </a:ln>
            </p:spPr>
            <p:txBody>
              <a:bodyPr spcFirstLastPara="1" wrap="square" lIns="91425" tIns="91425" rIns="91425" bIns="91425" anchor="ctr" anchorCtr="0">
                <a:noAutofit/>
              </a:bodyPr>
              <a:lstStyle/>
              <a:p>
                <a:pPr defTabSz="914378"/>
                <a:endParaRPr sz="2000">
                  <a:solidFill>
                    <a:schemeClr val="bg1"/>
                  </a:solidFill>
                  <a:latin typeface="Times New Roman" panose="02020603050405020304" pitchFamily="18" charset="0"/>
                  <a:cs typeface="Times New Roman" panose="02020603050405020304" pitchFamily="18" charset="0"/>
                </a:endParaRPr>
              </a:p>
            </p:txBody>
          </p:sp>
          <p:sp>
            <p:nvSpPr>
              <p:cNvPr id="292" name="Google Shape;292;p31"/>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rgbClr val="FF687D"/>
              </a:solidFill>
              <a:ln>
                <a:noFill/>
              </a:ln>
            </p:spPr>
            <p:txBody>
              <a:bodyPr spcFirstLastPara="1" wrap="square" lIns="91425" tIns="91425" rIns="91425" bIns="91425" anchor="ctr" anchorCtr="0">
                <a:noAutofit/>
              </a:bodyPr>
              <a:lstStyle/>
              <a:p>
                <a:pPr defTabSz="914378"/>
                <a:endParaRPr sz="2000">
                  <a:solidFill>
                    <a:schemeClr val="bg1"/>
                  </a:solidFill>
                  <a:latin typeface="Times New Roman" panose="02020603050405020304" pitchFamily="18" charset="0"/>
                  <a:cs typeface="Times New Roman" panose="02020603050405020304" pitchFamily="18" charset="0"/>
                </a:endParaRPr>
              </a:p>
            </p:txBody>
          </p:sp>
        </p:grpSp>
        <p:sp>
          <p:nvSpPr>
            <p:cNvPr id="293" name="Google Shape;293;p31"/>
            <p:cNvSpPr txBox="1"/>
            <p:nvPr/>
          </p:nvSpPr>
          <p:spPr>
            <a:xfrm>
              <a:off x="4786168" y="3978726"/>
              <a:ext cx="673800" cy="572700"/>
            </a:xfrm>
            <a:prstGeom prst="rect">
              <a:avLst/>
            </a:prstGeom>
            <a:noFill/>
            <a:ln>
              <a:noFill/>
            </a:ln>
          </p:spPr>
          <p:txBody>
            <a:bodyPr spcFirstLastPara="1" wrap="square" lIns="91425" tIns="91425" rIns="91425" bIns="91425" anchor="ctr" anchorCtr="0">
              <a:noAutofit/>
            </a:bodyPr>
            <a:lstStyle/>
            <a:p>
              <a:pPr algn="ctr" defTabSz="914378"/>
              <a:r>
                <a:rPr lang="en" sz="3200" b="1" dirty="0">
                  <a:solidFill>
                    <a:schemeClr val="bg1"/>
                  </a:solidFill>
                  <a:latin typeface="Times New Roman" panose="02020603050405020304" pitchFamily="18" charset="0"/>
                  <a:ea typeface="Fira Sans"/>
                  <a:cs typeface="Times New Roman" panose="02020603050405020304" pitchFamily="18" charset="0"/>
                  <a:sym typeface="Fira Sans"/>
                </a:rPr>
                <a:t>C</a:t>
              </a:r>
              <a:endParaRPr sz="3200" b="1" dirty="0">
                <a:solidFill>
                  <a:schemeClr val="bg1"/>
                </a:solidFill>
                <a:latin typeface="Times New Roman" panose="02020603050405020304" pitchFamily="18" charset="0"/>
                <a:ea typeface="Fira Sans"/>
                <a:cs typeface="Times New Roman" panose="02020603050405020304" pitchFamily="18" charset="0"/>
                <a:sym typeface="Fira Sans"/>
              </a:endParaRPr>
            </a:p>
          </p:txBody>
        </p:sp>
      </p:grpSp>
      <p:sp>
        <p:nvSpPr>
          <p:cNvPr id="294" name="Google Shape;294;p31"/>
          <p:cNvSpPr txBox="1"/>
          <p:nvPr/>
        </p:nvSpPr>
        <p:spPr>
          <a:xfrm>
            <a:off x="2331929" y="2020182"/>
            <a:ext cx="4408905" cy="716700"/>
          </a:xfrm>
          <a:prstGeom prst="rect">
            <a:avLst/>
          </a:prstGeom>
          <a:noFill/>
          <a:ln>
            <a:noFill/>
          </a:ln>
        </p:spPr>
        <p:txBody>
          <a:bodyPr spcFirstLastPara="1" wrap="square" lIns="91425" tIns="91425" rIns="91425" bIns="91425" anchor="ctr" anchorCtr="0">
            <a:noAutofit/>
          </a:bodyPr>
          <a:lstStyle/>
          <a:p>
            <a:pPr defTabSz="914378"/>
            <a:r>
              <a:rPr lang="en-US" sz="2000">
                <a:solidFill>
                  <a:schemeClr val="bg1"/>
                </a:solidFill>
                <a:latin typeface="Times New Roman" panose="02020603050405020304" pitchFamily="18" charset="0"/>
                <a:ea typeface="Roboto"/>
                <a:cs typeface="Times New Roman" panose="02020603050405020304" pitchFamily="18" charset="0"/>
                <a:sym typeface="Roboto"/>
              </a:rPr>
              <a:t>giảm nhiệt độ nóng chảy và tăng nhiệt độ sôi của các chất</a:t>
            </a:r>
            <a:endParaRPr sz="2000" dirty="0">
              <a:solidFill>
                <a:schemeClr val="bg1"/>
              </a:solidFill>
              <a:latin typeface="Times New Roman" panose="02020603050405020304" pitchFamily="18" charset="0"/>
              <a:ea typeface="Roboto"/>
              <a:cs typeface="Times New Roman" panose="02020603050405020304" pitchFamily="18" charset="0"/>
              <a:sym typeface="Roboto"/>
            </a:endParaRPr>
          </a:p>
        </p:txBody>
      </p:sp>
      <p:sp>
        <p:nvSpPr>
          <p:cNvPr id="27" name="Rectangle 26">
            <a:extLst>
              <a:ext uri="{FF2B5EF4-FFF2-40B4-BE49-F238E27FC236}">
                <a16:creationId xmlns:a16="http://schemas.microsoft.com/office/drawing/2014/main" id="{461FEA59-17D0-B6DE-12DD-DB1E6882BFA2}"/>
              </a:ext>
            </a:extLst>
          </p:cNvPr>
          <p:cNvSpPr/>
          <p:nvPr/>
        </p:nvSpPr>
        <p:spPr>
          <a:xfrm>
            <a:off x="0" y="278682"/>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31" name="Group 30">
            <a:extLst>
              <a:ext uri="{FF2B5EF4-FFF2-40B4-BE49-F238E27FC236}">
                <a16:creationId xmlns:a16="http://schemas.microsoft.com/office/drawing/2014/main" id="{C27B46C5-DB28-3711-3301-601EB405D297}"/>
              </a:ext>
            </a:extLst>
          </p:cNvPr>
          <p:cNvGrpSpPr/>
          <p:nvPr/>
        </p:nvGrpSpPr>
        <p:grpSpPr>
          <a:xfrm>
            <a:off x="2442217" y="3852444"/>
            <a:ext cx="6270923" cy="954509"/>
            <a:chOff x="4581763" y="3795764"/>
            <a:chExt cx="6192308" cy="938627"/>
          </a:xfrm>
        </p:grpSpPr>
        <p:grpSp>
          <p:nvGrpSpPr>
            <p:cNvPr id="32" name="Google Shape;288;p31">
              <a:extLst>
                <a:ext uri="{FF2B5EF4-FFF2-40B4-BE49-F238E27FC236}">
                  <a16:creationId xmlns:a16="http://schemas.microsoft.com/office/drawing/2014/main" id="{B4E023E7-717E-90DC-DDED-11859CD3557F}"/>
                </a:ext>
              </a:extLst>
            </p:cNvPr>
            <p:cNvGrpSpPr/>
            <p:nvPr/>
          </p:nvGrpSpPr>
          <p:grpSpPr>
            <a:xfrm>
              <a:off x="4581763" y="3795764"/>
              <a:ext cx="6192308" cy="938627"/>
              <a:chOff x="4581763" y="3795763"/>
              <a:chExt cx="6192308" cy="938627"/>
            </a:xfrm>
          </p:grpSpPr>
          <p:sp>
            <p:nvSpPr>
              <p:cNvPr id="34" name="Google Shape;289;p31">
                <a:extLst>
                  <a:ext uri="{FF2B5EF4-FFF2-40B4-BE49-F238E27FC236}">
                    <a16:creationId xmlns:a16="http://schemas.microsoft.com/office/drawing/2014/main" id="{EAB6D10A-3677-7DC1-4386-E6F7F3C6ACC8}"/>
                  </a:ext>
                </a:extLst>
              </p:cNvPr>
              <p:cNvSpPr/>
              <p:nvPr/>
            </p:nvSpPr>
            <p:spPr>
              <a:xfrm>
                <a:off x="7377081" y="3795764"/>
                <a:ext cx="3396990" cy="938626"/>
              </a:xfrm>
              <a:prstGeom prst="hexagon">
                <a:avLst>
                  <a:gd name="adj" fmla="val 25000"/>
                  <a:gd name="vf" fmla="val 115470"/>
                </a:avLst>
              </a:prstGeom>
              <a:solidFill>
                <a:schemeClr val="accent3"/>
              </a:solidFill>
              <a:ln>
                <a:noFill/>
              </a:ln>
            </p:spPr>
            <p:txBody>
              <a:bodyPr spcFirstLastPara="1" wrap="square" lIns="91425" tIns="91425" rIns="91425" bIns="91425" anchor="ctr" anchorCtr="0">
                <a:noAutofit/>
              </a:bodyPr>
              <a:lstStyle/>
              <a:p>
                <a:pPr defTabSz="914378"/>
                <a:endParaRPr sz="2000" dirty="0">
                  <a:solidFill>
                    <a:schemeClr val="bg1"/>
                  </a:solidFill>
                  <a:latin typeface="Times New Roman" panose="02020603050405020304" pitchFamily="18" charset="0"/>
                  <a:cs typeface="Times New Roman" panose="02020603050405020304" pitchFamily="18" charset="0"/>
                </a:endParaRPr>
              </a:p>
            </p:txBody>
          </p:sp>
          <p:sp>
            <p:nvSpPr>
              <p:cNvPr id="35" name="Google Shape;290;p31">
                <a:extLst>
                  <a:ext uri="{FF2B5EF4-FFF2-40B4-BE49-F238E27FC236}">
                    <a16:creationId xmlns:a16="http://schemas.microsoft.com/office/drawing/2014/main" id="{2C66885C-9AF3-76D1-2F26-0EC7090D0243}"/>
                  </a:ext>
                </a:extLst>
              </p:cNvPr>
              <p:cNvSpPr/>
              <p:nvPr/>
            </p:nvSpPr>
            <p:spPr>
              <a:xfrm>
                <a:off x="5223988" y="3795842"/>
                <a:ext cx="2815484" cy="938468"/>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3"/>
              </a:solidFill>
              <a:ln>
                <a:noFill/>
              </a:ln>
            </p:spPr>
            <p:txBody>
              <a:bodyPr spcFirstLastPara="1" wrap="square" lIns="91425" tIns="91425" rIns="91425" bIns="91425" anchor="ctr" anchorCtr="0">
                <a:noAutofit/>
              </a:bodyPr>
              <a:lstStyle/>
              <a:p>
                <a:pPr defTabSz="914378"/>
                <a:endParaRPr sz="2000">
                  <a:solidFill>
                    <a:schemeClr val="bg1"/>
                  </a:solidFill>
                  <a:latin typeface="Times New Roman" panose="02020603050405020304" pitchFamily="18" charset="0"/>
                  <a:cs typeface="Times New Roman" panose="02020603050405020304" pitchFamily="18" charset="0"/>
                </a:endParaRPr>
              </a:p>
            </p:txBody>
          </p:sp>
          <p:sp>
            <p:nvSpPr>
              <p:cNvPr id="36" name="Google Shape;291;p31">
                <a:extLst>
                  <a:ext uri="{FF2B5EF4-FFF2-40B4-BE49-F238E27FC236}">
                    <a16:creationId xmlns:a16="http://schemas.microsoft.com/office/drawing/2014/main" id="{8DD8CFCF-4D65-0AC3-B6A5-0D93EF37068C}"/>
                  </a:ext>
                </a:extLst>
              </p:cNvPr>
              <p:cNvSpPr/>
              <p:nvPr/>
            </p:nvSpPr>
            <p:spPr>
              <a:xfrm>
                <a:off x="4945594" y="3807566"/>
                <a:ext cx="855635" cy="926742"/>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87465B"/>
              </a:solidFill>
              <a:ln>
                <a:noFill/>
              </a:ln>
            </p:spPr>
            <p:txBody>
              <a:bodyPr spcFirstLastPara="1" wrap="square" lIns="91425" tIns="91425" rIns="91425" bIns="91425" anchor="ctr" anchorCtr="0">
                <a:noAutofit/>
              </a:bodyPr>
              <a:lstStyle/>
              <a:p>
                <a:pPr defTabSz="914378"/>
                <a:endParaRPr sz="2000">
                  <a:solidFill>
                    <a:schemeClr val="bg1"/>
                  </a:solidFill>
                  <a:latin typeface="Times New Roman" panose="02020603050405020304" pitchFamily="18" charset="0"/>
                  <a:cs typeface="Times New Roman" panose="02020603050405020304" pitchFamily="18" charset="0"/>
                </a:endParaRPr>
              </a:p>
            </p:txBody>
          </p:sp>
          <p:sp>
            <p:nvSpPr>
              <p:cNvPr id="37" name="Google Shape;292;p31">
                <a:extLst>
                  <a:ext uri="{FF2B5EF4-FFF2-40B4-BE49-F238E27FC236}">
                    <a16:creationId xmlns:a16="http://schemas.microsoft.com/office/drawing/2014/main" id="{FE67FA3C-DDA4-7500-FEB3-EED62952B345}"/>
                  </a:ext>
                </a:extLst>
              </p:cNvPr>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3"/>
              </a:solidFill>
              <a:ln>
                <a:noFill/>
              </a:ln>
            </p:spPr>
            <p:txBody>
              <a:bodyPr spcFirstLastPara="1" wrap="square" lIns="91425" tIns="91425" rIns="91425" bIns="91425" anchor="ctr" anchorCtr="0">
                <a:noAutofit/>
              </a:bodyPr>
              <a:lstStyle/>
              <a:p>
                <a:pPr defTabSz="914378"/>
                <a:endParaRPr sz="2000">
                  <a:solidFill>
                    <a:schemeClr val="bg1"/>
                  </a:solidFill>
                  <a:latin typeface="Times New Roman" panose="02020603050405020304" pitchFamily="18" charset="0"/>
                  <a:cs typeface="Times New Roman" panose="02020603050405020304" pitchFamily="18" charset="0"/>
                </a:endParaRPr>
              </a:p>
            </p:txBody>
          </p:sp>
        </p:grpSp>
        <p:sp>
          <p:nvSpPr>
            <p:cNvPr id="33" name="Google Shape;293;p31">
              <a:extLst>
                <a:ext uri="{FF2B5EF4-FFF2-40B4-BE49-F238E27FC236}">
                  <a16:creationId xmlns:a16="http://schemas.microsoft.com/office/drawing/2014/main" id="{652FDC53-1B1D-586B-A608-ABAF10453439}"/>
                </a:ext>
              </a:extLst>
            </p:cNvPr>
            <p:cNvSpPr txBox="1"/>
            <p:nvPr/>
          </p:nvSpPr>
          <p:spPr>
            <a:xfrm>
              <a:off x="4786168" y="3978726"/>
              <a:ext cx="673800" cy="572700"/>
            </a:xfrm>
            <a:prstGeom prst="rect">
              <a:avLst/>
            </a:prstGeom>
            <a:noFill/>
            <a:ln>
              <a:noFill/>
            </a:ln>
          </p:spPr>
          <p:txBody>
            <a:bodyPr spcFirstLastPara="1" wrap="square" lIns="91425" tIns="91425" rIns="91425" bIns="91425" anchor="ctr" anchorCtr="0">
              <a:noAutofit/>
            </a:bodyPr>
            <a:lstStyle/>
            <a:p>
              <a:pPr algn="ctr" defTabSz="914378"/>
              <a:r>
                <a:rPr lang="en" sz="3200" b="1" dirty="0">
                  <a:solidFill>
                    <a:schemeClr val="bg1"/>
                  </a:solidFill>
                  <a:latin typeface="Times New Roman" panose="02020603050405020304" pitchFamily="18" charset="0"/>
                  <a:ea typeface="Fira Sans"/>
                  <a:cs typeface="Times New Roman" panose="02020603050405020304" pitchFamily="18" charset="0"/>
                  <a:sym typeface="Fira Sans"/>
                </a:rPr>
                <a:t>D</a:t>
              </a:r>
              <a:endParaRPr sz="3200" b="1" dirty="0">
                <a:solidFill>
                  <a:schemeClr val="bg1"/>
                </a:solidFill>
                <a:latin typeface="Times New Roman" panose="02020603050405020304" pitchFamily="18" charset="0"/>
                <a:ea typeface="Fira Sans"/>
                <a:cs typeface="Times New Roman" panose="02020603050405020304" pitchFamily="18" charset="0"/>
                <a:sym typeface="Fira Sans"/>
              </a:endParaRPr>
            </a:p>
          </p:txBody>
        </p:sp>
      </p:grpSp>
      <p:sp>
        <p:nvSpPr>
          <p:cNvPr id="38" name="Google Shape;294;p31">
            <a:extLst>
              <a:ext uri="{FF2B5EF4-FFF2-40B4-BE49-F238E27FC236}">
                <a16:creationId xmlns:a16="http://schemas.microsoft.com/office/drawing/2014/main" id="{601162A4-B315-19E2-131A-9F9579D0B9B9}"/>
              </a:ext>
            </a:extLst>
          </p:cNvPr>
          <p:cNvSpPr txBox="1"/>
          <p:nvPr/>
        </p:nvSpPr>
        <p:spPr>
          <a:xfrm>
            <a:off x="2910841" y="3069824"/>
            <a:ext cx="4610102" cy="716700"/>
          </a:xfrm>
          <a:prstGeom prst="rect">
            <a:avLst/>
          </a:prstGeom>
          <a:noFill/>
          <a:ln>
            <a:noFill/>
          </a:ln>
        </p:spPr>
        <p:txBody>
          <a:bodyPr spcFirstLastPara="1" wrap="square" lIns="91425" tIns="91425" rIns="91425" bIns="91425" anchor="ctr" anchorCtr="0">
            <a:noAutofit/>
          </a:bodyPr>
          <a:lstStyle/>
          <a:p>
            <a:pPr defTabSz="914378"/>
            <a:r>
              <a:rPr lang="en-US" sz="2000">
                <a:solidFill>
                  <a:schemeClr val="bg1"/>
                </a:solidFill>
                <a:latin typeface="Times New Roman" panose="02020603050405020304" pitchFamily="18" charset="0"/>
                <a:ea typeface="Roboto"/>
                <a:cs typeface="Times New Roman" panose="02020603050405020304" pitchFamily="18" charset="0"/>
                <a:sym typeface="Roboto"/>
              </a:rPr>
              <a:t>tăng nhiệt độ nóng chảy và giảm nhiệt độ sôi của các chất</a:t>
            </a:r>
            <a:endParaRPr sz="2000" dirty="0">
              <a:solidFill>
                <a:schemeClr val="bg1"/>
              </a:solidFill>
              <a:latin typeface="Times New Roman" panose="02020603050405020304" pitchFamily="18" charset="0"/>
              <a:ea typeface="Roboto"/>
              <a:cs typeface="Times New Roman" panose="02020603050405020304" pitchFamily="18" charset="0"/>
              <a:sym typeface="Roboto"/>
            </a:endParaRPr>
          </a:p>
        </p:txBody>
      </p:sp>
      <p:sp>
        <p:nvSpPr>
          <p:cNvPr id="287" name="Google Shape;287;p31"/>
          <p:cNvSpPr txBox="1"/>
          <p:nvPr/>
        </p:nvSpPr>
        <p:spPr>
          <a:xfrm>
            <a:off x="3538571" y="4038502"/>
            <a:ext cx="4967570" cy="716700"/>
          </a:xfrm>
          <a:prstGeom prst="rect">
            <a:avLst/>
          </a:prstGeom>
          <a:noFill/>
          <a:ln>
            <a:noFill/>
          </a:ln>
        </p:spPr>
        <p:txBody>
          <a:bodyPr spcFirstLastPara="1" wrap="square" lIns="91425" tIns="91425" rIns="91425" bIns="91425" anchor="ctr" anchorCtr="0">
            <a:noAutofit/>
          </a:bodyPr>
          <a:lstStyle/>
          <a:p>
            <a:pPr defTabSz="914378"/>
            <a:r>
              <a:rPr lang="en-US" sz="2000">
                <a:solidFill>
                  <a:schemeClr val="bg1"/>
                </a:solidFill>
                <a:latin typeface="Times New Roman" panose="02020603050405020304" pitchFamily="18" charset="0"/>
                <a:ea typeface="Roboto"/>
                <a:cs typeface="Times New Roman" panose="02020603050405020304" pitchFamily="18" charset="0"/>
                <a:sym typeface="Roboto"/>
              </a:rPr>
              <a:t>tăng nhiệt độ nóng chảy và nhiệt độ sôi của các chất</a:t>
            </a:r>
            <a:endParaRPr sz="2000" dirty="0">
              <a:solidFill>
                <a:schemeClr val="bg1"/>
              </a:solidFill>
              <a:latin typeface="Times New Roman" panose="02020603050405020304" pitchFamily="18" charset="0"/>
              <a:ea typeface="Roboto"/>
              <a:cs typeface="Times New Roman" panose="02020603050405020304" pitchFamily="18" charset="0"/>
              <a:sym typeface="Roboto"/>
            </a:endParaRPr>
          </a:p>
        </p:txBody>
      </p:sp>
      <p:sp>
        <p:nvSpPr>
          <p:cNvPr id="41" name="Rectangle: Rounded Corners 40">
            <a:extLst>
              <a:ext uri="{FF2B5EF4-FFF2-40B4-BE49-F238E27FC236}">
                <a16:creationId xmlns:a16="http://schemas.microsoft.com/office/drawing/2014/main" id="{C5956F11-106B-82A1-9387-138D1F5A1F12}"/>
              </a:ext>
            </a:extLst>
          </p:cNvPr>
          <p:cNvSpPr/>
          <p:nvPr/>
        </p:nvSpPr>
        <p:spPr>
          <a:xfrm>
            <a:off x="2203420" y="3786524"/>
            <a:ext cx="6709672" cy="1187043"/>
          </a:xfrm>
          <a:prstGeom prst="roundRect">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Times New Roman" panose="02020603050405020304" pitchFamily="18" charset="0"/>
              <a:cs typeface="Times New Roman" panose="02020603050405020304" pitchFamily="18" charset="0"/>
            </a:endParaRPr>
          </a:p>
        </p:txBody>
      </p:sp>
      <p:sp>
        <p:nvSpPr>
          <p:cNvPr id="39" name="TextBox 18">
            <a:extLst>
              <a:ext uri="{FF2B5EF4-FFF2-40B4-BE49-F238E27FC236}">
                <a16:creationId xmlns:a16="http://schemas.microsoft.com/office/drawing/2014/main" id="{104CBB74-44B8-7403-1D9E-BC75D0F95F0A}"/>
              </a:ext>
            </a:extLst>
          </p:cNvPr>
          <p:cNvSpPr txBox="1"/>
          <p:nvPr/>
        </p:nvSpPr>
        <p:spPr>
          <a:xfrm flipH="1">
            <a:off x="1410761" y="258400"/>
            <a:ext cx="7226380" cy="523220"/>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sym typeface="Arial"/>
              </a:rPr>
              <a:t>Câu</a:t>
            </a:r>
            <a:r>
              <a:rPr 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sym typeface="Arial"/>
              </a:rPr>
              <a:t> 3: </a:t>
            </a:r>
            <a:r>
              <a:rPr lang="nl-NL" sz="2800" dirty="0">
                <a:latin typeface="Times New Roman" panose="02020603050405020304" pitchFamily="18" charset="0"/>
                <a:cs typeface="Times New Roman" panose="02020603050405020304" pitchFamily="18" charset="0"/>
              </a:rPr>
              <a:t>Tương tác van der Waals làm</a:t>
            </a:r>
            <a:endParaRPr lang="en-US" sz="2667"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0"/>
                                        </p:tgtEl>
                                        <p:attrNameLst>
                                          <p:attrName>style.visibility</p:attrName>
                                        </p:attrNameLst>
                                      </p:cBhvr>
                                      <p:to>
                                        <p:strVal val="visible"/>
                                      </p:to>
                                    </p:set>
                                    <p:animEffect transition="in" filter="wipe(left)">
                                      <p:cBhvr>
                                        <p:cTn id="11" dur="500"/>
                                        <p:tgtEl>
                                          <p:spTgt spid="28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94"/>
                                        </p:tgtEl>
                                        <p:attrNameLst>
                                          <p:attrName>style.visibility</p:attrName>
                                        </p:attrNameLst>
                                      </p:cBhvr>
                                      <p:to>
                                        <p:strVal val="visible"/>
                                      </p:to>
                                    </p:set>
                                    <p:animEffect transition="in" filter="wipe(left)">
                                      <p:cBhvr>
                                        <p:cTn id="20" dur="500"/>
                                        <p:tgtEl>
                                          <p:spTgt spid="29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dissolve">
                                      <p:cBhvr>
                                        <p:cTn id="34" dur="500"/>
                                        <p:tgtEl>
                                          <p:spTgt spid="31"/>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87"/>
                                        </p:tgtEl>
                                        <p:attrNameLst>
                                          <p:attrName>style.visibility</p:attrName>
                                        </p:attrNameLst>
                                      </p:cBhvr>
                                      <p:to>
                                        <p:strVal val="visible"/>
                                      </p:to>
                                    </p:set>
                                    <p:animEffect transition="in" filter="wipe(left)">
                                      <p:cBhvr>
                                        <p:cTn id="38" dur="500"/>
                                        <p:tgtEl>
                                          <p:spTgt spid="28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up)">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p:bldP spid="294" grpId="0"/>
      <p:bldP spid="38" grpId="0"/>
      <p:bldP spid="287" grpId="0"/>
      <p:bldP spid="4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pSp>
        <p:nvGrpSpPr>
          <p:cNvPr id="11" name="Group 10">
            <a:extLst>
              <a:ext uri="{FF2B5EF4-FFF2-40B4-BE49-F238E27FC236}">
                <a16:creationId xmlns:a16="http://schemas.microsoft.com/office/drawing/2014/main" id="{F072012A-6DCF-0375-2B71-2A6659BBC611}"/>
              </a:ext>
            </a:extLst>
          </p:cNvPr>
          <p:cNvGrpSpPr/>
          <p:nvPr/>
        </p:nvGrpSpPr>
        <p:grpSpPr>
          <a:xfrm>
            <a:off x="6767188" y="1923678"/>
            <a:ext cx="1543678" cy="1878652"/>
            <a:chOff x="6584256" y="1413955"/>
            <a:chExt cx="1543678" cy="1878652"/>
          </a:xfrm>
        </p:grpSpPr>
        <p:sp>
          <p:nvSpPr>
            <p:cNvPr id="292" name="Google Shape;292;p22"/>
            <p:cNvSpPr/>
            <p:nvPr/>
          </p:nvSpPr>
          <p:spPr>
            <a:xfrm>
              <a:off x="6584256" y="1413955"/>
              <a:ext cx="1543678" cy="1803322"/>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sp>
          <p:nvSpPr>
            <p:cNvPr id="293" name="Google Shape;293;p22"/>
            <p:cNvSpPr/>
            <p:nvPr/>
          </p:nvSpPr>
          <p:spPr>
            <a:xfrm>
              <a:off x="7144220" y="3047295"/>
              <a:ext cx="425851" cy="245312"/>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47E376CE-1F07-002E-B791-F5401CCD5713}"/>
              </a:ext>
            </a:extLst>
          </p:cNvPr>
          <p:cNvGrpSpPr/>
          <p:nvPr/>
        </p:nvGrpSpPr>
        <p:grpSpPr>
          <a:xfrm>
            <a:off x="4860032" y="1923678"/>
            <a:ext cx="1543856" cy="1878655"/>
            <a:chOff x="4745874" y="1413955"/>
            <a:chExt cx="1543856" cy="1878655"/>
          </a:xfrm>
        </p:grpSpPr>
        <p:sp>
          <p:nvSpPr>
            <p:cNvPr id="296" name="Google Shape;296;p22"/>
            <p:cNvSpPr/>
            <p:nvPr/>
          </p:nvSpPr>
          <p:spPr>
            <a:xfrm>
              <a:off x="4745874" y="1413955"/>
              <a:ext cx="1543856" cy="1803322"/>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sp>
          <p:nvSpPr>
            <p:cNvPr id="297" name="Google Shape;297;p22"/>
            <p:cNvSpPr/>
            <p:nvPr/>
          </p:nvSpPr>
          <p:spPr>
            <a:xfrm>
              <a:off x="5305869" y="3047298"/>
              <a:ext cx="425957" cy="24531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642EFB22-AC7E-DBF2-94D3-829F10625E88}"/>
              </a:ext>
            </a:extLst>
          </p:cNvPr>
          <p:cNvGrpSpPr/>
          <p:nvPr/>
        </p:nvGrpSpPr>
        <p:grpSpPr>
          <a:xfrm>
            <a:off x="2802451" y="1923678"/>
            <a:ext cx="1543678" cy="1878655"/>
            <a:chOff x="2907713" y="1413955"/>
            <a:chExt cx="1543678" cy="1878655"/>
          </a:xfrm>
        </p:grpSpPr>
        <p:sp>
          <p:nvSpPr>
            <p:cNvPr id="300" name="Google Shape;300;p22"/>
            <p:cNvSpPr/>
            <p:nvPr/>
          </p:nvSpPr>
          <p:spPr>
            <a:xfrm>
              <a:off x="2907713" y="1413955"/>
              <a:ext cx="1543678" cy="1803322"/>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sp>
          <p:nvSpPr>
            <p:cNvPr id="301" name="Google Shape;301;p22"/>
            <p:cNvSpPr/>
            <p:nvPr/>
          </p:nvSpPr>
          <p:spPr>
            <a:xfrm>
              <a:off x="3467707" y="3047298"/>
              <a:ext cx="425815" cy="245312"/>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FF148680-FAB4-22BF-DAE5-8AF8298298DB}"/>
              </a:ext>
            </a:extLst>
          </p:cNvPr>
          <p:cNvGrpSpPr/>
          <p:nvPr/>
        </p:nvGrpSpPr>
        <p:grpSpPr>
          <a:xfrm>
            <a:off x="811956" y="1923678"/>
            <a:ext cx="1543820" cy="1878655"/>
            <a:chOff x="1069376" y="1413955"/>
            <a:chExt cx="1543820" cy="1878655"/>
          </a:xfrm>
        </p:grpSpPr>
        <p:sp>
          <p:nvSpPr>
            <p:cNvPr id="304" name="Google Shape;304;p22"/>
            <p:cNvSpPr/>
            <p:nvPr/>
          </p:nvSpPr>
          <p:spPr>
            <a:xfrm>
              <a:off x="1069376" y="1413955"/>
              <a:ext cx="1543820" cy="1803322"/>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sp>
          <p:nvSpPr>
            <p:cNvPr id="305" name="Google Shape;305;p22"/>
            <p:cNvSpPr/>
            <p:nvPr/>
          </p:nvSpPr>
          <p:spPr>
            <a:xfrm>
              <a:off x="1629335" y="3047298"/>
              <a:ext cx="425957" cy="24531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4CCB8B18-AC1E-B7F4-8967-E04B61C202B1}"/>
              </a:ext>
            </a:extLst>
          </p:cNvPr>
          <p:cNvGrpSpPr/>
          <p:nvPr/>
        </p:nvGrpSpPr>
        <p:grpSpPr>
          <a:xfrm>
            <a:off x="1006515" y="2171567"/>
            <a:ext cx="1200900" cy="1048027"/>
            <a:chOff x="1263935" y="1661844"/>
            <a:chExt cx="1200900" cy="1048027"/>
          </a:xfrm>
        </p:grpSpPr>
        <p:sp>
          <p:nvSpPr>
            <p:cNvPr id="303" name="Google Shape;303;p22"/>
            <p:cNvSpPr/>
            <p:nvPr/>
          </p:nvSpPr>
          <p:spPr>
            <a:xfrm>
              <a:off x="1317244" y="1661844"/>
              <a:ext cx="1047908" cy="1048027"/>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dirty="0">
                <a:latin typeface="Times New Roman" panose="02020603050405020304" pitchFamily="18" charset="0"/>
                <a:cs typeface="Times New Roman" panose="02020603050405020304" pitchFamily="18" charset="0"/>
              </a:endParaRPr>
            </a:p>
          </p:txBody>
        </p:sp>
        <p:sp>
          <p:nvSpPr>
            <p:cNvPr id="307" name="Google Shape;307;p22"/>
            <p:cNvSpPr txBox="1"/>
            <p:nvPr/>
          </p:nvSpPr>
          <p:spPr>
            <a:xfrm>
              <a:off x="1263935" y="1977178"/>
              <a:ext cx="1200900" cy="403200"/>
            </a:xfrm>
            <a:prstGeom prst="rect">
              <a:avLst/>
            </a:prstGeom>
            <a:noFill/>
            <a:ln>
              <a:noFill/>
            </a:ln>
          </p:spPr>
          <p:txBody>
            <a:bodyPr spcFirstLastPara="1" wrap="square" lIns="91425" tIns="91425" rIns="91425" bIns="91425" anchor="ctr" anchorCtr="0">
              <a:noAutofit/>
            </a:bodyPr>
            <a:lstStyle/>
            <a:p>
              <a:pPr algn="ctr" defTabSz="914378"/>
              <a:r>
                <a:rPr lang="vi-VN" sz="3600" b="1" dirty="0">
                  <a:solidFill>
                    <a:srgbClr val="FFF4E0"/>
                  </a:solidFill>
                  <a:latin typeface="Times New Roman" panose="02020603050405020304" pitchFamily="18" charset="0"/>
                  <a:ea typeface="Fira Sans"/>
                  <a:cs typeface="Times New Roman" panose="02020603050405020304" pitchFamily="18" charset="0"/>
                  <a:sym typeface="Fira Sans"/>
                </a:rPr>
                <a:t>A</a:t>
              </a:r>
              <a:endParaRPr sz="3600" b="1" dirty="0">
                <a:solidFill>
                  <a:srgbClr val="FFF4E0"/>
                </a:solidFill>
                <a:latin typeface="Times New Roman" panose="02020603050405020304" pitchFamily="18" charset="0"/>
                <a:ea typeface="Fira Sans"/>
                <a:cs typeface="Times New Roman" panose="02020603050405020304" pitchFamily="18" charset="0"/>
                <a:sym typeface="Fira Sans"/>
              </a:endParaRPr>
            </a:p>
          </p:txBody>
        </p:sp>
      </p:grpSp>
      <p:grpSp>
        <p:nvGrpSpPr>
          <p:cNvPr id="10" name="Group 9">
            <a:extLst>
              <a:ext uri="{FF2B5EF4-FFF2-40B4-BE49-F238E27FC236}">
                <a16:creationId xmlns:a16="http://schemas.microsoft.com/office/drawing/2014/main" id="{C39531C3-B220-4187-E03C-F4C393FC9EDD}"/>
              </a:ext>
            </a:extLst>
          </p:cNvPr>
          <p:cNvGrpSpPr/>
          <p:nvPr/>
        </p:nvGrpSpPr>
        <p:grpSpPr>
          <a:xfrm>
            <a:off x="5054693" y="2171567"/>
            <a:ext cx="1200900" cy="1048027"/>
            <a:chOff x="4940535" y="1661844"/>
            <a:chExt cx="1200900" cy="1048027"/>
          </a:xfrm>
        </p:grpSpPr>
        <p:sp>
          <p:nvSpPr>
            <p:cNvPr id="295" name="Google Shape;295;p22"/>
            <p:cNvSpPr/>
            <p:nvPr/>
          </p:nvSpPr>
          <p:spPr>
            <a:xfrm>
              <a:off x="4993777" y="1661844"/>
              <a:ext cx="1047908" cy="1048027"/>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sp>
          <p:nvSpPr>
            <p:cNvPr id="308" name="Google Shape;308;p22"/>
            <p:cNvSpPr txBox="1"/>
            <p:nvPr/>
          </p:nvSpPr>
          <p:spPr>
            <a:xfrm>
              <a:off x="4940535" y="1977178"/>
              <a:ext cx="1200900" cy="403200"/>
            </a:xfrm>
            <a:prstGeom prst="rect">
              <a:avLst/>
            </a:prstGeom>
            <a:noFill/>
            <a:ln>
              <a:noFill/>
            </a:ln>
          </p:spPr>
          <p:txBody>
            <a:bodyPr spcFirstLastPara="1" wrap="square" lIns="91425" tIns="91425" rIns="91425" bIns="91425" anchor="ctr" anchorCtr="0">
              <a:noAutofit/>
            </a:bodyPr>
            <a:lstStyle/>
            <a:p>
              <a:pPr algn="ctr" defTabSz="914378"/>
              <a:r>
                <a:rPr lang="vi-VN" sz="3600" b="1" dirty="0">
                  <a:solidFill>
                    <a:srgbClr val="FFF4E0"/>
                  </a:solidFill>
                  <a:latin typeface="Times New Roman" panose="02020603050405020304" pitchFamily="18" charset="0"/>
                  <a:ea typeface="Fira Sans"/>
                  <a:cs typeface="Times New Roman" panose="02020603050405020304" pitchFamily="18" charset="0"/>
                  <a:sym typeface="Fira Sans"/>
                </a:rPr>
                <a:t>C</a:t>
              </a:r>
              <a:endParaRPr sz="3600" b="1" dirty="0">
                <a:solidFill>
                  <a:srgbClr val="FFF4E0"/>
                </a:solidFill>
                <a:latin typeface="Times New Roman" panose="02020603050405020304" pitchFamily="18" charset="0"/>
                <a:ea typeface="Fira Sans"/>
                <a:cs typeface="Times New Roman" panose="02020603050405020304" pitchFamily="18" charset="0"/>
                <a:sym typeface="Fira Sans"/>
              </a:endParaRPr>
            </a:p>
          </p:txBody>
        </p:sp>
      </p:grpSp>
      <p:grpSp>
        <p:nvGrpSpPr>
          <p:cNvPr id="8" name="Group 7">
            <a:extLst>
              <a:ext uri="{FF2B5EF4-FFF2-40B4-BE49-F238E27FC236}">
                <a16:creationId xmlns:a16="http://schemas.microsoft.com/office/drawing/2014/main" id="{B896F45D-2577-786D-8371-B9FEF8A33549}"/>
              </a:ext>
            </a:extLst>
          </p:cNvPr>
          <p:cNvGrpSpPr/>
          <p:nvPr/>
        </p:nvGrpSpPr>
        <p:grpSpPr>
          <a:xfrm>
            <a:off x="2998398" y="2171567"/>
            <a:ext cx="1200900" cy="1048027"/>
            <a:chOff x="3103660" y="1661844"/>
            <a:chExt cx="1200900" cy="1048027"/>
          </a:xfrm>
        </p:grpSpPr>
        <p:sp>
          <p:nvSpPr>
            <p:cNvPr id="299" name="Google Shape;299;p22"/>
            <p:cNvSpPr/>
            <p:nvPr/>
          </p:nvSpPr>
          <p:spPr>
            <a:xfrm>
              <a:off x="3155474" y="1661844"/>
              <a:ext cx="1048049" cy="1048027"/>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sp>
          <p:nvSpPr>
            <p:cNvPr id="309" name="Google Shape;309;p22"/>
            <p:cNvSpPr txBox="1"/>
            <p:nvPr/>
          </p:nvSpPr>
          <p:spPr>
            <a:xfrm>
              <a:off x="3103660" y="1977178"/>
              <a:ext cx="1200900" cy="403200"/>
            </a:xfrm>
            <a:prstGeom prst="rect">
              <a:avLst/>
            </a:prstGeom>
            <a:noFill/>
            <a:ln>
              <a:noFill/>
            </a:ln>
          </p:spPr>
          <p:txBody>
            <a:bodyPr spcFirstLastPara="1" wrap="square" lIns="91425" tIns="91425" rIns="91425" bIns="91425" anchor="ctr" anchorCtr="0">
              <a:noAutofit/>
            </a:bodyPr>
            <a:lstStyle/>
            <a:p>
              <a:pPr algn="ctr" defTabSz="914378"/>
              <a:r>
                <a:rPr lang="vi-VN" sz="3600" b="1" dirty="0">
                  <a:solidFill>
                    <a:srgbClr val="FFF4E0"/>
                  </a:solidFill>
                  <a:latin typeface="Times New Roman" panose="02020603050405020304" pitchFamily="18" charset="0"/>
                  <a:ea typeface="Fira Sans"/>
                  <a:cs typeface="Times New Roman" panose="02020603050405020304" pitchFamily="18" charset="0"/>
                  <a:sym typeface="Fira Sans"/>
                </a:rPr>
                <a:t>B</a:t>
              </a:r>
              <a:endParaRPr sz="3600" b="1" dirty="0">
                <a:solidFill>
                  <a:srgbClr val="FFF4E0"/>
                </a:solidFill>
                <a:latin typeface="Times New Roman" panose="02020603050405020304" pitchFamily="18" charset="0"/>
                <a:ea typeface="Fira Sans"/>
                <a:cs typeface="Times New Roman" panose="02020603050405020304" pitchFamily="18" charset="0"/>
                <a:sym typeface="Fira Sans"/>
              </a:endParaRPr>
            </a:p>
          </p:txBody>
        </p:sp>
      </p:grpSp>
      <p:grpSp>
        <p:nvGrpSpPr>
          <p:cNvPr id="12" name="Group 11">
            <a:extLst>
              <a:ext uri="{FF2B5EF4-FFF2-40B4-BE49-F238E27FC236}">
                <a16:creationId xmlns:a16="http://schemas.microsoft.com/office/drawing/2014/main" id="{47D9A48B-6FA1-F469-4DCD-C7BF34A7773F}"/>
              </a:ext>
            </a:extLst>
          </p:cNvPr>
          <p:cNvGrpSpPr/>
          <p:nvPr/>
        </p:nvGrpSpPr>
        <p:grpSpPr>
          <a:xfrm>
            <a:off x="6961917" y="2171567"/>
            <a:ext cx="1200900" cy="1048027"/>
            <a:chOff x="6778985" y="1661844"/>
            <a:chExt cx="1200900" cy="1048027"/>
          </a:xfrm>
        </p:grpSpPr>
        <p:sp>
          <p:nvSpPr>
            <p:cNvPr id="291" name="Google Shape;291;p22"/>
            <p:cNvSpPr/>
            <p:nvPr/>
          </p:nvSpPr>
          <p:spPr>
            <a:xfrm>
              <a:off x="6832016" y="1661844"/>
              <a:ext cx="1048049" cy="1048027"/>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sp>
          <p:nvSpPr>
            <p:cNvPr id="310" name="Google Shape;310;p22"/>
            <p:cNvSpPr txBox="1"/>
            <p:nvPr/>
          </p:nvSpPr>
          <p:spPr>
            <a:xfrm>
              <a:off x="6778985" y="1977178"/>
              <a:ext cx="1200900" cy="403200"/>
            </a:xfrm>
            <a:prstGeom prst="rect">
              <a:avLst/>
            </a:prstGeom>
            <a:noFill/>
            <a:ln>
              <a:noFill/>
            </a:ln>
          </p:spPr>
          <p:txBody>
            <a:bodyPr spcFirstLastPara="1" wrap="square" lIns="91425" tIns="91425" rIns="91425" bIns="91425" anchor="ctr" anchorCtr="0">
              <a:noAutofit/>
            </a:bodyPr>
            <a:lstStyle/>
            <a:p>
              <a:pPr algn="ctr" defTabSz="914378"/>
              <a:r>
                <a:rPr lang="vi-VN" sz="3600" b="1" dirty="0">
                  <a:solidFill>
                    <a:srgbClr val="FFF4E0"/>
                  </a:solidFill>
                  <a:latin typeface="Times New Roman" panose="02020603050405020304" pitchFamily="18" charset="0"/>
                  <a:ea typeface="Fira Sans"/>
                  <a:cs typeface="Times New Roman" panose="02020603050405020304" pitchFamily="18" charset="0"/>
                  <a:sym typeface="Fira Sans"/>
                </a:rPr>
                <a:t>D</a:t>
              </a:r>
              <a:endParaRPr sz="3600" b="1" dirty="0">
                <a:solidFill>
                  <a:srgbClr val="FFF4E0"/>
                </a:solidFill>
                <a:latin typeface="Times New Roman" panose="02020603050405020304" pitchFamily="18" charset="0"/>
                <a:ea typeface="Fira Sans"/>
                <a:cs typeface="Times New Roman" panose="02020603050405020304" pitchFamily="18" charset="0"/>
                <a:sym typeface="Fira Sans"/>
              </a:endParaRPr>
            </a:p>
          </p:txBody>
        </p:sp>
      </p:grpSp>
      <p:sp>
        <p:nvSpPr>
          <p:cNvPr id="325" name="Google Shape;325;p22"/>
          <p:cNvSpPr txBox="1"/>
          <p:nvPr/>
        </p:nvSpPr>
        <p:spPr>
          <a:xfrm>
            <a:off x="721221" y="3851080"/>
            <a:ext cx="1762200" cy="571800"/>
          </a:xfrm>
          <a:prstGeom prst="rect">
            <a:avLst/>
          </a:prstGeom>
          <a:noFill/>
          <a:ln>
            <a:noFill/>
          </a:ln>
        </p:spPr>
        <p:txBody>
          <a:bodyPr spcFirstLastPara="1" wrap="square" lIns="91425" tIns="91425" rIns="91425" bIns="91425" anchor="ctr" anchorCtr="0">
            <a:noAutofit/>
          </a:bodyPr>
          <a:lstStyle/>
          <a:p>
            <a:pPr lvl="0" algn="ctr"/>
            <a:r>
              <a:rPr lang="en-US" sz="3200" dirty="0">
                <a:latin typeface="Times New Roman" panose="02020603050405020304" pitchFamily="18" charset="0"/>
                <a:cs typeface="Times New Roman" panose="02020603050405020304" pitchFamily="18" charset="0"/>
              </a:rPr>
              <a:t>H₂S.</a:t>
            </a:r>
          </a:p>
        </p:txBody>
      </p:sp>
      <p:sp>
        <p:nvSpPr>
          <p:cNvPr id="326" name="Google Shape;326;p22"/>
          <p:cNvSpPr txBox="1"/>
          <p:nvPr/>
        </p:nvSpPr>
        <p:spPr>
          <a:xfrm>
            <a:off x="2654644" y="3899827"/>
            <a:ext cx="1762200" cy="571800"/>
          </a:xfrm>
          <a:prstGeom prst="rect">
            <a:avLst/>
          </a:prstGeom>
          <a:noFill/>
          <a:ln>
            <a:noFill/>
          </a:ln>
        </p:spPr>
        <p:txBody>
          <a:bodyPr spcFirstLastPara="1" wrap="square" lIns="91425" tIns="91425" rIns="91425" bIns="91425" anchor="ctr" anchorCtr="0">
            <a:noAutofit/>
          </a:bodyPr>
          <a:lstStyle/>
          <a:p>
            <a:pPr lvl="0" algn="ctr"/>
            <a:r>
              <a:rPr lang="en-US" sz="3200" dirty="0">
                <a:latin typeface="Times New Roman" panose="02020603050405020304" pitchFamily="18" charset="0"/>
                <a:cs typeface="Times New Roman" panose="02020603050405020304" pitchFamily="18" charset="0"/>
              </a:rPr>
              <a:t>H₂O.</a:t>
            </a:r>
          </a:p>
        </p:txBody>
      </p:sp>
      <p:sp>
        <p:nvSpPr>
          <p:cNvPr id="327" name="Google Shape;327;p22"/>
          <p:cNvSpPr txBox="1"/>
          <p:nvPr/>
        </p:nvSpPr>
        <p:spPr>
          <a:xfrm>
            <a:off x="4800283" y="3853860"/>
            <a:ext cx="1762200" cy="571800"/>
          </a:xfrm>
          <a:prstGeom prst="rect">
            <a:avLst/>
          </a:prstGeom>
          <a:noFill/>
          <a:ln>
            <a:noFill/>
          </a:ln>
        </p:spPr>
        <p:txBody>
          <a:bodyPr spcFirstLastPara="1" wrap="square" lIns="91425" tIns="91425" rIns="91425" bIns="91425" anchor="ctr" anchorCtr="0">
            <a:noAutofit/>
          </a:bodyPr>
          <a:lstStyle/>
          <a:p>
            <a:pPr algn="ctr" defTabSz="914378"/>
            <a:r>
              <a:rPr lang="en-US" sz="3200" dirty="0">
                <a:latin typeface="Times New Roman" panose="02020603050405020304" pitchFamily="18" charset="0"/>
                <a:cs typeface="Times New Roman" panose="02020603050405020304" pitchFamily="18" charset="0"/>
              </a:rPr>
              <a:t>Kr.</a:t>
            </a:r>
            <a:endParaRPr sz="3600" dirty="0">
              <a:latin typeface="Times New Roman" panose="02020603050405020304" pitchFamily="18" charset="0"/>
              <a:ea typeface="Fira Sans"/>
              <a:cs typeface="Times New Roman" panose="02020603050405020304" pitchFamily="18" charset="0"/>
              <a:sym typeface="Fira Sans"/>
            </a:endParaRPr>
          </a:p>
        </p:txBody>
      </p:sp>
      <p:sp>
        <p:nvSpPr>
          <p:cNvPr id="328" name="Google Shape;328;p22"/>
          <p:cNvSpPr txBox="1"/>
          <p:nvPr/>
        </p:nvSpPr>
        <p:spPr>
          <a:xfrm>
            <a:off x="6508254" y="3904885"/>
            <a:ext cx="2168810" cy="571800"/>
          </a:xfrm>
          <a:prstGeom prst="rect">
            <a:avLst/>
          </a:prstGeom>
          <a:noFill/>
          <a:ln>
            <a:noFill/>
          </a:ln>
        </p:spPr>
        <p:txBody>
          <a:bodyPr spcFirstLastPara="1" wrap="square" lIns="91425" tIns="91425" rIns="91425" bIns="91425" anchor="ctr" anchorCtr="0">
            <a:noAutofit/>
          </a:bodyPr>
          <a:lstStyle/>
          <a:p>
            <a:pPr lvl="0" algn="ctr"/>
            <a:r>
              <a:rPr lang="en-US" sz="3200" dirty="0">
                <a:latin typeface="Times New Roman" panose="02020603050405020304" pitchFamily="18" charset="0"/>
                <a:cs typeface="Times New Roman" panose="02020603050405020304" pitchFamily="18" charset="0"/>
              </a:rPr>
              <a:t>CH</a:t>
            </a:r>
            <a:r>
              <a:rPr lang="en-US" sz="3200" baseline="-25000" dirty="0">
                <a:latin typeface="Times New Roman" panose="02020603050405020304" pitchFamily="18" charset="0"/>
                <a:cs typeface="Times New Roman" panose="02020603050405020304" pitchFamily="18" charset="0"/>
              </a:rPr>
              <a:t>4</a:t>
            </a:r>
            <a:r>
              <a:rPr lang="en-US" sz="3200" dirty="0">
                <a:latin typeface="Times New Roman" panose="02020603050405020304" pitchFamily="18" charset="0"/>
                <a:cs typeface="Times New Roman" panose="02020603050405020304" pitchFamily="18" charset="0"/>
              </a:rPr>
              <a:t>.</a:t>
            </a:r>
          </a:p>
        </p:txBody>
      </p:sp>
      <p:sp>
        <p:nvSpPr>
          <p:cNvPr id="44" name="Rectangle 43">
            <a:extLst>
              <a:ext uri="{FF2B5EF4-FFF2-40B4-BE49-F238E27FC236}">
                <a16:creationId xmlns:a16="http://schemas.microsoft.com/office/drawing/2014/main" id="{8DCBA2AF-CDE6-D8B6-E307-698C048C66CE}"/>
              </a:ext>
            </a:extLst>
          </p:cNvPr>
          <p:cNvSpPr/>
          <p:nvPr/>
        </p:nvSpPr>
        <p:spPr>
          <a:xfrm>
            <a:off x="5022" y="383193"/>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sp>
        <p:nvSpPr>
          <p:cNvPr id="13" name="Rectangle: Rounded Corners 12">
            <a:extLst>
              <a:ext uri="{FF2B5EF4-FFF2-40B4-BE49-F238E27FC236}">
                <a16:creationId xmlns:a16="http://schemas.microsoft.com/office/drawing/2014/main" id="{F3B29CC9-5B89-0AA7-577E-93B60A4525EF}"/>
              </a:ext>
            </a:extLst>
          </p:cNvPr>
          <p:cNvSpPr/>
          <p:nvPr/>
        </p:nvSpPr>
        <p:spPr>
          <a:xfrm>
            <a:off x="2426769" y="1775647"/>
            <a:ext cx="2168810" cy="2650013"/>
          </a:xfrm>
          <a:prstGeom prst="roundRect">
            <a:avLst/>
          </a:prstGeom>
          <a:noFill/>
          <a:ln w="38100">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 name="TextBox 18">
            <a:extLst>
              <a:ext uri="{FF2B5EF4-FFF2-40B4-BE49-F238E27FC236}">
                <a16:creationId xmlns:a16="http://schemas.microsoft.com/office/drawing/2014/main" id="{D16D87D7-796D-CF8E-4771-8B437C9B9D55}"/>
              </a:ext>
            </a:extLst>
          </p:cNvPr>
          <p:cNvSpPr txBox="1"/>
          <p:nvPr/>
        </p:nvSpPr>
        <p:spPr>
          <a:xfrm flipH="1">
            <a:off x="1410761" y="258400"/>
            <a:ext cx="7226380" cy="954107"/>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sym typeface="Arial"/>
              </a:rPr>
              <a:t>Câu</a:t>
            </a:r>
            <a:r>
              <a:rPr 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sym typeface="Arial"/>
              </a:rPr>
              <a:t> 4: </a:t>
            </a:r>
            <a:r>
              <a:rPr lang="nl-NL" sz="2800" dirty="0">
                <a:latin typeface="Times New Roman" panose="02020603050405020304" pitchFamily="18" charset="0"/>
                <a:cs typeface="Times New Roman" panose="02020603050405020304" pitchFamily="18" charset="0"/>
              </a:rPr>
              <a:t>Phân tử nào sau đây có liên kết hydrogen </a:t>
            </a:r>
            <a:endParaRPr lang="en-US" sz="2667"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53" presetClass="entr" presetSubtype="16"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par>
                                <p:cTn id="13" presetID="47" presetClass="entr" presetSubtype="0" fill="hold" grpId="0" nodeType="withEffect">
                                  <p:stCondLst>
                                    <p:cond delay="750"/>
                                  </p:stCondLst>
                                  <p:childTnLst>
                                    <p:set>
                                      <p:cBhvr>
                                        <p:cTn id="14" dur="1" fill="hold">
                                          <p:stCondLst>
                                            <p:cond delay="0"/>
                                          </p:stCondLst>
                                        </p:cTn>
                                        <p:tgtEl>
                                          <p:spTgt spid="325"/>
                                        </p:tgtEl>
                                        <p:attrNameLst>
                                          <p:attrName>style.visibility</p:attrName>
                                        </p:attrNameLst>
                                      </p:cBhvr>
                                      <p:to>
                                        <p:strVal val="visible"/>
                                      </p:to>
                                    </p:set>
                                    <p:animEffect transition="in" filter="fade">
                                      <p:cBhvr>
                                        <p:cTn id="15" dur="500"/>
                                        <p:tgtEl>
                                          <p:spTgt spid="325"/>
                                        </p:tgtEl>
                                      </p:cBhvr>
                                    </p:animEffect>
                                    <p:anim calcmode="lin" valueType="num">
                                      <p:cBhvr>
                                        <p:cTn id="16" dur="500" fill="hold"/>
                                        <p:tgtEl>
                                          <p:spTgt spid="325"/>
                                        </p:tgtEl>
                                        <p:attrNameLst>
                                          <p:attrName>ppt_x</p:attrName>
                                        </p:attrNameLst>
                                      </p:cBhvr>
                                      <p:tavLst>
                                        <p:tav tm="0">
                                          <p:val>
                                            <p:strVal val="#ppt_x"/>
                                          </p:val>
                                        </p:tav>
                                        <p:tav tm="100000">
                                          <p:val>
                                            <p:strVal val="#ppt_x"/>
                                          </p:val>
                                        </p:tav>
                                      </p:tavLst>
                                    </p:anim>
                                    <p:anim calcmode="lin" valueType="num">
                                      <p:cBhvr>
                                        <p:cTn id="17" dur="500" fill="hold"/>
                                        <p:tgtEl>
                                          <p:spTgt spid="32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par>
                                <p:cTn id="23" presetID="53" presetClass="entr" presetSubtype="16" fill="hold" nodeType="withEffect">
                                  <p:stCondLst>
                                    <p:cond delay="25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47" presetClass="entr" presetSubtype="0" fill="hold" grpId="0" nodeType="withEffect">
                                  <p:stCondLst>
                                    <p:cond delay="250"/>
                                  </p:stCondLst>
                                  <p:childTnLst>
                                    <p:set>
                                      <p:cBhvr>
                                        <p:cTn id="29" dur="1" fill="hold">
                                          <p:stCondLst>
                                            <p:cond delay="0"/>
                                          </p:stCondLst>
                                        </p:cTn>
                                        <p:tgtEl>
                                          <p:spTgt spid="326"/>
                                        </p:tgtEl>
                                        <p:attrNameLst>
                                          <p:attrName>style.visibility</p:attrName>
                                        </p:attrNameLst>
                                      </p:cBhvr>
                                      <p:to>
                                        <p:strVal val="visible"/>
                                      </p:to>
                                    </p:set>
                                    <p:animEffect transition="in" filter="fade">
                                      <p:cBhvr>
                                        <p:cTn id="30" dur="500"/>
                                        <p:tgtEl>
                                          <p:spTgt spid="326"/>
                                        </p:tgtEl>
                                      </p:cBhvr>
                                    </p:animEffect>
                                    <p:anim calcmode="lin" valueType="num">
                                      <p:cBhvr>
                                        <p:cTn id="31" dur="500" fill="hold"/>
                                        <p:tgtEl>
                                          <p:spTgt spid="326"/>
                                        </p:tgtEl>
                                        <p:attrNameLst>
                                          <p:attrName>ppt_x</p:attrName>
                                        </p:attrNameLst>
                                      </p:cBhvr>
                                      <p:tavLst>
                                        <p:tav tm="0">
                                          <p:val>
                                            <p:strVal val="#ppt_x"/>
                                          </p:val>
                                        </p:tav>
                                        <p:tav tm="100000">
                                          <p:val>
                                            <p:strVal val="#ppt_x"/>
                                          </p:val>
                                        </p:tav>
                                      </p:tavLst>
                                    </p:anim>
                                    <p:anim calcmode="lin" valueType="num">
                                      <p:cBhvr>
                                        <p:cTn id="32" dur="500" fill="hold"/>
                                        <p:tgtEl>
                                          <p:spTgt spid="3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par>
                                <p:cTn id="38" presetID="53" presetClass="entr" presetSubtype="16" fill="hold" nodeType="withEffect">
                                  <p:stCondLst>
                                    <p:cond delay="25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par>
                                <p:cTn id="43" presetID="47" presetClass="entr" presetSubtype="0" fill="hold" grpId="0" nodeType="withEffect">
                                  <p:stCondLst>
                                    <p:cond delay="750"/>
                                  </p:stCondLst>
                                  <p:childTnLst>
                                    <p:set>
                                      <p:cBhvr>
                                        <p:cTn id="44" dur="1" fill="hold">
                                          <p:stCondLst>
                                            <p:cond delay="0"/>
                                          </p:stCondLst>
                                        </p:cTn>
                                        <p:tgtEl>
                                          <p:spTgt spid="327"/>
                                        </p:tgtEl>
                                        <p:attrNameLst>
                                          <p:attrName>style.visibility</p:attrName>
                                        </p:attrNameLst>
                                      </p:cBhvr>
                                      <p:to>
                                        <p:strVal val="visible"/>
                                      </p:to>
                                    </p:set>
                                    <p:animEffect transition="in" filter="fade">
                                      <p:cBhvr>
                                        <p:cTn id="45" dur="500"/>
                                        <p:tgtEl>
                                          <p:spTgt spid="327"/>
                                        </p:tgtEl>
                                      </p:cBhvr>
                                    </p:animEffect>
                                    <p:anim calcmode="lin" valueType="num">
                                      <p:cBhvr>
                                        <p:cTn id="46" dur="500" fill="hold"/>
                                        <p:tgtEl>
                                          <p:spTgt spid="327"/>
                                        </p:tgtEl>
                                        <p:attrNameLst>
                                          <p:attrName>ppt_x</p:attrName>
                                        </p:attrNameLst>
                                      </p:cBhvr>
                                      <p:tavLst>
                                        <p:tav tm="0">
                                          <p:val>
                                            <p:strVal val="#ppt_x"/>
                                          </p:val>
                                        </p:tav>
                                        <p:tav tm="100000">
                                          <p:val>
                                            <p:strVal val="#ppt_x"/>
                                          </p:val>
                                        </p:tav>
                                      </p:tavLst>
                                    </p:anim>
                                    <p:anim calcmode="lin" valueType="num">
                                      <p:cBhvr>
                                        <p:cTn id="47" dur="500" fill="hold"/>
                                        <p:tgtEl>
                                          <p:spTgt spid="32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up)">
                                      <p:cBhvr>
                                        <p:cTn id="52" dur="500"/>
                                        <p:tgtEl>
                                          <p:spTgt spid="11"/>
                                        </p:tgtEl>
                                      </p:cBhvr>
                                    </p:animEffect>
                                  </p:childTnLst>
                                </p:cTn>
                              </p:par>
                              <p:par>
                                <p:cTn id="53" presetID="53" presetClass="entr" presetSubtype="16" fill="hold" nodeType="withEffect">
                                  <p:stCondLst>
                                    <p:cond delay="25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par>
                                <p:cTn id="58" presetID="47" presetClass="entr" presetSubtype="0" fill="hold" grpId="0" nodeType="withEffect">
                                  <p:stCondLst>
                                    <p:cond delay="250"/>
                                  </p:stCondLst>
                                  <p:childTnLst>
                                    <p:set>
                                      <p:cBhvr>
                                        <p:cTn id="59" dur="1" fill="hold">
                                          <p:stCondLst>
                                            <p:cond delay="0"/>
                                          </p:stCondLst>
                                        </p:cTn>
                                        <p:tgtEl>
                                          <p:spTgt spid="328"/>
                                        </p:tgtEl>
                                        <p:attrNameLst>
                                          <p:attrName>style.visibility</p:attrName>
                                        </p:attrNameLst>
                                      </p:cBhvr>
                                      <p:to>
                                        <p:strVal val="visible"/>
                                      </p:to>
                                    </p:set>
                                    <p:animEffect transition="in" filter="fade">
                                      <p:cBhvr>
                                        <p:cTn id="60" dur="500"/>
                                        <p:tgtEl>
                                          <p:spTgt spid="328"/>
                                        </p:tgtEl>
                                      </p:cBhvr>
                                    </p:animEffect>
                                    <p:anim calcmode="lin" valueType="num">
                                      <p:cBhvr>
                                        <p:cTn id="61" dur="500" fill="hold"/>
                                        <p:tgtEl>
                                          <p:spTgt spid="328"/>
                                        </p:tgtEl>
                                        <p:attrNameLst>
                                          <p:attrName>ppt_x</p:attrName>
                                        </p:attrNameLst>
                                      </p:cBhvr>
                                      <p:tavLst>
                                        <p:tav tm="0">
                                          <p:val>
                                            <p:strVal val="#ppt_x"/>
                                          </p:val>
                                        </p:tav>
                                        <p:tav tm="100000">
                                          <p:val>
                                            <p:strVal val="#ppt_x"/>
                                          </p:val>
                                        </p:tav>
                                      </p:tavLst>
                                    </p:anim>
                                    <p:anim calcmode="lin" valueType="num">
                                      <p:cBhvr>
                                        <p:cTn id="62" dur="500" fill="hold"/>
                                        <p:tgtEl>
                                          <p:spTgt spid="32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up)">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p:bldP spid="326" grpId="0"/>
      <p:bldP spid="327" grpId="0"/>
      <p:bldP spid="328" grpId="0"/>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cxnSp>
        <p:nvCxnSpPr>
          <p:cNvPr id="207" name="Google Shape;207;p20"/>
          <p:cNvCxnSpPr/>
          <p:nvPr/>
        </p:nvCxnSpPr>
        <p:spPr>
          <a:xfrm>
            <a:off x="4038090" y="2406268"/>
            <a:ext cx="1082939" cy="0"/>
          </a:xfrm>
          <a:prstGeom prst="straightConnector1">
            <a:avLst/>
          </a:prstGeom>
          <a:noFill/>
          <a:ln w="19050" cap="flat" cmpd="sng">
            <a:solidFill>
              <a:schemeClr val="accent5"/>
            </a:solidFill>
            <a:prstDash val="solid"/>
            <a:round/>
            <a:headEnd type="none" w="med" len="med"/>
            <a:tailEnd type="none" w="med" len="med"/>
          </a:ln>
        </p:spPr>
      </p:cxnSp>
      <p:cxnSp>
        <p:nvCxnSpPr>
          <p:cNvPr id="208" name="Google Shape;208;p20"/>
          <p:cNvCxnSpPr/>
          <p:nvPr/>
        </p:nvCxnSpPr>
        <p:spPr>
          <a:xfrm>
            <a:off x="6175149" y="2406268"/>
            <a:ext cx="1082939" cy="0"/>
          </a:xfrm>
          <a:prstGeom prst="straightConnector1">
            <a:avLst/>
          </a:prstGeom>
          <a:noFill/>
          <a:ln w="19050" cap="flat" cmpd="sng">
            <a:solidFill>
              <a:schemeClr val="accent2"/>
            </a:solidFill>
            <a:prstDash val="solid"/>
            <a:round/>
            <a:headEnd type="none" w="med" len="med"/>
            <a:tailEnd type="none" w="med" len="med"/>
          </a:ln>
        </p:spPr>
      </p:cxnSp>
      <p:cxnSp>
        <p:nvCxnSpPr>
          <p:cNvPr id="209" name="Google Shape;209;p20"/>
          <p:cNvCxnSpPr>
            <a:stCxn id="210" idx="6"/>
            <a:endCxn id="211" idx="2"/>
          </p:cNvCxnSpPr>
          <p:nvPr/>
        </p:nvCxnSpPr>
        <p:spPr>
          <a:xfrm>
            <a:off x="1900282" y="2406810"/>
            <a:ext cx="1081536" cy="0"/>
          </a:xfrm>
          <a:prstGeom prst="straightConnector1">
            <a:avLst/>
          </a:prstGeom>
          <a:noFill/>
          <a:ln w="19050" cap="flat" cmpd="sng">
            <a:solidFill>
              <a:schemeClr val="accent4"/>
            </a:solidFill>
            <a:prstDash val="solid"/>
            <a:round/>
            <a:headEnd type="none" w="med" len="med"/>
            <a:tailEnd type="none" w="med" len="med"/>
          </a:ln>
        </p:spPr>
      </p:cxnSp>
      <p:grpSp>
        <p:nvGrpSpPr>
          <p:cNvPr id="20" name="Group 19">
            <a:extLst>
              <a:ext uri="{FF2B5EF4-FFF2-40B4-BE49-F238E27FC236}">
                <a16:creationId xmlns:a16="http://schemas.microsoft.com/office/drawing/2014/main" id="{551BC2CA-42CA-42BB-67E7-8023B98243A6}"/>
              </a:ext>
            </a:extLst>
          </p:cNvPr>
          <p:cNvGrpSpPr/>
          <p:nvPr/>
        </p:nvGrpSpPr>
        <p:grpSpPr>
          <a:xfrm>
            <a:off x="776770" y="1879069"/>
            <a:ext cx="1200900" cy="1425808"/>
            <a:chOff x="774325" y="2593101"/>
            <a:chExt cx="1200900" cy="1425808"/>
          </a:xfrm>
        </p:grpSpPr>
        <p:sp>
          <p:nvSpPr>
            <p:cNvPr id="204" name="Google Shape;204;p20"/>
            <p:cNvSpPr txBox="1"/>
            <p:nvPr/>
          </p:nvSpPr>
          <p:spPr>
            <a:xfrm>
              <a:off x="774325" y="2898409"/>
              <a:ext cx="1200900" cy="403200"/>
            </a:xfrm>
            <a:prstGeom prst="rect">
              <a:avLst/>
            </a:prstGeom>
            <a:noFill/>
            <a:ln>
              <a:noFill/>
            </a:ln>
          </p:spPr>
          <p:txBody>
            <a:bodyPr spcFirstLastPara="1" wrap="square" lIns="91425" tIns="91425" rIns="91425" bIns="91425" anchor="ctr" anchorCtr="0">
              <a:noAutofit/>
            </a:bodyPr>
            <a:lstStyle/>
            <a:p>
              <a:pPr algn="ctr" defTabSz="914378"/>
              <a:r>
                <a:rPr lang="vi-VN" sz="3200" b="1" dirty="0">
                  <a:solidFill>
                    <a:srgbClr val="1F684C"/>
                  </a:solidFill>
                  <a:latin typeface="Times New Roman" panose="02020603050405020304" pitchFamily="18" charset="0"/>
                  <a:ea typeface="Fira Sans"/>
                  <a:cs typeface="Times New Roman" panose="02020603050405020304" pitchFamily="18" charset="0"/>
                  <a:sym typeface="Fira Sans"/>
                </a:rPr>
                <a:t>A</a:t>
              </a:r>
              <a:endParaRPr sz="3200" b="1" dirty="0">
                <a:solidFill>
                  <a:srgbClr val="1F684C"/>
                </a:solidFill>
                <a:latin typeface="Times New Roman" panose="02020603050405020304" pitchFamily="18" charset="0"/>
                <a:ea typeface="Fira Sans"/>
                <a:cs typeface="Times New Roman" panose="02020603050405020304" pitchFamily="18" charset="0"/>
                <a:sym typeface="Fira Sans"/>
              </a:endParaRPr>
            </a:p>
          </p:txBody>
        </p:sp>
        <p:grpSp>
          <p:nvGrpSpPr>
            <p:cNvPr id="223" name="Google Shape;223;p20"/>
            <p:cNvGrpSpPr/>
            <p:nvPr/>
          </p:nvGrpSpPr>
          <p:grpSpPr>
            <a:xfrm>
              <a:off x="842734" y="2593101"/>
              <a:ext cx="1055103" cy="1425808"/>
              <a:chOff x="2182679" y="2292572"/>
              <a:chExt cx="792300" cy="1070669"/>
            </a:xfrm>
          </p:grpSpPr>
          <p:cxnSp>
            <p:nvCxnSpPr>
              <p:cNvPr id="224" name="Google Shape;224;p20"/>
              <p:cNvCxnSpPr>
                <a:cxnSpLocks/>
              </p:cNvCxnSpPr>
              <p:nvPr/>
            </p:nvCxnSpPr>
            <p:spPr>
              <a:xfrm rot="10800000">
                <a:off x="2578961" y="2974441"/>
                <a:ext cx="0" cy="388800"/>
              </a:xfrm>
              <a:prstGeom prst="straightConnector1">
                <a:avLst/>
              </a:prstGeom>
              <a:noFill/>
              <a:ln w="19050" cap="flat" cmpd="sng">
                <a:solidFill>
                  <a:schemeClr val="accent4"/>
                </a:solidFill>
                <a:prstDash val="solid"/>
                <a:round/>
                <a:headEnd type="none" w="med" len="med"/>
                <a:tailEnd type="none" w="med" len="med"/>
              </a:ln>
            </p:spPr>
          </p:cxnSp>
          <p:sp>
            <p:nvSpPr>
              <p:cNvPr id="210" name="Google Shape;210;p20"/>
              <p:cNvSpPr/>
              <p:nvPr/>
            </p:nvSpPr>
            <p:spPr>
              <a:xfrm>
                <a:off x="2182679" y="2292572"/>
                <a:ext cx="792300" cy="792600"/>
              </a:xfrm>
              <a:prstGeom prst="ellipse">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sp>
            <p:nvSpPr>
              <p:cNvPr id="225" name="Google Shape;225;p20"/>
              <p:cNvSpPr/>
              <p:nvPr/>
            </p:nvSpPr>
            <p:spPr>
              <a:xfrm>
                <a:off x="2283911" y="2393814"/>
                <a:ext cx="590100" cy="590100"/>
              </a:xfrm>
              <a:prstGeom prst="ellipse">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grpSp>
      </p:grpSp>
      <p:sp>
        <p:nvSpPr>
          <p:cNvPr id="227" name="Google Shape;227;p20"/>
          <p:cNvSpPr txBox="1"/>
          <p:nvPr/>
        </p:nvSpPr>
        <p:spPr>
          <a:xfrm>
            <a:off x="2646108" y="3191803"/>
            <a:ext cx="1689900" cy="571800"/>
          </a:xfrm>
          <a:prstGeom prst="rect">
            <a:avLst/>
          </a:prstGeom>
          <a:noFill/>
          <a:ln>
            <a:noFill/>
          </a:ln>
        </p:spPr>
        <p:txBody>
          <a:bodyPr spcFirstLastPara="1" wrap="square" lIns="91425" tIns="91425" rIns="91425" bIns="91425" anchor="ctr" anchorCtr="0">
            <a:noAutofit/>
          </a:bodyPr>
          <a:lstStyle/>
          <a:p>
            <a:pPr algn="ctr" defTabSz="914378">
              <a:lnSpc>
                <a:spcPct val="115000"/>
              </a:lnSpc>
            </a:pPr>
            <a:r>
              <a:rPr lang="vi-VN" sz="3200">
                <a:latin typeface="Times New Roman" panose="02020603050405020304" pitchFamily="18" charset="0"/>
                <a:ea typeface="Fira Sans"/>
                <a:cs typeface="Times New Roman" panose="02020603050405020304" pitchFamily="18" charset="0"/>
                <a:sym typeface="Fira Sans"/>
              </a:rPr>
              <a:t>Xe</a:t>
            </a:r>
            <a:endParaRPr sz="3200" dirty="0">
              <a:latin typeface="Times New Roman" panose="02020603050405020304" pitchFamily="18" charset="0"/>
              <a:ea typeface="Fira Sans"/>
              <a:cs typeface="Times New Roman" panose="02020603050405020304" pitchFamily="18" charset="0"/>
              <a:sym typeface="Fira Sans"/>
            </a:endParaRPr>
          </a:p>
        </p:txBody>
      </p:sp>
      <p:sp>
        <p:nvSpPr>
          <p:cNvPr id="228" name="Google Shape;228;p20"/>
          <p:cNvSpPr txBox="1"/>
          <p:nvPr/>
        </p:nvSpPr>
        <p:spPr>
          <a:xfrm>
            <a:off x="6940345" y="3193324"/>
            <a:ext cx="1689900" cy="571800"/>
          </a:xfrm>
          <a:prstGeom prst="rect">
            <a:avLst/>
          </a:prstGeom>
          <a:noFill/>
          <a:ln>
            <a:noFill/>
          </a:ln>
        </p:spPr>
        <p:txBody>
          <a:bodyPr spcFirstLastPara="1" wrap="square" lIns="91425" tIns="91425" rIns="91425" bIns="91425" anchor="ctr" anchorCtr="0">
            <a:noAutofit/>
          </a:bodyPr>
          <a:lstStyle/>
          <a:p>
            <a:pPr algn="ctr" defTabSz="914378">
              <a:lnSpc>
                <a:spcPct val="115000"/>
              </a:lnSpc>
            </a:pPr>
            <a:r>
              <a:rPr lang="en-US" sz="3200" dirty="0">
                <a:latin typeface="Times New Roman" panose="02020603050405020304" pitchFamily="18" charset="0"/>
                <a:ea typeface="Fira Sans"/>
                <a:cs typeface="Times New Roman" panose="02020603050405020304" pitchFamily="18" charset="0"/>
                <a:sym typeface="Fira Sans"/>
              </a:rPr>
              <a:t>K</a:t>
            </a:r>
            <a:r>
              <a:rPr lang="vi-VN" sz="3200" dirty="0">
                <a:latin typeface="Times New Roman" panose="02020603050405020304" pitchFamily="18" charset="0"/>
                <a:ea typeface="Fira Sans"/>
                <a:cs typeface="Times New Roman" panose="02020603050405020304" pitchFamily="18" charset="0"/>
                <a:sym typeface="Fira Sans"/>
              </a:rPr>
              <a:t>r</a:t>
            </a:r>
            <a:endParaRPr sz="3200" dirty="0">
              <a:latin typeface="Times New Roman" panose="02020603050405020304" pitchFamily="18" charset="0"/>
              <a:ea typeface="Fira Sans"/>
              <a:cs typeface="Times New Roman" panose="02020603050405020304" pitchFamily="18" charset="0"/>
              <a:sym typeface="Fira Sans"/>
            </a:endParaRPr>
          </a:p>
        </p:txBody>
      </p:sp>
      <p:sp>
        <p:nvSpPr>
          <p:cNvPr id="229" name="Google Shape;229;p20"/>
          <p:cNvSpPr txBox="1"/>
          <p:nvPr/>
        </p:nvSpPr>
        <p:spPr>
          <a:xfrm>
            <a:off x="565811" y="3227792"/>
            <a:ext cx="1689900" cy="571800"/>
          </a:xfrm>
          <a:prstGeom prst="rect">
            <a:avLst/>
          </a:prstGeom>
          <a:noFill/>
          <a:ln>
            <a:noFill/>
          </a:ln>
        </p:spPr>
        <p:txBody>
          <a:bodyPr spcFirstLastPara="1" wrap="square" lIns="91425" tIns="91425" rIns="91425" bIns="91425" anchor="ctr" anchorCtr="0">
            <a:noAutofit/>
          </a:bodyPr>
          <a:lstStyle/>
          <a:p>
            <a:pPr algn="ctr" defTabSz="914378">
              <a:lnSpc>
                <a:spcPct val="115000"/>
              </a:lnSpc>
            </a:pPr>
            <a:r>
              <a:rPr lang="vi-VN" sz="3200" dirty="0">
                <a:latin typeface="Times New Roman" panose="02020603050405020304" pitchFamily="18" charset="0"/>
                <a:ea typeface="Fira Sans"/>
                <a:cs typeface="Times New Roman" panose="02020603050405020304" pitchFamily="18" charset="0"/>
                <a:sym typeface="Fira Sans"/>
              </a:rPr>
              <a:t>Ar</a:t>
            </a:r>
            <a:endParaRPr sz="3200" dirty="0">
              <a:latin typeface="Times New Roman" panose="02020603050405020304" pitchFamily="18" charset="0"/>
              <a:ea typeface="Fira Sans"/>
              <a:cs typeface="Times New Roman" panose="02020603050405020304" pitchFamily="18" charset="0"/>
              <a:sym typeface="Fira Sans"/>
            </a:endParaRPr>
          </a:p>
        </p:txBody>
      </p:sp>
      <p:grpSp>
        <p:nvGrpSpPr>
          <p:cNvPr id="22" name="Group 21">
            <a:extLst>
              <a:ext uri="{FF2B5EF4-FFF2-40B4-BE49-F238E27FC236}">
                <a16:creationId xmlns:a16="http://schemas.microsoft.com/office/drawing/2014/main" id="{CCE949AF-0802-5E78-E4FA-8FE9B6EE414B}"/>
              </a:ext>
            </a:extLst>
          </p:cNvPr>
          <p:cNvGrpSpPr/>
          <p:nvPr/>
        </p:nvGrpSpPr>
        <p:grpSpPr>
          <a:xfrm>
            <a:off x="5025234" y="1878597"/>
            <a:ext cx="1200900" cy="1437975"/>
            <a:chOff x="5022789" y="2592629"/>
            <a:chExt cx="1200900" cy="1437975"/>
          </a:xfrm>
        </p:grpSpPr>
        <p:grpSp>
          <p:nvGrpSpPr>
            <p:cNvPr id="215" name="Google Shape;215;p20"/>
            <p:cNvGrpSpPr/>
            <p:nvPr/>
          </p:nvGrpSpPr>
          <p:grpSpPr>
            <a:xfrm>
              <a:off x="5117756" y="2592629"/>
              <a:ext cx="1054883" cy="1437975"/>
              <a:chOff x="4426818" y="2440153"/>
              <a:chExt cx="225600" cy="307529"/>
            </a:xfrm>
          </p:grpSpPr>
          <p:cxnSp>
            <p:nvCxnSpPr>
              <p:cNvPr id="216" name="Google Shape;216;p20"/>
              <p:cNvCxnSpPr>
                <a:cxnSpLocks/>
              </p:cNvCxnSpPr>
              <p:nvPr/>
            </p:nvCxnSpPr>
            <p:spPr>
              <a:xfrm rot="10800000">
                <a:off x="4539644" y="2636982"/>
                <a:ext cx="0" cy="110700"/>
              </a:xfrm>
              <a:prstGeom prst="straightConnector1">
                <a:avLst/>
              </a:prstGeom>
              <a:noFill/>
              <a:ln w="19050" cap="flat" cmpd="sng">
                <a:solidFill>
                  <a:schemeClr val="accent2"/>
                </a:solidFill>
                <a:prstDash val="solid"/>
                <a:round/>
                <a:headEnd type="none" w="med" len="med"/>
                <a:tailEnd type="none" w="med" len="med"/>
              </a:ln>
            </p:spPr>
          </p:cxnSp>
          <p:sp>
            <p:nvSpPr>
              <p:cNvPr id="218" name="Google Shape;218;p20"/>
              <p:cNvSpPr/>
              <p:nvPr/>
            </p:nvSpPr>
            <p:spPr>
              <a:xfrm>
                <a:off x="4426818" y="2440153"/>
                <a:ext cx="225600" cy="2256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sp>
            <p:nvSpPr>
              <p:cNvPr id="217" name="Google Shape;217;p20"/>
              <p:cNvSpPr/>
              <p:nvPr/>
            </p:nvSpPr>
            <p:spPr>
              <a:xfrm>
                <a:off x="4455644" y="2468982"/>
                <a:ext cx="168000" cy="1680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grpSp>
        <p:sp>
          <p:nvSpPr>
            <p:cNvPr id="230" name="Google Shape;230;p20"/>
            <p:cNvSpPr txBox="1"/>
            <p:nvPr/>
          </p:nvSpPr>
          <p:spPr>
            <a:xfrm>
              <a:off x="5022789" y="2909697"/>
              <a:ext cx="1200900" cy="403200"/>
            </a:xfrm>
            <a:prstGeom prst="rect">
              <a:avLst/>
            </a:prstGeom>
            <a:noFill/>
            <a:ln>
              <a:noFill/>
            </a:ln>
          </p:spPr>
          <p:txBody>
            <a:bodyPr spcFirstLastPara="1" wrap="square" lIns="91425" tIns="91425" rIns="91425" bIns="91425" anchor="ctr" anchorCtr="0">
              <a:noAutofit/>
            </a:bodyPr>
            <a:lstStyle/>
            <a:p>
              <a:pPr algn="ctr" defTabSz="914378"/>
              <a:r>
                <a:rPr lang="vi-VN" sz="3200" b="1" dirty="0">
                  <a:solidFill>
                    <a:srgbClr val="1F684C"/>
                  </a:solidFill>
                  <a:latin typeface="Times New Roman" panose="02020603050405020304" pitchFamily="18" charset="0"/>
                  <a:ea typeface="Fira Sans"/>
                  <a:cs typeface="Times New Roman" panose="02020603050405020304" pitchFamily="18" charset="0"/>
                  <a:sym typeface="Fira Sans"/>
                </a:rPr>
                <a:t>C</a:t>
              </a:r>
              <a:endParaRPr sz="3200" b="1" dirty="0">
                <a:solidFill>
                  <a:srgbClr val="1F684C"/>
                </a:solidFill>
                <a:latin typeface="Times New Roman" panose="02020603050405020304" pitchFamily="18" charset="0"/>
                <a:ea typeface="Fira Sans"/>
                <a:cs typeface="Times New Roman" panose="02020603050405020304" pitchFamily="18" charset="0"/>
                <a:sym typeface="Fira Sans"/>
              </a:endParaRPr>
            </a:p>
          </p:txBody>
        </p:sp>
      </p:grpSp>
      <p:grpSp>
        <p:nvGrpSpPr>
          <p:cNvPr id="21" name="Group 20">
            <a:extLst>
              <a:ext uri="{FF2B5EF4-FFF2-40B4-BE49-F238E27FC236}">
                <a16:creationId xmlns:a16="http://schemas.microsoft.com/office/drawing/2014/main" id="{D36D7547-D209-4E62-B464-A293810A5FBB}"/>
              </a:ext>
            </a:extLst>
          </p:cNvPr>
          <p:cNvGrpSpPr/>
          <p:nvPr/>
        </p:nvGrpSpPr>
        <p:grpSpPr>
          <a:xfrm>
            <a:off x="2922758" y="1878597"/>
            <a:ext cx="1200900" cy="1387709"/>
            <a:chOff x="2920313" y="2592629"/>
            <a:chExt cx="1200900" cy="1387709"/>
          </a:xfrm>
        </p:grpSpPr>
        <p:grpSp>
          <p:nvGrpSpPr>
            <p:cNvPr id="212" name="Google Shape;212;p20"/>
            <p:cNvGrpSpPr/>
            <p:nvPr/>
          </p:nvGrpSpPr>
          <p:grpSpPr>
            <a:xfrm>
              <a:off x="2980056" y="2592629"/>
              <a:ext cx="1056286" cy="1387709"/>
              <a:chOff x="3969644" y="2440153"/>
              <a:chExt cx="225900" cy="296779"/>
            </a:xfrm>
          </p:grpSpPr>
          <p:cxnSp>
            <p:nvCxnSpPr>
              <p:cNvPr id="213" name="Google Shape;213;p20"/>
              <p:cNvCxnSpPr/>
              <p:nvPr/>
            </p:nvCxnSpPr>
            <p:spPr>
              <a:xfrm>
                <a:off x="4082390" y="2637031"/>
                <a:ext cx="0" cy="99900"/>
              </a:xfrm>
              <a:prstGeom prst="straightConnector1">
                <a:avLst/>
              </a:prstGeom>
              <a:noFill/>
              <a:ln w="19050" cap="flat" cmpd="sng">
                <a:solidFill>
                  <a:schemeClr val="accent5"/>
                </a:solidFill>
                <a:prstDash val="solid"/>
                <a:round/>
                <a:headEnd type="none" w="med" len="med"/>
                <a:tailEnd type="none" w="med" len="med"/>
              </a:ln>
            </p:spPr>
          </p:cxnSp>
          <p:sp>
            <p:nvSpPr>
              <p:cNvPr id="211" name="Google Shape;211;p20"/>
              <p:cNvSpPr/>
              <p:nvPr/>
            </p:nvSpPr>
            <p:spPr>
              <a:xfrm>
                <a:off x="3969644" y="2440153"/>
                <a:ext cx="225900" cy="225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sp>
            <p:nvSpPr>
              <p:cNvPr id="214" name="Google Shape;214;p20"/>
              <p:cNvSpPr/>
              <p:nvPr/>
            </p:nvSpPr>
            <p:spPr>
              <a:xfrm>
                <a:off x="3998471" y="2468982"/>
                <a:ext cx="168300" cy="1683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grpSp>
        <p:sp>
          <p:nvSpPr>
            <p:cNvPr id="231" name="Google Shape;231;p20"/>
            <p:cNvSpPr txBox="1"/>
            <p:nvPr/>
          </p:nvSpPr>
          <p:spPr>
            <a:xfrm>
              <a:off x="2920313" y="2886346"/>
              <a:ext cx="1200900" cy="403200"/>
            </a:xfrm>
            <a:prstGeom prst="rect">
              <a:avLst/>
            </a:prstGeom>
            <a:noFill/>
            <a:ln>
              <a:noFill/>
            </a:ln>
          </p:spPr>
          <p:txBody>
            <a:bodyPr spcFirstLastPara="1" wrap="square" lIns="91425" tIns="91425" rIns="91425" bIns="91425" anchor="ctr" anchorCtr="0">
              <a:noAutofit/>
            </a:bodyPr>
            <a:lstStyle/>
            <a:p>
              <a:pPr algn="ctr" defTabSz="914378"/>
              <a:r>
                <a:rPr lang="vi-VN" sz="3200" b="1" dirty="0">
                  <a:solidFill>
                    <a:srgbClr val="1F684C"/>
                  </a:solidFill>
                  <a:latin typeface="Times New Roman" panose="02020603050405020304" pitchFamily="18" charset="0"/>
                  <a:ea typeface="Fira Sans"/>
                  <a:cs typeface="Times New Roman" panose="02020603050405020304" pitchFamily="18" charset="0"/>
                  <a:sym typeface="Fira Sans"/>
                </a:rPr>
                <a:t>B</a:t>
              </a:r>
              <a:endParaRPr sz="3200" b="1" dirty="0">
                <a:solidFill>
                  <a:srgbClr val="1F684C"/>
                </a:solidFill>
                <a:latin typeface="Times New Roman" panose="02020603050405020304" pitchFamily="18" charset="0"/>
                <a:ea typeface="Fira Sans"/>
                <a:cs typeface="Times New Roman" panose="02020603050405020304" pitchFamily="18" charset="0"/>
                <a:sym typeface="Fira Sans"/>
              </a:endParaRPr>
            </a:p>
          </p:txBody>
        </p:sp>
      </p:grpSp>
      <p:grpSp>
        <p:nvGrpSpPr>
          <p:cNvPr id="23" name="Group 22">
            <a:extLst>
              <a:ext uri="{FF2B5EF4-FFF2-40B4-BE49-F238E27FC236}">
                <a16:creationId xmlns:a16="http://schemas.microsoft.com/office/drawing/2014/main" id="{560A7178-6F0E-A55C-906B-85074C947FF1}"/>
              </a:ext>
            </a:extLst>
          </p:cNvPr>
          <p:cNvGrpSpPr/>
          <p:nvPr/>
        </p:nvGrpSpPr>
        <p:grpSpPr>
          <a:xfrm>
            <a:off x="7212581" y="1878597"/>
            <a:ext cx="1200900" cy="1386306"/>
            <a:chOff x="7210136" y="2592629"/>
            <a:chExt cx="1200900" cy="1386306"/>
          </a:xfrm>
        </p:grpSpPr>
        <p:grpSp>
          <p:nvGrpSpPr>
            <p:cNvPr id="219" name="Google Shape;219;p20"/>
            <p:cNvGrpSpPr/>
            <p:nvPr/>
          </p:nvGrpSpPr>
          <p:grpSpPr>
            <a:xfrm>
              <a:off x="7255419" y="2592629"/>
              <a:ext cx="1054883" cy="1386306"/>
              <a:chOff x="4883984" y="2440153"/>
              <a:chExt cx="225600" cy="296479"/>
            </a:xfrm>
          </p:grpSpPr>
          <p:cxnSp>
            <p:nvCxnSpPr>
              <p:cNvPr id="220" name="Google Shape;220;p20"/>
              <p:cNvCxnSpPr/>
              <p:nvPr/>
            </p:nvCxnSpPr>
            <p:spPr>
              <a:xfrm>
                <a:off x="4996858" y="2637031"/>
                <a:ext cx="0" cy="99600"/>
              </a:xfrm>
              <a:prstGeom prst="straightConnector1">
                <a:avLst/>
              </a:prstGeom>
              <a:noFill/>
              <a:ln w="19050" cap="flat" cmpd="sng">
                <a:solidFill>
                  <a:schemeClr val="accent6"/>
                </a:solidFill>
                <a:prstDash val="solid"/>
                <a:round/>
                <a:headEnd type="none" w="med" len="med"/>
                <a:tailEnd type="none" w="med" len="med"/>
              </a:ln>
            </p:spPr>
          </p:cxnSp>
          <p:sp>
            <p:nvSpPr>
              <p:cNvPr id="221" name="Google Shape;221;p20"/>
              <p:cNvSpPr/>
              <p:nvPr/>
            </p:nvSpPr>
            <p:spPr>
              <a:xfrm>
                <a:off x="4883984" y="2440153"/>
                <a:ext cx="225600" cy="2256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sp>
            <p:nvSpPr>
              <p:cNvPr id="222" name="Google Shape;222;p20"/>
              <p:cNvSpPr/>
              <p:nvPr/>
            </p:nvSpPr>
            <p:spPr>
              <a:xfrm>
                <a:off x="4912810" y="2468982"/>
                <a:ext cx="168000" cy="1680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grpSp>
        <p:sp>
          <p:nvSpPr>
            <p:cNvPr id="232" name="Google Shape;232;p20"/>
            <p:cNvSpPr txBox="1"/>
            <p:nvPr/>
          </p:nvSpPr>
          <p:spPr>
            <a:xfrm>
              <a:off x="7210136" y="2898409"/>
              <a:ext cx="1200900" cy="403200"/>
            </a:xfrm>
            <a:prstGeom prst="rect">
              <a:avLst/>
            </a:prstGeom>
            <a:noFill/>
            <a:ln>
              <a:noFill/>
            </a:ln>
          </p:spPr>
          <p:txBody>
            <a:bodyPr spcFirstLastPara="1" wrap="square" lIns="91425" tIns="91425" rIns="91425" bIns="91425" anchor="ctr" anchorCtr="0">
              <a:noAutofit/>
            </a:bodyPr>
            <a:lstStyle/>
            <a:p>
              <a:pPr algn="ctr" defTabSz="914378"/>
              <a:r>
                <a:rPr lang="vi-VN" sz="3200" b="1" dirty="0">
                  <a:solidFill>
                    <a:srgbClr val="1F684C"/>
                  </a:solidFill>
                  <a:latin typeface="Times New Roman" panose="02020603050405020304" pitchFamily="18" charset="0"/>
                  <a:ea typeface="Fira Sans"/>
                  <a:cs typeface="Times New Roman" panose="02020603050405020304" pitchFamily="18" charset="0"/>
                  <a:sym typeface="Fira Sans"/>
                </a:rPr>
                <a:t>D</a:t>
              </a:r>
              <a:endParaRPr sz="3200" b="1" dirty="0">
                <a:solidFill>
                  <a:srgbClr val="1F684C"/>
                </a:solidFill>
                <a:latin typeface="Times New Roman" panose="02020603050405020304" pitchFamily="18" charset="0"/>
                <a:ea typeface="Fira Sans"/>
                <a:cs typeface="Times New Roman" panose="02020603050405020304" pitchFamily="18" charset="0"/>
                <a:sym typeface="Fira Sans"/>
              </a:endParaRPr>
            </a:p>
          </p:txBody>
        </p:sp>
      </p:grpSp>
      <p:sp>
        <p:nvSpPr>
          <p:cNvPr id="51" name="Rectangle 50">
            <a:extLst>
              <a:ext uri="{FF2B5EF4-FFF2-40B4-BE49-F238E27FC236}">
                <a16:creationId xmlns:a16="http://schemas.microsoft.com/office/drawing/2014/main" id="{13CB9D76-2238-916A-1984-70AAF1C18612}"/>
              </a:ext>
            </a:extLst>
          </p:cNvPr>
          <p:cNvSpPr/>
          <p:nvPr/>
        </p:nvSpPr>
        <p:spPr>
          <a:xfrm>
            <a:off x="0" y="243617"/>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sp>
        <p:nvSpPr>
          <p:cNvPr id="89" name="Google Shape;226;p20">
            <a:extLst>
              <a:ext uri="{FF2B5EF4-FFF2-40B4-BE49-F238E27FC236}">
                <a16:creationId xmlns:a16="http://schemas.microsoft.com/office/drawing/2014/main" id="{6B94ACDF-A5D1-B7D9-E565-C2AC74CFEFAA}"/>
              </a:ext>
            </a:extLst>
          </p:cNvPr>
          <p:cNvSpPr txBox="1"/>
          <p:nvPr/>
        </p:nvSpPr>
        <p:spPr>
          <a:xfrm>
            <a:off x="4917087" y="3301287"/>
            <a:ext cx="1689900" cy="571800"/>
          </a:xfrm>
          <a:prstGeom prst="rect">
            <a:avLst/>
          </a:prstGeom>
          <a:noFill/>
          <a:ln>
            <a:noFill/>
          </a:ln>
        </p:spPr>
        <p:txBody>
          <a:bodyPr spcFirstLastPara="1" wrap="square" lIns="91425" tIns="91425" rIns="91425" bIns="91425" anchor="ctr" anchorCtr="0">
            <a:noAutofit/>
          </a:bodyPr>
          <a:lstStyle/>
          <a:p>
            <a:pPr algn="ctr" defTabSz="914378">
              <a:lnSpc>
                <a:spcPct val="115000"/>
              </a:lnSpc>
            </a:pPr>
            <a:r>
              <a:rPr lang="vi-VN" sz="3200" dirty="0">
                <a:latin typeface="Times New Roman" panose="02020603050405020304" pitchFamily="18" charset="0"/>
                <a:ea typeface="Fira Sans"/>
                <a:cs typeface="Times New Roman" panose="02020603050405020304" pitchFamily="18" charset="0"/>
                <a:sym typeface="Fira Sans"/>
              </a:rPr>
              <a:t>Ne</a:t>
            </a:r>
            <a:endParaRPr sz="3200" dirty="0">
              <a:latin typeface="Times New Roman" panose="02020603050405020304" pitchFamily="18" charset="0"/>
              <a:ea typeface="Fira Sans"/>
              <a:cs typeface="Times New Roman" panose="02020603050405020304" pitchFamily="18" charset="0"/>
              <a:sym typeface="Fira Sans"/>
            </a:endParaRPr>
          </a:p>
        </p:txBody>
      </p:sp>
      <p:sp>
        <p:nvSpPr>
          <p:cNvPr id="108" name="Rectangle: Rounded Corners 107">
            <a:extLst>
              <a:ext uri="{FF2B5EF4-FFF2-40B4-BE49-F238E27FC236}">
                <a16:creationId xmlns:a16="http://schemas.microsoft.com/office/drawing/2014/main" id="{BF41C82F-1D69-390F-28A3-C294FEEA9712}"/>
              </a:ext>
            </a:extLst>
          </p:cNvPr>
          <p:cNvSpPr/>
          <p:nvPr/>
        </p:nvSpPr>
        <p:spPr>
          <a:xfrm>
            <a:off x="4968965" y="1839392"/>
            <a:ext cx="1411429" cy="1960200"/>
          </a:xfrm>
          <a:prstGeom prst="roundRect">
            <a:avLst/>
          </a:prstGeom>
          <a:noFill/>
          <a:ln w="38100">
            <a:solidFill>
              <a:srgbClr val="FF68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3" name="TextBox 18">
            <a:extLst>
              <a:ext uri="{FF2B5EF4-FFF2-40B4-BE49-F238E27FC236}">
                <a16:creationId xmlns:a16="http://schemas.microsoft.com/office/drawing/2014/main" id="{4B73E43D-3B5D-065A-0EEF-52A6DAE0E970}"/>
              </a:ext>
            </a:extLst>
          </p:cNvPr>
          <p:cNvSpPr txBox="1"/>
          <p:nvPr/>
        </p:nvSpPr>
        <p:spPr>
          <a:xfrm flipH="1">
            <a:off x="1410761" y="258400"/>
            <a:ext cx="7226380" cy="954107"/>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sym typeface="Arial"/>
              </a:rPr>
              <a:t>Câu</a:t>
            </a:r>
            <a:r>
              <a:rPr 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sym typeface="Arial"/>
              </a:rPr>
              <a:t> 5: </a:t>
            </a:r>
            <a:r>
              <a:rPr lang="vi-VN" sz="2800" dirty="0">
                <a:latin typeface="Times New Roman" panose="02020603050405020304" pitchFamily="18" charset="0"/>
                <a:cs typeface="Times New Roman" panose="02020603050405020304" pitchFamily="18" charset="0"/>
              </a:rPr>
              <a:t>Khí hiếm nào dưới đây có nhiệt độ sôi thấp nhất?</a:t>
            </a:r>
            <a:endParaRPr lang="en-US" sz="2667"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09"/>
                                        </p:tgtEl>
                                        <p:attrNameLst>
                                          <p:attrName>style.visibility</p:attrName>
                                        </p:attrNameLst>
                                      </p:cBhvr>
                                      <p:to>
                                        <p:strVal val="visible"/>
                                      </p:to>
                                    </p:set>
                                    <p:animEffect transition="in" filter="wipe(left)">
                                      <p:cBhvr>
                                        <p:cTn id="11" dur="500"/>
                                        <p:tgtEl>
                                          <p:spTgt spid="209"/>
                                        </p:tgtEl>
                                      </p:cBhvr>
                                    </p:animEffect>
                                  </p:childTnLst>
                                </p:cTn>
                              </p:par>
                            </p:childTnLst>
                          </p:cTn>
                        </p:par>
                        <p:par>
                          <p:cTn id="12" fill="hold">
                            <p:stCondLst>
                              <p:cond delay="1500"/>
                            </p:stCondLst>
                            <p:childTnLst>
                              <p:par>
                                <p:cTn id="13" presetID="47" presetClass="entr" presetSubtype="0" fill="hold" grpId="0" nodeType="afterEffect">
                                  <p:stCondLst>
                                    <p:cond delay="0"/>
                                  </p:stCondLst>
                                  <p:childTnLst>
                                    <p:set>
                                      <p:cBhvr>
                                        <p:cTn id="14" dur="1" fill="hold">
                                          <p:stCondLst>
                                            <p:cond delay="0"/>
                                          </p:stCondLst>
                                        </p:cTn>
                                        <p:tgtEl>
                                          <p:spTgt spid="229"/>
                                        </p:tgtEl>
                                        <p:attrNameLst>
                                          <p:attrName>style.visibility</p:attrName>
                                        </p:attrNameLst>
                                      </p:cBhvr>
                                      <p:to>
                                        <p:strVal val="visible"/>
                                      </p:to>
                                    </p:set>
                                    <p:animEffect transition="in" filter="fade">
                                      <p:cBhvr>
                                        <p:cTn id="15" dur="500"/>
                                        <p:tgtEl>
                                          <p:spTgt spid="229"/>
                                        </p:tgtEl>
                                      </p:cBhvr>
                                    </p:animEffect>
                                    <p:anim calcmode="lin" valueType="num">
                                      <p:cBhvr>
                                        <p:cTn id="16" dur="500" fill="hold"/>
                                        <p:tgtEl>
                                          <p:spTgt spid="229"/>
                                        </p:tgtEl>
                                        <p:attrNameLst>
                                          <p:attrName>ppt_x</p:attrName>
                                        </p:attrNameLst>
                                      </p:cBhvr>
                                      <p:tavLst>
                                        <p:tav tm="0">
                                          <p:val>
                                            <p:strVal val="#ppt_x"/>
                                          </p:val>
                                        </p:tav>
                                        <p:tav tm="100000">
                                          <p:val>
                                            <p:strVal val="#ppt_x"/>
                                          </p:val>
                                        </p:tav>
                                      </p:tavLst>
                                    </p:anim>
                                    <p:anim calcmode="lin" valueType="num">
                                      <p:cBhvr>
                                        <p:cTn id="17" dur="500" fill="hold"/>
                                        <p:tgtEl>
                                          <p:spTgt spid="22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childTnLst>
                          </p:cTn>
                        </p:par>
                        <p:par>
                          <p:cTn id="22" fill="hold">
                            <p:stCondLst>
                              <p:cond delay="2500"/>
                            </p:stCondLst>
                            <p:childTnLst>
                              <p:par>
                                <p:cTn id="23" presetID="47" presetClass="entr" presetSubtype="0" fill="hold" grpId="0" nodeType="afterEffect">
                                  <p:stCondLst>
                                    <p:cond delay="0"/>
                                  </p:stCondLst>
                                  <p:childTnLst>
                                    <p:set>
                                      <p:cBhvr>
                                        <p:cTn id="24" dur="1" fill="hold">
                                          <p:stCondLst>
                                            <p:cond delay="0"/>
                                          </p:stCondLst>
                                        </p:cTn>
                                        <p:tgtEl>
                                          <p:spTgt spid="227"/>
                                        </p:tgtEl>
                                        <p:attrNameLst>
                                          <p:attrName>style.visibility</p:attrName>
                                        </p:attrNameLst>
                                      </p:cBhvr>
                                      <p:to>
                                        <p:strVal val="visible"/>
                                      </p:to>
                                    </p:set>
                                    <p:animEffect transition="in" filter="fade">
                                      <p:cBhvr>
                                        <p:cTn id="25" dur="500"/>
                                        <p:tgtEl>
                                          <p:spTgt spid="227"/>
                                        </p:tgtEl>
                                      </p:cBhvr>
                                    </p:animEffect>
                                    <p:anim calcmode="lin" valueType="num">
                                      <p:cBhvr>
                                        <p:cTn id="26" dur="500" fill="hold"/>
                                        <p:tgtEl>
                                          <p:spTgt spid="227"/>
                                        </p:tgtEl>
                                        <p:attrNameLst>
                                          <p:attrName>ppt_x</p:attrName>
                                        </p:attrNameLst>
                                      </p:cBhvr>
                                      <p:tavLst>
                                        <p:tav tm="0">
                                          <p:val>
                                            <p:strVal val="#ppt_x"/>
                                          </p:val>
                                        </p:tav>
                                        <p:tav tm="100000">
                                          <p:val>
                                            <p:strVal val="#ppt_x"/>
                                          </p:val>
                                        </p:tav>
                                      </p:tavLst>
                                    </p:anim>
                                    <p:anim calcmode="lin" valueType="num">
                                      <p:cBhvr>
                                        <p:cTn id="27" dur="500" fill="hold"/>
                                        <p:tgtEl>
                                          <p:spTgt spid="22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7"/>
                                        </p:tgtEl>
                                        <p:attrNameLst>
                                          <p:attrName>style.visibility</p:attrName>
                                        </p:attrNameLst>
                                      </p:cBhvr>
                                      <p:to>
                                        <p:strVal val="visible"/>
                                      </p:to>
                                    </p:set>
                                    <p:animEffect transition="in" filter="wipe(left)">
                                      <p:cBhvr>
                                        <p:cTn id="31" dur="500"/>
                                        <p:tgtEl>
                                          <p:spTgt spid="207"/>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par>
                          <p:cTn id="36" fill="hold">
                            <p:stCondLst>
                              <p:cond delay="4000"/>
                            </p:stCondLst>
                            <p:childTnLst>
                              <p:par>
                                <p:cTn id="37" presetID="47" presetClass="entr" presetSubtype="0" fill="hold" grpId="0" nodeType="after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500"/>
                                        <p:tgtEl>
                                          <p:spTgt spid="89"/>
                                        </p:tgtEl>
                                      </p:cBhvr>
                                    </p:animEffect>
                                    <p:anim calcmode="lin" valueType="num">
                                      <p:cBhvr>
                                        <p:cTn id="40" dur="500" fill="hold"/>
                                        <p:tgtEl>
                                          <p:spTgt spid="89"/>
                                        </p:tgtEl>
                                        <p:attrNameLst>
                                          <p:attrName>ppt_x</p:attrName>
                                        </p:attrNameLst>
                                      </p:cBhvr>
                                      <p:tavLst>
                                        <p:tav tm="0">
                                          <p:val>
                                            <p:strVal val="#ppt_x"/>
                                          </p:val>
                                        </p:tav>
                                        <p:tav tm="100000">
                                          <p:val>
                                            <p:strVal val="#ppt_x"/>
                                          </p:val>
                                        </p:tav>
                                      </p:tavLst>
                                    </p:anim>
                                    <p:anim calcmode="lin" valueType="num">
                                      <p:cBhvr>
                                        <p:cTn id="41" dur="500" fill="hold"/>
                                        <p:tgtEl>
                                          <p:spTgt spid="89"/>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208"/>
                                        </p:tgtEl>
                                        <p:attrNameLst>
                                          <p:attrName>style.visibility</p:attrName>
                                        </p:attrNameLst>
                                      </p:cBhvr>
                                      <p:to>
                                        <p:strVal val="visible"/>
                                      </p:to>
                                    </p:set>
                                    <p:animEffect transition="in" filter="wipe(left)">
                                      <p:cBhvr>
                                        <p:cTn id="45" dur="500"/>
                                        <p:tgtEl>
                                          <p:spTgt spid="208"/>
                                        </p:tgtEl>
                                      </p:cBhvr>
                                    </p:animEffect>
                                  </p:childTnLst>
                                </p:cTn>
                              </p:par>
                            </p:childTnLst>
                          </p:cTn>
                        </p:par>
                        <p:par>
                          <p:cTn id="46" fill="hold">
                            <p:stCondLst>
                              <p:cond delay="5000"/>
                            </p:stCondLst>
                            <p:childTnLst>
                              <p:par>
                                <p:cTn id="47" presetID="22" presetClass="entr" presetSubtype="1"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up)">
                                      <p:cBhvr>
                                        <p:cTn id="49" dur="500"/>
                                        <p:tgtEl>
                                          <p:spTgt spid="23"/>
                                        </p:tgtEl>
                                      </p:cBhvr>
                                    </p:animEffect>
                                  </p:childTnLst>
                                </p:cTn>
                              </p:par>
                            </p:childTnLst>
                          </p:cTn>
                        </p:par>
                        <p:par>
                          <p:cTn id="50" fill="hold">
                            <p:stCondLst>
                              <p:cond delay="5500"/>
                            </p:stCondLst>
                            <p:childTnLst>
                              <p:par>
                                <p:cTn id="51" presetID="47" presetClass="entr" presetSubtype="0" fill="hold" grpId="0" nodeType="afterEffect">
                                  <p:stCondLst>
                                    <p:cond delay="0"/>
                                  </p:stCondLst>
                                  <p:childTnLst>
                                    <p:set>
                                      <p:cBhvr>
                                        <p:cTn id="52" dur="1" fill="hold">
                                          <p:stCondLst>
                                            <p:cond delay="0"/>
                                          </p:stCondLst>
                                        </p:cTn>
                                        <p:tgtEl>
                                          <p:spTgt spid="228"/>
                                        </p:tgtEl>
                                        <p:attrNameLst>
                                          <p:attrName>style.visibility</p:attrName>
                                        </p:attrNameLst>
                                      </p:cBhvr>
                                      <p:to>
                                        <p:strVal val="visible"/>
                                      </p:to>
                                    </p:set>
                                    <p:animEffect transition="in" filter="fade">
                                      <p:cBhvr>
                                        <p:cTn id="53" dur="500"/>
                                        <p:tgtEl>
                                          <p:spTgt spid="228"/>
                                        </p:tgtEl>
                                      </p:cBhvr>
                                    </p:animEffect>
                                    <p:anim calcmode="lin" valueType="num">
                                      <p:cBhvr>
                                        <p:cTn id="54" dur="500" fill="hold"/>
                                        <p:tgtEl>
                                          <p:spTgt spid="228"/>
                                        </p:tgtEl>
                                        <p:attrNameLst>
                                          <p:attrName>ppt_x</p:attrName>
                                        </p:attrNameLst>
                                      </p:cBhvr>
                                      <p:tavLst>
                                        <p:tav tm="0">
                                          <p:val>
                                            <p:strVal val="#ppt_x"/>
                                          </p:val>
                                        </p:tav>
                                        <p:tav tm="100000">
                                          <p:val>
                                            <p:strVal val="#ppt_x"/>
                                          </p:val>
                                        </p:tav>
                                      </p:tavLst>
                                    </p:anim>
                                    <p:anim calcmode="lin" valueType="num">
                                      <p:cBhvr>
                                        <p:cTn id="55" dur="500" fill="hold"/>
                                        <p:tgtEl>
                                          <p:spTgt spid="22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08"/>
                                        </p:tgtEl>
                                        <p:attrNameLst>
                                          <p:attrName>style.visibility</p:attrName>
                                        </p:attrNameLst>
                                      </p:cBhvr>
                                      <p:to>
                                        <p:strVal val="visible"/>
                                      </p:to>
                                    </p:set>
                                    <p:animEffect transition="in" filter="wipe(up)">
                                      <p:cBhvr>
                                        <p:cTn id="60"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228" grpId="0"/>
      <p:bldP spid="229" grpId="0"/>
      <p:bldP spid="89" grpId="0"/>
      <p:bldP spid="10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12" name="Group 11">
            <a:extLst>
              <a:ext uri="{FF2B5EF4-FFF2-40B4-BE49-F238E27FC236}">
                <a16:creationId xmlns:a16="http://schemas.microsoft.com/office/drawing/2014/main" id="{C1A4B66C-4B13-DFA8-9CA7-6D4BE1E088E5}"/>
              </a:ext>
            </a:extLst>
          </p:cNvPr>
          <p:cNvGrpSpPr/>
          <p:nvPr/>
        </p:nvGrpSpPr>
        <p:grpSpPr>
          <a:xfrm>
            <a:off x="1084516" y="3269892"/>
            <a:ext cx="4635230" cy="771829"/>
            <a:chOff x="2640558" y="3850537"/>
            <a:chExt cx="5316052" cy="771829"/>
          </a:xfrm>
          <a:solidFill>
            <a:srgbClr val="FF8001"/>
          </a:solidFill>
        </p:grpSpPr>
        <p:grpSp>
          <p:nvGrpSpPr>
            <p:cNvPr id="323" name="Google Shape;323;p32"/>
            <p:cNvGrpSpPr/>
            <p:nvPr/>
          </p:nvGrpSpPr>
          <p:grpSpPr>
            <a:xfrm>
              <a:off x="2640558" y="3850537"/>
              <a:ext cx="5316052" cy="771829"/>
              <a:chOff x="1025926" y="1749504"/>
              <a:chExt cx="5800384" cy="842148"/>
            </a:xfrm>
            <a:grpFill/>
          </p:grpSpPr>
          <p:sp>
            <p:nvSpPr>
              <p:cNvPr id="324" name="Google Shape;324;p32"/>
              <p:cNvSpPr/>
              <p:nvPr/>
            </p:nvSpPr>
            <p:spPr>
              <a:xfrm>
                <a:off x="1025926" y="1749504"/>
                <a:ext cx="5057534"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sp>
            <p:nvSpPr>
              <p:cNvPr id="325" name="Google Shape;325;p32"/>
              <p:cNvSpPr/>
              <p:nvPr/>
            </p:nvSpPr>
            <p:spPr>
              <a:xfrm>
                <a:off x="5984210" y="1749552"/>
                <a:ext cx="842100" cy="842100"/>
              </a:xfrm>
              <a:prstGeom prst="flowChartDelay">
                <a:avLst/>
              </a:prstGeom>
              <a:grp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grpSp>
        <p:sp>
          <p:nvSpPr>
            <p:cNvPr id="327" name="Google Shape;327;p32"/>
            <p:cNvSpPr/>
            <p:nvPr/>
          </p:nvSpPr>
          <p:spPr>
            <a:xfrm>
              <a:off x="2640558" y="385147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chemeClr val="accent6">
                <a:lumMod val="50000"/>
              </a:schemeClr>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A76C5BB8-EFA8-C122-D8DC-5F3694DA67E8}"/>
              </a:ext>
            </a:extLst>
          </p:cNvPr>
          <p:cNvGrpSpPr/>
          <p:nvPr/>
        </p:nvGrpSpPr>
        <p:grpSpPr>
          <a:xfrm>
            <a:off x="2816369" y="2324994"/>
            <a:ext cx="4933456" cy="771829"/>
            <a:chOff x="1528843" y="2702487"/>
            <a:chExt cx="4966361" cy="771829"/>
          </a:xfrm>
        </p:grpSpPr>
        <p:grpSp>
          <p:nvGrpSpPr>
            <p:cNvPr id="313" name="Google Shape;313;p32"/>
            <p:cNvGrpSpPr/>
            <p:nvPr/>
          </p:nvGrpSpPr>
          <p:grpSpPr>
            <a:xfrm flipH="1">
              <a:off x="1528843" y="2702487"/>
              <a:ext cx="4966360" cy="771829"/>
              <a:chOff x="1025926" y="1749504"/>
              <a:chExt cx="5418832" cy="842148"/>
            </a:xfrm>
            <a:solidFill>
              <a:srgbClr val="1A569C"/>
            </a:solidFill>
          </p:grpSpPr>
          <p:sp>
            <p:nvSpPr>
              <p:cNvPr id="314" name="Google Shape;314;p32"/>
              <p:cNvSpPr/>
              <p:nvPr/>
            </p:nvSpPr>
            <p:spPr>
              <a:xfrm>
                <a:off x="1025926" y="1749504"/>
                <a:ext cx="4683177"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sp>
            <p:nvSpPr>
              <p:cNvPr id="315" name="Google Shape;315;p32"/>
              <p:cNvSpPr/>
              <p:nvPr/>
            </p:nvSpPr>
            <p:spPr>
              <a:xfrm>
                <a:off x="5602658" y="1749552"/>
                <a:ext cx="842100" cy="842100"/>
              </a:xfrm>
              <a:prstGeom prst="flowChartDelay">
                <a:avLst/>
              </a:prstGeom>
              <a:grpFill/>
              <a:ln>
                <a:noFill/>
              </a:ln>
            </p:spPr>
            <p:txBody>
              <a:bodyPr spcFirstLastPara="1" wrap="square" lIns="91425" tIns="91425" rIns="91425" bIns="91425" anchor="ctr" anchorCtr="0">
                <a:noAutofit/>
              </a:bodyPr>
              <a:lstStyle/>
              <a:p>
                <a:pPr defTabSz="914378"/>
                <a:endParaRPr dirty="0">
                  <a:latin typeface="Times New Roman" panose="02020603050405020304" pitchFamily="18" charset="0"/>
                  <a:cs typeface="Times New Roman" panose="02020603050405020304" pitchFamily="18" charset="0"/>
                </a:endParaRPr>
              </a:p>
            </p:txBody>
          </p:sp>
        </p:grpSp>
        <p:sp>
          <p:nvSpPr>
            <p:cNvPr id="317" name="Google Shape;317;p32"/>
            <p:cNvSpPr/>
            <p:nvPr/>
          </p:nvSpPr>
          <p:spPr>
            <a:xfrm flipH="1">
              <a:off x="6117981" y="270342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grpSp>
      <p:grpSp>
        <p:nvGrpSpPr>
          <p:cNvPr id="302" name="Google Shape;302;p32"/>
          <p:cNvGrpSpPr/>
          <p:nvPr/>
        </p:nvGrpSpPr>
        <p:grpSpPr>
          <a:xfrm>
            <a:off x="1057661" y="1349038"/>
            <a:ext cx="4090404" cy="771829"/>
            <a:chOff x="3170604" y="1140244"/>
            <a:chExt cx="5331569" cy="771829"/>
          </a:xfrm>
          <a:solidFill>
            <a:srgbClr val="32AAD9"/>
          </a:solidFill>
        </p:grpSpPr>
        <p:grpSp>
          <p:nvGrpSpPr>
            <p:cNvPr id="303" name="Google Shape;303;p32"/>
            <p:cNvGrpSpPr/>
            <p:nvPr/>
          </p:nvGrpSpPr>
          <p:grpSpPr>
            <a:xfrm>
              <a:off x="3170604" y="1140244"/>
              <a:ext cx="5331569" cy="771829"/>
              <a:chOff x="1025925" y="1749504"/>
              <a:chExt cx="5817314" cy="842148"/>
            </a:xfrm>
            <a:grpFill/>
          </p:grpSpPr>
          <p:sp>
            <p:nvSpPr>
              <p:cNvPr id="304" name="Google Shape;304;p32"/>
              <p:cNvSpPr/>
              <p:nvPr/>
            </p:nvSpPr>
            <p:spPr>
              <a:xfrm>
                <a:off x="1025925" y="1749504"/>
                <a:ext cx="5057535"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78"/>
                <a:endParaRPr dirty="0">
                  <a:latin typeface="Times New Roman" panose="02020603050405020304" pitchFamily="18" charset="0"/>
                  <a:cs typeface="Times New Roman" panose="02020603050405020304" pitchFamily="18" charset="0"/>
                </a:endParaRPr>
              </a:p>
            </p:txBody>
          </p:sp>
          <p:sp>
            <p:nvSpPr>
              <p:cNvPr id="305" name="Google Shape;305;p32"/>
              <p:cNvSpPr/>
              <p:nvPr/>
            </p:nvSpPr>
            <p:spPr>
              <a:xfrm>
                <a:off x="6001139" y="1749552"/>
                <a:ext cx="842100" cy="842100"/>
              </a:xfrm>
              <a:prstGeom prst="flowChartDelay">
                <a:avLst/>
              </a:prstGeom>
              <a:grp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grpSp>
        <p:sp>
          <p:nvSpPr>
            <p:cNvPr id="306" name="Google Shape;306;p32"/>
            <p:cNvSpPr/>
            <p:nvPr/>
          </p:nvSpPr>
          <p:spPr>
            <a:xfrm>
              <a:off x="3170604" y="1141177"/>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0070C0"/>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grpSp>
      <p:sp>
        <p:nvSpPr>
          <p:cNvPr id="308" name="Google Shape;308;p32"/>
          <p:cNvSpPr txBox="1"/>
          <p:nvPr/>
        </p:nvSpPr>
        <p:spPr>
          <a:xfrm>
            <a:off x="1471768" y="1448593"/>
            <a:ext cx="4635232" cy="572700"/>
          </a:xfrm>
          <a:prstGeom prst="rect">
            <a:avLst/>
          </a:prstGeom>
          <a:noFill/>
          <a:ln>
            <a:noFill/>
          </a:ln>
        </p:spPr>
        <p:txBody>
          <a:bodyPr spcFirstLastPara="1" wrap="square" lIns="91425" tIns="91425" rIns="91425" bIns="91425" anchor="ctr" anchorCtr="0">
            <a:noAutofit/>
          </a:bodyPr>
          <a:lstStyle/>
          <a:p>
            <a:pPr defTabSz="914378">
              <a:buSzPts val="1100"/>
            </a:pPr>
            <a:r>
              <a:rPr lang="vi-VN" sz="2400" dirty="0">
                <a:solidFill>
                  <a:srgbClr val="FFF4E0"/>
                </a:solidFill>
                <a:latin typeface="Times New Roman" panose="02020603050405020304" pitchFamily="18" charset="0"/>
                <a:ea typeface="Roboto"/>
                <a:cs typeface="Times New Roman" panose="02020603050405020304" pitchFamily="18" charset="0"/>
                <a:sym typeface="Roboto"/>
              </a:rPr>
              <a:t>HF có phân tử khối lớn nhất. </a:t>
            </a:r>
            <a:endParaRPr sz="2400" dirty="0">
              <a:solidFill>
                <a:srgbClr val="FFF4E0"/>
              </a:solidFill>
              <a:latin typeface="Times New Roman" panose="02020603050405020304" pitchFamily="18" charset="0"/>
              <a:ea typeface="Roboto"/>
              <a:cs typeface="Times New Roman" panose="02020603050405020304" pitchFamily="18" charset="0"/>
              <a:sym typeface="Roboto"/>
            </a:endParaRPr>
          </a:p>
        </p:txBody>
      </p:sp>
      <p:grpSp>
        <p:nvGrpSpPr>
          <p:cNvPr id="8" name="Group 7">
            <a:extLst>
              <a:ext uri="{FF2B5EF4-FFF2-40B4-BE49-F238E27FC236}">
                <a16:creationId xmlns:a16="http://schemas.microsoft.com/office/drawing/2014/main" id="{F8FF0369-5816-60FD-743A-F8E706229F6F}"/>
              </a:ext>
            </a:extLst>
          </p:cNvPr>
          <p:cNvGrpSpPr/>
          <p:nvPr/>
        </p:nvGrpSpPr>
        <p:grpSpPr>
          <a:xfrm>
            <a:off x="292490" y="1236992"/>
            <a:ext cx="1095304" cy="995921"/>
            <a:chOff x="326143" y="985515"/>
            <a:chExt cx="1095304" cy="995921"/>
          </a:xfrm>
          <a:solidFill>
            <a:srgbClr val="32AAD9"/>
          </a:solidFill>
        </p:grpSpPr>
        <p:sp>
          <p:nvSpPr>
            <p:cNvPr id="307" name="Google Shape;307;p32"/>
            <p:cNvSpPr/>
            <p:nvPr/>
          </p:nvSpPr>
          <p:spPr>
            <a:xfrm>
              <a:off x="326143" y="985515"/>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78"/>
              <a:endParaRPr sz="2000">
                <a:solidFill>
                  <a:srgbClr val="FFF4E0"/>
                </a:solidFill>
                <a:latin typeface="Times New Roman" panose="02020603050405020304" pitchFamily="18" charset="0"/>
                <a:cs typeface="Times New Roman" panose="02020603050405020304" pitchFamily="18" charset="0"/>
              </a:endParaRPr>
            </a:p>
          </p:txBody>
        </p:sp>
        <p:sp>
          <p:nvSpPr>
            <p:cNvPr id="309" name="Google Shape;309;p32"/>
            <p:cNvSpPr txBox="1"/>
            <p:nvPr/>
          </p:nvSpPr>
          <p:spPr>
            <a:xfrm>
              <a:off x="536891" y="1197105"/>
              <a:ext cx="673800" cy="572700"/>
            </a:xfrm>
            <a:prstGeom prst="rect">
              <a:avLst/>
            </a:prstGeom>
            <a:grpFill/>
            <a:ln>
              <a:noFill/>
            </a:ln>
          </p:spPr>
          <p:txBody>
            <a:bodyPr spcFirstLastPara="1" wrap="square" lIns="91425" tIns="91425" rIns="91425" bIns="91425" anchor="ctr" anchorCtr="0">
              <a:noAutofit/>
            </a:bodyPr>
            <a:lstStyle/>
            <a:p>
              <a:pPr algn="ctr" defTabSz="914378"/>
              <a:r>
                <a:rPr lang="vi-VN" sz="3200" b="1" dirty="0">
                  <a:solidFill>
                    <a:srgbClr val="FFF4E0"/>
                  </a:solidFill>
                  <a:latin typeface="Times New Roman" panose="02020603050405020304" pitchFamily="18" charset="0"/>
                  <a:ea typeface="Fira Sans"/>
                  <a:cs typeface="Times New Roman" panose="02020603050405020304" pitchFamily="18" charset="0"/>
                  <a:sym typeface="Fira Sans"/>
                </a:rPr>
                <a:t>A</a:t>
              </a:r>
              <a:endParaRPr sz="3200" b="1" dirty="0">
                <a:solidFill>
                  <a:srgbClr val="FFF4E0"/>
                </a:solidFill>
                <a:latin typeface="Times New Roman" panose="02020603050405020304" pitchFamily="18" charset="0"/>
                <a:ea typeface="Fira Sans"/>
                <a:cs typeface="Times New Roman" panose="02020603050405020304" pitchFamily="18" charset="0"/>
                <a:sym typeface="Fira Sans"/>
              </a:endParaRPr>
            </a:p>
          </p:txBody>
        </p:sp>
      </p:grpSp>
      <p:sp>
        <p:nvSpPr>
          <p:cNvPr id="316" name="Google Shape;316;p32"/>
          <p:cNvSpPr txBox="1"/>
          <p:nvPr/>
        </p:nvSpPr>
        <p:spPr>
          <a:xfrm flipH="1">
            <a:off x="2816369" y="2424549"/>
            <a:ext cx="4519348" cy="572700"/>
          </a:xfrm>
          <a:prstGeom prst="rect">
            <a:avLst/>
          </a:prstGeom>
          <a:noFill/>
          <a:ln>
            <a:noFill/>
          </a:ln>
        </p:spPr>
        <p:txBody>
          <a:bodyPr spcFirstLastPara="1" wrap="square" lIns="91425" tIns="91425" rIns="91425" bIns="91425" anchor="ctr" anchorCtr="0">
            <a:noAutofit/>
          </a:bodyPr>
          <a:lstStyle/>
          <a:p>
            <a:pPr algn="r" defTabSz="914378">
              <a:buSzPts val="1100"/>
            </a:pPr>
            <a:r>
              <a:rPr lang="vi-VN" sz="2400" dirty="0">
                <a:solidFill>
                  <a:srgbClr val="FFF4E0"/>
                </a:solidFill>
                <a:latin typeface="Times New Roman" panose="02020603050405020304" pitchFamily="18" charset="0"/>
                <a:ea typeface="Roboto"/>
                <a:cs typeface="Times New Roman" panose="02020603050405020304" pitchFamily="18" charset="0"/>
                <a:sym typeface="Roboto"/>
              </a:rPr>
              <a:t>HF có liên kết hydrogen</a:t>
            </a:r>
            <a:r>
              <a:rPr lang="en-US" sz="2400" dirty="0">
                <a:solidFill>
                  <a:srgbClr val="FFF4E0"/>
                </a:solidFill>
                <a:latin typeface="Times New Roman" panose="02020603050405020304" pitchFamily="18" charset="0"/>
                <a:ea typeface="Roboto"/>
                <a:cs typeface="Times New Roman" panose="02020603050405020304" pitchFamily="18" charset="0"/>
                <a:sym typeface="Roboto"/>
              </a:rPr>
              <a:t> </a:t>
            </a:r>
            <a:r>
              <a:rPr lang="vi-VN" sz="2400" dirty="0">
                <a:solidFill>
                  <a:srgbClr val="FFF4E0"/>
                </a:solidFill>
                <a:latin typeface="Times New Roman" panose="02020603050405020304" pitchFamily="18" charset="0"/>
                <a:ea typeface="Roboto"/>
                <a:cs typeface="Times New Roman" panose="02020603050405020304" pitchFamily="18" charset="0"/>
                <a:sym typeface="Roboto"/>
              </a:rPr>
              <a:t>lớn nhất. </a:t>
            </a:r>
            <a:endParaRPr sz="2400" dirty="0">
              <a:solidFill>
                <a:srgbClr val="FFF4E0"/>
              </a:solidFill>
              <a:latin typeface="Times New Roman" panose="02020603050405020304" pitchFamily="18" charset="0"/>
              <a:ea typeface="Roboto"/>
              <a:cs typeface="Times New Roman" panose="02020603050405020304" pitchFamily="18" charset="0"/>
              <a:sym typeface="Roboto"/>
            </a:endParaRPr>
          </a:p>
        </p:txBody>
      </p:sp>
      <p:grpSp>
        <p:nvGrpSpPr>
          <p:cNvPr id="9" name="Group 8">
            <a:extLst>
              <a:ext uri="{FF2B5EF4-FFF2-40B4-BE49-F238E27FC236}">
                <a16:creationId xmlns:a16="http://schemas.microsoft.com/office/drawing/2014/main" id="{03F42E94-9A26-E257-6943-14C515EFF238}"/>
              </a:ext>
            </a:extLst>
          </p:cNvPr>
          <p:cNvGrpSpPr/>
          <p:nvPr/>
        </p:nvGrpSpPr>
        <p:grpSpPr>
          <a:xfrm>
            <a:off x="7419691" y="2212948"/>
            <a:ext cx="1095304" cy="995921"/>
            <a:chOff x="6165070" y="2590441"/>
            <a:chExt cx="1095304" cy="995921"/>
          </a:xfrm>
          <a:solidFill>
            <a:srgbClr val="1A569C"/>
          </a:solidFill>
        </p:grpSpPr>
        <p:sp>
          <p:nvSpPr>
            <p:cNvPr id="318" name="Google Shape;318;p32"/>
            <p:cNvSpPr/>
            <p:nvPr/>
          </p:nvSpPr>
          <p:spPr>
            <a:xfrm flipH="1">
              <a:off x="6165070" y="259044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78"/>
              <a:endParaRPr sz="2000" dirty="0">
                <a:solidFill>
                  <a:srgbClr val="FFF4E0"/>
                </a:solidFill>
                <a:latin typeface="Times New Roman" panose="02020603050405020304" pitchFamily="18" charset="0"/>
                <a:cs typeface="Times New Roman" panose="02020603050405020304" pitchFamily="18" charset="0"/>
              </a:endParaRPr>
            </a:p>
          </p:txBody>
        </p:sp>
        <p:sp>
          <p:nvSpPr>
            <p:cNvPr id="319" name="Google Shape;319;p32"/>
            <p:cNvSpPr txBox="1"/>
            <p:nvPr/>
          </p:nvSpPr>
          <p:spPr>
            <a:xfrm flipH="1">
              <a:off x="6375826" y="2802031"/>
              <a:ext cx="673800" cy="572700"/>
            </a:xfrm>
            <a:prstGeom prst="rect">
              <a:avLst/>
            </a:prstGeom>
            <a:grpFill/>
            <a:ln>
              <a:noFill/>
            </a:ln>
          </p:spPr>
          <p:txBody>
            <a:bodyPr spcFirstLastPara="1" wrap="square" lIns="91425" tIns="91425" rIns="91425" bIns="91425" anchor="ctr" anchorCtr="0">
              <a:noAutofit/>
            </a:bodyPr>
            <a:lstStyle/>
            <a:p>
              <a:pPr algn="ctr" defTabSz="914378"/>
              <a:r>
                <a:rPr lang="vi-VN" sz="3200" b="1" dirty="0">
                  <a:solidFill>
                    <a:srgbClr val="FFF4E0"/>
                  </a:solidFill>
                  <a:latin typeface="Times New Roman" panose="02020603050405020304" pitchFamily="18" charset="0"/>
                  <a:ea typeface="Fira Sans"/>
                  <a:cs typeface="Times New Roman" panose="02020603050405020304" pitchFamily="18" charset="0"/>
                  <a:sym typeface="Fira Sans"/>
                </a:rPr>
                <a:t>B</a:t>
              </a:r>
              <a:endParaRPr sz="3200" b="1" dirty="0">
                <a:solidFill>
                  <a:srgbClr val="FFF4E0"/>
                </a:solidFill>
                <a:latin typeface="Times New Roman" panose="02020603050405020304" pitchFamily="18" charset="0"/>
                <a:ea typeface="Fira Sans"/>
                <a:cs typeface="Times New Roman" panose="02020603050405020304" pitchFamily="18" charset="0"/>
                <a:sym typeface="Fira Sans"/>
              </a:endParaRPr>
            </a:p>
          </p:txBody>
        </p:sp>
      </p:grpSp>
      <p:sp>
        <p:nvSpPr>
          <p:cNvPr id="326" name="Google Shape;326;p32"/>
          <p:cNvSpPr txBox="1"/>
          <p:nvPr/>
        </p:nvSpPr>
        <p:spPr>
          <a:xfrm>
            <a:off x="1498624" y="3369447"/>
            <a:ext cx="4635230" cy="572700"/>
          </a:xfrm>
          <a:prstGeom prst="rect">
            <a:avLst/>
          </a:prstGeom>
          <a:noFill/>
          <a:ln>
            <a:noFill/>
          </a:ln>
        </p:spPr>
        <p:txBody>
          <a:bodyPr spcFirstLastPara="1" wrap="square" lIns="91425" tIns="91425" rIns="91425" bIns="91425" anchor="ctr" anchorCtr="0">
            <a:noAutofit/>
          </a:bodyPr>
          <a:lstStyle/>
          <a:p>
            <a:pPr defTabSz="914378">
              <a:buSzPts val="1100"/>
            </a:pPr>
            <a:r>
              <a:rPr lang="nl-NL" sz="2400">
                <a:solidFill>
                  <a:srgbClr val="FFF4E0"/>
                </a:solidFill>
                <a:latin typeface="Times New Roman" panose="02020603050405020304" pitchFamily="18" charset="0"/>
                <a:ea typeface="Roboto"/>
                <a:cs typeface="Times New Roman" panose="02020603050405020304" pitchFamily="18" charset="0"/>
                <a:sym typeface="Roboto"/>
              </a:rPr>
              <a:t>HF có tương tác van der Waals</a:t>
            </a:r>
            <a:endParaRPr sz="2400" dirty="0">
              <a:solidFill>
                <a:srgbClr val="FFF4E0"/>
              </a:solidFill>
              <a:latin typeface="Times New Roman" panose="02020603050405020304" pitchFamily="18" charset="0"/>
              <a:ea typeface="Roboto"/>
              <a:cs typeface="Times New Roman" panose="02020603050405020304" pitchFamily="18" charset="0"/>
              <a:sym typeface="Roboto"/>
            </a:endParaRPr>
          </a:p>
        </p:txBody>
      </p:sp>
      <p:grpSp>
        <p:nvGrpSpPr>
          <p:cNvPr id="11" name="Group 10">
            <a:extLst>
              <a:ext uri="{FF2B5EF4-FFF2-40B4-BE49-F238E27FC236}">
                <a16:creationId xmlns:a16="http://schemas.microsoft.com/office/drawing/2014/main" id="{0805FD21-4E41-253E-0366-DEE1A923CFFA}"/>
              </a:ext>
            </a:extLst>
          </p:cNvPr>
          <p:cNvGrpSpPr/>
          <p:nvPr/>
        </p:nvGrpSpPr>
        <p:grpSpPr>
          <a:xfrm>
            <a:off x="319345" y="3157846"/>
            <a:ext cx="1095304" cy="995921"/>
            <a:chOff x="1875387" y="3738491"/>
            <a:chExt cx="1095304" cy="995921"/>
          </a:xfrm>
          <a:solidFill>
            <a:srgbClr val="FF8001"/>
          </a:solidFill>
        </p:grpSpPr>
        <p:sp>
          <p:nvSpPr>
            <p:cNvPr id="328" name="Google Shape;328;p32"/>
            <p:cNvSpPr/>
            <p:nvPr/>
          </p:nvSpPr>
          <p:spPr>
            <a:xfrm>
              <a:off x="1875387" y="373849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78"/>
              <a:endParaRPr sz="2000">
                <a:solidFill>
                  <a:srgbClr val="FFF4E0"/>
                </a:solidFill>
                <a:latin typeface="Times New Roman" panose="02020603050405020304" pitchFamily="18" charset="0"/>
                <a:cs typeface="Times New Roman" panose="02020603050405020304" pitchFamily="18" charset="0"/>
              </a:endParaRPr>
            </a:p>
          </p:txBody>
        </p:sp>
        <p:sp>
          <p:nvSpPr>
            <p:cNvPr id="329" name="Google Shape;329;p32"/>
            <p:cNvSpPr txBox="1"/>
            <p:nvPr/>
          </p:nvSpPr>
          <p:spPr>
            <a:xfrm>
              <a:off x="2086135" y="3950081"/>
              <a:ext cx="673800" cy="572700"/>
            </a:xfrm>
            <a:prstGeom prst="rect">
              <a:avLst/>
            </a:prstGeom>
            <a:grpFill/>
            <a:ln>
              <a:noFill/>
            </a:ln>
          </p:spPr>
          <p:txBody>
            <a:bodyPr spcFirstLastPara="1" wrap="square" lIns="91425" tIns="91425" rIns="91425" bIns="91425" anchor="ctr" anchorCtr="0">
              <a:noAutofit/>
            </a:bodyPr>
            <a:lstStyle/>
            <a:p>
              <a:pPr algn="ctr" defTabSz="914378"/>
              <a:r>
                <a:rPr lang="vi-VN" sz="3200" b="1" dirty="0">
                  <a:solidFill>
                    <a:srgbClr val="FFF4E0"/>
                  </a:solidFill>
                  <a:latin typeface="Times New Roman" panose="02020603050405020304" pitchFamily="18" charset="0"/>
                  <a:ea typeface="Fira Sans"/>
                  <a:cs typeface="Times New Roman" panose="02020603050405020304" pitchFamily="18" charset="0"/>
                  <a:sym typeface="Fira Sans"/>
                </a:rPr>
                <a:t>C</a:t>
              </a:r>
              <a:endParaRPr sz="3200" b="1" dirty="0">
                <a:solidFill>
                  <a:srgbClr val="FFF4E0"/>
                </a:solidFill>
                <a:latin typeface="Times New Roman" panose="02020603050405020304" pitchFamily="18" charset="0"/>
                <a:ea typeface="Fira Sans"/>
                <a:cs typeface="Times New Roman" panose="02020603050405020304" pitchFamily="18" charset="0"/>
                <a:sym typeface="Fira Sans"/>
              </a:endParaRPr>
            </a:p>
          </p:txBody>
        </p:sp>
      </p:grpSp>
      <p:sp>
        <p:nvSpPr>
          <p:cNvPr id="37" name="Rectangle 36">
            <a:extLst>
              <a:ext uri="{FF2B5EF4-FFF2-40B4-BE49-F238E27FC236}">
                <a16:creationId xmlns:a16="http://schemas.microsoft.com/office/drawing/2014/main" id="{7D686DA7-BE2A-1CB5-8818-9F9347E93086}"/>
              </a:ext>
            </a:extLst>
          </p:cNvPr>
          <p:cNvSpPr/>
          <p:nvPr/>
        </p:nvSpPr>
        <p:spPr>
          <a:xfrm>
            <a:off x="0" y="381171"/>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48" name="Group 47">
            <a:extLst>
              <a:ext uri="{FF2B5EF4-FFF2-40B4-BE49-F238E27FC236}">
                <a16:creationId xmlns:a16="http://schemas.microsoft.com/office/drawing/2014/main" id="{8385C925-E057-29C3-F27F-DFB7FB67A6AA}"/>
              </a:ext>
            </a:extLst>
          </p:cNvPr>
          <p:cNvGrpSpPr/>
          <p:nvPr/>
        </p:nvGrpSpPr>
        <p:grpSpPr>
          <a:xfrm>
            <a:off x="3275857" y="4225789"/>
            <a:ext cx="4434590" cy="771829"/>
            <a:chOff x="1601127" y="2702487"/>
            <a:chExt cx="4894077" cy="771829"/>
          </a:xfrm>
          <a:solidFill>
            <a:srgbClr val="D55800"/>
          </a:solidFill>
        </p:grpSpPr>
        <p:grpSp>
          <p:nvGrpSpPr>
            <p:cNvPr id="49" name="Google Shape;313;p32">
              <a:extLst>
                <a:ext uri="{FF2B5EF4-FFF2-40B4-BE49-F238E27FC236}">
                  <a16:creationId xmlns:a16="http://schemas.microsoft.com/office/drawing/2014/main" id="{2273CC00-EEE2-25D2-4B36-B66B5CF6F0E3}"/>
                </a:ext>
              </a:extLst>
            </p:cNvPr>
            <p:cNvGrpSpPr/>
            <p:nvPr/>
          </p:nvGrpSpPr>
          <p:grpSpPr>
            <a:xfrm flipH="1">
              <a:off x="1601127" y="2702487"/>
              <a:ext cx="4894076" cy="771829"/>
              <a:chOff x="1025926" y="1749504"/>
              <a:chExt cx="5339963" cy="842148"/>
            </a:xfrm>
            <a:grpFill/>
          </p:grpSpPr>
          <p:sp>
            <p:nvSpPr>
              <p:cNvPr id="51" name="Google Shape;314;p32">
                <a:extLst>
                  <a:ext uri="{FF2B5EF4-FFF2-40B4-BE49-F238E27FC236}">
                    <a16:creationId xmlns:a16="http://schemas.microsoft.com/office/drawing/2014/main" id="{F7DAC097-9E28-A870-0E9A-9D9B3CBCB4BE}"/>
                  </a:ext>
                </a:extLst>
              </p:cNvPr>
              <p:cNvSpPr/>
              <p:nvPr/>
            </p:nvSpPr>
            <p:spPr>
              <a:xfrm>
                <a:off x="1025926" y="1749504"/>
                <a:ext cx="4640211"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sp>
            <p:nvSpPr>
              <p:cNvPr id="52" name="Google Shape;315;p32">
                <a:extLst>
                  <a:ext uri="{FF2B5EF4-FFF2-40B4-BE49-F238E27FC236}">
                    <a16:creationId xmlns:a16="http://schemas.microsoft.com/office/drawing/2014/main" id="{9BDFF636-B3E4-6BBD-135D-F10E6B835287}"/>
                  </a:ext>
                </a:extLst>
              </p:cNvPr>
              <p:cNvSpPr/>
              <p:nvPr/>
            </p:nvSpPr>
            <p:spPr>
              <a:xfrm>
                <a:off x="5523789" y="1749552"/>
                <a:ext cx="842100" cy="842100"/>
              </a:xfrm>
              <a:prstGeom prst="flowChartDelay">
                <a:avLst/>
              </a:prstGeom>
              <a:grp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grpSp>
        <p:sp>
          <p:nvSpPr>
            <p:cNvPr id="50" name="Google Shape;317;p32">
              <a:extLst>
                <a:ext uri="{FF2B5EF4-FFF2-40B4-BE49-F238E27FC236}">
                  <a16:creationId xmlns:a16="http://schemas.microsoft.com/office/drawing/2014/main" id="{A864C9E1-9E12-E5F5-FE90-BB76A6805D06}"/>
                </a:ext>
              </a:extLst>
            </p:cNvPr>
            <p:cNvSpPr/>
            <p:nvPr/>
          </p:nvSpPr>
          <p:spPr>
            <a:xfrm flipH="1">
              <a:off x="6117981" y="270342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841F00"/>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grpSp>
      <p:sp>
        <p:nvSpPr>
          <p:cNvPr id="53" name="Google Shape;316;p32">
            <a:extLst>
              <a:ext uri="{FF2B5EF4-FFF2-40B4-BE49-F238E27FC236}">
                <a16:creationId xmlns:a16="http://schemas.microsoft.com/office/drawing/2014/main" id="{9819E606-D760-9375-15E1-9950560A21E4}"/>
              </a:ext>
            </a:extLst>
          </p:cNvPr>
          <p:cNvSpPr txBox="1"/>
          <p:nvPr/>
        </p:nvSpPr>
        <p:spPr>
          <a:xfrm flipH="1">
            <a:off x="3059831" y="4325344"/>
            <a:ext cx="4236505" cy="572700"/>
          </a:xfrm>
          <a:prstGeom prst="rect">
            <a:avLst/>
          </a:prstGeom>
          <a:noFill/>
          <a:ln>
            <a:noFill/>
          </a:ln>
        </p:spPr>
        <p:txBody>
          <a:bodyPr spcFirstLastPara="1" wrap="square" lIns="91425" tIns="91425" rIns="91425" bIns="91425" anchor="ctr" anchorCtr="0">
            <a:noAutofit/>
          </a:bodyPr>
          <a:lstStyle/>
          <a:p>
            <a:pPr algn="r" defTabSz="914378">
              <a:buSzPts val="1100"/>
            </a:pPr>
            <a:r>
              <a:rPr lang="vi-VN" sz="2400">
                <a:solidFill>
                  <a:srgbClr val="FFF4E0"/>
                </a:solidFill>
                <a:latin typeface="Times New Roman" panose="02020603050405020304" pitchFamily="18" charset="0"/>
                <a:ea typeface="Roboto"/>
                <a:cs typeface="Times New Roman" panose="02020603050405020304" pitchFamily="18" charset="0"/>
                <a:sym typeface="Roboto"/>
              </a:rPr>
              <a:t>HF là hợp chất phân cực nhất. </a:t>
            </a:r>
            <a:endParaRPr sz="2400" dirty="0">
              <a:solidFill>
                <a:srgbClr val="FFF4E0"/>
              </a:solidFill>
              <a:latin typeface="Times New Roman" panose="02020603050405020304" pitchFamily="18" charset="0"/>
              <a:ea typeface="Roboto"/>
              <a:cs typeface="Times New Roman" panose="02020603050405020304" pitchFamily="18" charset="0"/>
              <a:sym typeface="Roboto"/>
            </a:endParaRPr>
          </a:p>
        </p:txBody>
      </p:sp>
      <p:grpSp>
        <p:nvGrpSpPr>
          <p:cNvPr id="54" name="Group 53">
            <a:extLst>
              <a:ext uri="{FF2B5EF4-FFF2-40B4-BE49-F238E27FC236}">
                <a16:creationId xmlns:a16="http://schemas.microsoft.com/office/drawing/2014/main" id="{DBAED40A-48CF-DAA6-E51E-3FBB1AD0DDD0}"/>
              </a:ext>
            </a:extLst>
          </p:cNvPr>
          <p:cNvGrpSpPr/>
          <p:nvPr/>
        </p:nvGrpSpPr>
        <p:grpSpPr>
          <a:xfrm>
            <a:off x="7380312" y="4113743"/>
            <a:ext cx="1095304" cy="995921"/>
            <a:chOff x="6165070" y="2590441"/>
            <a:chExt cx="1095304" cy="995921"/>
          </a:xfrm>
          <a:solidFill>
            <a:srgbClr val="D55800"/>
          </a:solidFill>
        </p:grpSpPr>
        <p:sp>
          <p:nvSpPr>
            <p:cNvPr id="55" name="Google Shape;318;p32">
              <a:extLst>
                <a:ext uri="{FF2B5EF4-FFF2-40B4-BE49-F238E27FC236}">
                  <a16:creationId xmlns:a16="http://schemas.microsoft.com/office/drawing/2014/main" id="{3E4F9FB3-96B5-09F9-45B8-AE3F3F81DDE1}"/>
                </a:ext>
              </a:extLst>
            </p:cNvPr>
            <p:cNvSpPr/>
            <p:nvPr/>
          </p:nvSpPr>
          <p:spPr>
            <a:xfrm flipH="1">
              <a:off x="6165070" y="259044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78"/>
              <a:endParaRPr sz="2000" dirty="0">
                <a:solidFill>
                  <a:srgbClr val="FFF4E0"/>
                </a:solidFill>
                <a:latin typeface="Times New Roman" panose="02020603050405020304" pitchFamily="18" charset="0"/>
                <a:cs typeface="Times New Roman" panose="02020603050405020304" pitchFamily="18" charset="0"/>
              </a:endParaRPr>
            </a:p>
          </p:txBody>
        </p:sp>
        <p:sp>
          <p:nvSpPr>
            <p:cNvPr id="56" name="Google Shape;319;p32">
              <a:extLst>
                <a:ext uri="{FF2B5EF4-FFF2-40B4-BE49-F238E27FC236}">
                  <a16:creationId xmlns:a16="http://schemas.microsoft.com/office/drawing/2014/main" id="{78A737BB-E815-8475-5B88-ABCC2563156F}"/>
                </a:ext>
              </a:extLst>
            </p:cNvPr>
            <p:cNvSpPr txBox="1"/>
            <p:nvPr/>
          </p:nvSpPr>
          <p:spPr>
            <a:xfrm flipH="1">
              <a:off x="6375826" y="2802031"/>
              <a:ext cx="673800" cy="572700"/>
            </a:xfrm>
            <a:prstGeom prst="rect">
              <a:avLst/>
            </a:prstGeom>
            <a:grpFill/>
            <a:ln>
              <a:noFill/>
            </a:ln>
          </p:spPr>
          <p:txBody>
            <a:bodyPr spcFirstLastPara="1" wrap="square" lIns="91425" tIns="91425" rIns="91425" bIns="91425" anchor="ctr" anchorCtr="0">
              <a:noAutofit/>
            </a:bodyPr>
            <a:lstStyle/>
            <a:p>
              <a:pPr algn="ctr" defTabSz="914378"/>
              <a:r>
                <a:rPr lang="vi-VN" sz="3200" b="1" dirty="0">
                  <a:solidFill>
                    <a:srgbClr val="FFF4E0"/>
                  </a:solidFill>
                  <a:latin typeface="Times New Roman" panose="02020603050405020304" pitchFamily="18" charset="0"/>
                  <a:ea typeface="Fira Sans"/>
                  <a:cs typeface="Times New Roman" panose="02020603050405020304" pitchFamily="18" charset="0"/>
                  <a:sym typeface="Fira Sans"/>
                </a:rPr>
                <a:t>D</a:t>
              </a:r>
              <a:endParaRPr sz="3200" b="1" dirty="0">
                <a:solidFill>
                  <a:srgbClr val="FFF4E0"/>
                </a:solidFill>
                <a:latin typeface="Times New Roman" panose="02020603050405020304" pitchFamily="18" charset="0"/>
                <a:ea typeface="Fira Sans"/>
                <a:cs typeface="Times New Roman" panose="02020603050405020304" pitchFamily="18" charset="0"/>
                <a:sym typeface="Fira Sans"/>
              </a:endParaRPr>
            </a:p>
          </p:txBody>
        </p:sp>
      </p:grpSp>
      <p:sp>
        <p:nvSpPr>
          <p:cNvPr id="57" name="Rectangle: Rounded Corners 56">
            <a:extLst>
              <a:ext uri="{FF2B5EF4-FFF2-40B4-BE49-F238E27FC236}">
                <a16:creationId xmlns:a16="http://schemas.microsoft.com/office/drawing/2014/main" id="{BF7A2E03-2D0B-BB64-0DB6-E0AF17BFA265}"/>
              </a:ext>
            </a:extLst>
          </p:cNvPr>
          <p:cNvSpPr/>
          <p:nvPr/>
        </p:nvSpPr>
        <p:spPr>
          <a:xfrm>
            <a:off x="2699792" y="2230542"/>
            <a:ext cx="5973946" cy="949684"/>
          </a:xfrm>
          <a:prstGeom prst="roundRect">
            <a:avLst/>
          </a:prstGeom>
          <a:noFill/>
          <a:ln w="38100">
            <a:solidFill>
              <a:srgbClr val="FF68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1" name="TextBox 18">
            <a:extLst>
              <a:ext uri="{FF2B5EF4-FFF2-40B4-BE49-F238E27FC236}">
                <a16:creationId xmlns:a16="http://schemas.microsoft.com/office/drawing/2014/main" id="{4C6BAA5E-5758-9CCB-A72A-4A4F1E3317E2}"/>
              </a:ext>
            </a:extLst>
          </p:cNvPr>
          <p:cNvSpPr txBox="1"/>
          <p:nvPr/>
        </p:nvSpPr>
        <p:spPr>
          <a:xfrm flipH="1">
            <a:off x="1512926" y="195589"/>
            <a:ext cx="7226380" cy="954107"/>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sym typeface="Arial"/>
              </a:rPr>
              <a:t>Câu</a:t>
            </a:r>
            <a:r>
              <a:rPr 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sym typeface="Arial"/>
              </a:rPr>
              <a:t> 6: </a:t>
            </a:r>
            <a:r>
              <a:rPr lang="vi-VN" sz="2800" dirty="0">
                <a:latin typeface="Times New Roman" panose="02020603050405020304" pitchFamily="18" charset="0"/>
                <a:cs typeface="Times New Roman" panose="02020603050405020304" pitchFamily="18" charset="0"/>
              </a:rPr>
              <a:t>Vì sao HF có nhiệt độ sôi cao hơn hẳn so với HCI, HBr, HI. </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02"/>
                                        </p:tgtEl>
                                        <p:attrNameLst>
                                          <p:attrName>style.visibility</p:attrName>
                                        </p:attrNameLst>
                                      </p:cBhvr>
                                      <p:to>
                                        <p:strVal val="visible"/>
                                      </p:to>
                                    </p:set>
                                    <p:animEffect transition="in" filter="wipe(left)">
                                      <p:cBhvr>
                                        <p:cTn id="13" dur="500"/>
                                        <p:tgtEl>
                                          <p:spTgt spid="302"/>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308"/>
                                        </p:tgtEl>
                                        <p:attrNameLst>
                                          <p:attrName>style.visibility</p:attrName>
                                        </p:attrNameLst>
                                      </p:cBhvr>
                                      <p:to>
                                        <p:strVal val="visible"/>
                                      </p:to>
                                    </p:set>
                                    <p:animEffect transition="in" filter="wipe(left)">
                                      <p:cBhvr>
                                        <p:cTn id="16" dur="500"/>
                                        <p:tgtEl>
                                          <p:spTgt spid="30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22" presetClass="entr" presetSubtype="2"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right)">
                                      <p:cBhvr>
                                        <p:cTn id="27" dur="500"/>
                                        <p:tgtEl>
                                          <p:spTgt spid="10"/>
                                        </p:tgtEl>
                                      </p:cBhvr>
                                    </p:animEffect>
                                  </p:childTnLst>
                                </p:cTn>
                              </p:par>
                              <p:par>
                                <p:cTn id="28" presetID="22" presetClass="entr" presetSubtype="2" fill="hold" grpId="0" nodeType="withEffect">
                                  <p:stCondLst>
                                    <p:cond delay="250"/>
                                  </p:stCondLst>
                                  <p:childTnLst>
                                    <p:set>
                                      <p:cBhvr>
                                        <p:cTn id="29" dur="1" fill="hold">
                                          <p:stCondLst>
                                            <p:cond delay="0"/>
                                          </p:stCondLst>
                                        </p:cTn>
                                        <p:tgtEl>
                                          <p:spTgt spid="316"/>
                                        </p:tgtEl>
                                        <p:attrNameLst>
                                          <p:attrName>style.visibility</p:attrName>
                                        </p:attrNameLst>
                                      </p:cBhvr>
                                      <p:to>
                                        <p:strVal val="visible"/>
                                      </p:to>
                                    </p:set>
                                    <p:animEffect transition="in" filter="wipe(right)">
                                      <p:cBhvr>
                                        <p:cTn id="30" dur="500"/>
                                        <p:tgtEl>
                                          <p:spTgt spid="3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par>
                                <p:cTn id="42" presetID="22" presetClass="entr" presetSubtype="8" fill="hold" grpId="0" nodeType="withEffect">
                                  <p:stCondLst>
                                    <p:cond delay="250"/>
                                  </p:stCondLst>
                                  <p:childTnLst>
                                    <p:set>
                                      <p:cBhvr>
                                        <p:cTn id="43" dur="1" fill="hold">
                                          <p:stCondLst>
                                            <p:cond delay="0"/>
                                          </p:stCondLst>
                                        </p:cTn>
                                        <p:tgtEl>
                                          <p:spTgt spid="326"/>
                                        </p:tgtEl>
                                        <p:attrNameLst>
                                          <p:attrName>style.visibility</p:attrName>
                                        </p:attrNameLst>
                                      </p:cBhvr>
                                      <p:to>
                                        <p:strVal val="visible"/>
                                      </p:to>
                                    </p:set>
                                    <p:animEffect transition="in" filter="wipe(left)">
                                      <p:cBhvr>
                                        <p:cTn id="44" dur="500"/>
                                        <p:tgtEl>
                                          <p:spTgt spid="32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p:cTn id="49" dur="500" fill="hold"/>
                                        <p:tgtEl>
                                          <p:spTgt spid="54"/>
                                        </p:tgtEl>
                                        <p:attrNameLst>
                                          <p:attrName>ppt_w</p:attrName>
                                        </p:attrNameLst>
                                      </p:cBhvr>
                                      <p:tavLst>
                                        <p:tav tm="0">
                                          <p:val>
                                            <p:fltVal val="0"/>
                                          </p:val>
                                        </p:tav>
                                        <p:tav tm="100000">
                                          <p:val>
                                            <p:strVal val="#ppt_w"/>
                                          </p:val>
                                        </p:tav>
                                      </p:tavLst>
                                    </p:anim>
                                    <p:anim calcmode="lin" valueType="num">
                                      <p:cBhvr>
                                        <p:cTn id="50" dur="500" fill="hold"/>
                                        <p:tgtEl>
                                          <p:spTgt spid="54"/>
                                        </p:tgtEl>
                                        <p:attrNameLst>
                                          <p:attrName>ppt_h</p:attrName>
                                        </p:attrNameLst>
                                      </p:cBhvr>
                                      <p:tavLst>
                                        <p:tav tm="0">
                                          <p:val>
                                            <p:fltVal val="0"/>
                                          </p:val>
                                        </p:tav>
                                        <p:tav tm="100000">
                                          <p:val>
                                            <p:strVal val="#ppt_h"/>
                                          </p:val>
                                        </p:tav>
                                      </p:tavLst>
                                    </p:anim>
                                    <p:animEffect transition="in" filter="fade">
                                      <p:cBhvr>
                                        <p:cTn id="51" dur="500"/>
                                        <p:tgtEl>
                                          <p:spTgt spid="54"/>
                                        </p:tgtEl>
                                      </p:cBhvr>
                                    </p:animEffect>
                                  </p:childTnLst>
                                </p:cTn>
                              </p:par>
                            </p:childTnLst>
                          </p:cTn>
                        </p:par>
                        <p:par>
                          <p:cTn id="52" fill="hold">
                            <p:stCondLst>
                              <p:cond delay="500"/>
                            </p:stCondLst>
                            <p:childTnLst>
                              <p:par>
                                <p:cTn id="53" presetID="22" presetClass="entr" presetSubtype="2" fill="hold"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right)">
                                      <p:cBhvr>
                                        <p:cTn id="55" dur="500"/>
                                        <p:tgtEl>
                                          <p:spTgt spid="48"/>
                                        </p:tgtEl>
                                      </p:cBhvr>
                                    </p:animEffect>
                                  </p:childTnLst>
                                </p:cTn>
                              </p:par>
                              <p:par>
                                <p:cTn id="56" presetID="22" presetClass="entr" presetSubtype="2" fill="hold" grpId="0" nodeType="withEffect">
                                  <p:stCondLst>
                                    <p:cond delay="250"/>
                                  </p:stCondLst>
                                  <p:childTnLst>
                                    <p:set>
                                      <p:cBhvr>
                                        <p:cTn id="57" dur="1" fill="hold">
                                          <p:stCondLst>
                                            <p:cond delay="0"/>
                                          </p:stCondLst>
                                        </p:cTn>
                                        <p:tgtEl>
                                          <p:spTgt spid="53"/>
                                        </p:tgtEl>
                                        <p:attrNameLst>
                                          <p:attrName>style.visibility</p:attrName>
                                        </p:attrNameLst>
                                      </p:cBhvr>
                                      <p:to>
                                        <p:strVal val="visible"/>
                                      </p:to>
                                    </p:set>
                                    <p:animEffect transition="in" filter="wipe(right)">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wipe(up)">
                                      <p:cBhvr>
                                        <p:cTn id="6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p:bldP spid="316" grpId="0"/>
      <p:bldP spid="326" grpId="0"/>
      <p:bldP spid="53" grpId="0"/>
      <p:bldP spid="5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grpSp>
        <p:nvGrpSpPr>
          <p:cNvPr id="5" name="Group 4">
            <a:extLst>
              <a:ext uri="{FF2B5EF4-FFF2-40B4-BE49-F238E27FC236}">
                <a16:creationId xmlns:a16="http://schemas.microsoft.com/office/drawing/2014/main" id="{F1304D2F-86B8-885E-2CD4-D66545B21669}"/>
              </a:ext>
            </a:extLst>
          </p:cNvPr>
          <p:cNvGrpSpPr/>
          <p:nvPr/>
        </p:nvGrpSpPr>
        <p:grpSpPr>
          <a:xfrm>
            <a:off x="3249827" y="1642175"/>
            <a:ext cx="1243736" cy="1243736"/>
            <a:chOff x="3249827" y="1642175"/>
            <a:chExt cx="1243736" cy="1243736"/>
          </a:xfrm>
        </p:grpSpPr>
        <p:sp>
          <p:nvSpPr>
            <p:cNvPr id="836" name="Google Shape;836;p33"/>
            <p:cNvSpPr/>
            <p:nvPr/>
          </p:nvSpPr>
          <p:spPr>
            <a:xfrm>
              <a:off x="3249827" y="1642175"/>
              <a:ext cx="1243736" cy="1243736"/>
            </a:xfrm>
            <a:prstGeom prst="roundRect">
              <a:avLst>
                <a:gd name="adj" fmla="val 9144"/>
              </a:avLst>
            </a:prstGeom>
            <a:solidFill>
              <a:schemeClr val="accent2"/>
            </a:solidFill>
            <a:ln>
              <a:noFill/>
            </a:ln>
          </p:spPr>
          <p:txBody>
            <a:bodyPr spcFirstLastPara="1" wrap="square" lIns="91425" tIns="91425" rIns="91425" bIns="91425" anchor="ctr" anchorCtr="0">
              <a:noAutofit/>
            </a:bodyPr>
            <a:lstStyle/>
            <a:p>
              <a:pPr defTabSz="914378"/>
              <a:endParaRPr>
                <a:solidFill>
                  <a:srgbClr val="FFFFFF"/>
                </a:solidFill>
                <a:latin typeface="Times New Roman" panose="02020603050405020304" pitchFamily="18" charset="0"/>
                <a:cs typeface="Times New Roman" panose="02020603050405020304" pitchFamily="18" charset="0"/>
              </a:endParaRPr>
            </a:p>
          </p:txBody>
        </p:sp>
        <p:sp>
          <p:nvSpPr>
            <p:cNvPr id="844" name="Google Shape;844;p33"/>
            <p:cNvSpPr txBox="1"/>
            <p:nvPr/>
          </p:nvSpPr>
          <p:spPr>
            <a:xfrm>
              <a:off x="3550427" y="2064856"/>
              <a:ext cx="615300" cy="287100"/>
            </a:xfrm>
            <a:prstGeom prst="rect">
              <a:avLst/>
            </a:prstGeom>
            <a:noFill/>
            <a:ln>
              <a:noFill/>
            </a:ln>
          </p:spPr>
          <p:txBody>
            <a:bodyPr spcFirstLastPara="1" wrap="square" lIns="91425" tIns="91425" rIns="91425" bIns="91425" anchor="ctr" anchorCtr="0">
              <a:noAutofit/>
            </a:bodyPr>
            <a:lstStyle/>
            <a:p>
              <a:pPr algn="ctr" defTabSz="914378"/>
              <a:r>
                <a:rPr lang="vi-VN" sz="3600" b="1">
                  <a:solidFill>
                    <a:srgbClr val="FFFFFF"/>
                  </a:solidFill>
                  <a:latin typeface="Times New Roman" panose="02020603050405020304" pitchFamily="18" charset="0"/>
                  <a:ea typeface="Fira Sans"/>
                  <a:cs typeface="Times New Roman" panose="02020603050405020304" pitchFamily="18" charset="0"/>
                  <a:sym typeface="Fira Sans"/>
                </a:rPr>
                <a:t>A</a:t>
              </a:r>
              <a:endParaRPr sz="3600" b="1" dirty="0">
                <a:solidFill>
                  <a:srgbClr val="FFFFFF"/>
                </a:solidFill>
                <a:latin typeface="Times New Roman" panose="02020603050405020304" pitchFamily="18" charset="0"/>
                <a:ea typeface="Fira Sans"/>
                <a:cs typeface="Times New Roman" panose="02020603050405020304" pitchFamily="18" charset="0"/>
                <a:sym typeface="Fira Sans"/>
              </a:endParaRPr>
            </a:p>
          </p:txBody>
        </p:sp>
      </p:grpSp>
      <p:grpSp>
        <p:nvGrpSpPr>
          <p:cNvPr id="6" name="Group 5">
            <a:extLst>
              <a:ext uri="{FF2B5EF4-FFF2-40B4-BE49-F238E27FC236}">
                <a16:creationId xmlns:a16="http://schemas.microsoft.com/office/drawing/2014/main" id="{35BC6D83-0C4E-F3E0-4408-836C3E6823E4}"/>
              </a:ext>
            </a:extLst>
          </p:cNvPr>
          <p:cNvGrpSpPr/>
          <p:nvPr/>
        </p:nvGrpSpPr>
        <p:grpSpPr>
          <a:xfrm>
            <a:off x="4653633" y="1642175"/>
            <a:ext cx="1243736" cy="1243736"/>
            <a:chOff x="4653633" y="1642175"/>
            <a:chExt cx="1243736" cy="1243736"/>
          </a:xfrm>
        </p:grpSpPr>
        <p:sp>
          <p:nvSpPr>
            <p:cNvPr id="837" name="Google Shape;837;p33"/>
            <p:cNvSpPr/>
            <p:nvPr/>
          </p:nvSpPr>
          <p:spPr>
            <a:xfrm>
              <a:off x="4653633" y="1642175"/>
              <a:ext cx="1243736" cy="1243736"/>
            </a:xfrm>
            <a:prstGeom prst="roundRect">
              <a:avLst>
                <a:gd name="adj" fmla="val 9144"/>
              </a:avLst>
            </a:prstGeom>
            <a:solidFill>
              <a:schemeClr val="accent4"/>
            </a:solidFill>
            <a:ln>
              <a:noFill/>
            </a:ln>
          </p:spPr>
          <p:txBody>
            <a:bodyPr spcFirstLastPara="1" wrap="square" lIns="91425" tIns="91425" rIns="91425" bIns="91425" anchor="ctr" anchorCtr="0">
              <a:noAutofit/>
            </a:bodyPr>
            <a:lstStyle/>
            <a:p>
              <a:pPr defTabSz="914378"/>
              <a:endParaRPr>
                <a:solidFill>
                  <a:srgbClr val="FFFFFF"/>
                </a:solidFill>
                <a:latin typeface="Times New Roman" panose="02020603050405020304" pitchFamily="18" charset="0"/>
                <a:cs typeface="Times New Roman" panose="02020603050405020304" pitchFamily="18" charset="0"/>
              </a:endParaRPr>
            </a:p>
          </p:txBody>
        </p:sp>
        <p:sp>
          <p:nvSpPr>
            <p:cNvPr id="845" name="Google Shape;845;p33"/>
            <p:cNvSpPr txBox="1"/>
            <p:nvPr/>
          </p:nvSpPr>
          <p:spPr>
            <a:xfrm>
              <a:off x="4961283" y="2120493"/>
              <a:ext cx="615300" cy="287100"/>
            </a:xfrm>
            <a:prstGeom prst="rect">
              <a:avLst/>
            </a:prstGeom>
            <a:noFill/>
            <a:ln>
              <a:noFill/>
            </a:ln>
          </p:spPr>
          <p:txBody>
            <a:bodyPr spcFirstLastPara="1" wrap="square" lIns="91425" tIns="91425" rIns="91425" bIns="91425" anchor="ctr" anchorCtr="0">
              <a:noAutofit/>
            </a:bodyPr>
            <a:lstStyle/>
            <a:p>
              <a:pPr algn="ctr" defTabSz="914378"/>
              <a:r>
                <a:rPr lang="vi-VN" sz="3600" b="1" dirty="0">
                  <a:solidFill>
                    <a:srgbClr val="FFFFFF"/>
                  </a:solidFill>
                  <a:latin typeface="Times New Roman" panose="02020603050405020304" pitchFamily="18" charset="0"/>
                  <a:ea typeface="Fira Sans"/>
                  <a:cs typeface="Times New Roman" panose="02020603050405020304" pitchFamily="18" charset="0"/>
                  <a:sym typeface="Fira Sans"/>
                </a:rPr>
                <a:t>B</a:t>
              </a:r>
              <a:endParaRPr sz="3600" b="1" dirty="0">
                <a:solidFill>
                  <a:srgbClr val="FFFFFF"/>
                </a:solidFill>
                <a:latin typeface="Times New Roman" panose="02020603050405020304" pitchFamily="18" charset="0"/>
                <a:ea typeface="Fira Sans"/>
                <a:cs typeface="Times New Roman" panose="02020603050405020304" pitchFamily="18" charset="0"/>
                <a:sym typeface="Fira Sans"/>
              </a:endParaRPr>
            </a:p>
          </p:txBody>
        </p:sp>
      </p:grpSp>
      <p:grpSp>
        <p:nvGrpSpPr>
          <p:cNvPr id="8" name="Group 7">
            <a:extLst>
              <a:ext uri="{FF2B5EF4-FFF2-40B4-BE49-F238E27FC236}">
                <a16:creationId xmlns:a16="http://schemas.microsoft.com/office/drawing/2014/main" id="{5FE855EF-7A39-1B01-6328-A8E25AC0A8DB}"/>
              </a:ext>
            </a:extLst>
          </p:cNvPr>
          <p:cNvGrpSpPr/>
          <p:nvPr/>
        </p:nvGrpSpPr>
        <p:grpSpPr>
          <a:xfrm>
            <a:off x="3249827" y="3023875"/>
            <a:ext cx="1243736" cy="1243736"/>
            <a:chOff x="3249827" y="3023875"/>
            <a:chExt cx="1243736" cy="1243736"/>
          </a:xfrm>
        </p:grpSpPr>
        <p:sp>
          <p:nvSpPr>
            <p:cNvPr id="838" name="Google Shape;838;p33"/>
            <p:cNvSpPr/>
            <p:nvPr/>
          </p:nvSpPr>
          <p:spPr>
            <a:xfrm>
              <a:off x="3249827" y="3023875"/>
              <a:ext cx="1243736" cy="1243736"/>
            </a:xfrm>
            <a:prstGeom prst="roundRect">
              <a:avLst>
                <a:gd name="adj" fmla="val 9144"/>
              </a:avLst>
            </a:prstGeom>
            <a:solidFill>
              <a:schemeClr val="accent5"/>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sp>
          <p:nvSpPr>
            <p:cNvPr id="846" name="Google Shape;846;p33"/>
            <p:cNvSpPr txBox="1"/>
            <p:nvPr/>
          </p:nvSpPr>
          <p:spPr>
            <a:xfrm>
              <a:off x="3564377" y="3422277"/>
              <a:ext cx="615300" cy="287100"/>
            </a:xfrm>
            <a:prstGeom prst="rect">
              <a:avLst/>
            </a:prstGeom>
            <a:noFill/>
            <a:ln>
              <a:noFill/>
            </a:ln>
          </p:spPr>
          <p:txBody>
            <a:bodyPr spcFirstLastPara="1" wrap="square" lIns="91425" tIns="91425" rIns="91425" bIns="91425" anchor="ctr" anchorCtr="0">
              <a:noAutofit/>
            </a:bodyPr>
            <a:lstStyle/>
            <a:p>
              <a:pPr algn="ctr" defTabSz="914378"/>
              <a:r>
                <a:rPr lang="en-US" sz="3600" b="1" dirty="0">
                  <a:solidFill>
                    <a:srgbClr val="FFFFFF"/>
                  </a:solidFill>
                  <a:latin typeface="Times New Roman" panose="02020603050405020304" pitchFamily="18" charset="0"/>
                  <a:ea typeface="Fira Sans"/>
                  <a:cs typeface="Times New Roman" panose="02020603050405020304" pitchFamily="18" charset="0"/>
                  <a:sym typeface="Fira Sans"/>
                </a:rPr>
                <a:t>C</a:t>
              </a:r>
              <a:endParaRPr sz="3600" b="1" dirty="0">
                <a:solidFill>
                  <a:srgbClr val="FFFFFF"/>
                </a:solidFill>
                <a:latin typeface="Times New Roman" panose="02020603050405020304" pitchFamily="18" charset="0"/>
                <a:ea typeface="Fira Sans"/>
                <a:cs typeface="Times New Roman" panose="02020603050405020304" pitchFamily="18" charset="0"/>
                <a:sym typeface="Fira Sans"/>
              </a:endParaRPr>
            </a:p>
          </p:txBody>
        </p:sp>
      </p:grpSp>
      <p:grpSp>
        <p:nvGrpSpPr>
          <p:cNvPr id="7" name="Group 6">
            <a:extLst>
              <a:ext uri="{FF2B5EF4-FFF2-40B4-BE49-F238E27FC236}">
                <a16:creationId xmlns:a16="http://schemas.microsoft.com/office/drawing/2014/main" id="{8F3EBBB0-565B-B15F-0FDA-3B5687D64233}"/>
              </a:ext>
            </a:extLst>
          </p:cNvPr>
          <p:cNvGrpSpPr/>
          <p:nvPr/>
        </p:nvGrpSpPr>
        <p:grpSpPr>
          <a:xfrm>
            <a:off x="4653633" y="3023875"/>
            <a:ext cx="1243736" cy="1243736"/>
            <a:chOff x="4653633" y="3023875"/>
            <a:chExt cx="1243736" cy="1243736"/>
          </a:xfrm>
        </p:grpSpPr>
        <p:sp>
          <p:nvSpPr>
            <p:cNvPr id="839" name="Google Shape;839;p33"/>
            <p:cNvSpPr/>
            <p:nvPr/>
          </p:nvSpPr>
          <p:spPr>
            <a:xfrm>
              <a:off x="4653633" y="3023875"/>
              <a:ext cx="1243736" cy="1243736"/>
            </a:xfrm>
            <a:prstGeom prst="roundRect">
              <a:avLst>
                <a:gd name="adj" fmla="val 9144"/>
              </a:avLst>
            </a:prstGeom>
            <a:solidFill>
              <a:schemeClr val="accent6"/>
            </a:solidFill>
            <a:ln>
              <a:noFill/>
            </a:ln>
          </p:spPr>
          <p:txBody>
            <a:bodyPr spcFirstLastPara="1" wrap="square" lIns="91425" tIns="91425" rIns="91425" bIns="91425" anchor="ctr" anchorCtr="0">
              <a:noAutofit/>
            </a:bodyPr>
            <a:lstStyle/>
            <a:p>
              <a:pPr defTabSz="914378"/>
              <a:endParaRPr>
                <a:latin typeface="Times New Roman" panose="02020603050405020304" pitchFamily="18" charset="0"/>
                <a:cs typeface="Times New Roman" panose="02020603050405020304" pitchFamily="18" charset="0"/>
              </a:endParaRPr>
            </a:p>
          </p:txBody>
        </p:sp>
        <p:sp>
          <p:nvSpPr>
            <p:cNvPr id="847" name="Google Shape;847;p33"/>
            <p:cNvSpPr txBox="1"/>
            <p:nvPr/>
          </p:nvSpPr>
          <p:spPr>
            <a:xfrm>
              <a:off x="4961283" y="3422277"/>
              <a:ext cx="615300" cy="287100"/>
            </a:xfrm>
            <a:prstGeom prst="rect">
              <a:avLst/>
            </a:prstGeom>
            <a:noFill/>
            <a:ln>
              <a:noFill/>
            </a:ln>
          </p:spPr>
          <p:txBody>
            <a:bodyPr spcFirstLastPara="1" wrap="square" lIns="91425" tIns="91425" rIns="91425" bIns="91425" anchor="ctr" anchorCtr="0">
              <a:noAutofit/>
            </a:bodyPr>
            <a:lstStyle/>
            <a:p>
              <a:pPr algn="ctr" defTabSz="914378"/>
              <a:r>
                <a:rPr lang="en-US" sz="3600" b="1" dirty="0">
                  <a:solidFill>
                    <a:srgbClr val="FFFFFF"/>
                  </a:solidFill>
                  <a:latin typeface="Times New Roman" panose="02020603050405020304" pitchFamily="18" charset="0"/>
                  <a:ea typeface="Fira Sans"/>
                  <a:cs typeface="Times New Roman" panose="02020603050405020304" pitchFamily="18" charset="0"/>
                  <a:sym typeface="Fira Sans"/>
                </a:rPr>
                <a:t>D</a:t>
              </a:r>
              <a:endParaRPr sz="3600" b="1" dirty="0">
                <a:solidFill>
                  <a:srgbClr val="FFFFFF"/>
                </a:solidFill>
                <a:latin typeface="Times New Roman" panose="02020603050405020304" pitchFamily="18" charset="0"/>
                <a:ea typeface="Fira Sans"/>
                <a:cs typeface="Times New Roman" panose="02020603050405020304" pitchFamily="18" charset="0"/>
                <a:sym typeface="Fira Sans"/>
              </a:endParaRPr>
            </a:p>
          </p:txBody>
        </p:sp>
      </p:grpSp>
      <p:sp>
        <p:nvSpPr>
          <p:cNvPr id="47" name="Rectangle 46">
            <a:extLst>
              <a:ext uri="{FF2B5EF4-FFF2-40B4-BE49-F238E27FC236}">
                <a16:creationId xmlns:a16="http://schemas.microsoft.com/office/drawing/2014/main" id="{EBB27C5D-1535-45B8-20C1-02749C623E8B}"/>
              </a:ext>
            </a:extLst>
          </p:cNvPr>
          <p:cNvSpPr/>
          <p:nvPr/>
        </p:nvSpPr>
        <p:spPr>
          <a:xfrm>
            <a:off x="0" y="438207"/>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sp>
        <p:nvSpPr>
          <p:cNvPr id="53" name="Google Shape;308;p32">
            <a:extLst>
              <a:ext uri="{FF2B5EF4-FFF2-40B4-BE49-F238E27FC236}">
                <a16:creationId xmlns:a16="http://schemas.microsoft.com/office/drawing/2014/main" id="{241919FB-2BC0-2B34-27A7-EE3F7BE6B0FB}"/>
              </a:ext>
            </a:extLst>
          </p:cNvPr>
          <p:cNvSpPr txBox="1"/>
          <p:nvPr/>
        </p:nvSpPr>
        <p:spPr>
          <a:xfrm>
            <a:off x="477492" y="2073368"/>
            <a:ext cx="2602990" cy="572700"/>
          </a:xfrm>
          <a:prstGeom prst="rect">
            <a:avLst/>
          </a:prstGeom>
          <a:noFill/>
          <a:ln>
            <a:noFill/>
          </a:ln>
        </p:spPr>
        <p:txBody>
          <a:bodyPr spcFirstLastPara="1" wrap="square" lIns="91425" tIns="91425" rIns="91425" bIns="91425" anchor="ctr" anchorCtr="0">
            <a:noAutofit/>
          </a:bodyPr>
          <a:lstStyle/>
          <a:p>
            <a:pPr defTabSz="914378">
              <a:buSzPts val="1100"/>
            </a:pPr>
            <a:r>
              <a:rPr lang="vi-VN" sz="2000">
                <a:latin typeface="Times New Roman" panose="02020603050405020304" pitchFamily="18" charset="0"/>
                <a:ea typeface="Roboto"/>
                <a:cs typeface="Times New Roman" panose="02020603050405020304" pitchFamily="18" charset="0"/>
                <a:sym typeface="Roboto"/>
              </a:rPr>
              <a:t>Làm tăng nhiệt độ nóng chảy của các chất. </a:t>
            </a:r>
            <a:endParaRPr sz="2000" dirty="0">
              <a:latin typeface="Times New Roman" panose="02020603050405020304" pitchFamily="18" charset="0"/>
              <a:ea typeface="Roboto"/>
              <a:cs typeface="Times New Roman" panose="02020603050405020304" pitchFamily="18" charset="0"/>
              <a:sym typeface="Roboto"/>
            </a:endParaRPr>
          </a:p>
        </p:txBody>
      </p:sp>
      <p:sp>
        <p:nvSpPr>
          <p:cNvPr id="54" name="Google Shape;316;p32">
            <a:extLst>
              <a:ext uri="{FF2B5EF4-FFF2-40B4-BE49-F238E27FC236}">
                <a16:creationId xmlns:a16="http://schemas.microsoft.com/office/drawing/2014/main" id="{615AD66C-140E-973B-E3FC-0E1C8016E16C}"/>
              </a:ext>
            </a:extLst>
          </p:cNvPr>
          <p:cNvSpPr txBox="1"/>
          <p:nvPr/>
        </p:nvSpPr>
        <p:spPr>
          <a:xfrm flipH="1">
            <a:off x="5884233" y="2073368"/>
            <a:ext cx="2782275" cy="572700"/>
          </a:xfrm>
          <a:prstGeom prst="rect">
            <a:avLst/>
          </a:prstGeom>
          <a:noFill/>
          <a:ln>
            <a:noFill/>
          </a:ln>
        </p:spPr>
        <p:txBody>
          <a:bodyPr spcFirstLastPara="1" wrap="square" lIns="91425" tIns="91425" rIns="91425" bIns="91425" anchor="ctr" anchorCtr="0">
            <a:noAutofit/>
          </a:bodyPr>
          <a:lstStyle/>
          <a:p>
            <a:pPr algn="r" defTabSz="914378">
              <a:buSzPts val="1100"/>
            </a:pPr>
            <a:r>
              <a:rPr lang="vi-VN" sz="2000">
                <a:latin typeface="Times New Roman" panose="02020603050405020304" pitchFamily="18" charset="0"/>
                <a:ea typeface="Roboto"/>
                <a:cs typeface="Times New Roman" panose="02020603050405020304" pitchFamily="18" charset="0"/>
                <a:sym typeface="Roboto"/>
              </a:rPr>
              <a:t>Làm giảm độ điện li, tính axit của các chất. </a:t>
            </a:r>
            <a:endParaRPr sz="2000" dirty="0">
              <a:latin typeface="Times New Roman" panose="02020603050405020304" pitchFamily="18" charset="0"/>
              <a:ea typeface="Roboto"/>
              <a:cs typeface="Times New Roman" panose="02020603050405020304" pitchFamily="18" charset="0"/>
              <a:sym typeface="Roboto"/>
            </a:endParaRPr>
          </a:p>
        </p:txBody>
      </p:sp>
      <p:sp>
        <p:nvSpPr>
          <p:cNvPr id="55" name="Google Shape;326;p32">
            <a:extLst>
              <a:ext uri="{FF2B5EF4-FFF2-40B4-BE49-F238E27FC236}">
                <a16:creationId xmlns:a16="http://schemas.microsoft.com/office/drawing/2014/main" id="{9BC4449A-186F-B91D-D3C2-5D32F775A83D}"/>
              </a:ext>
            </a:extLst>
          </p:cNvPr>
          <p:cNvSpPr txBox="1"/>
          <p:nvPr/>
        </p:nvSpPr>
        <p:spPr>
          <a:xfrm>
            <a:off x="477492" y="3364229"/>
            <a:ext cx="2680767" cy="572700"/>
          </a:xfrm>
          <a:prstGeom prst="rect">
            <a:avLst/>
          </a:prstGeom>
          <a:noFill/>
          <a:ln>
            <a:noFill/>
          </a:ln>
        </p:spPr>
        <p:txBody>
          <a:bodyPr spcFirstLastPara="1" wrap="square" lIns="91425" tIns="91425" rIns="91425" bIns="91425" anchor="ctr" anchorCtr="0">
            <a:noAutofit/>
          </a:bodyPr>
          <a:lstStyle/>
          <a:p>
            <a:pPr defTabSz="914378">
              <a:buSzPts val="1100"/>
            </a:pPr>
            <a:r>
              <a:rPr lang="vi-VN" sz="2000" dirty="0">
                <a:latin typeface="Times New Roman" panose="02020603050405020304" pitchFamily="18" charset="0"/>
                <a:ea typeface="Roboto"/>
                <a:cs typeface="Times New Roman" panose="02020603050405020304" pitchFamily="18" charset="0"/>
                <a:sym typeface="Roboto"/>
              </a:rPr>
              <a:t>Làm giảm độ tan của các chất. </a:t>
            </a:r>
            <a:endParaRPr sz="2000" dirty="0">
              <a:latin typeface="Times New Roman" panose="02020603050405020304" pitchFamily="18" charset="0"/>
              <a:ea typeface="Roboto"/>
              <a:cs typeface="Times New Roman" panose="02020603050405020304" pitchFamily="18" charset="0"/>
              <a:sym typeface="Roboto"/>
            </a:endParaRPr>
          </a:p>
        </p:txBody>
      </p:sp>
      <p:sp>
        <p:nvSpPr>
          <p:cNvPr id="56" name="Google Shape;316;p32">
            <a:extLst>
              <a:ext uri="{FF2B5EF4-FFF2-40B4-BE49-F238E27FC236}">
                <a16:creationId xmlns:a16="http://schemas.microsoft.com/office/drawing/2014/main" id="{8B08529C-CCDB-752A-373D-85A3412339D7}"/>
              </a:ext>
            </a:extLst>
          </p:cNvPr>
          <p:cNvSpPr txBox="1"/>
          <p:nvPr/>
        </p:nvSpPr>
        <p:spPr>
          <a:xfrm flipH="1">
            <a:off x="5650593" y="3364229"/>
            <a:ext cx="3015915" cy="572700"/>
          </a:xfrm>
          <a:prstGeom prst="rect">
            <a:avLst/>
          </a:prstGeom>
          <a:noFill/>
          <a:ln>
            <a:noFill/>
          </a:ln>
        </p:spPr>
        <p:txBody>
          <a:bodyPr spcFirstLastPara="1" wrap="square" lIns="91425" tIns="91425" rIns="91425" bIns="91425" anchor="ctr" anchorCtr="0">
            <a:noAutofit/>
          </a:bodyPr>
          <a:lstStyle/>
          <a:p>
            <a:pPr algn="r" defTabSz="914378">
              <a:buSzPts val="1100"/>
            </a:pPr>
            <a:r>
              <a:rPr lang="vi-VN" sz="2000">
                <a:latin typeface="Times New Roman" panose="02020603050405020304" pitchFamily="18" charset="0"/>
                <a:ea typeface="Roboto"/>
                <a:cs typeface="Times New Roman" panose="02020603050405020304" pitchFamily="18" charset="0"/>
                <a:sym typeface="Roboto"/>
              </a:rPr>
              <a:t>Làm tăng nhiệt độ sôi của các chất. </a:t>
            </a:r>
            <a:endParaRPr sz="2000" dirty="0">
              <a:latin typeface="Times New Roman" panose="02020603050405020304" pitchFamily="18" charset="0"/>
              <a:ea typeface="Roboto"/>
              <a:cs typeface="Times New Roman" panose="02020603050405020304" pitchFamily="18" charset="0"/>
              <a:sym typeface="Roboto"/>
            </a:endParaRPr>
          </a:p>
        </p:txBody>
      </p:sp>
      <p:sp>
        <p:nvSpPr>
          <p:cNvPr id="58" name="Rectangle: Rounded Corners 57">
            <a:extLst>
              <a:ext uri="{FF2B5EF4-FFF2-40B4-BE49-F238E27FC236}">
                <a16:creationId xmlns:a16="http://schemas.microsoft.com/office/drawing/2014/main" id="{67E5869D-EBDC-7E1D-87F8-611970D1ABBB}"/>
              </a:ext>
            </a:extLst>
          </p:cNvPr>
          <p:cNvSpPr/>
          <p:nvPr/>
        </p:nvSpPr>
        <p:spPr>
          <a:xfrm>
            <a:off x="433563" y="3023876"/>
            <a:ext cx="4146060" cy="1243736"/>
          </a:xfrm>
          <a:prstGeom prst="roundRect">
            <a:avLst/>
          </a:prstGeom>
          <a:noFill/>
          <a:ln w="38100">
            <a:solidFill>
              <a:srgbClr val="FF68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8">
            <a:extLst>
              <a:ext uri="{FF2B5EF4-FFF2-40B4-BE49-F238E27FC236}">
                <a16:creationId xmlns:a16="http://schemas.microsoft.com/office/drawing/2014/main" id="{812986F7-063B-11A4-EAA0-0FAAA998FE75}"/>
              </a:ext>
            </a:extLst>
          </p:cNvPr>
          <p:cNvSpPr txBox="1"/>
          <p:nvPr/>
        </p:nvSpPr>
        <p:spPr>
          <a:xfrm flipH="1">
            <a:off x="1410761" y="258400"/>
            <a:ext cx="7226380" cy="954107"/>
          </a:xfrm>
          <a:prstGeom prst="rect">
            <a:avLst/>
          </a:prstGeom>
          <a:noFill/>
        </p:spPr>
        <p:txBody>
          <a:bodyPr wrap="square" rtlCol="0">
            <a:spAutoFit/>
          </a:bodyPr>
          <a:lstStyle/>
          <a:p>
            <a:pPr marL="40638" marR="40638" algn="ctr" defTabSz="1219140">
              <a:tabLst>
                <a:tab pos="228589" algn="l"/>
                <a:tab pos="4559919" algn="l"/>
                <a:tab pos="6719657" algn="l"/>
              </a:tabLst>
              <a:defRPr/>
            </a:pPr>
            <a:r>
              <a:rPr lang="en-US" sz="28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sym typeface="Arial"/>
              </a:rPr>
              <a:t>Câu</a:t>
            </a:r>
            <a:r>
              <a:rPr lang="en-US" sz="28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sym typeface="Arial"/>
              </a:rPr>
              <a:t> 7: </a:t>
            </a:r>
            <a:r>
              <a:rPr lang="vi-VN" sz="2800" dirty="0">
                <a:latin typeface="Times New Roman" panose="02020603050405020304" pitchFamily="18" charset="0"/>
                <a:cs typeface="Times New Roman" panose="02020603050405020304" pitchFamily="18" charset="0"/>
              </a:rPr>
              <a:t>Ảnh hưởng nào của liên kết hydrogen đến tính chất của các chất không đúng?</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75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left)">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right)">
                                      <p:cBhvr>
                                        <p:cTn id="30" dur="5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left)">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right)">
                                      <p:cBhvr>
                                        <p:cTn id="40" dur="500"/>
                                        <p:tgtEl>
                                          <p:spTgt spid="5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wipe(up)">
                                      <p:cBhvr>
                                        <p:cTn id="4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tr.jpg"/>
          <p:cNvPicPr>
            <a:picLocks noChangeAspect="1" noChangeArrowheads="1"/>
          </p:cNvPicPr>
          <p:nvPr/>
        </p:nvPicPr>
        <p:blipFill>
          <a:blip r:embed="rId3" cstate="print"/>
          <a:srcRect/>
          <a:stretch>
            <a:fillRect/>
          </a:stretch>
        </p:blipFill>
        <p:spPr bwMode="auto">
          <a:xfrm>
            <a:off x="0" y="-4762"/>
            <a:ext cx="9144000" cy="5148262"/>
          </a:xfrm>
          <a:prstGeom prst="rect">
            <a:avLst/>
          </a:prstGeom>
          <a:noFill/>
        </p:spPr>
      </p:pic>
      <p:sp>
        <p:nvSpPr>
          <p:cNvPr id="6" name="TextBox 11"/>
          <p:cNvSpPr txBox="1"/>
          <p:nvPr/>
        </p:nvSpPr>
        <p:spPr>
          <a:xfrm>
            <a:off x="4094014" y="1613211"/>
            <a:ext cx="4855366" cy="1912316"/>
          </a:xfrm>
          <a:prstGeom prst="rect">
            <a:avLst/>
          </a:prstGeom>
          <a:noFill/>
        </p:spPr>
        <p:txBody>
          <a:bodyPr wrap="none" lIns="65023" tIns="32511" rIns="65023" bIns="32511" rtlCol="0">
            <a:spAutoFit/>
          </a:bodyPr>
          <a:lstStyle/>
          <a:p>
            <a:pPr algn="ctr"/>
            <a:r>
              <a:rPr lang="en-US" altLang="zh-CN" sz="6000" b="1" dirty="0">
                <a:solidFill>
                  <a:schemeClr val="accent4"/>
                </a:solidFill>
                <a:latin typeface="Times New Roman" panose="02020603050405020304" pitchFamily="18" charset="0"/>
                <a:cs typeface="Times New Roman" panose="02020603050405020304" pitchFamily="18" charset="0"/>
                <a:sym typeface="+mn-lt"/>
              </a:rPr>
              <a:t>LIÊN KẾT </a:t>
            </a:r>
          </a:p>
          <a:p>
            <a:pPr algn="ctr"/>
            <a:r>
              <a:rPr lang="en-US" altLang="zh-CN" sz="6000" b="1" dirty="0">
                <a:solidFill>
                  <a:schemeClr val="accent4"/>
                </a:solidFill>
                <a:latin typeface="Times New Roman" panose="02020603050405020304" pitchFamily="18" charset="0"/>
                <a:cs typeface="Times New Roman" panose="02020603050405020304" pitchFamily="18" charset="0"/>
                <a:sym typeface="+mn-lt"/>
              </a:rPr>
              <a:t>HYDROGEN </a:t>
            </a:r>
            <a:endParaRPr lang="zh-CN" altLang="en-US" sz="6000" b="1" dirty="0">
              <a:solidFill>
                <a:schemeClr val="accent4"/>
              </a:solidFill>
              <a:latin typeface="Times New Roman" panose="02020603050405020304" pitchFamily="18" charset="0"/>
              <a:cs typeface="Times New Roman" panose="02020603050405020304" pitchFamily="18" charset="0"/>
              <a:sym typeface="+mn-lt"/>
            </a:endParaRPr>
          </a:p>
        </p:txBody>
      </p:sp>
      <p:cxnSp>
        <p:nvCxnSpPr>
          <p:cNvPr id="7" name="直接连接符 6"/>
          <p:cNvCxnSpPr/>
          <p:nvPr/>
        </p:nvCxnSpPr>
        <p:spPr>
          <a:xfrm flipV="1">
            <a:off x="4094014" y="1799171"/>
            <a:ext cx="0" cy="1420419"/>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2" name="组合 25"/>
          <p:cNvGrpSpPr/>
          <p:nvPr/>
        </p:nvGrpSpPr>
        <p:grpSpPr>
          <a:xfrm>
            <a:off x="2692745" y="1851670"/>
            <a:ext cx="1231439" cy="1252720"/>
            <a:chOff x="304800" y="673100"/>
            <a:chExt cx="4000500" cy="4000500"/>
          </a:xfrm>
          <a:solidFill>
            <a:schemeClr val="accent4"/>
          </a:solidFill>
          <a:effectLst/>
        </p:grpSpPr>
        <p:sp>
          <p:nvSpPr>
            <p:cNvPr id="10" name="同心圆 9"/>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80808"/>
                </a:solidFill>
                <a:latin typeface="Times New Roman" panose="02020603050405020304" pitchFamily="18" charset="0"/>
                <a:cs typeface="Times New Roman" panose="02020603050405020304" pitchFamily="18" charset="0"/>
                <a:sym typeface="+mn-lt"/>
              </a:endParaRPr>
            </a:p>
          </p:txBody>
        </p:sp>
        <p:sp>
          <p:nvSpPr>
            <p:cNvPr id="11" name="椭圆 10"/>
            <p:cNvSpPr/>
            <p:nvPr/>
          </p:nvSpPr>
          <p:spPr>
            <a:xfrm>
              <a:off x="392112" y="760412"/>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80808"/>
                </a:solidFill>
                <a:latin typeface="Times New Roman" panose="02020603050405020304" pitchFamily="18" charset="0"/>
                <a:cs typeface="Times New Roman" panose="02020603050405020304" pitchFamily="18" charset="0"/>
                <a:sym typeface="+mn-lt"/>
              </a:endParaRPr>
            </a:p>
          </p:txBody>
        </p:sp>
      </p:grpSp>
      <p:sp>
        <p:nvSpPr>
          <p:cNvPr id="14" name="TextBox 13"/>
          <p:cNvSpPr txBox="1"/>
          <p:nvPr/>
        </p:nvSpPr>
        <p:spPr>
          <a:xfrm>
            <a:off x="2789756" y="1897286"/>
            <a:ext cx="1037413" cy="1107996"/>
          </a:xfrm>
          <a:prstGeom prst="rect">
            <a:avLst/>
          </a:prstGeom>
          <a:noFill/>
        </p:spPr>
        <p:txBody>
          <a:bodyPr wrap="square" lIns="0" tIns="0" rIns="0" bIns="0" rtlCol="0">
            <a:spAutoFit/>
          </a:bodyPr>
          <a:lstStyle/>
          <a:p>
            <a:r>
              <a:rPr lang="en-US" altLang="zh-CN" sz="7200" b="1" dirty="0">
                <a:solidFill>
                  <a:schemeClr val="bg1"/>
                </a:solidFill>
                <a:latin typeface="Times New Roman" panose="02020603050405020304" pitchFamily="18" charset="0"/>
                <a:cs typeface="Times New Roman" panose="02020603050405020304" pitchFamily="18" charset="0"/>
                <a:sym typeface="+mn-lt"/>
              </a:rPr>
              <a:t>01</a:t>
            </a:r>
            <a:endParaRPr lang="zh-CN" altLang="en-US" sz="7200" b="1" dirty="0">
              <a:solidFill>
                <a:schemeClr val="bg1"/>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680703813"/>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1000"/>
                                        <p:tgtEl>
                                          <p:spTgt spid="2050"/>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ppt_x</p:attrName>
                                        </p:attrNameLst>
                                      </p:cBhvr>
                                      <p:tavLst>
                                        <p:tav tm="0">
                                          <p:val>
                                            <p:strVal val="#ppt_x-#ppt_w*1.125000"/>
                                          </p:val>
                                        </p:tav>
                                        <p:tav tm="100000">
                                          <p:val>
                                            <p:strVal val="#ppt_x"/>
                                          </p:val>
                                        </p:tav>
                                      </p:tavLst>
                                    </p:anim>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新建文件夹 (3)\tr.jpg"/>
          <p:cNvPicPr>
            <a:picLocks noChangeAspect="1" noChangeArrowheads="1"/>
          </p:cNvPicPr>
          <p:nvPr/>
        </p:nvPicPr>
        <p:blipFill>
          <a:blip r:embed="rId3" cstate="print"/>
          <a:srcRect/>
          <a:stretch>
            <a:fillRect/>
          </a:stretch>
        </p:blipFill>
        <p:spPr bwMode="auto">
          <a:xfrm>
            <a:off x="0" y="-4762"/>
            <a:ext cx="9144000" cy="5148262"/>
          </a:xfrm>
          <a:prstGeom prst="rect">
            <a:avLst/>
          </a:prstGeom>
          <a:noFill/>
        </p:spPr>
      </p:pic>
      <p:sp>
        <p:nvSpPr>
          <p:cNvPr id="52" name="矩形 259"/>
          <p:cNvSpPr>
            <a:spLocks noChangeArrowheads="1"/>
          </p:cNvSpPr>
          <p:nvPr/>
        </p:nvSpPr>
        <p:spPr bwMode="auto">
          <a:xfrm>
            <a:off x="0" y="1940619"/>
            <a:ext cx="5777067" cy="1081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6600" b="1" cap="all" dirty="0">
                <a:solidFill>
                  <a:schemeClr val="accent4"/>
                </a:solidFill>
                <a:latin typeface="Times New Roman" panose="02020603050405020304" pitchFamily="18" charset="0"/>
                <a:ea typeface="+mn-ea"/>
                <a:cs typeface="Times New Roman" panose="02020603050405020304" pitchFamily="18" charset="0"/>
                <a:sym typeface="+mn-lt"/>
              </a:rPr>
              <a:t>THANKS</a:t>
            </a:r>
            <a:endParaRPr lang="zh-CN" altLang="en-US" sz="6600" b="1" cap="all" dirty="0">
              <a:solidFill>
                <a:schemeClr val="accent4"/>
              </a:solidFill>
              <a:latin typeface="Times New Roman" panose="02020603050405020304" pitchFamily="18" charset="0"/>
              <a:ea typeface="+mn-ea"/>
              <a:cs typeface="Times New Roman" panose="02020603050405020304" pitchFamily="18" charset="0"/>
              <a:sym typeface="+mn-lt"/>
            </a:endParaRPr>
          </a:p>
        </p:txBody>
      </p:sp>
      <p:sp>
        <p:nvSpPr>
          <p:cNvPr id="21" name="TextBox 3">
            <a:hlinkClick r:id="rId4"/>
            <a:extLst>
              <a:ext uri="{FF2B5EF4-FFF2-40B4-BE49-F238E27FC236}">
                <a16:creationId xmlns:a16="http://schemas.microsoft.com/office/drawing/2014/main" id="{53104339-D2CB-A9B2-5C1D-54ABE45727C7}"/>
              </a:ext>
            </a:extLst>
          </p:cNvPr>
          <p:cNvSpPr txBox="1"/>
          <p:nvPr/>
        </p:nvSpPr>
        <p:spPr>
          <a:xfrm>
            <a:off x="3948491" y="4915786"/>
            <a:ext cx="5169613" cy="230832"/>
          </a:xfrm>
          <a:prstGeom prst="rect">
            <a:avLst/>
          </a:prstGeom>
          <a:noFill/>
        </p:spPr>
        <p:txBody>
          <a:bodyPr wrap="square" rtlCol="0">
            <a:spAutoFit/>
          </a:bodyPr>
          <a:lstStyle/>
          <a:p>
            <a:pPr algn="r"/>
            <a:r>
              <a:rPr lang="en-US" altLang="zh-CN" sz="900" dirty="0">
                <a:solidFill>
                  <a:schemeClr val="bg1">
                    <a:lumMod val="85000"/>
                  </a:schemeClr>
                </a:solidFill>
                <a:cs typeface="Arial" panose="020B0604020202020204" pitchFamily="34" charset="0"/>
                <a:hlinkClick r:id="rId4">
                  <a:extLst>
                    <a:ext uri="{A12FA001-AC4F-418D-AE19-62706E023703}">
                      <ahyp:hlinkClr xmlns:ahyp="http://schemas.microsoft.com/office/drawing/2018/hyperlinkcolor" val="tx"/>
                    </a:ext>
                  </a:extLst>
                </a:hlinkClick>
              </a:rPr>
              <a:t>https://www.freeppt7.com</a:t>
            </a:r>
            <a:endParaRPr lang="ko-KR" altLang="en-US" sz="900" dirty="0">
              <a:solidFill>
                <a:schemeClr val="bg1">
                  <a:lumMod val="85000"/>
                </a:schemeClr>
              </a:solidFill>
              <a:cs typeface="Arial" panose="020B0604020202020204" pitchFamily="34" charset="0"/>
            </a:endParaRPr>
          </a:p>
        </p:txBody>
      </p:sp>
    </p:spTree>
    <p:extLst>
      <p:ext uri="{BB962C8B-B14F-4D97-AF65-F5344CB8AC3E}">
        <p14:creationId xmlns:p14="http://schemas.microsoft.com/office/powerpoint/2010/main" val="1557010203"/>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right)">
                                      <p:cBhvr>
                                        <p:cTn id="7" dur="1000"/>
                                        <p:tgtEl>
                                          <p:spTgt spid="102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52"/>
                                        </p:tgtEl>
                                        <p:attrNameLst>
                                          <p:attrName>style.visibility</p:attrName>
                                        </p:attrNameLst>
                                      </p:cBhvr>
                                      <p:to>
                                        <p:strVal val="visible"/>
                                      </p:to>
                                    </p:set>
                                    <p:anim calcmode="lin" valueType="num">
                                      <p:cBhvr>
                                        <p:cTn id="11"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2"/>
                                        </p:tgtEl>
                                        <p:attrNameLst>
                                          <p:attrName>ppt_y</p:attrName>
                                        </p:attrNameLst>
                                      </p:cBhvr>
                                      <p:tavLst>
                                        <p:tav tm="0">
                                          <p:val>
                                            <p:strVal val="#ppt_y"/>
                                          </p:val>
                                        </p:tav>
                                        <p:tav tm="100000">
                                          <p:val>
                                            <p:strVal val="#ppt_y"/>
                                          </p:val>
                                        </p:tav>
                                      </p:tavLst>
                                    </p:anim>
                                    <p:anim calcmode="lin" valueType="num">
                                      <p:cBhvr>
                                        <p:cTn id="13"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2"/>
                                        </p:tgtEl>
                                      </p:cBhvr>
                                    </p:animEffect>
                                  </p:childTnLst>
                                </p:cTn>
                              </p:par>
                            </p:childTnLst>
                          </p:cTn>
                        </p:par>
                        <p:par>
                          <p:cTn id="16" fill="hold">
                            <p:stCondLst>
                              <p:cond delay="1750"/>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52"/>
                                        </p:tgtEl>
                                      </p:cBhvr>
                                    </p:animEffect>
                                    <p:animScale>
                                      <p:cBhvr>
                                        <p:cTn id="19" dur="250" autoRev="1" fill="hold"/>
                                        <p:tgtEl>
                                          <p:spTgt spid="5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8AF792-0B2A-AF87-502B-2ED194C4B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3336"/>
            <a:ext cx="6876256" cy="5143500"/>
          </a:xfrm>
          <a:prstGeom prst="rect">
            <a:avLst/>
          </a:prstGeom>
        </p:spPr>
      </p:pic>
      <p:sp>
        <p:nvSpPr>
          <p:cNvPr id="6" name="Hexagon 5">
            <a:extLst>
              <a:ext uri="{FF2B5EF4-FFF2-40B4-BE49-F238E27FC236}">
                <a16:creationId xmlns:a16="http://schemas.microsoft.com/office/drawing/2014/main" id="{234A2574-9D9B-4C14-A448-5575E3A5EA1E}"/>
              </a:ext>
            </a:extLst>
          </p:cNvPr>
          <p:cNvSpPr/>
          <p:nvPr/>
        </p:nvSpPr>
        <p:spPr>
          <a:xfrm>
            <a:off x="-1872771" y="3336"/>
            <a:ext cx="5966460" cy="514350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Hexagon 7">
            <a:extLst>
              <a:ext uri="{FF2B5EF4-FFF2-40B4-BE49-F238E27FC236}">
                <a16:creationId xmlns:a16="http://schemas.microsoft.com/office/drawing/2014/main" id="{C966DFE6-A661-45EB-A881-63F324A67294}"/>
              </a:ext>
            </a:extLst>
          </p:cNvPr>
          <p:cNvSpPr/>
          <p:nvPr/>
        </p:nvSpPr>
        <p:spPr>
          <a:xfrm>
            <a:off x="-2556792" y="-3336"/>
            <a:ext cx="6288699" cy="5421293"/>
          </a:xfrm>
          <a:prstGeom prst="hexagon">
            <a:avLst/>
          </a:prstGeom>
          <a:noFill/>
          <a:ln w="28575">
            <a:gradFill>
              <a:gsLst>
                <a:gs pos="0">
                  <a:srgbClr val="C00000"/>
                </a:gs>
                <a:gs pos="51000">
                  <a:srgbClr val="8F1D62"/>
                </a:gs>
                <a:gs pos="100000">
                  <a:srgbClr val="7030A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Hexagon 10">
            <a:extLst>
              <a:ext uri="{FF2B5EF4-FFF2-40B4-BE49-F238E27FC236}">
                <a16:creationId xmlns:a16="http://schemas.microsoft.com/office/drawing/2014/main" id="{6D3E3DC2-455A-42B0-8716-CC83D307E78B}"/>
              </a:ext>
            </a:extLst>
          </p:cNvPr>
          <p:cNvSpPr/>
          <p:nvPr/>
        </p:nvSpPr>
        <p:spPr>
          <a:xfrm>
            <a:off x="-573345" y="3911005"/>
            <a:ext cx="2215191" cy="1909647"/>
          </a:xfrm>
          <a:prstGeom prst="hexagon">
            <a:avLst/>
          </a:prstGeom>
          <a:solidFill>
            <a:srgbClr val="7030A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Hexagon 11">
            <a:extLst>
              <a:ext uri="{FF2B5EF4-FFF2-40B4-BE49-F238E27FC236}">
                <a16:creationId xmlns:a16="http://schemas.microsoft.com/office/drawing/2014/main" id="{C690DBF6-3A52-4221-8C4C-63FC8108E9F8}"/>
              </a:ext>
            </a:extLst>
          </p:cNvPr>
          <p:cNvSpPr/>
          <p:nvPr/>
        </p:nvSpPr>
        <p:spPr>
          <a:xfrm>
            <a:off x="-751838" y="-92546"/>
            <a:ext cx="1463040" cy="1261241"/>
          </a:xfrm>
          <a:prstGeom prst="hexagon">
            <a:avLst/>
          </a:prstGeom>
          <a:solidFill>
            <a:srgbClr val="C0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5">
            <a:extLst>
              <a:ext uri="{FF2B5EF4-FFF2-40B4-BE49-F238E27FC236}">
                <a16:creationId xmlns:a16="http://schemas.microsoft.com/office/drawing/2014/main" id="{73DE862B-9031-764F-16C7-CB72AC57E217}"/>
              </a:ext>
            </a:extLst>
          </p:cNvPr>
          <p:cNvSpPr txBox="1"/>
          <p:nvPr/>
        </p:nvSpPr>
        <p:spPr>
          <a:xfrm>
            <a:off x="581051" y="1592784"/>
            <a:ext cx="2121591" cy="1846659"/>
          </a:xfrm>
          <a:prstGeom prst="rect">
            <a:avLst/>
          </a:prstGeom>
          <a:noFill/>
        </p:spPr>
        <p:txBody>
          <a:bodyPr wrap="square" lIns="0" tIns="0" rIns="0" bIns="0" rtlCol="0">
            <a:spAutoFit/>
          </a:bodyPr>
          <a:lstStyle/>
          <a:p>
            <a:pPr algn="ctr"/>
            <a:r>
              <a:rPr lang="en-US" altLang="zh-CN" sz="4000" b="1" i="1" dirty="0" err="1">
                <a:solidFill>
                  <a:schemeClr val="accent6"/>
                </a:solidFill>
                <a:latin typeface="Times New Roman" panose="02020603050405020304" pitchFamily="18" charset="0"/>
                <a:cs typeface="Times New Roman" panose="02020603050405020304" pitchFamily="18" charset="0"/>
                <a:sym typeface="+mn-lt"/>
              </a:rPr>
              <a:t>Tìm</a:t>
            </a:r>
            <a:r>
              <a:rPr lang="en-US" altLang="zh-CN" sz="4000" b="1" i="1" dirty="0">
                <a:solidFill>
                  <a:schemeClr val="accent6"/>
                </a:solidFill>
                <a:latin typeface="Times New Roman" panose="02020603050405020304" pitchFamily="18" charset="0"/>
                <a:cs typeface="Times New Roman" panose="02020603050405020304" pitchFamily="18" charset="0"/>
                <a:sym typeface="+mn-lt"/>
              </a:rPr>
              <a:t> </a:t>
            </a:r>
            <a:r>
              <a:rPr lang="en-US" altLang="zh-CN" sz="4000" b="1" i="1" dirty="0" err="1">
                <a:solidFill>
                  <a:schemeClr val="accent6"/>
                </a:solidFill>
                <a:latin typeface="Times New Roman" panose="02020603050405020304" pitchFamily="18" charset="0"/>
                <a:cs typeface="Times New Roman" panose="02020603050405020304" pitchFamily="18" charset="0"/>
                <a:sym typeface="+mn-lt"/>
              </a:rPr>
              <a:t>hiểu</a:t>
            </a:r>
            <a:r>
              <a:rPr lang="en-US" altLang="zh-CN" sz="4000" b="1" i="1" dirty="0">
                <a:solidFill>
                  <a:schemeClr val="accent6"/>
                </a:solidFill>
                <a:latin typeface="Times New Roman" panose="02020603050405020304" pitchFamily="18" charset="0"/>
                <a:cs typeface="Times New Roman" panose="02020603050405020304" pitchFamily="18" charset="0"/>
                <a:sym typeface="+mn-lt"/>
              </a:rPr>
              <a:t> </a:t>
            </a:r>
            <a:r>
              <a:rPr lang="en-US" altLang="zh-CN" sz="4000" b="1" i="1" dirty="0" err="1">
                <a:solidFill>
                  <a:schemeClr val="accent6"/>
                </a:solidFill>
                <a:latin typeface="Times New Roman" panose="02020603050405020304" pitchFamily="18" charset="0"/>
                <a:cs typeface="Times New Roman" panose="02020603050405020304" pitchFamily="18" charset="0"/>
                <a:sym typeface="+mn-lt"/>
              </a:rPr>
              <a:t>về</a:t>
            </a:r>
            <a:r>
              <a:rPr lang="en-US" altLang="zh-CN" sz="4000" b="1" i="1" dirty="0">
                <a:solidFill>
                  <a:schemeClr val="accent6"/>
                </a:solidFill>
                <a:latin typeface="Times New Roman" panose="02020603050405020304" pitchFamily="18" charset="0"/>
                <a:cs typeface="Times New Roman" panose="02020603050405020304" pitchFamily="18" charset="0"/>
                <a:sym typeface="+mn-lt"/>
              </a:rPr>
              <a:t> </a:t>
            </a:r>
            <a:r>
              <a:rPr lang="en-US" altLang="zh-CN" sz="4000" b="1" i="1" dirty="0" err="1">
                <a:solidFill>
                  <a:schemeClr val="accent6"/>
                </a:solidFill>
                <a:latin typeface="Times New Roman" panose="02020603050405020304" pitchFamily="18" charset="0"/>
                <a:cs typeface="Times New Roman" panose="02020603050405020304" pitchFamily="18" charset="0"/>
                <a:sym typeface="+mn-lt"/>
              </a:rPr>
              <a:t>liên</a:t>
            </a:r>
            <a:r>
              <a:rPr lang="en-US" altLang="zh-CN" sz="4000" b="1" i="1" dirty="0">
                <a:solidFill>
                  <a:schemeClr val="accent6"/>
                </a:solidFill>
                <a:latin typeface="Times New Roman" panose="02020603050405020304" pitchFamily="18" charset="0"/>
                <a:cs typeface="Times New Roman" panose="02020603050405020304" pitchFamily="18" charset="0"/>
                <a:sym typeface="+mn-lt"/>
              </a:rPr>
              <a:t> </a:t>
            </a:r>
            <a:r>
              <a:rPr lang="en-US" altLang="zh-CN" sz="4000" b="1" i="1" dirty="0" err="1">
                <a:solidFill>
                  <a:schemeClr val="accent6"/>
                </a:solidFill>
                <a:latin typeface="Times New Roman" panose="02020603050405020304" pitchFamily="18" charset="0"/>
                <a:cs typeface="Times New Roman" panose="02020603050405020304" pitchFamily="18" charset="0"/>
                <a:sym typeface="+mn-lt"/>
              </a:rPr>
              <a:t>kết</a:t>
            </a:r>
            <a:r>
              <a:rPr lang="en-US" altLang="zh-CN" sz="4000" b="1" i="1" dirty="0">
                <a:solidFill>
                  <a:schemeClr val="accent6"/>
                </a:solidFill>
                <a:latin typeface="Times New Roman" panose="02020603050405020304" pitchFamily="18" charset="0"/>
                <a:cs typeface="Times New Roman" panose="02020603050405020304" pitchFamily="18" charset="0"/>
                <a:sym typeface="+mn-lt"/>
              </a:rPr>
              <a:t> hydrogen</a:t>
            </a:r>
            <a:endParaRPr lang="zh-CN" altLang="en-US" sz="700" b="1" i="1" dirty="0">
              <a:solidFill>
                <a:schemeClr val="bg1">
                  <a:lumMod val="65000"/>
                </a:schemeClr>
              </a:solidFill>
              <a:cs typeface="+mn-ea"/>
              <a:sym typeface="+mn-lt"/>
            </a:endParaRPr>
          </a:p>
        </p:txBody>
      </p:sp>
    </p:spTree>
    <p:extLst>
      <p:ext uri="{BB962C8B-B14F-4D97-AF65-F5344CB8AC3E}">
        <p14:creationId xmlns:p14="http://schemas.microsoft.com/office/powerpoint/2010/main" val="1487130354"/>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DAB974-9279-0CF8-9FAD-273276635CB4}"/>
              </a:ext>
            </a:extLst>
          </p:cNvPr>
          <p:cNvSpPr txBox="1"/>
          <p:nvPr/>
        </p:nvSpPr>
        <p:spPr>
          <a:xfrm>
            <a:off x="3707904" y="339502"/>
            <a:ext cx="2592288" cy="584775"/>
          </a:xfrm>
          <a:prstGeom prst="rect">
            <a:avLst/>
          </a:prstGeom>
          <a:noFill/>
        </p:spPr>
        <p:txBody>
          <a:bodyPr wrap="square" rtlCol="0">
            <a:spAutoFit/>
          </a:bodyPr>
          <a:lstStyle/>
          <a:p>
            <a:r>
              <a:rPr lang="en-US" sz="3200" b="1" dirty="0">
                <a:solidFill>
                  <a:schemeClr val="accent3"/>
                </a:solidFill>
                <a:latin typeface="Times New Roman" panose="02020603050405020304" pitchFamily="18" charset="0"/>
                <a:cs typeface="Times New Roman" panose="02020603050405020304" pitchFamily="18" charset="0"/>
              </a:rPr>
              <a:t>VIDEO</a:t>
            </a:r>
          </a:p>
        </p:txBody>
      </p:sp>
      <p:pic>
        <p:nvPicPr>
          <p:cNvPr id="3" name="02. LIÊN KẾT HYDROGEN (SGK CÁNH DIỀU) ll Ông giáo dạy hóa">
            <a:hlinkClick r:id="" action="ppaction://media"/>
            <a:extLst>
              <a:ext uri="{FF2B5EF4-FFF2-40B4-BE49-F238E27FC236}">
                <a16:creationId xmlns:a16="http://schemas.microsoft.com/office/drawing/2014/main" id="{C374D022-95B1-DED8-FFF3-91662AB680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0120" y="931540"/>
            <a:ext cx="7092280" cy="3989408"/>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404070524"/>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6">
            <a:extLst>
              <a:ext uri="{FF2B5EF4-FFF2-40B4-BE49-F238E27FC236}">
                <a16:creationId xmlns:a16="http://schemas.microsoft.com/office/drawing/2014/main" id="{24DF09F1-719F-D802-A64C-39135F1A7940}"/>
              </a:ext>
            </a:extLst>
          </p:cNvPr>
          <p:cNvSpPr txBox="1">
            <a:spLocks noChangeArrowheads="1"/>
          </p:cNvSpPr>
          <p:nvPr/>
        </p:nvSpPr>
        <p:spPr bwMode="auto">
          <a:xfrm>
            <a:off x="539552" y="1275606"/>
            <a:ext cx="4896544" cy="2954655"/>
          </a:xfrm>
          <a:prstGeom prst="rect">
            <a:avLst/>
          </a:prstGeom>
          <a:noFill/>
          <a:ln>
            <a:noFill/>
          </a:ln>
        </p:spPr>
        <p:txBody>
          <a:bodyPr wrap="square" lIns="0" tIns="0" rIns="0" bIns="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just"/>
            <a:r>
              <a:rPr lang="en-US" altLang="zh-CN" sz="2400" dirty="0" err="1">
                <a:latin typeface="Times New Roman" panose="02020603050405020304" pitchFamily="18" charset="0"/>
                <a:ea typeface="+mn-ea"/>
                <a:cs typeface="Times New Roman" panose="02020603050405020304" pitchFamily="18" charset="0"/>
                <a:sym typeface="+mn-lt"/>
              </a:rPr>
              <a:t>Nước</a:t>
            </a:r>
            <a:r>
              <a:rPr lang="en-US" altLang="zh-CN" sz="2400" dirty="0">
                <a:latin typeface="Times New Roman" panose="02020603050405020304" pitchFamily="18" charset="0"/>
                <a:ea typeface="+mn-ea"/>
                <a:cs typeface="Times New Roman" panose="02020603050405020304" pitchFamily="18" charset="0"/>
                <a:sym typeface="+mn-lt"/>
              </a:rPr>
              <a:t> </a:t>
            </a:r>
            <a:r>
              <a:rPr lang="en-US" altLang="zh-CN" sz="2400" dirty="0" err="1">
                <a:latin typeface="Times New Roman" panose="02020603050405020304" pitchFamily="18" charset="0"/>
                <a:ea typeface="+mn-ea"/>
                <a:cs typeface="Times New Roman" panose="02020603050405020304" pitchFamily="18" charset="0"/>
                <a:sym typeface="+mn-lt"/>
              </a:rPr>
              <a:t>và</a:t>
            </a:r>
            <a:r>
              <a:rPr lang="en-US" altLang="zh-CN" sz="2400" dirty="0">
                <a:latin typeface="Times New Roman" panose="02020603050405020304" pitchFamily="18" charset="0"/>
                <a:ea typeface="+mn-ea"/>
                <a:cs typeface="Times New Roman" panose="02020603050405020304" pitchFamily="18" charset="0"/>
                <a:sym typeface="+mn-lt"/>
              </a:rPr>
              <a:t> hydrogen sulfide (H</a:t>
            </a:r>
            <a:r>
              <a:rPr lang="en-US" altLang="zh-CN" sz="2400" baseline="-25000" dirty="0">
                <a:latin typeface="Times New Roman" panose="02020603050405020304" pitchFamily="18" charset="0"/>
                <a:ea typeface="+mn-ea"/>
                <a:cs typeface="Times New Roman" panose="02020603050405020304" pitchFamily="18" charset="0"/>
                <a:sym typeface="+mn-lt"/>
              </a:rPr>
              <a:t>2</a:t>
            </a:r>
            <a:r>
              <a:rPr lang="en-US" altLang="zh-CN" sz="2400" dirty="0">
                <a:latin typeface="Times New Roman" panose="02020603050405020304" pitchFamily="18" charset="0"/>
                <a:ea typeface="+mn-ea"/>
                <a:cs typeface="Times New Roman" panose="02020603050405020304" pitchFamily="18" charset="0"/>
                <a:sym typeface="+mn-lt"/>
              </a:rPr>
              <a:t>S) </a:t>
            </a:r>
            <a:r>
              <a:rPr lang="en-US" altLang="zh-CN" sz="2400" dirty="0" err="1">
                <a:latin typeface="Times New Roman" panose="02020603050405020304" pitchFamily="18" charset="0"/>
                <a:ea typeface="+mn-ea"/>
                <a:cs typeface="Times New Roman" panose="02020603050405020304" pitchFamily="18" charset="0"/>
                <a:sym typeface="+mn-lt"/>
              </a:rPr>
              <a:t>có</a:t>
            </a:r>
            <a:r>
              <a:rPr lang="en-US" altLang="zh-CN" sz="2400" dirty="0">
                <a:latin typeface="Times New Roman" panose="02020603050405020304" pitchFamily="18" charset="0"/>
                <a:ea typeface="+mn-ea"/>
                <a:cs typeface="Times New Roman" panose="02020603050405020304" pitchFamily="18" charset="0"/>
                <a:sym typeface="+mn-lt"/>
              </a:rPr>
              <a:t> </a:t>
            </a:r>
            <a:r>
              <a:rPr lang="en-US" altLang="zh-CN" sz="2400" dirty="0" err="1">
                <a:latin typeface="Times New Roman" panose="02020603050405020304" pitchFamily="18" charset="0"/>
                <a:ea typeface="+mn-ea"/>
                <a:cs typeface="Times New Roman" panose="02020603050405020304" pitchFamily="18" charset="0"/>
                <a:sym typeface="+mn-lt"/>
              </a:rPr>
              <a:t>cấu</a:t>
            </a:r>
            <a:r>
              <a:rPr lang="en-US" altLang="zh-CN" sz="2400" dirty="0">
                <a:latin typeface="Times New Roman" panose="02020603050405020304" pitchFamily="18" charset="0"/>
                <a:ea typeface="+mn-ea"/>
                <a:cs typeface="Times New Roman" panose="02020603050405020304" pitchFamily="18" charset="0"/>
                <a:sym typeface="+mn-lt"/>
              </a:rPr>
              <a:t> </a:t>
            </a:r>
            <a:r>
              <a:rPr lang="en-US" altLang="zh-CN" sz="2400" dirty="0" err="1">
                <a:latin typeface="Times New Roman" panose="02020603050405020304" pitchFamily="18" charset="0"/>
                <a:ea typeface="+mn-ea"/>
                <a:cs typeface="Times New Roman" panose="02020603050405020304" pitchFamily="18" charset="0"/>
                <a:sym typeface="+mn-lt"/>
              </a:rPr>
              <a:t>trúc</a:t>
            </a:r>
            <a:r>
              <a:rPr lang="en-US" altLang="zh-CN" sz="2400" dirty="0">
                <a:latin typeface="Times New Roman" panose="02020603050405020304" pitchFamily="18" charset="0"/>
                <a:ea typeface="+mn-ea"/>
                <a:cs typeface="Times New Roman" panose="02020603050405020304" pitchFamily="18" charset="0"/>
                <a:sym typeface="+mn-lt"/>
              </a:rPr>
              <a:t> </a:t>
            </a:r>
            <a:r>
              <a:rPr lang="en-US" altLang="zh-CN" sz="2400" dirty="0" err="1">
                <a:latin typeface="Times New Roman" panose="02020603050405020304" pitchFamily="18" charset="0"/>
                <a:ea typeface="+mn-ea"/>
                <a:cs typeface="Times New Roman" panose="02020603050405020304" pitchFamily="18" charset="0"/>
                <a:sym typeface="+mn-lt"/>
              </a:rPr>
              <a:t>phân</a:t>
            </a:r>
            <a:r>
              <a:rPr lang="en-US" altLang="zh-CN" sz="2400" dirty="0">
                <a:latin typeface="Times New Roman" panose="02020603050405020304" pitchFamily="18" charset="0"/>
                <a:ea typeface="+mn-ea"/>
                <a:cs typeface="Times New Roman" panose="02020603050405020304" pitchFamily="18" charset="0"/>
                <a:sym typeface="+mn-lt"/>
              </a:rPr>
              <a:t> </a:t>
            </a:r>
            <a:r>
              <a:rPr lang="en-US" altLang="zh-CN" sz="2400" dirty="0" err="1">
                <a:latin typeface="Times New Roman" panose="02020603050405020304" pitchFamily="18" charset="0"/>
                <a:ea typeface="+mn-ea"/>
                <a:cs typeface="Times New Roman" panose="02020603050405020304" pitchFamily="18" charset="0"/>
                <a:sym typeface="+mn-lt"/>
              </a:rPr>
              <a:t>tử</a:t>
            </a:r>
            <a:r>
              <a:rPr lang="en-US" altLang="zh-CN" sz="2400" dirty="0">
                <a:latin typeface="Times New Roman" panose="02020603050405020304" pitchFamily="18" charset="0"/>
                <a:ea typeface="+mn-ea"/>
                <a:cs typeface="Times New Roman" panose="02020603050405020304" pitchFamily="18" charset="0"/>
                <a:sym typeface="+mn-lt"/>
              </a:rPr>
              <a:t> </a:t>
            </a:r>
            <a:r>
              <a:rPr lang="en-US" altLang="zh-CN" sz="2400" dirty="0" err="1">
                <a:latin typeface="Times New Roman" panose="02020603050405020304" pitchFamily="18" charset="0"/>
                <a:ea typeface="+mn-ea"/>
                <a:cs typeface="Times New Roman" panose="02020603050405020304" pitchFamily="18" charset="0"/>
                <a:sym typeface="+mn-lt"/>
              </a:rPr>
              <a:t>tương</a:t>
            </a:r>
            <a:r>
              <a:rPr lang="en-US" altLang="zh-CN" sz="2400" dirty="0">
                <a:latin typeface="Times New Roman" panose="02020603050405020304" pitchFamily="18" charset="0"/>
                <a:ea typeface="+mn-ea"/>
                <a:cs typeface="Times New Roman" panose="02020603050405020304" pitchFamily="18" charset="0"/>
                <a:sym typeface="+mn-lt"/>
              </a:rPr>
              <a:t> </a:t>
            </a:r>
            <a:r>
              <a:rPr lang="en-US" altLang="zh-CN" sz="2400" dirty="0" err="1">
                <a:latin typeface="Times New Roman" panose="02020603050405020304" pitchFamily="18" charset="0"/>
                <a:ea typeface="+mn-ea"/>
                <a:cs typeface="Times New Roman" panose="02020603050405020304" pitchFamily="18" charset="0"/>
                <a:sym typeface="+mn-lt"/>
              </a:rPr>
              <a:t>tự</a:t>
            </a:r>
            <a:r>
              <a:rPr lang="en-US" altLang="zh-CN" sz="2400" dirty="0">
                <a:latin typeface="Times New Roman" panose="02020603050405020304" pitchFamily="18" charset="0"/>
                <a:ea typeface="+mn-ea"/>
                <a:cs typeface="Times New Roman" panose="02020603050405020304" pitchFamily="18" charset="0"/>
                <a:sym typeface="+mn-lt"/>
              </a:rPr>
              <a:t> </a:t>
            </a:r>
            <a:r>
              <a:rPr lang="en-US" altLang="zh-CN" sz="2400" dirty="0" err="1">
                <a:latin typeface="Times New Roman" panose="02020603050405020304" pitchFamily="18" charset="0"/>
                <a:ea typeface="+mn-ea"/>
                <a:cs typeface="Times New Roman" panose="02020603050405020304" pitchFamily="18" charset="0"/>
                <a:sym typeface="+mn-lt"/>
              </a:rPr>
              <a:t>nhau</a:t>
            </a:r>
            <a:r>
              <a:rPr lang="en-US" altLang="zh-CN" sz="2400" dirty="0">
                <a:latin typeface="Times New Roman" panose="02020603050405020304" pitchFamily="18" charset="0"/>
                <a:ea typeface="+mn-ea"/>
                <a:cs typeface="Times New Roman" panose="02020603050405020304" pitchFamily="18" charset="0"/>
                <a:sym typeface="+mn-lt"/>
              </a:rPr>
              <a:t>. </a:t>
            </a:r>
            <a:r>
              <a:rPr lang="en-US" altLang="zh-CN" sz="2400" dirty="0" err="1">
                <a:latin typeface="Times New Roman" panose="02020603050405020304" pitchFamily="18" charset="0"/>
                <a:ea typeface="+mn-ea"/>
                <a:cs typeface="Times New Roman" panose="02020603050405020304" pitchFamily="18" charset="0"/>
                <a:sym typeface="+mn-lt"/>
              </a:rPr>
              <a:t>Tuy</a:t>
            </a:r>
            <a:r>
              <a:rPr lang="en-US" altLang="zh-CN" sz="2400" dirty="0">
                <a:latin typeface="Times New Roman" panose="02020603050405020304" pitchFamily="18" charset="0"/>
                <a:ea typeface="+mn-ea"/>
                <a:cs typeface="Times New Roman" panose="02020603050405020304" pitchFamily="18" charset="0"/>
                <a:sym typeface="+mn-lt"/>
              </a:rPr>
              <a:t> </a:t>
            </a:r>
            <a:r>
              <a:rPr lang="en-US" altLang="zh-CN" sz="2400" dirty="0">
                <a:latin typeface="Times New Roman" panose="02020603050405020304" pitchFamily="18" charset="0"/>
                <a:cs typeface="Times New Roman" panose="02020603050405020304" pitchFamily="18" charset="0"/>
                <a:sym typeface="+mn-lt"/>
              </a:rPr>
              <a:t>H</a:t>
            </a:r>
            <a:r>
              <a:rPr lang="en-US" altLang="zh-CN" sz="2400" baseline="-25000" dirty="0">
                <a:latin typeface="Times New Roman" panose="02020603050405020304" pitchFamily="18" charset="0"/>
                <a:cs typeface="Times New Roman" panose="02020603050405020304" pitchFamily="18" charset="0"/>
                <a:sym typeface="+mn-lt"/>
              </a:rPr>
              <a:t>2</a:t>
            </a:r>
            <a:r>
              <a:rPr lang="en-US" altLang="zh-CN" sz="2400" dirty="0">
                <a:latin typeface="Times New Roman" panose="02020603050405020304" pitchFamily="18" charset="0"/>
                <a:cs typeface="Times New Roman" panose="02020603050405020304" pitchFamily="18" charset="0"/>
                <a:sym typeface="+mn-lt"/>
              </a:rPr>
              <a:t>S </a:t>
            </a:r>
            <a:r>
              <a:rPr lang="en-US" altLang="zh-CN" sz="2400" dirty="0" err="1">
                <a:latin typeface="Times New Roman" panose="02020603050405020304" pitchFamily="18" charset="0"/>
                <a:cs typeface="Times New Roman" panose="02020603050405020304" pitchFamily="18" charset="0"/>
                <a:sym typeface="+mn-lt"/>
              </a:rPr>
              <a:t>có</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kích</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thước</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phân</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tử</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lớn</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hơn</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nhưng</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nhiệt</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độ</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sôi</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của</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hợp</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chất</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này</a:t>
            </a:r>
            <a:r>
              <a:rPr lang="en-US" altLang="zh-CN" sz="2400" dirty="0">
                <a:latin typeface="Times New Roman" panose="02020603050405020304" pitchFamily="18" charset="0"/>
                <a:cs typeface="Times New Roman" panose="02020603050405020304" pitchFamily="18" charset="0"/>
                <a:sym typeface="+mn-lt"/>
              </a:rPr>
              <a:t> (-60</a:t>
            </a:r>
            <a:r>
              <a:rPr lang="en-US" altLang="zh-CN" sz="2400" baseline="30000" dirty="0">
                <a:latin typeface="Times New Roman" panose="02020603050405020304" pitchFamily="18" charset="0"/>
                <a:cs typeface="Times New Roman" panose="02020603050405020304" pitchFamily="18" charset="0"/>
                <a:sym typeface="+mn-lt"/>
              </a:rPr>
              <a:t>0</a:t>
            </a:r>
            <a:r>
              <a:rPr lang="en-US" altLang="zh-CN" sz="2400" dirty="0">
                <a:latin typeface="Times New Roman" panose="02020603050405020304" pitchFamily="18" charset="0"/>
                <a:cs typeface="Times New Roman" panose="02020603050405020304" pitchFamily="18" charset="0"/>
                <a:sym typeface="+mn-lt"/>
              </a:rPr>
              <a:t>C) </a:t>
            </a:r>
            <a:r>
              <a:rPr lang="en-US" altLang="zh-CN" sz="2400" dirty="0" err="1">
                <a:latin typeface="Times New Roman" panose="02020603050405020304" pitchFamily="18" charset="0"/>
                <a:cs typeface="Times New Roman" panose="02020603050405020304" pitchFamily="18" charset="0"/>
                <a:sym typeface="+mn-lt"/>
              </a:rPr>
              <a:t>thấp</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hơn</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nhiều</a:t>
            </a:r>
            <a:r>
              <a:rPr lang="en-US" altLang="zh-CN" sz="2400" dirty="0">
                <a:latin typeface="Times New Roman" panose="02020603050405020304" pitchFamily="18" charset="0"/>
                <a:cs typeface="Times New Roman" panose="02020603050405020304" pitchFamily="18" charset="0"/>
                <a:sym typeface="+mn-lt"/>
              </a:rPr>
              <a:t> so </a:t>
            </a:r>
            <a:r>
              <a:rPr lang="en-US" altLang="zh-CN" sz="2400" dirty="0" err="1">
                <a:latin typeface="Times New Roman" panose="02020603050405020304" pitchFamily="18" charset="0"/>
                <a:cs typeface="Times New Roman" panose="02020603050405020304" pitchFamily="18" charset="0"/>
                <a:sym typeface="+mn-lt"/>
              </a:rPr>
              <a:t>với</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nước</a:t>
            </a:r>
            <a:r>
              <a:rPr lang="en-US" altLang="zh-CN" sz="2400" dirty="0">
                <a:latin typeface="Times New Roman" panose="02020603050405020304" pitchFamily="18" charset="0"/>
                <a:cs typeface="Times New Roman" panose="02020603050405020304" pitchFamily="18" charset="0"/>
                <a:sym typeface="+mn-lt"/>
              </a:rPr>
              <a:t> (100</a:t>
            </a:r>
            <a:r>
              <a:rPr lang="en-US" altLang="zh-CN" sz="2400" baseline="30000" dirty="0">
                <a:latin typeface="Times New Roman" panose="02020603050405020304" pitchFamily="18" charset="0"/>
                <a:cs typeface="Times New Roman" panose="02020603050405020304" pitchFamily="18" charset="0"/>
                <a:sym typeface="+mn-lt"/>
              </a:rPr>
              <a:t>0</a:t>
            </a:r>
            <a:r>
              <a:rPr lang="en-US" altLang="zh-CN" sz="2400" dirty="0">
                <a:latin typeface="Times New Roman" panose="02020603050405020304" pitchFamily="18" charset="0"/>
                <a:cs typeface="Times New Roman" panose="02020603050405020304" pitchFamily="18" charset="0"/>
                <a:sym typeface="+mn-lt"/>
              </a:rPr>
              <a:t>C). </a:t>
            </a:r>
            <a:r>
              <a:rPr lang="en-US" altLang="zh-CN" sz="2400" dirty="0" err="1">
                <a:latin typeface="Times New Roman" panose="02020603050405020304" pitchFamily="18" charset="0"/>
                <a:cs typeface="Times New Roman" panose="02020603050405020304" pitchFamily="18" charset="0"/>
                <a:sym typeface="+mn-lt"/>
              </a:rPr>
              <a:t>Điều</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này</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có</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thể</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được</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giải</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thích</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bởi</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sự</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phân</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cực</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khác</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nhau</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của</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liên</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kết</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trong</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mỗi</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phân</a:t>
            </a:r>
            <a:r>
              <a:rPr lang="en-US" altLang="zh-CN" sz="2400" dirty="0">
                <a:latin typeface="Times New Roman" panose="02020603050405020304" pitchFamily="18" charset="0"/>
                <a:cs typeface="Times New Roman" panose="02020603050405020304" pitchFamily="18" charset="0"/>
                <a:sym typeface="+mn-lt"/>
              </a:rPr>
              <a:t> </a:t>
            </a:r>
            <a:r>
              <a:rPr lang="en-US" altLang="zh-CN" sz="2400" dirty="0" err="1">
                <a:latin typeface="Times New Roman" panose="02020603050405020304" pitchFamily="18" charset="0"/>
                <a:cs typeface="Times New Roman" panose="02020603050405020304" pitchFamily="18" charset="0"/>
                <a:sym typeface="+mn-lt"/>
              </a:rPr>
              <a:t>tử</a:t>
            </a:r>
            <a:r>
              <a:rPr lang="en-US" altLang="zh-CN" sz="2400" dirty="0">
                <a:latin typeface="Times New Roman" panose="02020603050405020304" pitchFamily="18" charset="0"/>
                <a:cs typeface="Times New Roman" panose="02020603050405020304" pitchFamily="18" charset="0"/>
                <a:sym typeface="+mn-lt"/>
              </a:rPr>
              <a:t>.</a:t>
            </a:r>
            <a:endParaRPr lang="en-US" altLang="zh-CN" sz="2400" dirty="0">
              <a:latin typeface="Times New Roman" panose="02020603050405020304" pitchFamily="18" charset="0"/>
              <a:ea typeface="+mn-ea"/>
              <a:cs typeface="Times New Roman" panose="02020603050405020304" pitchFamily="18" charset="0"/>
              <a:sym typeface="+mn-lt"/>
            </a:endParaRPr>
          </a:p>
        </p:txBody>
      </p:sp>
      <p:sp>
        <p:nvSpPr>
          <p:cNvPr id="3" name="矩形 3">
            <a:extLst>
              <a:ext uri="{FF2B5EF4-FFF2-40B4-BE49-F238E27FC236}">
                <a16:creationId xmlns:a16="http://schemas.microsoft.com/office/drawing/2014/main" id="{48510551-53FA-F18A-6B75-376B3BB0AA5C}"/>
              </a:ext>
            </a:extLst>
          </p:cNvPr>
          <p:cNvSpPr/>
          <p:nvPr/>
        </p:nvSpPr>
        <p:spPr>
          <a:xfrm>
            <a:off x="5580112" y="603447"/>
            <a:ext cx="2808312" cy="1968303"/>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lnSpc>
                <a:spcPct val="150000"/>
              </a:lnSpc>
            </a:pPr>
            <a:endParaRPr lang="zh-CN" altLang="en-US" dirty="0">
              <a:cs typeface="+mn-ea"/>
              <a:sym typeface="+mn-lt"/>
            </a:endParaRPr>
          </a:p>
        </p:txBody>
      </p:sp>
      <p:sp>
        <p:nvSpPr>
          <p:cNvPr id="4" name="矩形 3">
            <a:extLst>
              <a:ext uri="{FF2B5EF4-FFF2-40B4-BE49-F238E27FC236}">
                <a16:creationId xmlns:a16="http://schemas.microsoft.com/office/drawing/2014/main" id="{F7044107-230F-9010-06F1-D8010FC6A3BE}"/>
              </a:ext>
            </a:extLst>
          </p:cNvPr>
          <p:cNvSpPr/>
          <p:nvPr/>
        </p:nvSpPr>
        <p:spPr>
          <a:xfrm>
            <a:off x="6246459" y="2571750"/>
            <a:ext cx="2808312" cy="1968303"/>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lnSpc>
                <a:spcPct val="150000"/>
              </a:lnSpc>
            </a:pPr>
            <a:endParaRPr lang="zh-CN" altLang="en-US" dirty="0">
              <a:cs typeface="+mn-ea"/>
              <a:sym typeface="+mn-lt"/>
            </a:endParaRPr>
          </a:p>
        </p:txBody>
      </p:sp>
    </p:spTree>
    <p:extLst>
      <p:ext uri="{BB962C8B-B14F-4D97-AF65-F5344CB8AC3E}">
        <p14:creationId xmlns:p14="http://schemas.microsoft.com/office/powerpoint/2010/main" val="921543086"/>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0" presetClass="entr" presetSubtype="0" decel="10000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700" fill="hold"/>
                                        <p:tgtEl>
                                          <p:spTgt spid="3"/>
                                        </p:tgtEl>
                                        <p:attrNameLst>
                                          <p:attrName>ppt_w</p:attrName>
                                        </p:attrNameLst>
                                      </p:cBhvr>
                                      <p:tavLst>
                                        <p:tav tm="0">
                                          <p:val>
                                            <p:strVal val="#ppt_w+.3"/>
                                          </p:val>
                                        </p:tav>
                                        <p:tav tm="100000">
                                          <p:val>
                                            <p:strVal val="#ppt_w"/>
                                          </p:val>
                                        </p:tav>
                                      </p:tavLst>
                                    </p:anim>
                                    <p:anim calcmode="lin" valueType="num">
                                      <p:cBhvr>
                                        <p:cTn id="14" dur="1700" fill="hold"/>
                                        <p:tgtEl>
                                          <p:spTgt spid="3"/>
                                        </p:tgtEl>
                                        <p:attrNameLst>
                                          <p:attrName>ppt_h</p:attrName>
                                        </p:attrNameLst>
                                      </p:cBhvr>
                                      <p:tavLst>
                                        <p:tav tm="0">
                                          <p:val>
                                            <p:strVal val="#ppt_h"/>
                                          </p:val>
                                        </p:tav>
                                        <p:tav tm="100000">
                                          <p:val>
                                            <p:strVal val="#ppt_h"/>
                                          </p:val>
                                        </p:tav>
                                      </p:tavLst>
                                    </p:anim>
                                    <p:animEffect transition="in" filter="fade">
                                      <p:cBhvr>
                                        <p:cTn id="15" dur="1700"/>
                                        <p:tgtEl>
                                          <p:spTgt spid="3"/>
                                        </p:tgtEl>
                                      </p:cBhvr>
                                    </p:animEffect>
                                  </p:childTnLst>
                                </p:cTn>
                              </p:par>
                            </p:childTnLst>
                          </p:cTn>
                        </p:par>
                        <p:par>
                          <p:cTn id="16" fill="hold">
                            <p:stCondLst>
                              <p:cond delay="2450"/>
                            </p:stCondLst>
                            <p:childTnLst>
                              <p:par>
                                <p:cTn id="17" presetID="50" presetClass="entr" presetSubtype="0" decel="10000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700" fill="hold"/>
                                        <p:tgtEl>
                                          <p:spTgt spid="4"/>
                                        </p:tgtEl>
                                        <p:attrNameLst>
                                          <p:attrName>ppt_w</p:attrName>
                                        </p:attrNameLst>
                                      </p:cBhvr>
                                      <p:tavLst>
                                        <p:tav tm="0">
                                          <p:val>
                                            <p:strVal val="#ppt_w+.3"/>
                                          </p:val>
                                        </p:tav>
                                        <p:tav tm="100000">
                                          <p:val>
                                            <p:strVal val="#ppt_w"/>
                                          </p:val>
                                        </p:tav>
                                      </p:tavLst>
                                    </p:anim>
                                    <p:anim calcmode="lin" valueType="num">
                                      <p:cBhvr>
                                        <p:cTn id="20" dur="1700" fill="hold"/>
                                        <p:tgtEl>
                                          <p:spTgt spid="4"/>
                                        </p:tgtEl>
                                        <p:attrNameLst>
                                          <p:attrName>ppt_h</p:attrName>
                                        </p:attrNameLst>
                                      </p:cBhvr>
                                      <p:tavLst>
                                        <p:tav tm="0">
                                          <p:val>
                                            <p:strVal val="#ppt_h"/>
                                          </p:val>
                                        </p:tav>
                                        <p:tav tm="100000">
                                          <p:val>
                                            <p:strVal val="#ppt_h"/>
                                          </p:val>
                                        </p:tav>
                                      </p:tavLst>
                                    </p:anim>
                                    <p:animEffect transition="in" filter="fade">
                                      <p:cBhvr>
                                        <p:cTn id="21" dur="1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F473F7-AB9C-D6A5-6F7C-E5B0BC812A2F}"/>
              </a:ext>
            </a:extLst>
          </p:cNvPr>
          <p:cNvSpPr txBox="1"/>
          <p:nvPr/>
        </p:nvSpPr>
        <p:spPr>
          <a:xfrm>
            <a:off x="3269383" y="2283718"/>
            <a:ext cx="5256583" cy="707886"/>
          </a:xfrm>
          <a:prstGeom prst="rect">
            <a:avLst/>
          </a:prstGeom>
          <a:noFill/>
        </p:spPr>
        <p:txBody>
          <a:bodyPr wrap="square">
            <a:spAutoFit/>
          </a:bodyPr>
          <a:lstStyle/>
          <a:p>
            <a:pPr algn="just"/>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Độ</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âm</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điện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cs typeface="Times New Roman" panose="02020603050405020304" pitchFamily="18" charset="0"/>
              </a:rPr>
              <a:t> O </a:t>
            </a:r>
            <a:r>
              <a:rPr lang="en-US" sz="2000" dirty="0" err="1">
                <a:solidFill>
                  <a:srgbClr val="000000"/>
                </a:solidFill>
                <a:latin typeface="Times New Roman" panose="02020603050405020304" pitchFamily="18" charset="0"/>
                <a:cs typeface="Times New Roman" panose="02020603050405020304" pitchFamily="18" charset="0"/>
              </a:rPr>
              <a:t>bằng</a:t>
            </a:r>
            <a:r>
              <a:rPr lang="en-US" sz="2000" dirty="0">
                <a:solidFill>
                  <a:srgbClr val="000000"/>
                </a:solidFill>
                <a:latin typeface="Times New Roman" panose="02020603050405020304" pitchFamily="18" charset="0"/>
                <a:cs typeface="Times New Roman" panose="02020603050405020304" pitchFamily="18" charset="0"/>
              </a:rPr>
              <a:t> 3,44; </a:t>
            </a:r>
            <a:r>
              <a:rPr lang="en-US" sz="2000" dirty="0" err="1">
                <a:solidFill>
                  <a:srgbClr val="000000"/>
                </a:solidFill>
                <a:latin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cs typeface="Times New Roman" panose="02020603050405020304" pitchFamily="18" charset="0"/>
              </a:rPr>
              <a:t> H </a:t>
            </a:r>
            <a:r>
              <a:rPr lang="en-US" sz="2000" dirty="0" err="1">
                <a:solidFill>
                  <a:srgbClr val="000000"/>
                </a:solidFill>
                <a:latin typeface="Times New Roman" panose="02020603050405020304" pitchFamily="18" charset="0"/>
                <a:cs typeface="Times New Roman" panose="02020603050405020304" pitchFamily="18" charset="0"/>
              </a:rPr>
              <a:t>bằng</a:t>
            </a:r>
            <a:r>
              <a:rPr lang="en-US" sz="2000" dirty="0">
                <a:solidFill>
                  <a:srgbClr val="000000"/>
                </a:solidFill>
                <a:latin typeface="Times New Roman" panose="02020603050405020304" pitchFamily="18" charset="0"/>
                <a:cs typeface="Times New Roman" panose="02020603050405020304" pitchFamily="18" charset="0"/>
              </a:rPr>
              <a:t> 2,2 </a:t>
            </a:r>
          </a:p>
          <a:p>
            <a:pPr algn="just"/>
            <a:r>
              <a:rPr lang="en-US" sz="2000" dirty="0">
                <a:solidFill>
                  <a:srgbClr val="000000"/>
                </a:solidFill>
                <a:latin typeface="Times New Roman" panose="02020603050405020304" pitchFamily="18" charset="0"/>
                <a:cs typeface="Times New Roman" panose="02020603050405020304" pitchFamily="18" charset="0"/>
              </a:rPr>
              <a:t>⇒ Liên </a:t>
            </a:r>
            <a:r>
              <a:rPr lang="en-US" sz="2000" dirty="0" err="1">
                <a:solidFill>
                  <a:srgbClr val="000000"/>
                </a:solidFill>
                <a:latin typeface="Times New Roman" panose="02020603050405020304" pitchFamily="18" charset="0"/>
                <a:cs typeface="Times New Roman" panose="02020603050405020304" pitchFamily="18" charset="0"/>
              </a:rPr>
              <a:t>kết</a:t>
            </a:r>
            <a:r>
              <a:rPr lang="en-US" sz="2000" dirty="0">
                <a:solidFill>
                  <a:srgbClr val="000000"/>
                </a:solidFill>
                <a:latin typeface="Times New Roman" panose="02020603050405020304" pitchFamily="18" charset="0"/>
                <a:cs typeface="Times New Roman" panose="02020603050405020304" pitchFamily="18" charset="0"/>
              </a:rPr>
              <a:t> O-H </a:t>
            </a:r>
            <a:r>
              <a:rPr lang="en-US" sz="2000" dirty="0" err="1">
                <a:solidFill>
                  <a:srgbClr val="000000"/>
                </a:solidFill>
                <a:latin typeface="Times New Roman" panose="02020603050405020304" pitchFamily="18" charset="0"/>
                <a:cs typeface="Times New Roman" panose="02020603050405020304" pitchFamily="18" charset="0"/>
              </a:rPr>
              <a:t>là</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liên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kết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cộng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hóa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trị</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phân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cực</a:t>
            </a:r>
            <a:endParaRPr lang="en-US" sz="2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B073044-2A8F-4FD5-8FAA-905ADD135859}"/>
              </a:ext>
            </a:extLst>
          </p:cNvPr>
          <p:cNvSpPr txBox="1"/>
          <p:nvPr/>
        </p:nvSpPr>
        <p:spPr>
          <a:xfrm>
            <a:off x="3269383" y="3081903"/>
            <a:ext cx="5907300" cy="707886"/>
          </a:xfrm>
          <a:prstGeom prst="rect">
            <a:avLst/>
          </a:prstGeom>
          <a:noFill/>
        </p:spPr>
        <p:txBody>
          <a:bodyPr wrap="square">
            <a:spAutoFit/>
          </a:bodyPr>
          <a:lstStyle/>
          <a:p>
            <a:pPr algn="just"/>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Độ</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âm</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điện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cs typeface="Times New Roman" panose="02020603050405020304" pitchFamily="18" charset="0"/>
              </a:rPr>
              <a:t> S </a:t>
            </a:r>
            <a:r>
              <a:rPr lang="en-US" sz="2000" dirty="0" err="1">
                <a:solidFill>
                  <a:srgbClr val="000000"/>
                </a:solidFill>
                <a:latin typeface="Times New Roman" panose="02020603050405020304" pitchFamily="18" charset="0"/>
                <a:cs typeface="Times New Roman" panose="02020603050405020304" pitchFamily="18" charset="0"/>
              </a:rPr>
              <a:t>bằng</a:t>
            </a:r>
            <a:r>
              <a:rPr lang="en-US" sz="2000" dirty="0">
                <a:solidFill>
                  <a:srgbClr val="000000"/>
                </a:solidFill>
                <a:latin typeface="Times New Roman" panose="02020603050405020304" pitchFamily="18" charset="0"/>
                <a:cs typeface="Times New Roman" panose="02020603050405020304" pitchFamily="18" charset="0"/>
              </a:rPr>
              <a:t> 2,58; </a:t>
            </a:r>
            <a:r>
              <a:rPr lang="en-US" sz="2000" dirty="0" err="1">
                <a:solidFill>
                  <a:srgbClr val="000000"/>
                </a:solidFill>
                <a:latin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cs typeface="Times New Roman" panose="02020603050405020304" pitchFamily="18" charset="0"/>
              </a:rPr>
              <a:t> H </a:t>
            </a:r>
            <a:r>
              <a:rPr lang="en-US" sz="2000" dirty="0" err="1">
                <a:solidFill>
                  <a:srgbClr val="000000"/>
                </a:solidFill>
                <a:latin typeface="Times New Roman" panose="02020603050405020304" pitchFamily="18" charset="0"/>
                <a:cs typeface="Times New Roman" panose="02020603050405020304" pitchFamily="18" charset="0"/>
              </a:rPr>
              <a:t>bằng</a:t>
            </a:r>
            <a:r>
              <a:rPr lang="en-US" sz="2000" dirty="0">
                <a:solidFill>
                  <a:srgbClr val="000000"/>
                </a:solidFill>
                <a:latin typeface="Times New Roman" panose="02020603050405020304" pitchFamily="18" charset="0"/>
                <a:cs typeface="Times New Roman" panose="02020603050405020304" pitchFamily="18" charset="0"/>
              </a:rPr>
              <a:t> 2,2 </a:t>
            </a:r>
          </a:p>
          <a:p>
            <a:pPr algn="just"/>
            <a:r>
              <a:rPr lang="en-US" sz="2000" dirty="0">
                <a:solidFill>
                  <a:srgbClr val="000000"/>
                </a:solidFill>
                <a:latin typeface="Times New Roman" panose="02020603050405020304" pitchFamily="18" charset="0"/>
                <a:cs typeface="Times New Roman" panose="02020603050405020304" pitchFamily="18" charset="0"/>
              </a:rPr>
              <a:t>⇒ Liên </a:t>
            </a:r>
            <a:r>
              <a:rPr lang="en-US" sz="2000" dirty="0" err="1">
                <a:solidFill>
                  <a:srgbClr val="000000"/>
                </a:solidFill>
                <a:latin typeface="Times New Roman" panose="02020603050405020304" pitchFamily="18" charset="0"/>
                <a:cs typeface="Times New Roman" panose="02020603050405020304" pitchFamily="18" charset="0"/>
              </a:rPr>
              <a:t>kết</a:t>
            </a:r>
            <a:r>
              <a:rPr lang="en-US" sz="2000" dirty="0">
                <a:solidFill>
                  <a:srgbClr val="000000"/>
                </a:solidFill>
                <a:latin typeface="Times New Roman" panose="02020603050405020304" pitchFamily="18" charset="0"/>
                <a:cs typeface="Times New Roman" panose="02020603050405020304" pitchFamily="18" charset="0"/>
              </a:rPr>
              <a:t> S-H </a:t>
            </a:r>
            <a:r>
              <a:rPr lang="en-US" sz="2000" dirty="0" err="1">
                <a:solidFill>
                  <a:srgbClr val="000000"/>
                </a:solidFill>
                <a:latin typeface="Times New Roman" panose="02020603050405020304" pitchFamily="18" charset="0"/>
                <a:cs typeface="Times New Roman" panose="02020603050405020304" pitchFamily="18" charset="0"/>
              </a:rPr>
              <a:t>là</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liên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kết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cộng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hóa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trị</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không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phân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cực</a:t>
            </a:r>
            <a:r>
              <a:rPr lang="en-US" sz="2000" dirty="0">
                <a:solidFill>
                  <a:srgbClr val="000000"/>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FB86B93-425D-C875-589A-AC5F521316EA}"/>
              </a:ext>
            </a:extLst>
          </p:cNvPr>
          <p:cNvSpPr txBox="1"/>
          <p:nvPr/>
        </p:nvSpPr>
        <p:spPr>
          <a:xfrm>
            <a:off x="3461960" y="4011910"/>
            <a:ext cx="5040560" cy="400110"/>
          </a:xfrm>
          <a:prstGeom prst="rect">
            <a:avLst/>
          </a:prstGeom>
          <a:noFill/>
        </p:spPr>
        <p:txBody>
          <a:bodyPr wrap="square">
            <a:spAutoFit/>
          </a:bodyPr>
          <a:lstStyle/>
          <a:p>
            <a:pPr algn="just"/>
            <a:r>
              <a:rPr lang="vi-VN" sz="2000" dirty="0">
                <a:solidFill>
                  <a:srgbClr val="000000"/>
                </a:solidFill>
                <a:latin typeface="Times New Roman" panose="02020603050405020304" pitchFamily="18" charset="0"/>
                <a:cs typeface="Times New Roman" panose="02020603050405020304" pitchFamily="18" charset="0"/>
              </a:rPr>
              <a:t>Vậy liên kết O-H phân cực mạnh hơn.</a:t>
            </a:r>
            <a:endParaRPr lang="en-US" sz="2000" dirty="0">
              <a:latin typeface="Times New Roman" panose="02020603050405020304" pitchFamily="18" charset="0"/>
              <a:cs typeface="Times New Roman" panose="02020603050405020304" pitchFamily="18" charset="0"/>
            </a:endParaRPr>
          </a:p>
        </p:txBody>
      </p:sp>
      <p:sp>
        <p:nvSpPr>
          <p:cNvPr id="8" name="矩形 10">
            <a:extLst>
              <a:ext uri="{FF2B5EF4-FFF2-40B4-BE49-F238E27FC236}">
                <a16:creationId xmlns:a16="http://schemas.microsoft.com/office/drawing/2014/main" id="{39459C86-E195-0D16-DCC5-5392D0E9CC7C}"/>
              </a:ext>
            </a:extLst>
          </p:cNvPr>
          <p:cNvSpPr/>
          <p:nvPr/>
        </p:nvSpPr>
        <p:spPr>
          <a:xfrm>
            <a:off x="0" y="309318"/>
            <a:ext cx="9144000" cy="103219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lIns="65023" tIns="32511" rIns="65023" bIns="32511" rtlCol="0" anchor="ctr"/>
          <a:lstStyle/>
          <a:p>
            <a:pPr algn="ctr"/>
            <a:endParaRPr lang="zh-CN" altLang="en-US" dirty="0">
              <a:cs typeface="+mn-ea"/>
              <a:sym typeface="+mn-lt"/>
            </a:endParaRPr>
          </a:p>
        </p:txBody>
      </p:sp>
      <p:sp>
        <p:nvSpPr>
          <p:cNvPr id="10" name="文本框 66">
            <a:extLst>
              <a:ext uri="{FF2B5EF4-FFF2-40B4-BE49-F238E27FC236}">
                <a16:creationId xmlns:a16="http://schemas.microsoft.com/office/drawing/2014/main" id="{549F00B5-4AE4-6277-07C6-2976D3741FEA}"/>
              </a:ext>
            </a:extLst>
          </p:cNvPr>
          <p:cNvSpPr txBox="1">
            <a:spLocks noChangeArrowheads="1"/>
          </p:cNvSpPr>
          <p:nvPr/>
        </p:nvSpPr>
        <p:spPr bwMode="auto">
          <a:xfrm>
            <a:off x="1187624" y="510825"/>
            <a:ext cx="6624736" cy="738664"/>
          </a:xfrm>
          <a:prstGeom prst="rect">
            <a:avLst/>
          </a:prstGeom>
          <a:noFill/>
          <a:ln>
            <a:noFill/>
          </a:ln>
        </p:spPr>
        <p:txBody>
          <a:bodyPr wrap="square" lIns="0" tIns="0" rIns="0" bIns="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vi-VN" altLang="zh-CN" sz="2400" b="1" i="1" dirty="0">
                <a:solidFill>
                  <a:srgbClr val="FF0000"/>
                </a:solidFill>
                <a:latin typeface="Times New Roman" panose="02020603050405020304" pitchFamily="18" charset="0"/>
                <a:ea typeface="+mn-ea"/>
                <a:cs typeface="Times New Roman" panose="02020603050405020304" pitchFamily="18" charset="0"/>
                <a:sym typeface="+mn-lt"/>
              </a:rPr>
              <a:t>1. </a:t>
            </a:r>
            <a:r>
              <a:rPr lang="vi-VN" altLang="zh-CN" sz="2400" b="1" i="1" dirty="0">
                <a:solidFill>
                  <a:schemeClr val="tx2">
                    <a:lumMod val="50000"/>
                  </a:schemeClr>
                </a:solidFill>
                <a:latin typeface="Times New Roman" panose="02020603050405020304" pitchFamily="18" charset="0"/>
                <a:ea typeface="+mn-ea"/>
                <a:cs typeface="Times New Roman" panose="02020603050405020304" pitchFamily="18" charset="0"/>
                <a:sym typeface="+mn-lt"/>
              </a:rPr>
              <a:t>Giữa liên kết S-H và liên kết O-H, liên kết nào phân cực mạnh hơn? Vì sao?</a:t>
            </a:r>
            <a:endParaRPr lang="en-US" altLang="zh-CN" sz="2400" b="1" i="1" dirty="0">
              <a:solidFill>
                <a:schemeClr val="tx2">
                  <a:lumMod val="50000"/>
                </a:schemeClr>
              </a:solidFill>
              <a:latin typeface="Times New Roman" panose="02020603050405020304" pitchFamily="18" charset="0"/>
              <a:ea typeface="+mn-ea"/>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5853314D-E430-BB09-3DDA-0AC15B015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889" y="1697482"/>
            <a:ext cx="2195737" cy="1620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AFB76173-1FF7-F4E6-7BD8-C5F0AFFAA069}"/>
              </a:ext>
            </a:extLst>
          </p:cNvPr>
          <p:cNvPicPr>
            <a:picLocks noChangeAspect="1"/>
          </p:cNvPicPr>
          <p:nvPr/>
        </p:nvPicPr>
        <p:blipFill rotWithShape="1">
          <a:blip r:embed="rId3">
            <a:extLst>
              <a:ext uri="{28A0092B-C50C-407E-A947-70E740481C1C}">
                <a14:useLocalDpi xmlns:a14="http://schemas.microsoft.com/office/drawing/2010/main" val="0"/>
              </a:ext>
            </a:extLst>
          </a:blip>
          <a:srcRect l="18327" r="21847" b="22514"/>
          <a:stretch/>
        </p:blipFill>
        <p:spPr>
          <a:xfrm>
            <a:off x="107504" y="3317826"/>
            <a:ext cx="2160240" cy="16105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6EB4C4F2-49C4-CE2B-258E-9B39D1B895CC}"/>
              </a:ext>
            </a:extLst>
          </p:cNvPr>
          <p:cNvSpPr/>
          <p:nvPr/>
        </p:nvSpPr>
        <p:spPr>
          <a:xfrm>
            <a:off x="5051326" y="1599099"/>
            <a:ext cx="1861828" cy="468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anose="02020603050405020304" pitchFamily="18" charset="0"/>
                <a:cs typeface="Times New Roman" panose="02020603050405020304" pitchFamily="18" charset="0"/>
              </a:rPr>
              <a:t>Lời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giải</a:t>
            </a:r>
            <a:endParaRPr lang="en-US" sz="2400" b="1" i="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D444CD9-57AD-C3E7-5D4D-1C4BE052C3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094" y="209927"/>
            <a:ext cx="1131590" cy="1131590"/>
          </a:xfrm>
          <a:prstGeom prst="rect">
            <a:avLst/>
          </a:prstGeom>
        </p:spPr>
      </p:pic>
    </p:spTree>
    <p:extLst>
      <p:ext uri="{BB962C8B-B14F-4D97-AF65-F5344CB8AC3E}">
        <p14:creationId xmlns:p14="http://schemas.microsoft.com/office/powerpoint/2010/main" val="4138539982"/>
      </p:ext>
    </p:extLst>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42" presetClass="entr" presetSubtype="0" fill="hold" grpId="0" nodeType="withEffect">
                                  <p:stCondLst>
                                    <p:cond delay="7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ircle(in)">
                                      <p:cBhvr>
                                        <p:cTn id="36" dur="2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6" grpId="0"/>
      <p:bldP spid="8" grpId="0" animBg="1"/>
      <p:bldP spid="10" grpId="0"/>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0"/>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heme/theme1.xml><?xml version="1.0" encoding="utf-8"?>
<a:theme xmlns:a="http://schemas.openxmlformats.org/drawingml/2006/main" name="www.freeppt7.com">
  <a:themeElements>
    <a:clrScheme name="自定义 929">
      <a:dk1>
        <a:sysClr val="windowText" lastClr="000000"/>
      </a:dk1>
      <a:lt1>
        <a:sysClr val="window" lastClr="FFFFFF"/>
      </a:lt1>
      <a:dk2>
        <a:srgbClr val="9F7B63"/>
      </a:dk2>
      <a:lt2>
        <a:srgbClr val="E7E6E6"/>
      </a:lt2>
      <a:accent1>
        <a:srgbClr val="EE4238"/>
      </a:accent1>
      <a:accent2>
        <a:srgbClr val="0FA3D1"/>
      </a:accent2>
      <a:accent3>
        <a:srgbClr val="8A6CAC"/>
      </a:accent3>
      <a:accent4>
        <a:srgbClr val="FB8102"/>
      </a:accent4>
      <a:accent5>
        <a:srgbClr val="EE4238"/>
      </a:accent5>
      <a:accent6>
        <a:srgbClr val="0FA3D1"/>
      </a:accent6>
      <a:hlink>
        <a:srgbClr val="F48E77"/>
      </a:hlink>
      <a:folHlink>
        <a:srgbClr val="A1BD70"/>
      </a:folHlink>
    </a:clrScheme>
    <a:fontScheme name="chhthuau">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4434</TotalTime>
  <Words>2348</Words>
  <Application>Microsoft Office PowerPoint</Application>
  <PresentationFormat>On-screen Show (16:9)</PresentationFormat>
  <Paragraphs>195</Paragraphs>
  <Slides>50</Slides>
  <Notes>13</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50</vt:i4>
      </vt:variant>
    </vt:vector>
  </HeadingPairs>
  <TitlesOfParts>
    <vt:vector size="61" baseType="lpstr">
      <vt:lpstr>微软雅黑</vt:lpstr>
      <vt:lpstr>Arial</vt:lpstr>
      <vt:lpstr>Calibri</vt:lpstr>
      <vt:lpstr>Fira Sans</vt:lpstr>
      <vt:lpstr>inpin heiti</vt:lpstr>
      <vt:lpstr>Merriweather</vt:lpstr>
      <vt:lpstr>Montserrat</vt:lpstr>
      <vt:lpstr>Nunito</vt:lpstr>
      <vt:lpstr>Times New Roman</vt: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Quế Liên Đặng</cp:lastModifiedBy>
  <cp:revision>451</cp:revision>
  <dcterms:created xsi:type="dcterms:W3CDTF">2014-11-09T01:07:25Z</dcterms:created>
  <dcterms:modified xsi:type="dcterms:W3CDTF">2022-07-26T14:30:42Z</dcterms:modified>
</cp:coreProperties>
</file>