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54"/>
  </p:notesMasterIdLst>
  <p:sldIdLst>
    <p:sldId id="351" r:id="rId2"/>
    <p:sldId id="256" r:id="rId3"/>
    <p:sldId id="259" r:id="rId4"/>
    <p:sldId id="402" r:id="rId5"/>
    <p:sldId id="401" r:id="rId6"/>
    <p:sldId id="403" r:id="rId7"/>
    <p:sldId id="404" r:id="rId8"/>
    <p:sldId id="405" r:id="rId9"/>
    <p:sldId id="406" r:id="rId10"/>
    <p:sldId id="407" r:id="rId11"/>
    <p:sldId id="333" r:id="rId12"/>
    <p:sldId id="257" r:id="rId13"/>
    <p:sldId id="411" r:id="rId14"/>
    <p:sldId id="334" r:id="rId15"/>
    <p:sldId id="396" r:id="rId16"/>
    <p:sldId id="397" r:id="rId17"/>
    <p:sldId id="398" r:id="rId18"/>
    <p:sldId id="412" r:id="rId19"/>
    <p:sldId id="399" r:id="rId20"/>
    <p:sldId id="400" r:id="rId21"/>
    <p:sldId id="410" r:id="rId22"/>
    <p:sldId id="408" r:id="rId23"/>
    <p:sldId id="309" r:id="rId24"/>
    <p:sldId id="375" r:id="rId25"/>
    <p:sldId id="376" r:id="rId26"/>
    <p:sldId id="313" r:id="rId27"/>
    <p:sldId id="314" r:id="rId28"/>
    <p:sldId id="338" r:id="rId29"/>
    <p:sldId id="316" r:id="rId30"/>
    <p:sldId id="378" r:id="rId31"/>
    <p:sldId id="379" r:id="rId32"/>
    <p:sldId id="318" r:id="rId33"/>
    <p:sldId id="320" r:id="rId34"/>
    <p:sldId id="381" r:id="rId35"/>
    <p:sldId id="339" r:id="rId36"/>
    <p:sldId id="341" r:id="rId37"/>
    <p:sldId id="322" r:id="rId38"/>
    <p:sldId id="383" r:id="rId39"/>
    <p:sldId id="384" r:id="rId40"/>
    <p:sldId id="385" r:id="rId41"/>
    <p:sldId id="382" r:id="rId42"/>
    <p:sldId id="386" r:id="rId43"/>
    <p:sldId id="321" r:id="rId44"/>
    <p:sldId id="346" r:id="rId45"/>
    <p:sldId id="390" r:id="rId46"/>
    <p:sldId id="347" r:id="rId47"/>
    <p:sldId id="391" r:id="rId48"/>
    <p:sldId id="392" r:id="rId49"/>
    <p:sldId id="348" r:id="rId50"/>
    <p:sldId id="349" r:id="rId51"/>
    <p:sldId id="393" r:id="rId52"/>
    <p:sldId id="350" r:id="rId53"/>
  </p:sldIdLst>
  <p:sldSz cx="9144000" cy="5143500" type="screen16x9"/>
  <p:notesSz cx="6858000" cy="9144000"/>
  <p:embeddedFontLst>
    <p:embeddedFont>
      <p:font typeface="#9Slide03 SFU Futura_07" panose="020B0604020202020204" charset="0"/>
      <p:bold r:id="rId55"/>
    </p:embeddedFont>
    <p:embeddedFont>
      <p:font typeface="#9Slide07 Crocante" panose="020B0604020202020204" charset="0"/>
      <p:regular r:id="rId56"/>
    </p:embeddedFont>
    <p:embeddedFont>
      <p:font typeface="Barriecito" panose="020B0604020202020204" charset="0"/>
      <p:regular r:id="rId57"/>
    </p:embeddedFont>
    <p:embeddedFont>
      <p:font typeface="Cambria Math" panose="02040503050406030204" pitchFamily="18" charset="0"/>
      <p:regular r:id="rId58"/>
    </p:embeddedFont>
    <p:embeddedFont>
      <p:font typeface="Dosis" pitchFamily="2"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6F"/>
    <a:srgbClr val="C2CE97"/>
    <a:srgbClr val="FED6B4"/>
    <a:srgbClr val="FC1E53"/>
    <a:srgbClr val="333399"/>
    <a:srgbClr val="3D3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C938D-4704-43A1-A213-CD4444197465}" v="128" dt="2022-12-27T07:16:41.450"/>
  </p1510:revLst>
</p1510:revInfo>
</file>

<file path=ppt/tableStyles.xml><?xml version="1.0" encoding="utf-8"?>
<a:tblStyleLst xmlns:a="http://schemas.openxmlformats.org/drawingml/2006/main" def="{D73A2904-7266-4CEB-9D66-3FE9431BBE7A}">
  <a:tblStyle styleId="{D73A2904-7266-4CEB-9D66-3FE9431BBE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660"/>
  </p:normalViewPr>
  <p:slideViewPr>
    <p:cSldViewPr snapToGrid="0">
      <p:cViewPr varScale="1">
        <p:scale>
          <a:sx n="55" d="100"/>
          <a:sy n="55" d="100"/>
        </p:scale>
        <p:origin x="90"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ny Pham" userId="033a8e10086f5e2e" providerId="LiveId" clId="{88D91530-B7AC-4D13-AF2B-93F4F83DFB59}"/>
    <pc:docChg chg="custSel addSld modSld">
      <pc:chgData name="Jonny Pham" userId="033a8e10086f5e2e" providerId="LiveId" clId="{88D91530-B7AC-4D13-AF2B-93F4F83DFB59}" dt="2022-12-25T06:27:08.748" v="747" actId="1076"/>
      <pc:docMkLst>
        <pc:docMk/>
      </pc:docMkLst>
      <pc:sldChg chg="modSp">
        <pc:chgData name="Jonny Pham" userId="033a8e10086f5e2e" providerId="LiveId" clId="{88D91530-B7AC-4D13-AF2B-93F4F83DFB59}" dt="2022-12-25T05:38:10.290" v="138" actId="20577"/>
        <pc:sldMkLst>
          <pc:docMk/>
          <pc:sldMk cId="1347378443" sldId="397"/>
        </pc:sldMkLst>
        <pc:spChg chg="mod">
          <ac:chgData name="Jonny Pham" userId="033a8e10086f5e2e" providerId="LiveId" clId="{88D91530-B7AC-4D13-AF2B-93F4F83DFB59}" dt="2022-12-25T05:38:10.290" v="138" actId="20577"/>
          <ac:spMkLst>
            <pc:docMk/>
            <pc:sldMk cId="1347378443" sldId="397"/>
            <ac:spMk id="2" creationId="{64D7F510-6A57-42CC-B602-B6E68AB2C7DE}"/>
          </ac:spMkLst>
        </pc:spChg>
      </pc:sldChg>
      <pc:sldChg chg="addSp delSp modSp mod delAnim modAnim">
        <pc:chgData name="Jonny Pham" userId="033a8e10086f5e2e" providerId="LiveId" clId="{88D91530-B7AC-4D13-AF2B-93F4F83DFB59}" dt="2022-12-25T05:52:03.829" v="577"/>
        <pc:sldMkLst>
          <pc:docMk/>
          <pc:sldMk cId="299121943" sldId="404"/>
        </pc:sldMkLst>
        <pc:spChg chg="mod">
          <ac:chgData name="Jonny Pham" userId="033a8e10086f5e2e" providerId="LiveId" clId="{88D91530-B7AC-4D13-AF2B-93F4F83DFB59}" dt="2022-12-25T05:49:59.384" v="536" actId="20577"/>
          <ac:spMkLst>
            <pc:docMk/>
            <pc:sldMk cId="299121943" sldId="404"/>
            <ac:spMk id="176" creationId="{1847E24B-2D1F-F7F1-FF75-86FFCEB6C6C8}"/>
          </ac:spMkLst>
        </pc:spChg>
        <pc:spChg chg="mod">
          <ac:chgData name="Jonny Pham" userId="033a8e10086f5e2e" providerId="LiveId" clId="{88D91530-B7AC-4D13-AF2B-93F4F83DFB59}" dt="2022-12-25T05:50:10.479" v="567" actId="20577"/>
          <ac:spMkLst>
            <pc:docMk/>
            <pc:sldMk cId="299121943" sldId="404"/>
            <ac:spMk id="177" creationId="{DFAF939C-FEFF-F068-3B10-C3EDE07453BB}"/>
          </ac:spMkLst>
        </pc:spChg>
        <pc:picChg chg="del">
          <ac:chgData name="Jonny Pham" userId="033a8e10086f5e2e" providerId="LiveId" clId="{88D91530-B7AC-4D13-AF2B-93F4F83DFB59}" dt="2022-12-25T05:51:24.169" v="568" actId="478"/>
          <ac:picMkLst>
            <pc:docMk/>
            <pc:sldMk cId="299121943" sldId="404"/>
            <ac:picMk id="178" creationId="{73729FE7-AE3F-FED0-BAF4-CDA5FDD6DC18}"/>
          </ac:picMkLst>
        </pc:picChg>
        <pc:picChg chg="add mod">
          <ac:chgData name="Jonny Pham" userId="033a8e10086f5e2e" providerId="LiveId" clId="{88D91530-B7AC-4D13-AF2B-93F4F83DFB59}" dt="2022-12-25T05:51:55.751" v="576" actId="732"/>
          <ac:picMkLst>
            <pc:docMk/>
            <pc:sldMk cId="299121943" sldId="404"/>
            <ac:picMk id="1026" creationId="{0798718D-ED10-9AB8-F775-452E09D76A03}"/>
          </ac:picMkLst>
        </pc:picChg>
      </pc:sldChg>
      <pc:sldChg chg="addSp delSp modSp mod delAnim modAnim">
        <pc:chgData name="Jonny Pham" userId="033a8e10086f5e2e" providerId="LiveId" clId="{88D91530-B7AC-4D13-AF2B-93F4F83DFB59}" dt="2022-12-25T06:23:10.912" v="579"/>
        <pc:sldMkLst>
          <pc:docMk/>
          <pc:sldMk cId="3756132954" sldId="410"/>
        </pc:sldMkLst>
        <pc:picChg chg="del">
          <ac:chgData name="Jonny Pham" userId="033a8e10086f5e2e" providerId="LiveId" clId="{88D91530-B7AC-4D13-AF2B-93F4F83DFB59}" dt="2022-12-25T06:23:00.171" v="578" actId="478"/>
          <ac:picMkLst>
            <pc:docMk/>
            <pc:sldMk cId="3756132954" sldId="410"/>
            <ac:picMk id="4" creationId="{B76E44B7-1CA1-94F0-734F-83F0832E0CF1}"/>
          </ac:picMkLst>
        </pc:picChg>
        <pc:picChg chg="add mod">
          <ac:chgData name="Jonny Pham" userId="033a8e10086f5e2e" providerId="LiveId" clId="{88D91530-B7AC-4D13-AF2B-93F4F83DFB59}" dt="2022-12-25T06:23:10.912" v="579"/>
          <ac:picMkLst>
            <pc:docMk/>
            <pc:sldMk cId="3756132954" sldId="410"/>
            <ac:picMk id="5" creationId="{5BE3C670-55BF-1E2E-86DC-470266C6E950}"/>
          </ac:picMkLst>
        </pc:picChg>
      </pc:sldChg>
      <pc:sldChg chg="modSp add mod modAnim">
        <pc:chgData name="Jonny Pham" userId="033a8e10086f5e2e" providerId="LiveId" clId="{88D91530-B7AC-4D13-AF2B-93F4F83DFB59}" dt="2022-12-25T06:27:08.748" v="747" actId="1076"/>
        <pc:sldMkLst>
          <pc:docMk/>
          <pc:sldMk cId="2639795826" sldId="411"/>
        </pc:sldMkLst>
        <pc:spChg chg="mod">
          <ac:chgData name="Jonny Pham" userId="033a8e10086f5e2e" providerId="LiveId" clId="{88D91530-B7AC-4D13-AF2B-93F4F83DFB59}" dt="2022-12-25T05:47:09.520" v="459" actId="1036"/>
          <ac:spMkLst>
            <pc:docMk/>
            <pc:sldMk cId="2639795826" sldId="411"/>
            <ac:spMk id="4" creationId="{B01582FF-2720-6823-1BAB-891D4F500E78}"/>
          </ac:spMkLst>
        </pc:spChg>
        <pc:spChg chg="mod">
          <ac:chgData name="Jonny Pham" userId="033a8e10086f5e2e" providerId="LiveId" clId="{88D91530-B7AC-4D13-AF2B-93F4F83DFB59}" dt="2022-12-25T06:26:13.231" v="607" actId="20577"/>
          <ac:spMkLst>
            <pc:docMk/>
            <pc:sldMk cId="2639795826" sldId="411"/>
            <ac:spMk id="207" creationId="{26C73BC2-5336-73AA-ED1C-AF1CE3363A4B}"/>
          </ac:spMkLst>
        </pc:spChg>
        <pc:spChg chg="mod">
          <ac:chgData name="Jonny Pham" userId="033a8e10086f5e2e" providerId="LiveId" clId="{88D91530-B7AC-4D13-AF2B-93F4F83DFB59}" dt="2022-12-25T06:27:08.748" v="747" actId="1076"/>
          <ac:spMkLst>
            <pc:docMk/>
            <pc:sldMk cId="2639795826" sldId="411"/>
            <ac:spMk id="2936" creationId="{00000000-0000-0000-0000-000000000000}"/>
          </ac:spMkLst>
        </pc:spChg>
      </pc:sldChg>
      <pc:sldChg chg="add">
        <pc:chgData name="Jonny Pham" userId="033a8e10086f5e2e" providerId="LiveId" clId="{88D91530-B7AC-4D13-AF2B-93F4F83DFB59}" dt="2022-12-25T06:26:01.852" v="580" actId="2890"/>
        <pc:sldMkLst>
          <pc:docMk/>
          <pc:sldMk cId="2490917562" sldId="412"/>
        </pc:sldMkLst>
      </pc:sldChg>
    </pc:docChg>
  </pc:docChgLst>
  <pc:docChgLst>
    <pc:chgData name="Jonny Pham" userId="033a8e10086f5e2e" providerId="LiveId" clId="{96544149-B481-42A4-AFAD-6C107C3EF9E9}"/>
    <pc:docChg chg="undo custSel addSld delSld modSld">
      <pc:chgData name="Jonny Pham" userId="033a8e10086f5e2e" providerId="LiveId" clId="{96544149-B481-42A4-AFAD-6C107C3EF9E9}" dt="2022-12-19T17:29:51.676" v="2067" actId="47"/>
      <pc:docMkLst>
        <pc:docMk/>
      </pc:docMkLst>
      <pc:sldChg chg="modSp mod">
        <pc:chgData name="Jonny Pham" userId="033a8e10086f5e2e" providerId="LiveId" clId="{96544149-B481-42A4-AFAD-6C107C3EF9E9}" dt="2022-12-19T15:37:32.023" v="20" actId="1076"/>
        <pc:sldMkLst>
          <pc:docMk/>
          <pc:sldMk cId="0" sldId="256"/>
        </pc:sldMkLst>
        <pc:spChg chg="mod">
          <ac:chgData name="Jonny Pham" userId="033a8e10086f5e2e" providerId="LiveId" clId="{96544149-B481-42A4-AFAD-6C107C3EF9E9}" dt="2022-12-19T15:37:28.380" v="19" actId="122"/>
          <ac:spMkLst>
            <pc:docMk/>
            <pc:sldMk cId="0" sldId="256"/>
            <ac:spMk id="368" creationId="{1E14E229-5857-F91B-4A99-1B853D3621EC}"/>
          </ac:spMkLst>
        </pc:spChg>
        <pc:grpChg chg="mod">
          <ac:chgData name="Jonny Pham" userId="033a8e10086f5e2e" providerId="LiveId" clId="{96544149-B481-42A4-AFAD-6C107C3EF9E9}" dt="2022-12-19T15:37:32.023" v="20" actId="1076"/>
          <ac:grpSpMkLst>
            <pc:docMk/>
            <pc:sldMk cId="0" sldId="256"/>
            <ac:grpSpMk id="9" creationId="{53909021-CB64-BC03-390A-06B5485DCD4C}"/>
          </ac:grpSpMkLst>
        </pc:grpChg>
      </pc:sldChg>
      <pc:sldChg chg="modSp mod">
        <pc:chgData name="Jonny Pham" userId="033a8e10086f5e2e" providerId="LiveId" clId="{96544149-B481-42A4-AFAD-6C107C3EF9E9}" dt="2022-12-19T15:37:56.574" v="24" actId="1076"/>
        <pc:sldMkLst>
          <pc:docMk/>
          <pc:sldMk cId="0" sldId="257"/>
        </pc:sldMkLst>
        <pc:spChg chg="mod">
          <ac:chgData name="Jonny Pham" userId="033a8e10086f5e2e" providerId="LiveId" clId="{96544149-B481-42A4-AFAD-6C107C3EF9E9}" dt="2022-12-19T15:37:56.574" v="24" actId="1076"/>
          <ac:spMkLst>
            <pc:docMk/>
            <pc:sldMk cId="0" sldId="257"/>
            <ac:spMk id="6" creationId="{02D0F677-3792-8EC5-F815-4F893DC1E8EB}"/>
          </ac:spMkLst>
        </pc:spChg>
      </pc:sldChg>
      <pc:sldChg chg="delSp modSp mod delAnim modAnim">
        <pc:chgData name="Jonny Pham" userId="033a8e10086f5e2e" providerId="LiveId" clId="{96544149-B481-42A4-AFAD-6C107C3EF9E9}" dt="2022-12-19T15:38:32.099" v="45" actId="1036"/>
        <pc:sldMkLst>
          <pc:docMk/>
          <pc:sldMk cId="0" sldId="259"/>
        </pc:sldMkLst>
        <pc:spChg chg="mod">
          <ac:chgData name="Jonny Pham" userId="033a8e10086f5e2e" providerId="LiveId" clId="{96544149-B481-42A4-AFAD-6C107C3EF9E9}" dt="2022-12-19T15:38:32.099" v="45" actId="1036"/>
          <ac:spMkLst>
            <pc:docMk/>
            <pc:sldMk cId="0" sldId="259"/>
            <ac:spMk id="2397" creationId="{00000000-0000-0000-0000-000000000000}"/>
          </ac:spMkLst>
        </pc:spChg>
        <pc:grpChg chg="del">
          <ac:chgData name="Jonny Pham" userId="033a8e10086f5e2e" providerId="LiveId" clId="{96544149-B481-42A4-AFAD-6C107C3EF9E9}" dt="2022-12-19T15:38:12.417" v="25" actId="478"/>
          <ac:grpSpMkLst>
            <pc:docMk/>
            <pc:sldMk cId="0" sldId="259"/>
            <ac:grpSpMk id="2" creationId="{63E7351D-BB4E-6671-A160-A3DD3297AA25}"/>
          </ac:grpSpMkLst>
        </pc:grpChg>
        <pc:grpChg chg="del">
          <ac:chgData name="Jonny Pham" userId="033a8e10086f5e2e" providerId="LiveId" clId="{96544149-B481-42A4-AFAD-6C107C3EF9E9}" dt="2022-12-19T15:38:15.132" v="26" actId="478"/>
          <ac:grpSpMkLst>
            <pc:docMk/>
            <pc:sldMk cId="0" sldId="259"/>
            <ac:grpSpMk id="14" creationId="{0AA6DD8A-B863-D234-2391-733CB7514EB6}"/>
          </ac:grpSpMkLst>
        </pc:grpChg>
        <pc:grpChg chg="del">
          <ac:chgData name="Jonny Pham" userId="033a8e10086f5e2e" providerId="LiveId" clId="{96544149-B481-42A4-AFAD-6C107C3EF9E9}" dt="2022-12-19T15:38:12.417" v="25" actId="478"/>
          <ac:grpSpMkLst>
            <pc:docMk/>
            <pc:sldMk cId="0" sldId="259"/>
            <ac:grpSpMk id="15" creationId="{0FBA51DB-6E3E-F4A6-36A4-309B6FBA5ABF}"/>
          </ac:grpSpMkLst>
        </pc:grpChg>
      </pc:sldChg>
      <pc:sldChg chg="del">
        <pc:chgData name="Jonny Pham" userId="033a8e10086f5e2e" providerId="LiveId" clId="{96544149-B481-42A4-AFAD-6C107C3EF9E9}" dt="2022-12-19T17:29:51.676" v="2067" actId="47"/>
        <pc:sldMkLst>
          <pc:docMk/>
          <pc:sldMk cId="0" sldId="260"/>
        </pc:sldMkLst>
      </pc:sldChg>
      <pc:sldChg chg="del">
        <pc:chgData name="Jonny Pham" userId="033a8e10086f5e2e" providerId="LiveId" clId="{96544149-B481-42A4-AFAD-6C107C3EF9E9}" dt="2022-12-19T17:29:51.676" v="2067" actId="47"/>
        <pc:sldMkLst>
          <pc:docMk/>
          <pc:sldMk cId="0" sldId="261"/>
        </pc:sldMkLst>
      </pc:sldChg>
      <pc:sldChg chg="del">
        <pc:chgData name="Jonny Pham" userId="033a8e10086f5e2e" providerId="LiveId" clId="{96544149-B481-42A4-AFAD-6C107C3EF9E9}" dt="2022-12-19T17:29:51.676" v="2067" actId="47"/>
        <pc:sldMkLst>
          <pc:docMk/>
          <pc:sldMk cId="0" sldId="267"/>
        </pc:sldMkLst>
      </pc:sldChg>
      <pc:sldChg chg="addSp delSp modSp del mod">
        <pc:chgData name="Jonny Pham" userId="033a8e10086f5e2e" providerId="LiveId" clId="{96544149-B481-42A4-AFAD-6C107C3EF9E9}" dt="2022-12-19T17:29:51.676" v="2067" actId="47"/>
        <pc:sldMkLst>
          <pc:docMk/>
          <pc:sldMk cId="3567241374" sldId="290"/>
        </pc:sldMkLst>
        <pc:spChg chg="add del mod">
          <ac:chgData name="Jonny Pham" userId="033a8e10086f5e2e" providerId="LiveId" clId="{96544149-B481-42A4-AFAD-6C107C3EF9E9}" dt="2022-12-19T15:42:20.564" v="99" actId="21"/>
          <ac:spMkLst>
            <pc:docMk/>
            <pc:sldMk cId="3567241374" sldId="290"/>
            <ac:spMk id="2" creationId="{19462577-24EB-1840-64E2-391CBA88C4D4}"/>
          </ac:spMkLst>
        </pc:spChg>
        <pc:spChg chg="mod">
          <ac:chgData name="Jonny Pham" userId="033a8e10086f5e2e" providerId="LiveId" clId="{96544149-B481-42A4-AFAD-6C107C3EF9E9}" dt="2022-12-19T15:42:22.655" v="101" actId="1076"/>
          <ac:spMkLst>
            <pc:docMk/>
            <pc:sldMk cId="3567241374" sldId="290"/>
            <ac:spMk id="7" creationId="{B1D9DB17-A44C-2D5D-41E1-F2B00ABD939E}"/>
          </ac:spMkLst>
        </pc:spChg>
        <pc:spChg chg="mod">
          <ac:chgData name="Jonny Pham" userId="033a8e10086f5e2e" providerId="LiveId" clId="{96544149-B481-42A4-AFAD-6C107C3EF9E9}" dt="2022-12-19T15:42:20.564" v="99" actId="21"/>
          <ac:spMkLst>
            <pc:docMk/>
            <pc:sldMk cId="3567241374" sldId="290"/>
            <ac:spMk id="10" creationId="{109F6690-5FC9-9EDC-651D-38B996F335C3}"/>
          </ac:spMkLst>
        </pc:spChg>
        <pc:grpChg chg="add del">
          <ac:chgData name="Jonny Pham" userId="033a8e10086f5e2e" providerId="LiveId" clId="{96544149-B481-42A4-AFAD-6C107C3EF9E9}" dt="2022-12-19T15:42:20.564" v="99" actId="21"/>
          <ac:grpSpMkLst>
            <pc:docMk/>
            <pc:sldMk cId="3567241374" sldId="290"/>
            <ac:grpSpMk id="30" creationId="{90C4A286-15D9-D909-E24A-3F0CB14B65A2}"/>
          </ac:grpSpMkLst>
        </pc:grpChg>
      </pc:sldChg>
      <pc:sldChg chg="del">
        <pc:chgData name="Jonny Pham" userId="033a8e10086f5e2e" providerId="LiveId" clId="{96544149-B481-42A4-AFAD-6C107C3EF9E9}" dt="2022-12-19T17:29:51.676" v="2067" actId="47"/>
        <pc:sldMkLst>
          <pc:docMk/>
          <pc:sldMk cId="2576773504" sldId="291"/>
        </pc:sldMkLst>
      </pc:sldChg>
      <pc:sldChg chg="del">
        <pc:chgData name="Jonny Pham" userId="033a8e10086f5e2e" providerId="LiveId" clId="{96544149-B481-42A4-AFAD-6C107C3EF9E9}" dt="2022-12-19T17:29:51.676" v="2067" actId="47"/>
        <pc:sldMkLst>
          <pc:docMk/>
          <pc:sldMk cId="1536032345" sldId="292"/>
        </pc:sldMkLst>
      </pc:sldChg>
      <pc:sldChg chg="del">
        <pc:chgData name="Jonny Pham" userId="033a8e10086f5e2e" providerId="LiveId" clId="{96544149-B481-42A4-AFAD-6C107C3EF9E9}" dt="2022-12-19T17:29:51.676" v="2067" actId="47"/>
        <pc:sldMkLst>
          <pc:docMk/>
          <pc:sldMk cId="3022026795" sldId="293"/>
        </pc:sldMkLst>
      </pc:sldChg>
      <pc:sldChg chg="del">
        <pc:chgData name="Jonny Pham" userId="033a8e10086f5e2e" providerId="LiveId" clId="{96544149-B481-42A4-AFAD-6C107C3EF9E9}" dt="2022-12-19T17:29:51.676" v="2067" actId="47"/>
        <pc:sldMkLst>
          <pc:docMk/>
          <pc:sldMk cId="4286799768" sldId="294"/>
        </pc:sldMkLst>
      </pc:sldChg>
      <pc:sldChg chg="del">
        <pc:chgData name="Jonny Pham" userId="033a8e10086f5e2e" providerId="LiveId" clId="{96544149-B481-42A4-AFAD-6C107C3EF9E9}" dt="2022-12-19T17:29:51.676" v="2067" actId="47"/>
        <pc:sldMkLst>
          <pc:docMk/>
          <pc:sldMk cId="1528733737" sldId="295"/>
        </pc:sldMkLst>
      </pc:sldChg>
      <pc:sldChg chg="del">
        <pc:chgData name="Jonny Pham" userId="033a8e10086f5e2e" providerId="LiveId" clId="{96544149-B481-42A4-AFAD-6C107C3EF9E9}" dt="2022-12-19T17:29:51.676" v="2067" actId="47"/>
        <pc:sldMkLst>
          <pc:docMk/>
          <pc:sldMk cId="3263485432" sldId="296"/>
        </pc:sldMkLst>
      </pc:sldChg>
      <pc:sldChg chg="del">
        <pc:chgData name="Jonny Pham" userId="033a8e10086f5e2e" providerId="LiveId" clId="{96544149-B481-42A4-AFAD-6C107C3EF9E9}" dt="2022-12-19T17:29:51.676" v="2067" actId="47"/>
        <pc:sldMkLst>
          <pc:docMk/>
          <pc:sldMk cId="136427989" sldId="297"/>
        </pc:sldMkLst>
      </pc:sldChg>
      <pc:sldChg chg="del">
        <pc:chgData name="Jonny Pham" userId="033a8e10086f5e2e" providerId="LiveId" clId="{96544149-B481-42A4-AFAD-6C107C3EF9E9}" dt="2022-12-19T17:29:51.676" v="2067" actId="47"/>
        <pc:sldMkLst>
          <pc:docMk/>
          <pc:sldMk cId="2901635144" sldId="298"/>
        </pc:sldMkLst>
      </pc:sldChg>
      <pc:sldChg chg="del">
        <pc:chgData name="Jonny Pham" userId="033a8e10086f5e2e" providerId="LiveId" clId="{96544149-B481-42A4-AFAD-6C107C3EF9E9}" dt="2022-12-19T17:29:51.676" v="2067" actId="47"/>
        <pc:sldMkLst>
          <pc:docMk/>
          <pc:sldMk cId="3463670121" sldId="299"/>
        </pc:sldMkLst>
      </pc:sldChg>
      <pc:sldChg chg="del">
        <pc:chgData name="Jonny Pham" userId="033a8e10086f5e2e" providerId="LiveId" clId="{96544149-B481-42A4-AFAD-6C107C3EF9E9}" dt="2022-12-19T17:29:51.676" v="2067" actId="47"/>
        <pc:sldMkLst>
          <pc:docMk/>
          <pc:sldMk cId="869568966" sldId="300"/>
        </pc:sldMkLst>
      </pc:sldChg>
      <pc:sldChg chg="del">
        <pc:chgData name="Jonny Pham" userId="033a8e10086f5e2e" providerId="LiveId" clId="{96544149-B481-42A4-AFAD-6C107C3EF9E9}" dt="2022-12-19T17:29:51.676" v="2067" actId="47"/>
        <pc:sldMkLst>
          <pc:docMk/>
          <pc:sldMk cId="2529579702" sldId="301"/>
        </pc:sldMkLst>
      </pc:sldChg>
      <pc:sldChg chg="del">
        <pc:chgData name="Jonny Pham" userId="033a8e10086f5e2e" providerId="LiveId" clId="{96544149-B481-42A4-AFAD-6C107C3EF9E9}" dt="2022-12-19T17:29:51.676" v="2067" actId="47"/>
        <pc:sldMkLst>
          <pc:docMk/>
          <pc:sldMk cId="1168687250" sldId="302"/>
        </pc:sldMkLst>
      </pc:sldChg>
      <pc:sldChg chg="del">
        <pc:chgData name="Jonny Pham" userId="033a8e10086f5e2e" providerId="LiveId" clId="{96544149-B481-42A4-AFAD-6C107C3EF9E9}" dt="2022-12-19T17:29:51.676" v="2067" actId="47"/>
        <pc:sldMkLst>
          <pc:docMk/>
          <pc:sldMk cId="3337153177" sldId="303"/>
        </pc:sldMkLst>
      </pc:sldChg>
      <pc:sldChg chg="del">
        <pc:chgData name="Jonny Pham" userId="033a8e10086f5e2e" providerId="LiveId" clId="{96544149-B481-42A4-AFAD-6C107C3EF9E9}" dt="2022-12-19T17:29:51.676" v="2067" actId="47"/>
        <pc:sldMkLst>
          <pc:docMk/>
          <pc:sldMk cId="2617728814" sldId="304"/>
        </pc:sldMkLst>
      </pc:sldChg>
      <pc:sldChg chg="del">
        <pc:chgData name="Jonny Pham" userId="033a8e10086f5e2e" providerId="LiveId" clId="{96544149-B481-42A4-AFAD-6C107C3EF9E9}" dt="2022-12-19T17:29:51.676" v="2067" actId="47"/>
        <pc:sldMkLst>
          <pc:docMk/>
          <pc:sldMk cId="165562111" sldId="305"/>
        </pc:sldMkLst>
      </pc:sldChg>
      <pc:sldChg chg="del">
        <pc:chgData name="Jonny Pham" userId="033a8e10086f5e2e" providerId="LiveId" clId="{96544149-B481-42A4-AFAD-6C107C3EF9E9}" dt="2022-12-19T17:29:51.676" v="2067" actId="47"/>
        <pc:sldMkLst>
          <pc:docMk/>
          <pc:sldMk cId="3802084467" sldId="306"/>
        </pc:sldMkLst>
      </pc:sldChg>
      <pc:sldChg chg="del">
        <pc:chgData name="Jonny Pham" userId="033a8e10086f5e2e" providerId="LiveId" clId="{96544149-B481-42A4-AFAD-6C107C3EF9E9}" dt="2022-12-19T17:29:51.676" v="2067" actId="47"/>
        <pc:sldMkLst>
          <pc:docMk/>
          <pc:sldMk cId="2993344987" sldId="307"/>
        </pc:sldMkLst>
      </pc:sldChg>
      <pc:sldChg chg="del">
        <pc:chgData name="Jonny Pham" userId="033a8e10086f5e2e" providerId="LiveId" clId="{96544149-B481-42A4-AFAD-6C107C3EF9E9}" dt="2022-12-19T17:26:43.598" v="2055" actId="47"/>
        <pc:sldMkLst>
          <pc:docMk/>
          <pc:sldMk cId="1990253155" sldId="308"/>
        </pc:sldMkLst>
      </pc:sldChg>
      <pc:sldChg chg="del">
        <pc:chgData name="Jonny Pham" userId="033a8e10086f5e2e" providerId="LiveId" clId="{96544149-B481-42A4-AFAD-6C107C3EF9E9}" dt="2022-12-19T17:26:43.598" v="2055" actId="47"/>
        <pc:sldMkLst>
          <pc:docMk/>
          <pc:sldMk cId="3732017750" sldId="309"/>
        </pc:sldMkLst>
      </pc:sldChg>
      <pc:sldChg chg="del">
        <pc:chgData name="Jonny Pham" userId="033a8e10086f5e2e" providerId="LiveId" clId="{96544149-B481-42A4-AFAD-6C107C3EF9E9}" dt="2022-12-19T17:25:37.846" v="2051" actId="47"/>
        <pc:sldMkLst>
          <pc:docMk/>
          <pc:sldMk cId="2427340175" sldId="310"/>
        </pc:sldMkLst>
      </pc:sldChg>
      <pc:sldChg chg="del">
        <pc:chgData name="Jonny Pham" userId="033a8e10086f5e2e" providerId="LiveId" clId="{96544149-B481-42A4-AFAD-6C107C3EF9E9}" dt="2022-12-19T17:26:07.037" v="2053" actId="47"/>
        <pc:sldMkLst>
          <pc:docMk/>
          <pc:sldMk cId="1533900071" sldId="312"/>
        </pc:sldMkLst>
      </pc:sldChg>
      <pc:sldChg chg="del">
        <pc:chgData name="Jonny Pham" userId="033a8e10086f5e2e" providerId="LiveId" clId="{96544149-B481-42A4-AFAD-6C107C3EF9E9}" dt="2022-12-19T17:27:10.153" v="2056" actId="47"/>
        <pc:sldMkLst>
          <pc:docMk/>
          <pc:sldMk cId="3626836297" sldId="315"/>
        </pc:sldMkLst>
      </pc:sldChg>
      <pc:sldChg chg="del">
        <pc:chgData name="Jonny Pham" userId="033a8e10086f5e2e" providerId="LiveId" clId="{96544149-B481-42A4-AFAD-6C107C3EF9E9}" dt="2022-12-19T17:27:24.801" v="2057" actId="47"/>
        <pc:sldMkLst>
          <pc:docMk/>
          <pc:sldMk cId="54828207" sldId="319"/>
        </pc:sldMkLst>
      </pc:sldChg>
      <pc:sldChg chg="del">
        <pc:chgData name="Jonny Pham" userId="033a8e10086f5e2e" providerId="LiveId" clId="{96544149-B481-42A4-AFAD-6C107C3EF9E9}" dt="2022-12-19T17:29:51.676" v="2067" actId="47"/>
        <pc:sldMkLst>
          <pc:docMk/>
          <pc:sldMk cId="1742164481" sldId="324"/>
        </pc:sldMkLst>
      </pc:sldChg>
      <pc:sldChg chg="del">
        <pc:chgData name="Jonny Pham" userId="033a8e10086f5e2e" providerId="LiveId" clId="{96544149-B481-42A4-AFAD-6C107C3EF9E9}" dt="2022-12-19T17:29:51.676" v="2067" actId="47"/>
        <pc:sldMkLst>
          <pc:docMk/>
          <pc:sldMk cId="3240524062" sldId="325"/>
        </pc:sldMkLst>
      </pc:sldChg>
      <pc:sldChg chg="del">
        <pc:chgData name="Jonny Pham" userId="033a8e10086f5e2e" providerId="LiveId" clId="{96544149-B481-42A4-AFAD-6C107C3EF9E9}" dt="2022-12-19T17:29:51.676" v="2067" actId="47"/>
        <pc:sldMkLst>
          <pc:docMk/>
          <pc:sldMk cId="2071227813" sldId="326"/>
        </pc:sldMkLst>
      </pc:sldChg>
      <pc:sldChg chg="del">
        <pc:chgData name="Jonny Pham" userId="033a8e10086f5e2e" providerId="LiveId" clId="{96544149-B481-42A4-AFAD-6C107C3EF9E9}" dt="2022-12-19T17:29:51.676" v="2067" actId="47"/>
        <pc:sldMkLst>
          <pc:docMk/>
          <pc:sldMk cId="2969013971" sldId="327"/>
        </pc:sldMkLst>
      </pc:sldChg>
      <pc:sldChg chg="del">
        <pc:chgData name="Jonny Pham" userId="033a8e10086f5e2e" providerId="LiveId" clId="{96544149-B481-42A4-AFAD-6C107C3EF9E9}" dt="2022-12-19T17:29:51.676" v="2067" actId="47"/>
        <pc:sldMkLst>
          <pc:docMk/>
          <pc:sldMk cId="554263584" sldId="328"/>
        </pc:sldMkLst>
      </pc:sldChg>
      <pc:sldChg chg="del">
        <pc:chgData name="Jonny Pham" userId="033a8e10086f5e2e" providerId="LiveId" clId="{96544149-B481-42A4-AFAD-6C107C3EF9E9}" dt="2022-12-19T17:29:51.676" v="2067" actId="47"/>
        <pc:sldMkLst>
          <pc:docMk/>
          <pc:sldMk cId="245618822" sldId="329"/>
        </pc:sldMkLst>
      </pc:sldChg>
      <pc:sldChg chg="del">
        <pc:chgData name="Jonny Pham" userId="033a8e10086f5e2e" providerId="LiveId" clId="{96544149-B481-42A4-AFAD-6C107C3EF9E9}" dt="2022-12-19T17:29:51.676" v="2067" actId="47"/>
        <pc:sldMkLst>
          <pc:docMk/>
          <pc:sldMk cId="3313557097" sldId="330"/>
        </pc:sldMkLst>
      </pc:sldChg>
      <pc:sldChg chg="del">
        <pc:chgData name="Jonny Pham" userId="033a8e10086f5e2e" providerId="LiveId" clId="{96544149-B481-42A4-AFAD-6C107C3EF9E9}" dt="2022-12-19T17:29:51.676" v="2067" actId="47"/>
        <pc:sldMkLst>
          <pc:docMk/>
          <pc:sldMk cId="1587626136" sldId="331"/>
        </pc:sldMkLst>
      </pc:sldChg>
      <pc:sldChg chg="del">
        <pc:chgData name="Jonny Pham" userId="033a8e10086f5e2e" providerId="LiveId" clId="{96544149-B481-42A4-AFAD-6C107C3EF9E9}" dt="2022-12-19T17:29:51.676" v="2067" actId="47"/>
        <pc:sldMkLst>
          <pc:docMk/>
          <pc:sldMk cId="3460348905" sldId="332"/>
        </pc:sldMkLst>
      </pc:sldChg>
      <pc:sldChg chg="addSp delSp modSp mod modAnim">
        <pc:chgData name="Jonny Pham" userId="033a8e10086f5e2e" providerId="LiveId" clId="{96544149-B481-42A4-AFAD-6C107C3EF9E9}" dt="2022-12-19T16:20:02.963" v="870"/>
        <pc:sldMkLst>
          <pc:docMk/>
          <pc:sldMk cId="655931421" sldId="334"/>
        </pc:sldMkLst>
        <pc:spChg chg="add mod">
          <ac:chgData name="Jonny Pham" userId="033a8e10086f5e2e" providerId="LiveId" clId="{96544149-B481-42A4-AFAD-6C107C3EF9E9}" dt="2022-12-19T15:41:18.450" v="95" actId="1076"/>
          <ac:spMkLst>
            <pc:docMk/>
            <pc:sldMk cId="655931421" sldId="334"/>
            <ac:spMk id="2" creationId="{64D7F510-6A57-42CC-B602-B6E68AB2C7DE}"/>
          </ac:spMkLst>
        </pc:spChg>
        <pc:spChg chg="add del mod">
          <ac:chgData name="Jonny Pham" userId="033a8e10086f5e2e" providerId="LiveId" clId="{96544149-B481-42A4-AFAD-6C107C3EF9E9}" dt="2022-12-19T15:55:45.229" v="527" actId="478"/>
          <ac:spMkLst>
            <pc:docMk/>
            <pc:sldMk cId="655931421" sldId="334"/>
            <ac:spMk id="3" creationId="{30A1470E-FE06-6B84-77EB-B04D38012DF1}"/>
          </ac:spMkLst>
        </pc:spChg>
        <pc:spChg chg="del mod">
          <ac:chgData name="Jonny Pham" userId="033a8e10086f5e2e" providerId="LiveId" clId="{96544149-B481-42A4-AFAD-6C107C3EF9E9}" dt="2022-12-19T15:55:53.227" v="530" actId="478"/>
          <ac:spMkLst>
            <pc:docMk/>
            <pc:sldMk cId="655931421" sldId="334"/>
            <ac:spMk id="8" creationId="{3E14B8EF-CBEE-B987-52B6-C10458F93077}"/>
          </ac:spMkLst>
        </pc:spChg>
        <pc:spChg chg="add del mod">
          <ac:chgData name="Jonny Pham" userId="033a8e10086f5e2e" providerId="LiveId" clId="{96544149-B481-42A4-AFAD-6C107C3EF9E9}" dt="2022-12-19T15:55:50.755" v="529" actId="478"/>
          <ac:spMkLst>
            <pc:docMk/>
            <pc:sldMk cId="655931421" sldId="334"/>
            <ac:spMk id="9" creationId="{5AB04227-3C2C-6BBA-F64D-3F389D709644}"/>
          </ac:spMkLst>
        </pc:spChg>
        <pc:spChg chg="add del mod">
          <ac:chgData name="Jonny Pham" userId="033a8e10086f5e2e" providerId="LiveId" clId="{96544149-B481-42A4-AFAD-6C107C3EF9E9}" dt="2022-12-19T15:42:59.144" v="112" actId="478"/>
          <ac:spMkLst>
            <pc:docMk/>
            <pc:sldMk cId="655931421" sldId="334"/>
            <ac:spMk id="10" creationId="{E634A0C2-FBB9-146D-9ACB-6803F3986B77}"/>
          </ac:spMkLst>
        </pc:spChg>
        <pc:spChg chg="add del mod">
          <ac:chgData name="Jonny Pham" userId="033a8e10086f5e2e" providerId="LiveId" clId="{96544149-B481-42A4-AFAD-6C107C3EF9E9}" dt="2022-12-19T15:42:59.144" v="112" actId="478"/>
          <ac:spMkLst>
            <pc:docMk/>
            <pc:sldMk cId="655931421" sldId="334"/>
            <ac:spMk id="11" creationId="{BE8B7D87-619E-C169-AD39-E9ADC5155D45}"/>
          </ac:spMkLst>
        </pc:spChg>
        <pc:spChg chg="add del mod">
          <ac:chgData name="Jonny Pham" userId="033a8e10086f5e2e" providerId="LiveId" clId="{96544149-B481-42A4-AFAD-6C107C3EF9E9}" dt="2022-12-19T15:55:47.891" v="528" actId="478"/>
          <ac:spMkLst>
            <pc:docMk/>
            <pc:sldMk cId="655931421" sldId="334"/>
            <ac:spMk id="12" creationId="{6B234F6F-616F-96F8-BEC1-0369831CC2A4}"/>
          </ac:spMkLst>
        </pc:spChg>
        <pc:spChg chg="add del mod">
          <ac:chgData name="Jonny Pham" userId="033a8e10086f5e2e" providerId="LiveId" clId="{96544149-B481-42A4-AFAD-6C107C3EF9E9}" dt="2022-12-19T15:55:47.891" v="528" actId="478"/>
          <ac:spMkLst>
            <pc:docMk/>
            <pc:sldMk cId="655931421" sldId="334"/>
            <ac:spMk id="13" creationId="{603CD28E-6FE2-727A-B6D1-C47631F8A54B}"/>
          </ac:spMkLst>
        </pc:spChg>
        <pc:spChg chg="add mod topLvl">
          <ac:chgData name="Jonny Pham" userId="033a8e10086f5e2e" providerId="LiveId" clId="{96544149-B481-42A4-AFAD-6C107C3EF9E9}" dt="2022-12-19T16:19:43.632" v="868" actId="165"/>
          <ac:spMkLst>
            <pc:docMk/>
            <pc:sldMk cId="655931421" sldId="334"/>
            <ac:spMk id="14" creationId="{AFA42554-2C0B-0807-7458-D4C78106525E}"/>
          </ac:spMkLst>
        </pc:spChg>
        <pc:spChg chg="mod topLvl">
          <ac:chgData name="Jonny Pham" userId="033a8e10086f5e2e" providerId="LiveId" clId="{96544149-B481-42A4-AFAD-6C107C3EF9E9}" dt="2022-12-19T16:19:43.632" v="868" actId="165"/>
          <ac:spMkLst>
            <pc:docMk/>
            <pc:sldMk cId="655931421" sldId="334"/>
            <ac:spMk id="47" creationId="{0EBF0D05-8525-3071-D6D4-E2BB077BA587}"/>
          </ac:spMkLst>
        </pc:spChg>
        <pc:grpChg chg="del mod">
          <ac:chgData name="Jonny Pham" userId="033a8e10086f5e2e" providerId="LiveId" clId="{96544149-B481-42A4-AFAD-6C107C3EF9E9}" dt="2022-12-19T16:19:43.632" v="868" actId="165"/>
          <ac:grpSpMkLst>
            <pc:docMk/>
            <pc:sldMk cId="655931421" sldId="334"/>
            <ac:grpSpMk id="7" creationId="{FA220F0B-9AEC-B2A7-F446-ACEE26272CAB}"/>
          </ac:grpSpMkLst>
        </pc:grpChg>
        <pc:picChg chg="add del mod modCrop">
          <ac:chgData name="Jonny Pham" userId="033a8e10086f5e2e" providerId="LiveId" clId="{96544149-B481-42A4-AFAD-6C107C3EF9E9}" dt="2022-12-19T15:53:57.279" v="480" actId="478"/>
          <ac:picMkLst>
            <pc:docMk/>
            <pc:sldMk cId="655931421" sldId="334"/>
            <ac:picMk id="16" creationId="{4A7E0D75-CF87-EF3C-02CD-CE0DDB2E2067}"/>
          </ac:picMkLst>
        </pc:picChg>
        <pc:picChg chg="add del">
          <ac:chgData name="Jonny Pham" userId="033a8e10086f5e2e" providerId="LiveId" clId="{96544149-B481-42A4-AFAD-6C107C3EF9E9}" dt="2022-12-19T15:50:26.909" v="438" actId="478"/>
          <ac:picMkLst>
            <pc:docMk/>
            <pc:sldMk cId="655931421" sldId="334"/>
            <ac:picMk id="18" creationId="{DFDBB230-C4AF-804B-3A43-B0C867B393EC}"/>
          </ac:picMkLst>
        </pc:picChg>
        <pc:picChg chg="add mod modCrop">
          <ac:chgData name="Jonny Pham" userId="033a8e10086f5e2e" providerId="LiveId" clId="{96544149-B481-42A4-AFAD-6C107C3EF9E9}" dt="2022-12-19T15:54:03.456" v="483" actId="1076"/>
          <ac:picMkLst>
            <pc:docMk/>
            <pc:sldMk cId="655931421" sldId="334"/>
            <ac:picMk id="20" creationId="{81E91CF7-CD68-0C77-0999-55D4EDF37B77}"/>
          </ac:picMkLst>
        </pc:picChg>
        <pc:picChg chg="add mod modCrop">
          <ac:chgData name="Jonny Pham" userId="033a8e10086f5e2e" providerId="LiveId" clId="{96544149-B481-42A4-AFAD-6C107C3EF9E9}" dt="2022-12-19T15:54:55.233" v="520" actId="1035"/>
          <ac:picMkLst>
            <pc:docMk/>
            <pc:sldMk cId="655931421" sldId="334"/>
            <ac:picMk id="21" creationId="{FF4879C5-6754-3675-E63A-B3273ABFA148}"/>
          </ac:picMkLst>
        </pc:picChg>
        <pc:picChg chg="add del mod">
          <ac:chgData name="Jonny Pham" userId="033a8e10086f5e2e" providerId="LiveId" clId="{96544149-B481-42A4-AFAD-6C107C3EF9E9}" dt="2022-12-19T15:52:22.909" v="453" actId="478"/>
          <ac:picMkLst>
            <pc:docMk/>
            <pc:sldMk cId="655931421" sldId="334"/>
            <ac:picMk id="22" creationId="{3CBAC363-567B-4580-CBD3-564915FDBBF2}"/>
          </ac:picMkLst>
        </pc:picChg>
        <pc:picChg chg="add mod modCrop">
          <ac:chgData name="Jonny Pham" userId="033a8e10086f5e2e" providerId="LiveId" clId="{96544149-B481-42A4-AFAD-6C107C3EF9E9}" dt="2022-12-19T15:54:45.683" v="510" actId="14100"/>
          <ac:picMkLst>
            <pc:docMk/>
            <pc:sldMk cId="655931421" sldId="334"/>
            <ac:picMk id="23" creationId="{A7BAF7B2-7D07-39F1-5764-09162F2A4CB3}"/>
          </ac:picMkLst>
        </pc:picChg>
        <pc:picChg chg="add mod modCrop">
          <ac:chgData name="Jonny Pham" userId="033a8e10086f5e2e" providerId="LiveId" clId="{96544149-B481-42A4-AFAD-6C107C3EF9E9}" dt="2022-12-19T15:54:50.008" v="511" actId="1076"/>
          <ac:picMkLst>
            <pc:docMk/>
            <pc:sldMk cId="655931421" sldId="334"/>
            <ac:picMk id="24" creationId="{5BADC6B0-01A3-7E40-F6F3-816D05D331DE}"/>
          </ac:picMkLst>
        </pc:picChg>
        <pc:picChg chg="add mod modCrop">
          <ac:chgData name="Jonny Pham" userId="033a8e10086f5e2e" providerId="LiveId" clId="{96544149-B481-42A4-AFAD-6C107C3EF9E9}" dt="2022-12-19T15:54:45.683" v="510" actId="14100"/>
          <ac:picMkLst>
            <pc:docMk/>
            <pc:sldMk cId="655931421" sldId="334"/>
            <ac:picMk id="25" creationId="{B2FDCEAA-7529-4E39-52F6-C9720BABCA48}"/>
          </ac:picMkLst>
        </pc:picChg>
        <pc:picChg chg="add mod modCrop">
          <ac:chgData name="Jonny Pham" userId="033a8e10086f5e2e" providerId="LiveId" clId="{96544149-B481-42A4-AFAD-6C107C3EF9E9}" dt="2022-12-19T15:54:52.075" v="515" actId="1038"/>
          <ac:picMkLst>
            <pc:docMk/>
            <pc:sldMk cId="655931421" sldId="334"/>
            <ac:picMk id="26" creationId="{A98550A3-6CB9-F3D2-77C4-69780D23C388}"/>
          </ac:picMkLst>
        </pc:picChg>
        <pc:picChg chg="add mod modCrop">
          <ac:chgData name="Jonny Pham" userId="033a8e10086f5e2e" providerId="LiveId" clId="{96544149-B481-42A4-AFAD-6C107C3EF9E9}" dt="2022-12-19T15:55:57.590" v="531" actId="1076"/>
          <ac:picMkLst>
            <pc:docMk/>
            <pc:sldMk cId="655931421" sldId="334"/>
            <ac:picMk id="27" creationId="{3D27D405-72DD-BC7A-21CA-22A8C4DF6D88}"/>
          </ac:picMkLst>
        </pc:picChg>
      </pc:sldChg>
      <pc:sldChg chg="del">
        <pc:chgData name="Jonny Pham" userId="033a8e10086f5e2e" providerId="LiveId" clId="{96544149-B481-42A4-AFAD-6C107C3EF9E9}" dt="2022-12-19T17:26:34.384" v="2054" actId="47"/>
        <pc:sldMkLst>
          <pc:docMk/>
          <pc:sldMk cId="4156227856" sldId="335"/>
        </pc:sldMkLst>
      </pc:sldChg>
      <pc:sldChg chg="del">
        <pc:chgData name="Jonny Pham" userId="033a8e10086f5e2e" providerId="LiveId" clId="{96544149-B481-42A4-AFAD-6C107C3EF9E9}" dt="2022-12-19T17:26:34.384" v="2054" actId="47"/>
        <pc:sldMkLst>
          <pc:docMk/>
          <pc:sldMk cId="3227502456" sldId="336"/>
        </pc:sldMkLst>
      </pc:sldChg>
      <pc:sldChg chg="add del">
        <pc:chgData name="Jonny Pham" userId="033a8e10086f5e2e" providerId="LiveId" clId="{96544149-B481-42A4-AFAD-6C107C3EF9E9}" dt="2022-12-19T17:28:24.071" v="2061" actId="47"/>
        <pc:sldMkLst>
          <pc:docMk/>
          <pc:sldMk cId="680916856" sldId="342"/>
        </pc:sldMkLst>
      </pc:sldChg>
      <pc:sldChg chg="add del">
        <pc:chgData name="Jonny Pham" userId="033a8e10086f5e2e" providerId="LiveId" clId="{96544149-B481-42A4-AFAD-6C107C3EF9E9}" dt="2022-12-19T17:28:24.071" v="2061" actId="47"/>
        <pc:sldMkLst>
          <pc:docMk/>
          <pc:sldMk cId="3481164328" sldId="343"/>
        </pc:sldMkLst>
      </pc:sldChg>
      <pc:sldChg chg="add del">
        <pc:chgData name="Jonny Pham" userId="033a8e10086f5e2e" providerId="LiveId" clId="{96544149-B481-42A4-AFAD-6C107C3EF9E9}" dt="2022-12-19T17:28:24.071" v="2061" actId="47"/>
        <pc:sldMkLst>
          <pc:docMk/>
          <pc:sldMk cId="1970481635" sldId="344"/>
        </pc:sldMkLst>
      </pc:sldChg>
      <pc:sldChg chg="add del">
        <pc:chgData name="Jonny Pham" userId="033a8e10086f5e2e" providerId="LiveId" clId="{96544149-B481-42A4-AFAD-6C107C3EF9E9}" dt="2022-12-19T17:28:29.220" v="2062" actId="47"/>
        <pc:sldMkLst>
          <pc:docMk/>
          <pc:sldMk cId="23030978" sldId="345"/>
        </pc:sldMkLst>
      </pc:sldChg>
      <pc:sldChg chg="modSp">
        <pc:chgData name="Jonny Pham" userId="033a8e10086f5e2e" providerId="LiveId" clId="{96544149-B481-42A4-AFAD-6C107C3EF9E9}" dt="2022-12-19T17:28:41.607" v="2066" actId="20577"/>
        <pc:sldMkLst>
          <pc:docMk/>
          <pc:sldMk cId="3940337757" sldId="346"/>
        </pc:sldMkLst>
        <pc:spChg chg="mod">
          <ac:chgData name="Jonny Pham" userId="033a8e10086f5e2e" providerId="LiveId" clId="{96544149-B481-42A4-AFAD-6C107C3EF9E9}" dt="2022-12-19T17:28:41.607" v="2066" actId="20577"/>
          <ac:spMkLst>
            <pc:docMk/>
            <pc:sldMk cId="3940337757" sldId="346"/>
            <ac:spMk id="177" creationId="{DFAF939C-FEFF-F068-3B10-C3EDE07453BB}"/>
          </ac:spMkLst>
        </pc:spChg>
      </pc:sldChg>
      <pc:sldChg chg="del">
        <pc:chgData name="Jonny Pham" userId="033a8e10086f5e2e" providerId="LiveId" clId="{96544149-B481-42A4-AFAD-6C107C3EF9E9}" dt="2022-12-19T17:29:51.676" v="2067" actId="47"/>
        <pc:sldMkLst>
          <pc:docMk/>
          <pc:sldMk cId="1238860035" sldId="352"/>
        </pc:sldMkLst>
      </pc:sldChg>
      <pc:sldChg chg="del">
        <pc:chgData name="Jonny Pham" userId="033a8e10086f5e2e" providerId="LiveId" clId="{96544149-B481-42A4-AFAD-6C107C3EF9E9}" dt="2022-12-19T17:29:51.676" v="2067" actId="47"/>
        <pc:sldMkLst>
          <pc:docMk/>
          <pc:sldMk cId="259489199" sldId="353"/>
        </pc:sldMkLst>
      </pc:sldChg>
      <pc:sldChg chg="del">
        <pc:chgData name="Jonny Pham" userId="033a8e10086f5e2e" providerId="LiveId" clId="{96544149-B481-42A4-AFAD-6C107C3EF9E9}" dt="2022-12-19T17:29:51.676" v="2067" actId="47"/>
        <pc:sldMkLst>
          <pc:docMk/>
          <pc:sldMk cId="3076513803" sldId="354"/>
        </pc:sldMkLst>
      </pc:sldChg>
      <pc:sldChg chg="del">
        <pc:chgData name="Jonny Pham" userId="033a8e10086f5e2e" providerId="LiveId" clId="{96544149-B481-42A4-AFAD-6C107C3EF9E9}" dt="2022-12-19T17:29:51.676" v="2067" actId="47"/>
        <pc:sldMkLst>
          <pc:docMk/>
          <pc:sldMk cId="3429460280" sldId="355"/>
        </pc:sldMkLst>
      </pc:sldChg>
      <pc:sldChg chg="del">
        <pc:chgData name="Jonny Pham" userId="033a8e10086f5e2e" providerId="LiveId" clId="{96544149-B481-42A4-AFAD-6C107C3EF9E9}" dt="2022-12-19T17:29:51.676" v="2067" actId="47"/>
        <pc:sldMkLst>
          <pc:docMk/>
          <pc:sldMk cId="1224895993" sldId="356"/>
        </pc:sldMkLst>
      </pc:sldChg>
      <pc:sldChg chg="del">
        <pc:chgData name="Jonny Pham" userId="033a8e10086f5e2e" providerId="LiveId" clId="{96544149-B481-42A4-AFAD-6C107C3EF9E9}" dt="2022-12-19T17:29:51.676" v="2067" actId="47"/>
        <pc:sldMkLst>
          <pc:docMk/>
          <pc:sldMk cId="1107771292" sldId="357"/>
        </pc:sldMkLst>
      </pc:sldChg>
      <pc:sldChg chg="del">
        <pc:chgData name="Jonny Pham" userId="033a8e10086f5e2e" providerId="LiveId" clId="{96544149-B481-42A4-AFAD-6C107C3EF9E9}" dt="2022-12-19T17:29:51.676" v="2067" actId="47"/>
        <pc:sldMkLst>
          <pc:docMk/>
          <pc:sldMk cId="2674239424" sldId="358"/>
        </pc:sldMkLst>
      </pc:sldChg>
      <pc:sldChg chg="del">
        <pc:chgData name="Jonny Pham" userId="033a8e10086f5e2e" providerId="LiveId" clId="{96544149-B481-42A4-AFAD-6C107C3EF9E9}" dt="2022-12-19T17:29:51.676" v="2067" actId="47"/>
        <pc:sldMkLst>
          <pc:docMk/>
          <pc:sldMk cId="3177107234" sldId="359"/>
        </pc:sldMkLst>
      </pc:sldChg>
      <pc:sldChg chg="del">
        <pc:chgData name="Jonny Pham" userId="033a8e10086f5e2e" providerId="LiveId" clId="{96544149-B481-42A4-AFAD-6C107C3EF9E9}" dt="2022-12-19T17:29:51.676" v="2067" actId="47"/>
        <pc:sldMkLst>
          <pc:docMk/>
          <pc:sldMk cId="3111689046" sldId="360"/>
        </pc:sldMkLst>
      </pc:sldChg>
      <pc:sldChg chg="del">
        <pc:chgData name="Jonny Pham" userId="033a8e10086f5e2e" providerId="LiveId" clId="{96544149-B481-42A4-AFAD-6C107C3EF9E9}" dt="2022-12-19T17:29:51.676" v="2067" actId="47"/>
        <pc:sldMkLst>
          <pc:docMk/>
          <pc:sldMk cId="3551582473" sldId="361"/>
        </pc:sldMkLst>
      </pc:sldChg>
      <pc:sldChg chg="del">
        <pc:chgData name="Jonny Pham" userId="033a8e10086f5e2e" providerId="LiveId" clId="{96544149-B481-42A4-AFAD-6C107C3EF9E9}" dt="2022-12-19T17:29:51.676" v="2067" actId="47"/>
        <pc:sldMkLst>
          <pc:docMk/>
          <pc:sldMk cId="2670647155" sldId="362"/>
        </pc:sldMkLst>
      </pc:sldChg>
      <pc:sldChg chg="del">
        <pc:chgData name="Jonny Pham" userId="033a8e10086f5e2e" providerId="LiveId" clId="{96544149-B481-42A4-AFAD-6C107C3EF9E9}" dt="2022-12-19T17:29:51.676" v="2067" actId="47"/>
        <pc:sldMkLst>
          <pc:docMk/>
          <pc:sldMk cId="2123287489" sldId="363"/>
        </pc:sldMkLst>
      </pc:sldChg>
      <pc:sldChg chg="del">
        <pc:chgData name="Jonny Pham" userId="033a8e10086f5e2e" providerId="LiveId" clId="{96544149-B481-42A4-AFAD-6C107C3EF9E9}" dt="2022-12-19T17:29:51.676" v="2067" actId="47"/>
        <pc:sldMkLst>
          <pc:docMk/>
          <pc:sldMk cId="1634294103" sldId="364"/>
        </pc:sldMkLst>
      </pc:sldChg>
      <pc:sldChg chg="del">
        <pc:chgData name="Jonny Pham" userId="033a8e10086f5e2e" providerId="LiveId" clId="{96544149-B481-42A4-AFAD-6C107C3EF9E9}" dt="2022-12-19T17:29:51.676" v="2067" actId="47"/>
        <pc:sldMkLst>
          <pc:docMk/>
          <pc:sldMk cId="2994924063" sldId="365"/>
        </pc:sldMkLst>
      </pc:sldChg>
      <pc:sldChg chg="del">
        <pc:chgData name="Jonny Pham" userId="033a8e10086f5e2e" providerId="LiveId" clId="{96544149-B481-42A4-AFAD-6C107C3EF9E9}" dt="2022-12-19T17:29:51.676" v="2067" actId="47"/>
        <pc:sldMkLst>
          <pc:docMk/>
          <pc:sldMk cId="4034258718" sldId="366"/>
        </pc:sldMkLst>
      </pc:sldChg>
      <pc:sldChg chg="del">
        <pc:chgData name="Jonny Pham" userId="033a8e10086f5e2e" providerId="LiveId" clId="{96544149-B481-42A4-AFAD-6C107C3EF9E9}" dt="2022-12-19T17:29:51.676" v="2067" actId="47"/>
        <pc:sldMkLst>
          <pc:docMk/>
          <pc:sldMk cId="936700984" sldId="367"/>
        </pc:sldMkLst>
      </pc:sldChg>
      <pc:sldChg chg="del">
        <pc:chgData name="Jonny Pham" userId="033a8e10086f5e2e" providerId="LiveId" clId="{96544149-B481-42A4-AFAD-6C107C3EF9E9}" dt="2022-12-19T17:29:51.676" v="2067" actId="47"/>
        <pc:sldMkLst>
          <pc:docMk/>
          <pc:sldMk cId="3543802039" sldId="368"/>
        </pc:sldMkLst>
      </pc:sldChg>
      <pc:sldChg chg="del">
        <pc:chgData name="Jonny Pham" userId="033a8e10086f5e2e" providerId="LiveId" clId="{96544149-B481-42A4-AFAD-6C107C3EF9E9}" dt="2022-12-19T17:29:51.676" v="2067" actId="47"/>
        <pc:sldMkLst>
          <pc:docMk/>
          <pc:sldMk cId="6804866" sldId="369"/>
        </pc:sldMkLst>
      </pc:sldChg>
      <pc:sldChg chg="del">
        <pc:chgData name="Jonny Pham" userId="033a8e10086f5e2e" providerId="LiveId" clId="{96544149-B481-42A4-AFAD-6C107C3EF9E9}" dt="2022-12-19T17:29:51.676" v="2067" actId="47"/>
        <pc:sldMkLst>
          <pc:docMk/>
          <pc:sldMk cId="1145466327" sldId="370"/>
        </pc:sldMkLst>
      </pc:sldChg>
      <pc:sldChg chg="del">
        <pc:chgData name="Jonny Pham" userId="033a8e10086f5e2e" providerId="LiveId" clId="{96544149-B481-42A4-AFAD-6C107C3EF9E9}" dt="2022-12-19T17:29:51.676" v="2067" actId="47"/>
        <pc:sldMkLst>
          <pc:docMk/>
          <pc:sldMk cId="577134614" sldId="371"/>
        </pc:sldMkLst>
      </pc:sldChg>
      <pc:sldChg chg="del">
        <pc:chgData name="Jonny Pham" userId="033a8e10086f5e2e" providerId="LiveId" clId="{96544149-B481-42A4-AFAD-6C107C3EF9E9}" dt="2022-12-19T17:26:43.598" v="2055" actId="47"/>
        <pc:sldMkLst>
          <pc:docMk/>
          <pc:sldMk cId="1366881060" sldId="372"/>
        </pc:sldMkLst>
      </pc:sldChg>
      <pc:sldChg chg="addSp delSp modSp mod delAnim">
        <pc:chgData name="Jonny Pham" userId="033a8e10086f5e2e" providerId="LiveId" clId="{96544149-B481-42A4-AFAD-6C107C3EF9E9}" dt="2022-12-19T17:25:43.441" v="2052" actId="478"/>
        <pc:sldMkLst>
          <pc:docMk/>
          <pc:sldMk cId="4164679110" sldId="373"/>
        </pc:sldMkLst>
        <pc:spChg chg="add del mod">
          <ac:chgData name="Jonny Pham" userId="033a8e10086f5e2e" providerId="LiveId" clId="{96544149-B481-42A4-AFAD-6C107C3EF9E9}" dt="2022-12-19T17:25:43.441" v="2052" actId="478"/>
          <ac:spMkLst>
            <pc:docMk/>
            <pc:sldMk cId="4164679110" sldId="373"/>
            <ac:spMk id="3" creationId="{4FFCB31C-4BBD-BA4C-9BEE-4966BE4C5EB4}"/>
          </ac:spMkLst>
        </pc:spChg>
        <pc:spChg chg="del">
          <ac:chgData name="Jonny Pham" userId="033a8e10086f5e2e" providerId="LiveId" clId="{96544149-B481-42A4-AFAD-6C107C3EF9E9}" dt="2022-12-19T17:24:38.608" v="2046" actId="478"/>
          <ac:spMkLst>
            <pc:docMk/>
            <pc:sldMk cId="4164679110" sldId="373"/>
            <ac:spMk id="4" creationId="{B01582FF-2720-6823-1BAB-891D4F500E78}"/>
          </ac:spMkLst>
        </pc:spChg>
        <pc:spChg chg="mod">
          <ac:chgData name="Jonny Pham" userId="033a8e10086f5e2e" providerId="LiveId" clId="{96544149-B481-42A4-AFAD-6C107C3EF9E9}" dt="2022-12-19T17:24:52.931" v="2050" actId="1076"/>
          <ac:spMkLst>
            <pc:docMk/>
            <pc:sldMk cId="4164679110" sldId="373"/>
            <ac:spMk id="6" creationId="{8D8094BE-33E7-0D11-0CEF-C641759D19BA}"/>
          </ac:spMkLst>
        </pc:spChg>
        <pc:spChg chg="mod">
          <ac:chgData name="Jonny Pham" userId="033a8e10086f5e2e" providerId="LiveId" clId="{96544149-B481-42A4-AFAD-6C107C3EF9E9}" dt="2022-12-19T17:24:52.931" v="2050" actId="1076"/>
          <ac:spMkLst>
            <pc:docMk/>
            <pc:sldMk cId="4164679110" sldId="373"/>
            <ac:spMk id="7" creationId="{79500B1F-F04E-E05F-0CB9-725F703EAFE1}"/>
          </ac:spMkLst>
        </pc:spChg>
        <pc:spChg chg="del">
          <ac:chgData name="Jonny Pham" userId="033a8e10086f5e2e" providerId="LiveId" clId="{96544149-B481-42A4-AFAD-6C107C3EF9E9}" dt="2022-12-19T17:24:42.111" v="2047" actId="478"/>
          <ac:spMkLst>
            <pc:docMk/>
            <pc:sldMk cId="4164679110" sldId="373"/>
            <ac:spMk id="2936" creationId="{00000000-0000-0000-0000-000000000000}"/>
          </ac:spMkLst>
        </pc:spChg>
      </pc:sldChg>
      <pc:sldChg chg="del">
        <pc:chgData name="Jonny Pham" userId="033a8e10086f5e2e" providerId="LiveId" clId="{96544149-B481-42A4-AFAD-6C107C3EF9E9}" dt="2022-12-19T17:25:37.846" v="2051" actId="47"/>
        <pc:sldMkLst>
          <pc:docMk/>
          <pc:sldMk cId="879002117" sldId="374"/>
        </pc:sldMkLst>
      </pc:sldChg>
      <pc:sldChg chg="del">
        <pc:chgData name="Jonny Pham" userId="033a8e10086f5e2e" providerId="LiveId" clId="{96544149-B481-42A4-AFAD-6C107C3EF9E9}" dt="2022-12-19T17:26:07.037" v="2053" actId="47"/>
        <pc:sldMkLst>
          <pc:docMk/>
          <pc:sldMk cId="3250944518" sldId="376"/>
        </pc:sldMkLst>
      </pc:sldChg>
      <pc:sldChg chg="del">
        <pc:chgData name="Jonny Pham" userId="033a8e10086f5e2e" providerId="LiveId" clId="{96544149-B481-42A4-AFAD-6C107C3EF9E9}" dt="2022-12-19T17:27:10.153" v="2056" actId="47"/>
        <pc:sldMkLst>
          <pc:docMk/>
          <pc:sldMk cId="3231595110" sldId="377"/>
        </pc:sldMkLst>
      </pc:sldChg>
      <pc:sldChg chg="del">
        <pc:chgData name="Jonny Pham" userId="033a8e10086f5e2e" providerId="LiveId" clId="{96544149-B481-42A4-AFAD-6C107C3EF9E9}" dt="2022-12-19T17:27:24.801" v="2057" actId="47"/>
        <pc:sldMkLst>
          <pc:docMk/>
          <pc:sldMk cId="1573415629" sldId="380"/>
        </pc:sldMkLst>
      </pc:sldChg>
      <pc:sldChg chg="add del">
        <pc:chgData name="Jonny Pham" userId="033a8e10086f5e2e" providerId="LiveId" clId="{96544149-B481-42A4-AFAD-6C107C3EF9E9}" dt="2022-12-19T17:28:24.071" v="2061" actId="47"/>
        <pc:sldMkLst>
          <pc:docMk/>
          <pc:sldMk cId="434760864" sldId="387"/>
        </pc:sldMkLst>
      </pc:sldChg>
      <pc:sldChg chg="add del">
        <pc:chgData name="Jonny Pham" userId="033a8e10086f5e2e" providerId="LiveId" clId="{96544149-B481-42A4-AFAD-6C107C3EF9E9}" dt="2022-12-19T17:28:24.071" v="2061" actId="47"/>
        <pc:sldMkLst>
          <pc:docMk/>
          <pc:sldMk cId="3632286686" sldId="388"/>
        </pc:sldMkLst>
      </pc:sldChg>
      <pc:sldChg chg="del">
        <pc:chgData name="Jonny Pham" userId="033a8e10086f5e2e" providerId="LiveId" clId="{96544149-B481-42A4-AFAD-6C107C3EF9E9}" dt="2022-12-19T17:28:29.220" v="2062" actId="47"/>
        <pc:sldMkLst>
          <pc:docMk/>
          <pc:sldMk cId="821197642" sldId="389"/>
        </pc:sldMkLst>
      </pc:sldChg>
      <pc:sldChg chg="del">
        <pc:chgData name="Jonny Pham" userId="033a8e10086f5e2e" providerId="LiveId" clId="{96544149-B481-42A4-AFAD-6C107C3EF9E9}" dt="2022-12-19T17:27:53.868" v="2058" actId="47"/>
        <pc:sldMkLst>
          <pc:docMk/>
          <pc:sldMk cId="1311025526" sldId="394"/>
        </pc:sldMkLst>
      </pc:sldChg>
      <pc:sldChg chg="add del">
        <pc:chgData name="Jonny Pham" userId="033a8e10086f5e2e" providerId="LiveId" clId="{96544149-B481-42A4-AFAD-6C107C3EF9E9}" dt="2022-12-19T17:26:34.384" v="2054" actId="47"/>
        <pc:sldMkLst>
          <pc:docMk/>
          <pc:sldMk cId="1644164985" sldId="395"/>
        </pc:sldMkLst>
      </pc:sldChg>
      <pc:sldChg chg="addSp delSp modSp add mod delAnim modAnim">
        <pc:chgData name="Jonny Pham" userId="033a8e10086f5e2e" providerId="LiveId" clId="{96544149-B481-42A4-AFAD-6C107C3EF9E9}" dt="2022-12-19T16:20:28.075" v="873"/>
        <pc:sldMkLst>
          <pc:docMk/>
          <pc:sldMk cId="357238357" sldId="396"/>
        </pc:sldMkLst>
        <pc:spChg chg="mod">
          <ac:chgData name="Jonny Pham" userId="033a8e10086f5e2e" providerId="LiveId" clId="{96544149-B481-42A4-AFAD-6C107C3EF9E9}" dt="2022-12-19T16:07:38.791" v="704" actId="20577"/>
          <ac:spMkLst>
            <pc:docMk/>
            <pc:sldMk cId="357238357" sldId="396"/>
            <ac:spMk id="2" creationId="{64D7F510-6A57-42CC-B602-B6E68AB2C7DE}"/>
          </ac:spMkLst>
        </pc:spChg>
        <pc:spChg chg="mod topLvl">
          <ac:chgData name="Jonny Pham" userId="033a8e10086f5e2e" providerId="LiveId" clId="{96544149-B481-42A4-AFAD-6C107C3EF9E9}" dt="2022-12-19T16:20:16.521" v="871" actId="165"/>
          <ac:spMkLst>
            <pc:docMk/>
            <pc:sldMk cId="357238357" sldId="396"/>
            <ac:spMk id="14" creationId="{AFA42554-2C0B-0807-7458-D4C78106525E}"/>
          </ac:spMkLst>
        </pc:spChg>
        <pc:spChg chg="mod topLvl">
          <ac:chgData name="Jonny Pham" userId="033a8e10086f5e2e" providerId="LiveId" clId="{96544149-B481-42A4-AFAD-6C107C3EF9E9}" dt="2022-12-19T16:20:16.521" v="871" actId="165"/>
          <ac:spMkLst>
            <pc:docMk/>
            <pc:sldMk cId="357238357" sldId="396"/>
            <ac:spMk id="47" creationId="{0EBF0D05-8525-3071-D6D4-E2BB077BA587}"/>
          </ac:spMkLst>
        </pc:spChg>
        <pc:grpChg chg="del">
          <ac:chgData name="Jonny Pham" userId="033a8e10086f5e2e" providerId="LiveId" clId="{96544149-B481-42A4-AFAD-6C107C3EF9E9}" dt="2022-12-19T16:20:16.521" v="871" actId="165"/>
          <ac:grpSpMkLst>
            <pc:docMk/>
            <pc:sldMk cId="357238357" sldId="396"/>
            <ac:grpSpMk id="7" creationId="{FA220F0B-9AEC-B2A7-F446-ACEE26272CAB}"/>
          </ac:grpSpMkLst>
        </pc:grpChg>
        <pc:picChg chg="add mod ord modCrop">
          <ac:chgData name="Jonny Pham" userId="033a8e10086f5e2e" providerId="LiveId" clId="{96544149-B481-42A4-AFAD-6C107C3EF9E9}" dt="2022-12-19T16:01:39.254" v="589"/>
          <ac:picMkLst>
            <pc:docMk/>
            <pc:sldMk cId="357238357" sldId="396"/>
            <ac:picMk id="8" creationId="{28754A4B-B356-7636-2223-2D8513AC32EF}"/>
          </ac:picMkLst>
        </pc:picChg>
        <pc:picChg chg="add mod modCrop">
          <ac:chgData name="Jonny Pham" userId="033a8e10086f5e2e" providerId="LiveId" clId="{96544149-B481-42A4-AFAD-6C107C3EF9E9}" dt="2022-12-19T16:06:05.627" v="674" actId="14100"/>
          <ac:picMkLst>
            <pc:docMk/>
            <pc:sldMk cId="357238357" sldId="396"/>
            <ac:picMk id="9" creationId="{BE32CDD7-28AB-1066-477B-E3018B67A75D}"/>
          </ac:picMkLst>
        </pc:picChg>
        <pc:picChg chg="add mod modCrop">
          <ac:chgData name="Jonny Pham" userId="033a8e10086f5e2e" providerId="LiveId" clId="{96544149-B481-42A4-AFAD-6C107C3EF9E9}" dt="2022-12-19T16:05:47.468" v="660" actId="732"/>
          <ac:picMkLst>
            <pc:docMk/>
            <pc:sldMk cId="357238357" sldId="396"/>
            <ac:picMk id="10" creationId="{608C8AB0-5AFA-D536-91E7-FA747B8E2AE8}"/>
          </ac:picMkLst>
        </pc:picChg>
        <pc:picChg chg="add mod modCrop">
          <ac:chgData name="Jonny Pham" userId="033a8e10086f5e2e" providerId="LiveId" clId="{96544149-B481-42A4-AFAD-6C107C3EF9E9}" dt="2022-12-19T16:05:21.373" v="655" actId="1076"/>
          <ac:picMkLst>
            <pc:docMk/>
            <pc:sldMk cId="357238357" sldId="396"/>
            <ac:picMk id="11" creationId="{50B3C830-3F8F-FB6A-8CE3-631728EB9521}"/>
          </ac:picMkLst>
        </pc:picChg>
        <pc:picChg chg="add mod modCrop">
          <ac:chgData name="Jonny Pham" userId="033a8e10086f5e2e" providerId="LiveId" clId="{96544149-B481-42A4-AFAD-6C107C3EF9E9}" dt="2022-12-19T16:04:33.925" v="630" actId="1076"/>
          <ac:picMkLst>
            <pc:docMk/>
            <pc:sldMk cId="357238357" sldId="396"/>
            <ac:picMk id="12" creationId="{F9279A42-9B06-1BE7-C7D8-AB0633845DF4}"/>
          </ac:picMkLst>
        </pc:picChg>
        <pc:picChg chg="add mod modCrop">
          <ac:chgData name="Jonny Pham" userId="033a8e10086f5e2e" providerId="LiveId" clId="{96544149-B481-42A4-AFAD-6C107C3EF9E9}" dt="2022-12-19T16:04:50.129" v="640" actId="1038"/>
          <ac:picMkLst>
            <pc:docMk/>
            <pc:sldMk cId="357238357" sldId="396"/>
            <ac:picMk id="13" creationId="{C96E0A24-CB20-DBD7-BA62-2F9AE8BAB420}"/>
          </ac:picMkLst>
        </pc:picChg>
        <pc:picChg chg="add mod modCrop">
          <ac:chgData name="Jonny Pham" userId="033a8e10086f5e2e" providerId="LiveId" clId="{96544149-B481-42A4-AFAD-6C107C3EF9E9}" dt="2022-12-19T16:06:13.960" v="682" actId="1037"/>
          <ac:picMkLst>
            <pc:docMk/>
            <pc:sldMk cId="357238357" sldId="396"/>
            <ac:picMk id="15" creationId="{2922E971-B5E0-5DBF-CD9C-8E9FEC6E74FC}"/>
          </ac:picMkLst>
        </pc:picChg>
        <pc:picChg chg="del">
          <ac:chgData name="Jonny Pham" userId="033a8e10086f5e2e" providerId="LiveId" clId="{96544149-B481-42A4-AFAD-6C107C3EF9E9}" dt="2022-12-19T16:00:11.190" v="567" actId="478"/>
          <ac:picMkLst>
            <pc:docMk/>
            <pc:sldMk cId="357238357" sldId="396"/>
            <ac:picMk id="20" creationId="{81E91CF7-CD68-0C77-0999-55D4EDF37B77}"/>
          </ac:picMkLst>
        </pc:picChg>
        <pc:picChg chg="del">
          <ac:chgData name="Jonny Pham" userId="033a8e10086f5e2e" providerId="LiveId" clId="{96544149-B481-42A4-AFAD-6C107C3EF9E9}" dt="2022-12-19T16:00:11.190" v="567" actId="478"/>
          <ac:picMkLst>
            <pc:docMk/>
            <pc:sldMk cId="357238357" sldId="396"/>
            <ac:picMk id="21" creationId="{FF4879C5-6754-3675-E63A-B3273ABFA148}"/>
          </ac:picMkLst>
        </pc:picChg>
        <pc:picChg chg="del">
          <ac:chgData name="Jonny Pham" userId="033a8e10086f5e2e" providerId="LiveId" clId="{96544149-B481-42A4-AFAD-6C107C3EF9E9}" dt="2022-12-19T16:00:11.190" v="567" actId="478"/>
          <ac:picMkLst>
            <pc:docMk/>
            <pc:sldMk cId="357238357" sldId="396"/>
            <ac:picMk id="23" creationId="{A7BAF7B2-7D07-39F1-5764-09162F2A4CB3}"/>
          </ac:picMkLst>
        </pc:picChg>
        <pc:picChg chg="del">
          <ac:chgData name="Jonny Pham" userId="033a8e10086f5e2e" providerId="LiveId" clId="{96544149-B481-42A4-AFAD-6C107C3EF9E9}" dt="2022-12-19T16:00:11.190" v="567" actId="478"/>
          <ac:picMkLst>
            <pc:docMk/>
            <pc:sldMk cId="357238357" sldId="396"/>
            <ac:picMk id="24" creationId="{5BADC6B0-01A3-7E40-F6F3-816D05D331DE}"/>
          </ac:picMkLst>
        </pc:picChg>
        <pc:picChg chg="del">
          <ac:chgData name="Jonny Pham" userId="033a8e10086f5e2e" providerId="LiveId" clId="{96544149-B481-42A4-AFAD-6C107C3EF9E9}" dt="2022-12-19T16:00:11.190" v="567" actId="478"/>
          <ac:picMkLst>
            <pc:docMk/>
            <pc:sldMk cId="357238357" sldId="396"/>
            <ac:picMk id="25" creationId="{B2FDCEAA-7529-4E39-52F6-C9720BABCA48}"/>
          </ac:picMkLst>
        </pc:picChg>
        <pc:picChg chg="del">
          <ac:chgData name="Jonny Pham" userId="033a8e10086f5e2e" providerId="LiveId" clId="{96544149-B481-42A4-AFAD-6C107C3EF9E9}" dt="2022-12-19T16:00:11.190" v="567" actId="478"/>
          <ac:picMkLst>
            <pc:docMk/>
            <pc:sldMk cId="357238357" sldId="396"/>
            <ac:picMk id="26" creationId="{A98550A3-6CB9-F3D2-77C4-69780D23C388}"/>
          </ac:picMkLst>
        </pc:picChg>
        <pc:picChg chg="del">
          <ac:chgData name="Jonny Pham" userId="033a8e10086f5e2e" providerId="LiveId" clId="{96544149-B481-42A4-AFAD-6C107C3EF9E9}" dt="2022-12-19T16:00:16.062" v="570" actId="478"/>
          <ac:picMkLst>
            <pc:docMk/>
            <pc:sldMk cId="357238357" sldId="396"/>
            <ac:picMk id="27" creationId="{3D27D405-72DD-BC7A-21CA-22A8C4DF6D88}"/>
          </ac:picMkLst>
        </pc:picChg>
      </pc:sldChg>
      <pc:sldChg chg="addSp delSp modSp add mod delAnim modAnim">
        <pc:chgData name="Jonny Pham" userId="033a8e10086f5e2e" providerId="LiveId" clId="{96544149-B481-42A4-AFAD-6C107C3EF9E9}" dt="2022-12-19T16:19:10.045" v="867"/>
        <pc:sldMkLst>
          <pc:docMk/>
          <pc:sldMk cId="1347378443" sldId="397"/>
        </pc:sldMkLst>
        <pc:spChg chg="mod">
          <ac:chgData name="Jonny Pham" userId="033a8e10086f5e2e" providerId="LiveId" clId="{96544149-B481-42A4-AFAD-6C107C3EF9E9}" dt="2022-12-19T16:15:17.058" v="787" actId="20577"/>
          <ac:spMkLst>
            <pc:docMk/>
            <pc:sldMk cId="1347378443" sldId="397"/>
            <ac:spMk id="2" creationId="{64D7F510-6A57-42CC-B602-B6E68AB2C7DE}"/>
          </ac:spMkLst>
        </pc:spChg>
        <pc:grpChg chg="mod">
          <ac:chgData name="Jonny Pham" userId="033a8e10086f5e2e" providerId="LiveId" clId="{96544149-B481-42A4-AFAD-6C107C3EF9E9}" dt="2022-12-19T16:16:52.401" v="816" actId="1076"/>
          <ac:grpSpMkLst>
            <pc:docMk/>
            <pc:sldMk cId="1347378443" sldId="397"/>
            <ac:grpSpMk id="7" creationId="{FA220F0B-9AEC-B2A7-F446-ACEE26272CAB}"/>
          </ac:grpSpMkLst>
        </pc:grpChg>
        <pc:picChg chg="del">
          <ac:chgData name="Jonny Pham" userId="033a8e10086f5e2e" providerId="LiveId" clId="{96544149-B481-42A4-AFAD-6C107C3EF9E9}" dt="2022-12-19T16:08:41.999" v="706" actId="478"/>
          <ac:picMkLst>
            <pc:docMk/>
            <pc:sldMk cId="1347378443" sldId="397"/>
            <ac:picMk id="8" creationId="{28754A4B-B356-7636-2223-2D8513AC32EF}"/>
          </ac:picMkLst>
        </pc:picChg>
        <pc:picChg chg="del">
          <ac:chgData name="Jonny Pham" userId="033a8e10086f5e2e" providerId="LiveId" clId="{96544149-B481-42A4-AFAD-6C107C3EF9E9}" dt="2022-12-19T16:08:41.999" v="706" actId="478"/>
          <ac:picMkLst>
            <pc:docMk/>
            <pc:sldMk cId="1347378443" sldId="397"/>
            <ac:picMk id="9" creationId="{BE32CDD7-28AB-1066-477B-E3018B67A75D}"/>
          </ac:picMkLst>
        </pc:picChg>
        <pc:picChg chg="del">
          <ac:chgData name="Jonny Pham" userId="033a8e10086f5e2e" providerId="LiveId" clId="{96544149-B481-42A4-AFAD-6C107C3EF9E9}" dt="2022-12-19T16:08:41.999" v="706" actId="478"/>
          <ac:picMkLst>
            <pc:docMk/>
            <pc:sldMk cId="1347378443" sldId="397"/>
            <ac:picMk id="10" creationId="{608C8AB0-5AFA-D536-91E7-FA747B8E2AE8}"/>
          </ac:picMkLst>
        </pc:picChg>
        <pc:picChg chg="del">
          <ac:chgData name="Jonny Pham" userId="033a8e10086f5e2e" providerId="LiveId" clId="{96544149-B481-42A4-AFAD-6C107C3EF9E9}" dt="2022-12-19T16:08:41.999" v="706" actId="478"/>
          <ac:picMkLst>
            <pc:docMk/>
            <pc:sldMk cId="1347378443" sldId="397"/>
            <ac:picMk id="11" creationId="{50B3C830-3F8F-FB6A-8CE3-631728EB9521}"/>
          </ac:picMkLst>
        </pc:picChg>
        <pc:picChg chg="del">
          <ac:chgData name="Jonny Pham" userId="033a8e10086f5e2e" providerId="LiveId" clId="{96544149-B481-42A4-AFAD-6C107C3EF9E9}" dt="2022-12-19T16:08:41.999" v="706" actId="478"/>
          <ac:picMkLst>
            <pc:docMk/>
            <pc:sldMk cId="1347378443" sldId="397"/>
            <ac:picMk id="12" creationId="{F9279A42-9B06-1BE7-C7D8-AB0633845DF4}"/>
          </ac:picMkLst>
        </pc:picChg>
        <pc:picChg chg="del">
          <ac:chgData name="Jonny Pham" userId="033a8e10086f5e2e" providerId="LiveId" clId="{96544149-B481-42A4-AFAD-6C107C3EF9E9}" dt="2022-12-19T16:08:41.999" v="706" actId="478"/>
          <ac:picMkLst>
            <pc:docMk/>
            <pc:sldMk cId="1347378443" sldId="397"/>
            <ac:picMk id="13" creationId="{C96E0A24-CB20-DBD7-BA62-2F9AE8BAB420}"/>
          </ac:picMkLst>
        </pc:picChg>
        <pc:picChg chg="del">
          <ac:chgData name="Jonny Pham" userId="033a8e10086f5e2e" providerId="LiveId" clId="{96544149-B481-42A4-AFAD-6C107C3EF9E9}" dt="2022-12-19T16:08:41.999" v="706" actId="478"/>
          <ac:picMkLst>
            <pc:docMk/>
            <pc:sldMk cId="1347378443" sldId="397"/>
            <ac:picMk id="15" creationId="{2922E971-B5E0-5DBF-CD9C-8E9FEC6E74FC}"/>
          </ac:picMkLst>
        </pc:picChg>
        <pc:picChg chg="add mod modCrop">
          <ac:chgData name="Jonny Pham" userId="033a8e10086f5e2e" providerId="LiveId" clId="{96544149-B481-42A4-AFAD-6C107C3EF9E9}" dt="2022-12-19T16:15:47.430" v="789" actId="14100"/>
          <ac:picMkLst>
            <pc:docMk/>
            <pc:sldMk cId="1347378443" sldId="397"/>
            <ac:picMk id="16" creationId="{D2EDCCC2-B091-C430-67EA-D241346F2523}"/>
          </ac:picMkLst>
        </pc:picChg>
        <pc:picChg chg="add del mod">
          <ac:chgData name="Jonny Pham" userId="033a8e10086f5e2e" providerId="LiveId" clId="{96544149-B481-42A4-AFAD-6C107C3EF9E9}" dt="2022-12-19T16:09:37.599" v="716" actId="478"/>
          <ac:picMkLst>
            <pc:docMk/>
            <pc:sldMk cId="1347378443" sldId="397"/>
            <ac:picMk id="17" creationId="{48A52E4A-88C8-C59F-9205-24712A5DD409}"/>
          </ac:picMkLst>
        </pc:picChg>
        <pc:picChg chg="add mod modCrop">
          <ac:chgData name="Jonny Pham" userId="033a8e10086f5e2e" providerId="LiveId" clId="{96544149-B481-42A4-AFAD-6C107C3EF9E9}" dt="2022-12-19T16:17:50.105" v="858" actId="1037"/>
          <ac:picMkLst>
            <pc:docMk/>
            <pc:sldMk cId="1347378443" sldId="397"/>
            <ac:picMk id="18" creationId="{F9750187-087A-6670-E342-CD3990744B0B}"/>
          </ac:picMkLst>
        </pc:picChg>
        <pc:picChg chg="add mod modCrop">
          <ac:chgData name="Jonny Pham" userId="033a8e10086f5e2e" providerId="LiveId" clId="{96544149-B481-42A4-AFAD-6C107C3EF9E9}" dt="2022-12-19T16:18:08.340" v="864" actId="1038"/>
          <ac:picMkLst>
            <pc:docMk/>
            <pc:sldMk cId="1347378443" sldId="397"/>
            <ac:picMk id="19" creationId="{9A9491AB-3CEE-5772-3561-F1C62E93F0A1}"/>
          </ac:picMkLst>
        </pc:picChg>
        <pc:picChg chg="add mod modCrop">
          <ac:chgData name="Jonny Pham" userId="033a8e10086f5e2e" providerId="LiveId" clId="{96544149-B481-42A4-AFAD-6C107C3EF9E9}" dt="2022-12-19T16:17:17.825" v="826" actId="1037"/>
          <ac:picMkLst>
            <pc:docMk/>
            <pc:sldMk cId="1347378443" sldId="397"/>
            <ac:picMk id="20" creationId="{7D99D8E0-36DD-ABAE-3B91-E989AC42B10D}"/>
          </ac:picMkLst>
        </pc:picChg>
        <pc:picChg chg="add mod modCrop">
          <ac:chgData name="Jonny Pham" userId="033a8e10086f5e2e" providerId="LiveId" clId="{96544149-B481-42A4-AFAD-6C107C3EF9E9}" dt="2022-12-19T16:17:46.155" v="854" actId="1037"/>
          <ac:picMkLst>
            <pc:docMk/>
            <pc:sldMk cId="1347378443" sldId="397"/>
            <ac:picMk id="21" creationId="{46CA54E9-5A73-E5F2-421A-E111E0F8D083}"/>
          </ac:picMkLst>
        </pc:picChg>
        <pc:picChg chg="add mod modCrop">
          <ac:chgData name="Jonny Pham" userId="033a8e10086f5e2e" providerId="LiveId" clId="{96544149-B481-42A4-AFAD-6C107C3EF9E9}" dt="2022-12-19T16:16:05.796" v="797" actId="1076"/>
          <ac:picMkLst>
            <pc:docMk/>
            <pc:sldMk cId="1347378443" sldId="397"/>
            <ac:picMk id="22" creationId="{A8DBA31E-570F-AD58-F193-C96F7607C7B4}"/>
          </ac:picMkLst>
        </pc:picChg>
        <pc:picChg chg="add mod modCrop">
          <ac:chgData name="Jonny Pham" userId="033a8e10086f5e2e" providerId="LiveId" clId="{96544149-B481-42A4-AFAD-6C107C3EF9E9}" dt="2022-12-19T16:16:11.579" v="800" actId="1076"/>
          <ac:picMkLst>
            <pc:docMk/>
            <pc:sldMk cId="1347378443" sldId="397"/>
            <ac:picMk id="23" creationId="{6754E6DC-B161-E0A9-D062-EC6B395424EA}"/>
          </ac:picMkLst>
        </pc:picChg>
        <pc:picChg chg="add mod modCrop">
          <ac:chgData name="Jonny Pham" userId="033a8e10086f5e2e" providerId="LiveId" clId="{96544149-B481-42A4-AFAD-6C107C3EF9E9}" dt="2022-12-19T16:16:34.921" v="808" actId="1076"/>
          <ac:picMkLst>
            <pc:docMk/>
            <pc:sldMk cId="1347378443" sldId="397"/>
            <ac:picMk id="24" creationId="{76247BE9-66AB-B3E9-4287-2ED19C8A6B84}"/>
          </ac:picMkLst>
        </pc:picChg>
        <pc:picChg chg="add mod modCrop">
          <ac:chgData name="Jonny Pham" userId="033a8e10086f5e2e" providerId="LiveId" clId="{96544149-B481-42A4-AFAD-6C107C3EF9E9}" dt="2022-12-19T16:16:20.802" v="803" actId="1076"/>
          <ac:picMkLst>
            <pc:docMk/>
            <pc:sldMk cId="1347378443" sldId="397"/>
            <ac:picMk id="25" creationId="{6D0CB5B2-E087-C9EE-8896-0EDC395F8E22}"/>
          </ac:picMkLst>
        </pc:picChg>
        <pc:picChg chg="add mod modCrop">
          <ac:chgData name="Jonny Pham" userId="033a8e10086f5e2e" providerId="LiveId" clId="{96544149-B481-42A4-AFAD-6C107C3EF9E9}" dt="2022-12-19T16:18:18.335" v="866" actId="1076"/>
          <ac:picMkLst>
            <pc:docMk/>
            <pc:sldMk cId="1347378443" sldId="397"/>
            <ac:picMk id="26" creationId="{C7D401CA-06F3-0931-9227-00F553CB5516}"/>
          </ac:picMkLst>
        </pc:picChg>
      </pc:sldChg>
      <pc:sldChg chg="addSp delSp modSp add mod addAnim delAnim modAnim">
        <pc:chgData name="Jonny Pham" userId="033a8e10086f5e2e" providerId="LiveId" clId="{96544149-B481-42A4-AFAD-6C107C3EF9E9}" dt="2022-12-19T16:36:56.884" v="1337" actId="207"/>
        <pc:sldMkLst>
          <pc:docMk/>
          <pc:sldMk cId="1142363010" sldId="398"/>
        </pc:sldMkLst>
        <pc:spChg chg="mod">
          <ac:chgData name="Jonny Pham" userId="033a8e10086f5e2e" providerId="LiveId" clId="{96544149-B481-42A4-AFAD-6C107C3EF9E9}" dt="2022-12-19T16:24:01.670" v="939" actId="20577"/>
          <ac:spMkLst>
            <pc:docMk/>
            <pc:sldMk cId="1142363010" sldId="398"/>
            <ac:spMk id="2" creationId="{64D7F510-6A57-42CC-B602-B6E68AB2C7DE}"/>
          </ac:spMkLst>
        </pc:spChg>
        <pc:spChg chg="add mod">
          <ac:chgData name="Jonny Pham" userId="033a8e10086f5e2e" providerId="LiveId" clId="{96544149-B481-42A4-AFAD-6C107C3EF9E9}" dt="2022-12-19T16:34:57.901" v="1301" actId="1076"/>
          <ac:spMkLst>
            <pc:docMk/>
            <pc:sldMk cId="1142363010" sldId="398"/>
            <ac:spMk id="12" creationId="{4DEEEAB2-AB6B-CF02-C564-B38EA5413712}"/>
          </ac:spMkLst>
        </pc:spChg>
        <pc:spChg chg="del mod topLvl">
          <ac:chgData name="Jonny Pham" userId="033a8e10086f5e2e" providerId="LiveId" clId="{96544149-B481-42A4-AFAD-6C107C3EF9E9}" dt="2022-12-19T16:21:28.928" v="878" actId="478"/>
          <ac:spMkLst>
            <pc:docMk/>
            <pc:sldMk cId="1142363010" sldId="398"/>
            <ac:spMk id="14" creationId="{AFA42554-2C0B-0807-7458-D4C78106525E}"/>
          </ac:spMkLst>
        </pc:spChg>
        <pc:spChg chg="add mod">
          <ac:chgData name="Jonny Pham" userId="033a8e10086f5e2e" providerId="LiveId" clId="{96544149-B481-42A4-AFAD-6C107C3EF9E9}" dt="2022-12-19T16:36:56.884" v="1337" actId="207"/>
          <ac:spMkLst>
            <pc:docMk/>
            <pc:sldMk cId="1142363010" sldId="398"/>
            <ac:spMk id="35" creationId="{9DACE6E2-CA4F-82B9-C9B8-FA385A1465A5}"/>
          </ac:spMkLst>
        </pc:spChg>
        <pc:spChg chg="topLvl">
          <ac:chgData name="Jonny Pham" userId="033a8e10086f5e2e" providerId="LiveId" clId="{96544149-B481-42A4-AFAD-6C107C3EF9E9}" dt="2022-12-19T16:21:28.928" v="878" actId="478"/>
          <ac:spMkLst>
            <pc:docMk/>
            <pc:sldMk cId="1142363010" sldId="398"/>
            <ac:spMk id="47" creationId="{0EBF0D05-8525-3071-D6D4-E2BB077BA587}"/>
          </ac:spMkLst>
        </pc:spChg>
        <pc:grpChg chg="add del">
          <ac:chgData name="Jonny Pham" userId="033a8e10086f5e2e" providerId="LiveId" clId="{96544149-B481-42A4-AFAD-6C107C3EF9E9}" dt="2022-12-19T16:21:28.928" v="878" actId="478"/>
          <ac:grpSpMkLst>
            <pc:docMk/>
            <pc:sldMk cId="1142363010" sldId="398"/>
            <ac:grpSpMk id="7" creationId="{FA220F0B-9AEC-B2A7-F446-ACEE26272CAB}"/>
          </ac:grpSpMkLst>
        </pc:grpChg>
        <pc:picChg chg="add mod modCrop">
          <ac:chgData name="Jonny Pham" userId="033a8e10086f5e2e" providerId="LiveId" clId="{96544149-B481-42A4-AFAD-6C107C3EF9E9}" dt="2022-12-19T16:24:16.697" v="940" actId="1076"/>
          <ac:picMkLst>
            <pc:docMk/>
            <pc:sldMk cId="1142363010" sldId="398"/>
            <ac:picMk id="8" creationId="{1B5E0A79-B42F-F44B-A881-86E86879CE77}"/>
          </ac:picMkLst>
        </pc:picChg>
        <pc:picChg chg="add del mod">
          <ac:chgData name="Jonny Pham" userId="033a8e10086f5e2e" providerId="LiveId" clId="{96544149-B481-42A4-AFAD-6C107C3EF9E9}" dt="2022-12-19T16:22:29.422" v="891" actId="478"/>
          <ac:picMkLst>
            <pc:docMk/>
            <pc:sldMk cId="1142363010" sldId="398"/>
            <ac:picMk id="9" creationId="{B12ED6A5-C840-8057-A667-0226B0037DD8}"/>
          </ac:picMkLst>
        </pc:picChg>
        <pc:picChg chg="add mod modCrop">
          <ac:chgData name="Jonny Pham" userId="033a8e10086f5e2e" providerId="LiveId" clId="{96544149-B481-42A4-AFAD-6C107C3EF9E9}" dt="2022-12-19T16:24:18.592" v="941" actId="1076"/>
          <ac:picMkLst>
            <pc:docMk/>
            <pc:sldMk cId="1142363010" sldId="398"/>
            <ac:picMk id="10" creationId="{6F1FB6EB-4149-416E-BFC9-7A102FD88636}"/>
          </ac:picMkLst>
        </pc:picChg>
        <pc:picChg chg="add mod modCrop">
          <ac:chgData name="Jonny Pham" userId="033a8e10086f5e2e" providerId="LiveId" clId="{96544149-B481-42A4-AFAD-6C107C3EF9E9}" dt="2022-12-19T16:24:20.629" v="942" actId="1076"/>
          <ac:picMkLst>
            <pc:docMk/>
            <pc:sldMk cId="1142363010" sldId="398"/>
            <ac:picMk id="11" creationId="{E6C33940-B240-8357-AE54-622EFCCFA873}"/>
          </ac:picMkLst>
        </pc:picChg>
        <pc:picChg chg="del">
          <ac:chgData name="Jonny Pham" userId="033a8e10086f5e2e" providerId="LiveId" clId="{96544149-B481-42A4-AFAD-6C107C3EF9E9}" dt="2022-12-19T16:21:33.585" v="879" actId="478"/>
          <ac:picMkLst>
            <pc:docMk/>
            <pc:sldMk cId="1142363010" sldId="398"/>
            <ac:picMk id="16" creationId="{D2EDCCC2-B091-C430-67EA-D241346F2523}"/>
          </ac:picMkLst>
        </pc:picChg>
        <pc:picChg chg="add del">
          <ac:chgData name="Jonny Pham" userId="033a8e10086f5e2e" providerId="LiveId" clId="{96544149-B481-42A4-AFAD-6C107C3EF9E9}" dt="2022-12-19T16:21:35.828" v="880" actId="478"/>
          <ac:picMkLst>
            <pc:docMk/>
            <pc:sldMk cId="1142363010" sldId="398"/>
            <ac:picMk id="18" creationId="{F9750187-087A-6670-E342-CD3990744B0B}"/>
          </ac:picMkLst>
        </pc:picChg>
        <pc:picChg chg="del">
          <ac:chgData name="Jonny Pham" userId="033a8e10086f5e2e" providerId="LiveId" clId="{96544149-B481-42A4-AFAD-6C107C3EF9E9}" dt="2022-12-19T16:21:41.040" v="881" actId="478"/>
          <ac:picMkLst>
            <pc:docMk/>
            <pc:sldMk cId="1142363010" sldId="398"/>
            <ac:picMk id="19" creationId="{9A9491AB-3CEE-5772-3561-F1C62E93F0A1}"/>
          </ac:picMkLst>
        </pc:picChg>
        <pc:picChg chg="del">
          <ac:chgData name="Jonny Pham" userId="033a8e10086f5e2e" providerId="LiveId" clId="{96544149-B481-42A4-AFAD-6C107C3EF9E9}" dt="2022-12-19T16:21:33.585" v="879" actId="478"/>
          <ac:picMkLst>
            <pc:docMk/>
            <pc:sldMk cId="1142363010" sldId="398"/>
            <ac:picMk id="20" creationId="{7D99D8E0-36DD-ABAE-3B91-E989AC42B10D}"/>
          </ac:picMkLst>
        </pc:picChg>
        <pc:picChg chg="del">
          <ac:chgData name="Jonny Pham" userId="033a8e10086f5e2e" providerId="LiveId" clId="{96544149-B481-42A4-AFAD-6C107C3EF9E9}" dt="2022-12-19T16:21:35.828" v="880" actId="478"/>
          <ac:picMkLst>
            <pc:docMk/>
            <pc:sldMk cId="1142363010" sldId="398"/>
            <ac:picMk id="21" creationId="{46CA54E9-5A73-E5F2-421A-E111E0F8D083}"/>
          </ac:picMkLst>
        </pc:picChg>
        <pc:picChg chg="del">
          <ac:chgData name="Jonny Pham" userId="033a8e10086f5e2e" providerId="LiveId" clId="{96544149-B481-42A4-AFAD-6C107C3EF9E9}" dt="2022-12-19T16:21:41.040" v="881" actId="478"/>
          <ac:picMkLst>
            <pc:docMk/>
            <pc:sldMk cId="1142363010" sldId="398"/>
            <ac:picMk id="22" creationId="{A8DBA31E-570F-AD58-F193-C96F7607C7B4}"/>
          </ac:picMkLst>
        </pc:picChg>
        <pc:picChg chg="del">
          <ac:chgData name="Jonny Pham" userId="033a8e10086f5e2e" providerId="LiveId" clId="{96544149-B481-42A4-AFAD-6C107C3EF9E9}" dt="2022-12-19T16:21:41.040" v="881" actId="478"/>
          <ac:picMkLst>
            <pc:docMk/>
            <pc:sldMk cId="1142363010" sldId="398"/>
            <ac:picMk id="23" creationId="{6754E6DC-B161-E0A9-D062-EC6B395424EA}"/>
          </ac:picMkLst>
        </pc:picChg>
        <pc:picChg chg="del">
          <ac:chgData name="Jonny Pham" userId="033a8e10086f5e2e" providerId="LiveId" clId="{96544149-B481-42A4-AFAD-6C107C3EF9E9}" dt="2022-12-19T16:21:41.040" v="881" actId="478"/>
          <ac:picMkLst>
            <pc:docMk/>
            <pc:sldMk cId="1142363010" sldId="398"/>
            <ac:picMk id="24" creationId="{76247BE9-66AB-B3E9-4287-2ED19C8A6B84}"/>
          </ac:picMkLst>
        </pc:picChg>
        <pc:picChg chg="del">
          <ac:chgData name="Jonny Pham" userId="033a8e10086f5e2e" providerId="LiveId" clId="{96544149-B481-42A4-AFAD-6C107C3EF9E9}" dt="2022-12-19T16:21:41.040" v="881" actId="478"/>
          <ac:picMkLst>
            <pc:docMk/>
            <pc:sldMk cId="1142363010" sldId="398"/>
            <ac:picMk id="25" creationId="{6D0CB5B2-E087-C9EE-8896-0EDC395F8E22}"/>
          </ac:picMkLst>
        </pc:picChg>
        <pc:picChg chg="del">
          <ac:chgData name="Jonny Pham" userId="033a8e10086f5e2e" providerId="LiveId" clId="{96544149-B481-42A4-AFAD-6C107C3EF9E9}" dt="2022-12-19T16:21:43.116" v="882" actId="478"/>
          <ac:picMkLst>
            <pc:docMk/>
            <pc:sldMk cId="1142363010" sldId="398"/>
            <ac:picMk id="26" creationId="{C7D401CA-06F3-0931-9227-00F553CB5516}"/>
          </ac:picMkLst>
        </pc:picChg>
        <pc:picChg chg="add mod modCrop">
          <ac:chgData name="Jonny Pham" userId="033a8e10086f5e2e" providerId="LiveId" clId="{96544149-B481-42A4-AFAD-6C107C3EF9E9}" dt="2022-12-19T16:35:13.589" v="1316" actId="1038"/>
          <ac:picMkLst>
            <pc:docMk/>
            <pc:sldMk cId="1142363010" sldId="398"/>
            <ac:picMk id="37" creationId="{DA4392C7-1C3E-4334-BCA9-1745080FB64B}"/>
          </ac:picMkLst>
        </pc:picChg>
        <pc:picChg chg="add mod modCrop">
          <ac:chgData name="Jonny Pham" userId="033a8e10086f5e2e" providerId="LiveId" clId="{96544149-B481-42A4-AFAD-6C107C3EF9E9}" dt="2022-12-19T16:35:32.707" v="1327" actId="1038"/>
          <ac:picMkLst>
            <pc:docMk/>
            <pc:sldMk cId="1142363010" sldId="398"/>
            <ac:picMk id="38" creationId="{6DE39E9F-E919-4421-8177-A2EBED4ACEED}"/>
          </ac:picMkLst>
        </pc:picChg>
        <pc:picChg chg="add mod modCrop">
          <ac:chgData name="Jonny Pham" userId="033a8e10086f5e2e" providerId="LiveId" clId="{96544149-B481-42A4-AFAD-6C107C3EF9E9}" dt="2022-12-19T16:35:46.839" v="1330" actId="1076"/>
          <ac:picMkLst>
            <pc:docMk/>
            <pc:sldMk cId="1142363010" sldId="398"/>
            <ac:picMk id="39" creationId="{440E9069-36A6-29C9-3878-AEDC34A58D53}"/>
          </ac:picMkLst>
        </pc:picChg>
        <pc:cxnChg chg="add mod">
          <ac:chgData name="Jonny Pham" userId="033a8e10086f5e2e" providerId="LiveId" clId="{96544149-B481-42A4-AFAD-6C107C3EF9E9}" dt="2022-12-19T16:29:46.497" v="1109" actId="1582"/>
          <ac:cxnSpMkLst>
            <pc:docMk/>
            <pc:sldMk cId="1142363010" sldId="398"/>
            <ac:cxnSpMk id="15" creationId="{D07E005D-10A1-9909-5883-A4B15E1E25C1}"/>
          </ac:cxnSpMkLst>
        </pc:cxnChg>
        <pc:cxnChg chg="add mod">
          <ac:chgData name="Jonny Pham" userId="033a8e10086f5e2e" providerId="LiveId" clId="{96544149-B481-42A4-AFAD-6C107C3EF9E9}" dt="2022-12-19T16:30:51.212" v="1117" actId="14100"/>
          <ac:cxnSpMkLst>
            <pc:docMk/>
            <pc:sldMk cId="1142363010" sldId="398"/>
            <ac:cxnSpMk id="17" creationId="{AEB9F88C-D6F8-3071-6543-9AD022EF7B27}"/>
          </ac:cxnSpMkLst>
        </pc:cxnChg>
        <pc:cxnChg chg="add mod">
          <ac:chgData name="Jonny Pham" userId="033a8e10086f5e2e" providerId="LiveId" clId="{96544149-B481-42A4-AFAD-6C107C3EF9E9}" dt="2022-12-19T16:31:00.640" v="1120" actId="14100"/>
          <ac:cxnSpMkLst>
            <pc:docMk/>
            <pc:sldMk cId="1142363010" sldId="398"/>
            <ac:cxnSpMk id="28" creationId="{D40BC999-9AF4-27D0-4DD1-2770DE6F1662}"/>
          </ac:cxnSpMkLst>
        </pc:cxnChg>
      </pc:sldChg>
      <pc:sldChg chg="addSp delSp modSp add mod delAnim modAnim">
        <pc:chgData name="Jonny Pham" userId="033a8e10086f5e2e" providerId="LiveId" clId="{96544149-B481-42A4-AFAD-6C107C3EF9E9}" dt="2022-12-19T17:11:08.858" v="1928"/>
        <pc:sldMkLst>
          <pc:docMk/>
          <pc:sldMk cId="3592894483" sldId="399"/>
        </pc:sldMkLst>
        <pc:spChg chg="mod">
          <ac:chgData name="Jonny Pham" userId="033a8e10086f5e2e" providerId="LiveId" clId="{96544149-B481-42A4-AFAD-6C107C3EF9E9}" dt="2022-12-19T17:07:57.992" v="1917" actId="1076"/>
          <ac:spMkLst>
            <pc:docMk/>
            <pc:sldMk cId="3592894483" sldId="399"/>
            <ac:spMk id="2" creationId="{64D7F510-6A57-42CC-B602-B6E68AB2C7DE}"/>
          </ac:spMkLst>
        </pc:spChg>
        <pc:spChg chg="add del mod">
          <ac:chgData name="Jonny Pham" userId="033a8e10086f5e2e" providerId="LiveId" clId="{96544149-B481-42A4-AFAD-6C107C3EF9E9}" dt="2022-12-19T16:40:42.468" v="1476" actId="478"/>
          <ac:spMkLst>
            <pc:docMk/>
            <pc:sldMk cId="3592894483" sldId="399"/>
            <ac:spMk id="3" creationId="{41E61AD5-1C0A-CD59-7FDC-89963C826932}"/>
          </ac:spMkLst>
        </pc:spChg>
        <pc:spChg chg="add del">
          <ac:chgData name="Jonny Pham" userId="033a8e10086f5e2e" providerId="LiveId" clId="{96544149-B481-42A4-AFAD-6C107C3EF9E9}" dt="2022-12-19T16:41:23.974" v="1502" actId="478"/>
          <ac:spMkLst>
            <pc:docMk/>
            <pc:sldMk cId="3592894483" sldId="399"/>
            <ac:spMk id="9" creationId="{59CE3322-6E7F-71B1-D270-B917EFD49CAF}"/>
          </ac:spMkLst>
        </pc:spChg>
        <pc:spChg chg="del">
          <ac:chgData name="Jonny Pham" userId="033a8e10086f5e2e" providerId="LiveId" clId="{96544149-B481-42A4-AFAD-6C107C3EF9E9}" dt="2022-12-19T16:41:14.172" v="1497" actId="478"/>
          <ac:spMkLst>
            <pc:docMk/>
            <pc:sldMk cId="3592894483" sldId="399"/>
            <ac:spMk id="12" creationId="{4DEEEAB2-AB6B-CF02-C564-B38EA5413712}"/>
          </ac:spMkLst>
        </pc:spChg>
        <pc:spChg chg="add mod">
          <ac:chgData name="Jonny Pham" userId="033a8e10086f5e2e" providerId="LiveId" clId="{96544149-B481-42A4-AFAD-6C107C3EF9E9}" dt="2022-12-19T17:05:44.590" v="1881" actId="1037"/>
          <ac:spMkLst>
            <pc:docMk/>
            <pc:sldMk cId="3592894483" sldId="399"/>
            <ac:spMk id="22" creationId="{9EB470BE-5187-C8DF-5F8E-6D9B30B609C8}"/>
          </ac:spMkLst>
        </pc:spChg>
        <pc:spChg chg="add mod">
          <ac:chgData name="Jonny Pham" userId="033a8e10086f5e2e" providerId="LiveId" clId="{96544149-B481-42A4-AFAD-6C107C3EF9E9}" dt="2022-12-19T17:05:44.590" v="1881" actId="1037"/>
          <ac:spMkLst>
            <pc:docMk/>
            <pc:sldMk cId="3592894483" sldId="399"/>
            <ac:spMk id="23" creationId="{5AF92889-9C34-3B6E-90BE-C124B2841864}"/>
          </ac:spMkLst>
        </pc:spChg>
        <pc:spChg chg="add mod">
          <ac:chgData name="Jonny Pham" userId="033a8e10086f5e2e" providerId="LiveId" clId="{96544149-B481-42A4-AFAD-6C107C3EF9E9}" dt="2022-12-19T16:54:05.309" v="1637" actId="1076"/>
          <ac:spMkLst>
            <pc:docMk/>
            <pc:sldMk cId="3592894483" sldId="399"/>
            <ac:spMk id="26" creationId="{469F999F-15A9-0836-BE60-4976AA008EAB}"/>
          </ac:spMkLst>
        </pc:spChg>
        <pc:spChg chg="add mod">
          <ac:chgData name="Jonny Pham" userId="033a8e10086f5e2e" providerId="LiveId" clId="{96544149-B481-42A4-AFAD-6C107C3EF9E9}" dt="2022-12-19T16:54:18.196" v="1640" actId="1076"/>
          <ac:spMkLst>
            <pc:docMk/>
            <pc:sldMk cId="3592894483" sldId="399"/>
            <ac:spMk id="27" creationId="{2F9339CF-2EA4-918A-74DA-D53D1D6B424C}"/>
          </ac:spMkLst>
        </pc:spChg>
        <pc:spChg chg="add mod">
          <ac:chgData name="Jonny Pham" userId="033a8e10086f5e2e" providerId="LiveId" clId="{96544149-B481-42A4-AFAD-6C107C3EF9E9}" dt="2022-12-19T16:54:31.716" v="1648" actId="1035"/>
          <ac:spMkLst>
            <pc:docMk/>
            <pc:sldMk cId="3592894483" sldId="399"/>
            <ac:spMk id="29" creationId="{9B4C850D-81B2-9F89-C695-4D0D17D72097}"/>
          </ac:spMkLst>
        </pc:spChg>
        <pc:spChg chg="add mod">
          <ac:chgData name="Jonny Pham" userId="033a8e10086f5e2e" providerId="LiveId" clId="{96544149-B481-42A4-AFAD-6C107C3EF9E9}" dt="2022-12-19T16:54:44.287" v="1662" actId="1038"/>
          <ac:spMkLst>
            <pc:docMk/>
            <pc:sldMk cId="3592894483" sldId="399"/>
            <ac:spMk id="30" creationId="{6C07DB5D-1764-969A-897C-06DC1F22B0C3}"/>
          </ac:spMkLst>
        </pc:spChg>
        <pc:spChg chg="add mod">
          <ac:chgData name="Jonny Pham" userId="033a8e10086f5e2e" providerId="LiveId" clId="{96544149-B481-42A4-AFAD-6C107C3EF9E9}" dt="2022-12-19T16:56:02.931" v="1670" actId="2085"/>
          <ac:spMkLst>
            <pc:docMk/>
            <pc:sldMk cId="3592894483" sldId="399"/>
            <ac:spMk id="31" creationId="{D8A8CC7F-C4D3-9ACA-D713-99F60897882D}"/>
          </ac:spMkLst>
        </pc:spChg>
        <pc:spChg chg="add mod">
          <ac:chgData name="Jonny Pham" userId="033a8e10086f5e2e" providerId="LiveId" clId="{96544149-B481-42A4-AFAD-6C107C3EF9E9}" dt="2022-12-19T16:57:04.309" v="1685" actId="164"/>
          <ac:spMkLst>
            <pc:docMk/>
            <pc:sldMk cId="3592894483" sldId="399"/>
            <ac:spMk id="32" creationId="{144649A9-7715-4B89-525F-0BBC4FB66C22}"/>
          </ac:spMkLst>
        </pc:spChg>
        <pc:spChg chg="add mod">
          <ac:chgData name="Jonny Pham" userId="033a8e10086f5e2e" providerId="LiveId" clId="{96544149-B481-42A4-AFAD-6C107C3EF9E9}" dt="2022-12-19T16:57:04.309" v="1685" actId="164"/>
          <ac:spMkLst>
            <pc:docMk/>
            <pc:sldMk cId="3592894483" sldId="399"/>
            <ac:spMk id="33" creationId="{5AA7849F-19ED-9860-DB14-4582BC3540A2}"/>
          </ac:spMkLst>
        </pc:spChg>
        <pc:spChg chg="del">
          <ac:chgData name="Jonny Pham" userId="033a8e10086f5e2e" providerId="LiveId" clId="{96544149-B481-42A4-AFAD-6C107C3EF9E9}" dt="2022-12-19T16:41:14.172" v="1497" actId="478"/>
          <ac:spMkLst>
            <pc:docMk/>
            <pc:sldMk cId="3592894483" sldId="399"/>
            <ac:spMk id="35" creationId="{9DACE6E2-CA4F-82B9-C9B8-FA385A1465A5}"/>
          </ac:spMkLst>
        </pc:spChg>
        <pc:spChg chg="add mod">
          <ac:chgData name="Jonny Pham" userId="033a8e10086f5e2e" providerId="LiveId" clId="{96544149-B481-42A4-AFAD-6C107C3EF9E9}" dt="2022-12-19T17:01:48.888" v="1774" actId="14100"/>
          <ac:spMkLst>
            <pc:docMk/>
            <pc:sldMk cId="3592894483" sldId="399"/>
            <ac:spMk id="42" creationId="{84E1E4E5-63ED-B3D8-7EB6-53E9F6BF1E3E}"/>
          </ac:spMkLst>
        </pc:spChg>
        <pc:spChg chg="add mod">
          <ac:chgData name="Jonny Pham" userId="033a8e10086f5e2e" providerId="LiveId" clId="{96544149-B481-42A4-AFAD-6C107C3EF9E9}" dt="2022-12-19T17:02:17.661" v="1785" actId="207"/>
          <ac:spMkLst>
            <pc:docMk/>
            <pc:sldMk cId="3592894483" sldId="399"/>
            <ac:spMk id="43" creationId="{316BB93F-773B-8057-9938-5D2B8E97373E}"/>
          </ac:spMkLst>
        </pc:spChg>
        <pc:spChg chg="add mod">
          <ac:chgData name="Jonny Pham" userId="033a8e10086f5e2e" providerId="LiveId" clId="{96544149-B481-42A4-AFAD-6C107C3EF9E9}" dt="2022-12-19T17:05:51.936" v="1882" actId="1076"/>
          <ac:spMkLst>
            <pc:docMk/>
            <pc:sldMk cId="3592894483" sldId="399"/>
            <ac:spMk id="44" creationId="{C2845B7B-1811-0C71-CE90-D6F43F01A825}"/>
          </ac:spMkLst>
        </pc:spChg>
        <pc:spChg chg="add mod">
          <ac:chgData name="Jonny Pham" userId="033a8e10086f5e2e" providerId="LiveId" clId="{96544149-B481-42A4-AFAD-6C107C3EF9E9}" dt="2022-12-19T17:06:55.423" v="1910" actId="20577"/>
          <ac:spMkLst>
            <pc:docMk/>
            <pc:sldMk cId="3592894483" sldId="399"/>
            <ac:spMk id="45" creationId="{B38AB7B4-E056-3375-7F66-8D2DA1865BC3}"/>
          </ac:spMkLst>
        </pc:spChg>
        <pc:spChg chg="add del mod">
          <ac:chgData name="Jonny Pham" userId="033a8e10086f5e2e" providerId="LiveId" clId="{96544149-B481-42A4-AFAD-6C107C3EF9E9}" dt="2022-12-19T17:05:29.821" v="1861" actId="14100"/>
          <ac:spMkLst>
            <pc:docMk/>
            <pc:sldMk cId="3592894483" sldId="399"/>
            <ac:spMk id="47" creationId="{0EBF0D05-8525-3071-D6D4-E2BB077BA587}"/>
          </ac:spMkLst>
        </pc:spChg>
        <pc:grpChg chg="mod">
          <ac:chgData name="Jonny Pham" userId="033a8e10086f5e2e" providerId="LiveId" clId="{96544149-B481-42A4-AFAD-6C107C3EF9E9}" dt="2022-12-19T17:04:17.458" v="1839" actId="1035"/>
          <ac:grpSpMkLst>
            <pc:docMk/>
            <pc:sldMk cId="3592894483" sldId="399"/>
            <ac:grpSpMk id="4" creationId="{4B7FBA2A-0F7E-0099-C642-ADF02EFBCF9F}"/>
          </ac:grpSpMkLst>
        </pc:grpChg>
        <pc:grpChg chg="add mod">
          <ac:chgData name="Jonny Pham" userId="033a8e10086f5e2e" providerId="LiveId" clId="{96544149-B481-42A4-AFAD-6C107C3EF9E9}" dt="2022-12-19T16:57:04.309" v="1685" actId="164"/>
          <ac:grpSpMkLst>
            <pc:docMk/>
            <pc:sldMk cId="3592894483" sldId="399"/>
            <ac:grpSpMk id="34" creationId="{05C8296D-0586-CA20-B9FF-E96353BE0BCC}"/>
          </ac:grpSpMkLst>
        </pc:grpChg>
        <pc:picChg chg="del">
          <ac:chgData name="Jonny Pham" userId="033a8e10086f5e2e" providerId="LiveId" clId="{96544149-B481-42A4-AFAD-6C107C3EF9E9}" dt="2022-12-19T16:41:09.349" v="1496" actId="478"/>
          <ac:picMkLst>
            <pc:docMk/>
            <pc:sldMk cId="3592894483" sldId="399"/>
            <ac:picMk id="8" creationId="{1B5E0A79-B42F-F44B-A881-86E86879CE77}"/>
          </ac:picMkLst>
        </pc:picChg>
        <pc:picChg chg="del">
          <ac:chgData name="Jonny Pham" userId="033a8e10086f5e2e" providerId="LiveId" clId="{96544149-B481-42A4-AFAD-6C107C3EF9E9}" dt="2022-12-19T16:41:09.349" v="1496" actId="478"/>
          <ac:picMkLst>
            <pc:docMk/>
            <pc:sldMk cId="3592894483" sldId="399"/>
            <ac:picMk id="10" creationId="{6F1FB6EB-4149-416E-BFC9-7A102FD88636}"/>
          </ac:picMkLst>
        </pc:picChg>
        <pc:picChg chg="del">
          <ac:chgData name="Jonny Pham" userId="033a8e10086f5e2e" providerId="LiveId" clId="{96544149-B481-42A4-AFAD-6C107C3EF9E9}" dt="2022-12-19T16:41:14.172" v="1497" actId="478"/>
          <ac:picMkLst>
            <pc:docMk/>
            <pc:sldMk cId="3592894483" sldId="399"/>
            <ac:picMk id="11" creationId="{E6C33940-B240-8357-AE54-622EFCCFA873}"/>
          </ac:picMkLst>
        </pc:picChg>
        <pc:picChg chg="add mod modCrop">
          <ac:chgData name="Jonny Pham" userId="033a8e10086f5e2e" providerId="LiveId" clId="{96544149-B481-42A4-AFAD-6C107C3EF9E9}" dt="2022-12-19T17:04:42.335" v="1852" actId="1038"/>
          <ac:picMkLst>
            <pc:docMk/>
            <pc:sldMk cId="3592894483" sldId="399"/>
            <ac:picMk id="14" creationId="{B9E44440-9D86-F075-FDA0-334D744509B2}"/>
          </ac:picMkLst>
        </pc:picChg>
        <pc:picChg chg="add mod modCrop">
          <ac:chgData name="Jonny Pham" userId="033a8e10086f5e2e" providerId="LiveId" clId="{96544149-B481-42A4-AFAD-6C107C3EF9E9}" dt="2022-12-19T17:07:13.054" v="1916" actId="1036"/>
          <ac:picMkLst>
            <pc:docMk/>
            <pc:sldMk cId="3592894483" sldId="399"/>
            <ac:picMk id="16" creationId="{59F6792A-2FF1-04F3-8EE4-F2E606DE1C5D}"/>
          </ac:picMkLst>
        </pc:picChg>
        <pc:picChg chg="add del mod modCrop">
          <ac:chgData name="Jonny Pham" userId="033a8e10086f5e2e" providerId="LiveId" clId="{96544149-B481-42A4-AFAD-6C107C3EF9E9}" dt="2022-12-19T17:02:34.579" v="1789" actId="478"/>
          <ac:picMkLst>
            <pc:docMk/>
            <pc:sldMk cId="3592894483" sldId="399"/>
            <ac:picMk id="18" creationId="{596D944B-8FB0-1643-D44B-4F2DCB2C4B5A}"/>
          </ac:picMkLst>
        </pc:picChg>
        <pc:picChg chg="add mod modCrop">
          <ac:chgData name="Jonny Pham" userId="033a8e10086f5e2e" providerId="LiveId" clId="{96544149-B481-42A4-AFAD-6C107C3EF9E9}" dt="2022-12-19T17:05:44.590" v="1881" actId="1037"/>
          <ac:picMkLst>
            <pc:docMk/>
            <pc:sldMk cId="3592894483" sldId="399"/>
            <ac:picMk id="19" creationId="{3D94C2FB-0F41-348E-1921-06A982D8273D}"/>
          </ac:picMkLst>
        </pc:picChg>
        <pc:picChg chg="add mod modCrop">
          <ac:chgData name="Jonny Pham" userId="033a8e10086f5e2e" providerId="LiveId" clId="{96544149-B481-42A4-AFAD-6C107C3EF9E9}" dt="2022-12-19T17:05:44.590" v="1881" actId="1037"/>
          <ac:picMkLst>
            <pc:docMk/>
            <pc:sldMk cId="3592894483" sldId="399"/>
            <ac:picMk id="20" creationId="{9B6E392A-D2A4-7FA6-125D-62F769F472B0}"/>
          </ac:picMkLst>
        </pc:picChg>
        <pc:picChg chg="add del mod">
          <ac:chgData name="Jonny Pham" userId="033a8e10086f5e2e" providerId="LiveId" clId="{96544149-B481-42A4-AFAD-6C107C3EF9E9}" dt="2022-12-19T16:45:32.020" v="1546" actId="478"/>
          <ac:picMkLst>
            <pc:docMk/>
            <pc:sldMk cId="3592894483" sldId="399"/>
            <ac:picMk id="21" creationId="{9A367EC9-A063-2EB4-C31C-A1B57B4EAC95}"/>
          </ac:picMkLst>
        </pc:picChg>
        <pc:picChg chg="add mod">
          <ac:chgData name="Jonny Pham" userId="033a8e10086f5e2e" providerId="LiveId" clId="{96544149-B481-42A4-AFAD-6C107C3EF9E9}" dt="2022-12-19T16:52:20.247" v="1618" actId="1037"/>
          <ac:picMkLst>
            <pc:docMk/>
            <pc:sldMk cId="3592894483" sldId="399"/>
            <ac:picMk id="24" creationId="{D7332FB7-A096-4459-EC74-3AC4889C0E4C}"/>
          </ac:picMkLst>
        </pc:picChg>
        <pc:picChg chg="add mod">
          <ac:chgData name="Jonny Pham" userId="033a8e10086f5e2e" providerId="LiveId" clId="{96544149-B481-42A4-AFAD-6C107C3EF9E9}" dt="2022-12-19T16:57:04.309" v="1685" actId="164"/>
          <ac:picMkLst>
            <pc:docMk/>
            <pc:sldMk cId="3592894483" sldId="399"/>
            <ac:picMk id="25" creationId="{3F927E40-91D0-A161-F521-2E796658F423}"/>
          </ac:picMkLst>
        </pc:picChg>
        <pc:picChg chg="del">
          <ac:chgData name="Jonny Pham" userId="033a8e10086f5e2e" providerId="LiveId" clId="{96544149-B481-42A4-AFAD-6C107C3EF9E9}" dt="2022-12-19T16:41:09.349" v="1496" actId="478"/>
          <ac:picMkLst>
            <pc:docMk/>
            <pc:sldMk cId="3592894483" sldId="399"/>
            <ac:picMk id="37" creationId="{DA4392C7-1C3E-4334-BCA9-1745080FB64B}"/>
          </ac:picMkLst>
        </pc:picChg>
        <pc:picChg chg="del">
          <ac:chgData name="Jonny Pham" userId="033a8e10086f5e2e" providerId="LiveId" clId="{96544149-B481-42A4-AFAD-6C107C3EF9E9}" dt="2022-12-19T16:41:14.172" v="1497" actId="478"/>
          <ac:picMkLst>
            <pc:docMk/>
            <pc:sldMk cId="3592894483" sldId="399"/>
            <ac:picMk id="38" creationId="{6DE39E9F-E919-4421-8177-A2EBED4ACEED}"/>
          </ac:picMkLst>
        </pc:picChg>
        <pc:picChg chg="del">
          <ac:chgData name="Jonny Pham" userId="033a8e10086f5e2e" providerId="LiveId" clId="{96544149-B481-42A4-AFAD-6C107C3EF9E9}" dt="2022-12-19T16:41:14.172" v="1497" actId="478"/>
          <ac:picMkLst>
            <pc:docMk/>
            <pc:sldMk cId="3592894483" sldId="399"/>
            <ac:picMk id="39" creationId="{440E9069-36A6-29C9-3878-AEDC34A58D53}"/>
          </ac:picMkLst>
        </pc:picChg>
        <pc:picChg chg="add mod modCrop">
          <ac:chgData name="Jonny Pham" userId="033a8e10086f5e2e" providerId="LiveId" clId="{96544149-B481-42A4-AFAD-6C107C3EF9E9}" dt="2022-12-19T17:10:55.523" v="1927" actId="1076"/>
          <ac:picMkLst>
            <pc:docMk/>
            <pc:sldMk cId="3592894483" sldId="399"/>
            <ac:picMk id="48" creationId="{6C342113-592C-AF07-50AB-D3ADAEEEC22D}"/>
          </ac:picMkLst>
        </pc:picChg>
        <pc:picChg chg="add mod">
          <ac:chgData name="Jonny Pham" userId="033a8e10086f5e2e" providerId="LiveId" clId="{96544149-B481-42A4-AFAD-6C107C3EF9E9}" dt="2022-12-19T16:51:48.612" v="1609" actId="1076"/>
          <ac:picMkLst>
            <pc:docMk/>
            <pc:sldMk cId="3592894483" sldId="399"/>
            <ac:picMk id="1026" creationId="{5E25B5D4-3050-9779-FED7-16C6057A4A08}"/>
          </ac:picMkLst>
        </pc:picChg>
        <pc:cxnChg chg="del">
          <ac:chgData name="Jonny Pham" userId="033a8e10086f5e2e" providerId="LiveId" clId="{96544149-B481-42A4-AFAD-6C107C3EF9E9}" dt="2022-12-19T16:41:17.715" v="1498" actId="478"/>
          <ac:cxnSpMkLst>
            <pc:docMk/>
            <pc:sldMk cId="3592894483" sldId="399"/>
            <ac:cxnSpMk id="15" creationId="{D07E005D-10A1-9909-5883-A4B15E1E25C1}"/>
          </ac:cxnSpMkLst>
        </pc:cxnChg>
        <pc:cxnChg chg="del">
          <ac:chgData name="Jonny Pham" userId="033a8e10086f5e2e" providerId="LiveId" clId="{96544149-B481-42A4-AFAD-6C107C3EF9E9}" dt="2022-12-19T16:41:17.715" v="1498" actId="478"/>
          <ac:cxnSpMkLst>
            <pc:docMk/>
            <pc:sldMk cId="3592894483" sldId="399"/>
            <ac:cxnSpMk id="17" creationId="{AEB9F88C-D6F8-3071-6543-9AD022EF7B27}"/>
          </ac:cxnSpMkLst>
        </pc:cxnChg>
        <pc:cxnChg chg="del">
          <ac:chgData name="Jonny Pham" userId="033a8e10086f5e2e" providerId="LiveId" clId="{96544149-B481-42A4-AFAD-6C107C3EF9E9}" dt="2022-12-19T16:41:17.715" v="1498" actId="478"/>
          <ac:cxnSpMkLst>
            <pc:docMk/>
            <pc:sldMk cId="3592894483" sldId="399"/>
            <ac:cxnSpMk id="28" creationId="{D40BC999-9AF4-27D0-4DD1-2770DE6F1662}"/>
          </ac:cxnSpMkLst>
        </pc:cxnChg>
        <pc:cxnChg chg="add mod">
          <ac:chgData name="Jonny Pham" userId="033a8e10086f5e2e" providerId="LiveId" clId="{96544149-B481-42A4-AFAD-6C107C3EF9E9}" dt="2022-12-19T16:58:09.716" v="1692" actId="208"/>
          <ac:cxnSpMkLst>
            <pc:docMk/>
            <pc:sldMk cId="3592894483" sldId="399"/>
            <ac:cxnSpMk id="36" creationId="{1C223495-4A91-16F9-F1C1-316FB9F4CA42}"/>
          </ac:cxnSpMkLst>
        </pc:cxnChg>
      </pc:sldChg>
      <pc:sldChg chg="addSp delSp modSp add mod delAnim modAnim">
        <pc:chgData name="Jonny Pham" userId="033a8e10086f5e2e" providerId="LiveId" clId="{96544149-B481-42A4-AFAD-6C107C3EF9E9}" dt="2022-12-19T17:19:26.153" v="2045" actId="1076"/>
        <pc:sldMkLst>
          <pc:docMk/>
          <pc:sldMk cId="3401633051" sldId="400"/>
        </pc:sldMkLst>
        <pc:spChg chg="add mod">
          <ac:chgData name="Jonny Pham" userId="033a8e10086f5e2e" providerId="LiveId" clId="{96544149-B481-42A4-AFAD-6C107C3EF9E9}" dt="2022-12-19T17:16:21.670" v="2014" actId="207"/>
          <ac:spMkLst>
            <pc:docMk/>
            <pc:sldMk cId="3401633051" sldId="400"/>
            <ac:spMk id="11" creationId="{FB9D402B-E73D-9B2D-B71B-BBA4BD7CCE82}"/>
          </ac:spMkLst>
        </pc:spChg>
        <pc:spChg chg="add mod">
          <ac:chgData name="Jonny Pham" userId="033a8e10086f5e2e" providerId="LiveId" clId="{96544149-B481-42A4-AFAD-6C107C3EF9E9}" dt="2022-12-19T17:16:36.570" v="2015" actId="207"/>
          <ac:spMkLst>
            <pc:docMk/>
            <pc:sldMk cId="3401633051" sldId="400"/>
            <ac:spMk id="12" creationId="{367430F9-EC93-F54B-09B8-9BF3EA107FBB}"/>
          </ac:spMkLst>
        </pc:spChg>
        <pc:spChg chg="del">
          <ac:chgData name="Jonny Pham" userId="033a8e10086f5e2e" providerId="LiveId" clId="{96544149-B481-42A4-AFAD-6C107C3EF9E9}" dt="2022-12-19T17:12:42.404" v="1932" actId="478"/>
          <ac:spMkLst>
            <pc:docMk/>
            <pc:sldMk cId="3401633051" sldId="400"/>
            <ac:spMk id="22" creationId="{9EB470BE-5187-C8DF-5F8E-6D9B30B609C8}"/>
          </ac:spMkLst>
        </pc:spChg>
        <pc:spChg chg="del">
          <ac:chgData name="Jonny Pham" userId="033a8e10086f5e2e" providerId="LiveId" clId="{96544149-B481-42A4-AFAD-6C107C3EF9E9}" dt="2022-12-19T17:12:42.404" v="1932" actId="478"/>
          <ac:spMkLst>
            <pc:docMk/>
            <pc:sldMk cId="3401633051" sldId="400"/>
            <ac:spMk id="23" creationId="{5AF92889-9C34-3B6E-90BE-C124B2841864}"/>
          </ac:spMkLst>
        </pc:spChg>
        <pc:spChg chg="del">
          <ac:chgData name="Jonny Pham" userId="033a8e10086f5e2e" providerId="LiveId" clId="{96544149-B481-42A4-AFAD-6C107C3EF9E9}" dt="2022-12-19T17:12:47.529" v="1933" actId="478"/>
          <ac:spMkLst>
            <pc:docMk/>
            <pc:sldMk cId="3401633051" sldId="400"/>
            <ac:spMk id="26" creationId="{469F999F-15A9-0836-BE60-4976AA008EAB}"/>
          </ac:spMkLst>
        </pc:spChg>
        <pc:spChg chg="del">
          <ac:chgData name="Jonny Pham" userId="033a8e10086f5e2e" providerId="LiveId" clId="{96544149-B481-42A4-AFAD-6C107C3EF9E9}" dt="2022-12-19T17:12:58.259" v="1937" actId="478"/>
          <ac:spMkLst>
            <pc:docMk/>
            <pc:sldMk cId="3401633051" sldId="400"/>
            <ac:spMk id="27" creationId="{2F9339CF-2EA4-918A-74DA-D53D1D6B424C}"/>
          </ac:spMkLst>
        </pc:spChg>
        <pc:spChg chg="del">
          <ac:chgData name="Jonny Pham" userId="033a8e10086f5e2e" providerId="LiveId" clId="{96544149-B481-42A4-AFAD-6C107C3EF9E9}" dt="2022-12-19T17:12:47.529" v="1933" actId="478"/>
          <ac:spMkLst>
            <pc:docMk/>
            <pc:sldMk cId="3401633051" sldId="400"/>
            <ac:spMk id="29" creationId="{9B4C850D-81B2-9F89-C695-4D0D17D72097}"/>
          </ac:spMkLst>
        </pc:spChg>
        <pc:spChg chg="del">
          <ac:chgData name="Jonny Pham" userId="033a8e10086f5e2e" providerId="LiveId" clId="{96544149-B481-42A4-AFAD-6C107C3EF9E9}" dt="2022-12-19T17:12:58.259" v="1937" actId="478"/>
          <ac:spMkLst>
            <pc:docMk/>
            <pc:sldMk cId="3401633051" sldId="400"/>
            <ac:spMk id="30" creationId="{6C07DB5D-1764-969A-897C-06DC1F22B0C3}"/>
          </ac:spMkLst>
        </pc:spChg>
        <pc:spChg chg="del">
          <ac:chgData name="Jonny Pham" userId="033a8e10086f5e2e" providerId="LiveId" clId="{96544149-B481-42A4-AFAD-6C107C3EF9E9}" dt="2022-12-19T17:12:58.259" v="1937" actId="478"/>
          <ac:spMkLst>
            <pc:docMk/>
            <pc:sldMk cId="3401633051" sldId="400"/>
            <ac:spMk id="42" creationId="{84E1E4E5-63ED-B3D8-7EB6-53E9F6BF1E3E}"/>
          </ac:spMkLst>
        </pc:spChg>
        <pc:spChg chg="del">
          <ac:chgData name="Jonny Pham" userId="033a8e10086f5e2e" providerId="LiveId" clId="{96544149-B481-42A4-AFAD-6C107C3EF9E9}" dt="2022-12-19T17:12:52.513" v="1936" actId="478"/>
          <ac:spMkLst>
            <pc:docMk/>
            <pc:sldMk cId="3401633051" sldId="400"/>
            <ac:spMk id="43" creationId="{316BB93F-773B-8057-9938-5D2B8E97373E}"/>
          </ac:spMkLst>
        </pc:spChg>
        <pc:spChg chg="del mod">
          <ac:chgData name="Jonny Pham" userId="033a8e10086f5e2e" providerId="LiveId" clId="{96544149-B481-42A4-AFAD-6C107C3EF9E9}" dt="2022-12-19T17:12:36.588" v="1931" actId="478"/>
          <ac:spMkLst>
            <pc:docMk/>
            <pc:sldMk cId="3401633051" sldId="400"/>
            <ac:spMk id="44" creationId="{C2845B7B-1811-0C71-CE90-D6F43F01A825}"/>
          </ac:spMkLst>
        </pc:spChg>
        <pc:spChg chg="del">
          <ac:chgData name="Jonny Pham" userId="033a8e10086f5e2e" providerId="LiveId" clId="{96544149-B481-42A4-AFAD-6C107C3EF9E9}" dt="2022-12-19T17:12:52.513" v="1936" actId="478"/>
          <ac:spMkLst>
            <pc:docMk/>
            <pc:sldMk cId="3401633051" sldId="400"/>
            <ac:spMk id="45" creationId="{B38AB7B4-E056-3375-7F66-8D2DA1865BC3}"/>
          </ac:spMkLst>
        </pc:spChg>
        <pc:spChg chg="mod">
          <ac:chgData name="Jonny Pham" userId="033a8e10086f5e2e" providerId="LiveId" clId="{96544149-B481-42A4-AFAD-6C107C3EF9E9}" dt="2022-12-19T17:19:00.988" v="2039" actId="1076"/>
          <ac:spMkLst>
            <pc:docMk/>
            <pc:sldMk cId="3401633051" sldId="400"/>
            <ac:spMk id="47" creationId="{0EBF0D05-8525-3071-D6D4-E2BB077BA587}"/>
          </ac:spMkLst>
        </pc:spChg>
        <pc:grpChg chg="del">
          <ac:chgData name="Jonny Pham" userId="033a8e10086f5e2e" providerId="LiveId" clId="{96544149-B481-42A4-AFAD-6C107C3EF9E9}" dt="2022-12-19T17:12:47.529" v="1933" actId="478"/>
          <ac:grpSpMkLst>
            <pc:docMk/>
            <pc:sldMk cId="3401633051" sldId="400"/>
            <ac:grpSpMk id="34" creationId="{05C8296D-0586-CA20-B9FF-E96353BE0BCC}"/>
          </ac:grpSpMkLst>
        </pc:grpChg>
        <pc:picChg chg="add mod modCrop">
          <ac:chgData name="Jonny Pham" userId="033a8e10086f5e2e" providerId="LiveId" clId="{96544149-B481-42A4-AFAD-6C107C3EF9E9}" dt="2022-12-19T17:14:55.632" v="1969" actId="1037"/>
          <ac:picMkLst>
            <pc:docMk/>
            <pc:sldMk cId="3401633051" sldId="400"/>
            <ac:picMk id="7" creationId="{DAD17951-01A3-32FA-2986-CEBB9513FBE7}"/>
          </ac:picMkLst>
        </pc:picChg>
        <pc:picChg chg="add mod modCrop">
          <ac:chgData name="Jonny Pham" userId="033a8e10086f5e2e" providerId="LiveId" clId="{96544149-B481-42A4-AFAD-6C107C3EF9E9}" dt="2022-12-19T17:14:55.632" v="1969" actId="1037"/>
          <ac:picMkLst>
            <pc:docMk/>
            <pc:sldMk cId="3401633051" sldId="400"/>
            <ac:picMk id="8" creationId="{701079D6-070D-A712-A1DA-E757E00A1A81}"/>
          </ac:picMkLst>
        </pc:picChg>
        <pc:picChg chg="add mod modCrop">
          <ac:chgData name="Jonny Pham" userId="033a8e10086f5e2e" providerId="LiveId" clId="{96544149-B481-42A4-AFAD-6C107C3EF9E9}" dt="2022-12-19T17:14:55.632" v="1969" actId="1037"/>
          <ac:picMkLst>
            <pc:docMk/>
            <pc:sldMk cId="3401633051" sldId="400"/>
            <ac:picMk id="9" creationId="{8ED12A2D-1189-580D-228B-61B957958E3E}"/>
          </ac:picMkLst>
        </pc:picChg>
        <pc:picChg chg="add del mod">
          <ac:chgData name="Jonny Pham" userId="033a8e10086f5e2e" providerId="LiveId" clId="{96544149-B481-42A4-AFAD-6C107C3EF9E9}" dt="2022-12-19T17:15:17.635" v="1974" actId="478"/>
          <ac:picMkLst>
            <pc:docMk/>
            <pc:sldMk cId="3401633051" sldId="400"/>
            <ac:picMk id="10" creationId="{B96DABBD-016C-1217-3E53-0C34924E8ECE}"/>
          </ac:picMkLst>
        </pc:picChg>
        <pc:picChg chg="del mod">
          <ac:chgData name="Jonny Pham" userId="033a8e10086f5e2e" providerId="LiveId" clId="{96544149-B481-42A4-AFAD-6C107C3EF9E9}" dt="2022-12-19T17:12:36.588" v="1931" actId="478"/>
          <ac:picMkLst>
            <pc:docMk/>
            <pc:sldMk cId="3401633051" sldId="400"/>
            <ac:picMk id="14" creationId="{B9E44440-9D86-F075-FDA0-334D744509B2}"/>
          </ac:picMkLst>
        </pc:picChg>
        <pc:picChg chg="add mod modCrop">
          <ac:chgData name="Jonny Pham" userId="033a8e10086f5e2e" providerId="LiveId" clId="{96544149-B481-42A4-AFAD-6C107C3EF9E9}" dt="2022-12-19T17:19:26.153" v="2045" actId="1076"/>
          <ac:picMkLst>
            <pc:docMk/>
            <pc:sldMk cId="3401633051" sldId="400"/>
            <ac:picMk id="15" creationId="{2F0B0124-9778-27FA-6BB7-8CC6A9B54D7F}"/>
          </ac:picMkLst>
        </pc:picChg>
        <pc:picChg chg="del">
          <ac:chgData name="Jonny Pham" userId="033a8e10086f5e2e" providerId="LiveId" clId="{96544149-B481-42A4-AFAD-6C107C3EF9E9}" dt="2022-12-19T17:12:42.404" v="1932" actId="478"/>
          <ac:picMkLst>
            <pc:docMk/>
            <pc:sldMk cId="3401633051" sldId="400"/>
            <ac:picMk id="16" creationId="{59F6792A-2FF1-04F3-8EE4-F2E606DE1C5D}"/>
          </ac:picMkLst>
        </pc:picChg>
        <pc:picChg chg="add mod modCrop">
          <ac:chgData name="Jonny Pham" userId="033a8e10086f5e2e" providerId="LiveId" clId="{96544149-B481-42A4-AFAD-6C107C3EF9E9}" dt="2022-12-19T17:19:05.633" v="2040" actId="1076"/>
          <ac:picMkLst>
            <pc:docMk/>
            <pc:sldMk cId="3401633051" sldId="400"/>
            <ac:picMk id="17" creationId="{BFD2CB98-C327-168D-4DF1-8340A91825E2}"/>
          </ac:picMkLst>
        </pc:picChg>
        <pc:picChg chg="add mod modCrop">
          <ac:chgData name="Jonny Pham" userId="033a8e10086f5e2e" providerId="LiveId" clId="{96544149-B481-42A4-AFAD-6C107C3EF9E9}" dt="2022-12-19T17:19:13.642" v="2042" actId="1076"/>
          <ac:picMkLst>
            <pc:docMk/>
            <pc:sldMk cId="3401633051" sldId="400"/>
            <ac:picMk id="18" creationId="{7A6ABD82-DE66-3041-C281-A357DCD2FFB8}"/>
          </ac:picMkLst>
        </pc:picChg>
        <pc:picChg chg="del">
          <ac:chgData name="Jonny Pham" userId="033a8e10086f5e2e" providerId="LiveId" clId="{96544149-B481-42A4-AFAD-6C107C3EF9E9}" dt="2022-12-19T17:12:47.529" v="1933" actId="478"/>
          <ac:picMkLst>
            <pc:docMk/>
            <pc:sldMk cId="3401633051" sldId="400"/>
            <ac:picMk id="19" creationId="{3D94C2FB-0F41-348E-1921-06A982D8273D}"/>
          </ac:picMkLst>
        </pc:picChg>
        <pc:picChg chg="del">
          <ac:chgData name="Jonny Pham" userId="033a8e10086f5e2e" providerId="LiveId" clId="{96544149-B481-42A4-AFAD-6C107C3EF9E9}" dt="2022-12-19T17:12:42.404" v="1932" actId="478"/>
          <ac:picMkLst>
            <pc:docMk/>
            <pc:sldMk cId="3401633051" sldId="400"/>
            <ac:picMk id="20" creationId="{9B6E392A-D2A4-7FA6-125D-62F769F472B0}"/>
          </ac:picMkLst>
        </pc:picChg>
        <pc:picChg chg="add mod modCrop">
          <ac:chgData name="Jonny Pham" userId="033a8e10086f5e2e" providerId="LiveId" clId="{96544149-B481-42A4-AFAD-6C107C3EF9E9}" dt="2022-12-19T17:19:19.596" v="2044" actId="1037"/>
          <ac:picMkLst>
            <pc:docMk/>
            <pc:sldMk cId="3401633051" sldId="400"/>
            <ac:picMk id="21" creationId="{67E541A6-EBF6-3386-8C9E-6D0E8A7F6BBF}"/>
          </ac:picMkLst>
        </pc:picChg>
        <pc:picChg chg="del">
          <ac:chgData name="Jonny Pham" userId="033a8e10086f5e2e" providerId="LiveId" clId="{96544149-B481-42A4-AFAD-6C107C3EF9E9}" dt="2022-12-19T17:12:42.404" v="1932" actId="478"/>
          <ac:picMkLst>
            <pc:docMk/>
            <pc:sldMk cId="3401633051" sldId="400"/>
            <ac:picMk id="24" creationId="{D7332FB7-A096-4459-EC74-3AC4889C0E4C}"/>
          </ac:picMkLst>
        </pc:picChg>
        <pc:picChg chg="del mod">
          <ac:chgData name="Jonny Pham" userId="033a8e10086f5e2e" providerId="LiveId" clId="{96544149-B481-42A4-AFAD-6C107C3EF9E9}" dt="2022-12-19T17:12:36.588" v="1931" actId="478"/>
          <ac:picMkLst>
            <pc:docMk/>
            <pc:sldMk cId="3401633051" sldId="400"/>
            <ac:picMk id="48" creationId="{6C342113-592C-AF07-50AB-D3ADAEEEC22D}"/>
          </ac:picMkLst>
        </pc:picChg>
        <pc:picChg chg="del">
          <ac:chgData name="Jonny Pham" userId="033a8e10086f5e2e" providerId="LiveId" clId="{96544149-B481-42A4-AFAD-6C107C3EF9E9}" dt="2022-12-19T17:12:42.404" v="1932" actId="478"/>
          <ac:picMkLst>
            <pc:docMk/>
            <pc:sldMk cId="3401633051" sldId="400"/>
            <ac:picMk id="1026" creationId="{5E25B5D4-3050-9779-FED7-16C6057A4A08}"/>
          </ac:picMkLst>
        </pc:picChg>
        <pc:cxnChg chg="del">
          <ac:chgData name="Jonny Pham" userId="033a8e10086f5e2e" providerId="LiveId" clId="{96544149-B481-42A4-AFAD-6C107C3EF9E9}" dt="2022-12-19T17:13:00.576" v="1938" actId="478"/>
          <ac:cxnSpMkLst>
            <pc:docMk/>
            <pc:sldMk cId="3401633051" sldId="400"/>
            <ac:cxnSpMk id="36" creationId="{1C223495-4A91-16F9-F1C1-316FB9F4CA42}"/>
          </ac:cxnSpMkLst>
        </pc:cxnChg>
      </pc:sldChg>
    </pc:docChg>
  </pc:docChgLst>
  <pc:docChgLst>
    <pc:chgData name="Jonny Pham" userId="033a8e10086f5e2e" providerId="LiveId" clId="{7D062C40-65DE-4531-BBB5-E257303D3BA2}"/>
    <pc:docChg chg="undo custSel addSld delSld modSld delMainMaster">
      <pc:chgData name="Jonny Pham" userId="033a8e10086f5e2e" providerId="LiveId" clId="{7D062C40-65DE-4531-BBB5-E257303D3BA2}" dt="2022-12-23T14:08:15.915" v="772"/>
      <pc:docMkLst>
        <pc:docMk/>
      </pc:docMkLst>
      <pc:sldChg chg="add">
        <pc:chgData name="Jonny Pham" userId="033a8e10086f5e2e" providerId="LiveId" clId="{7D062C40-65DE-4531-BBB5-E257303D3BA2}" dt="2022-12-23T14:08:15.915" v="772"/>
        <pc:sldMkLst>
          <pc:docMk/>
          <pc:sldMk cId="1990253155" sldId="308"/>
        </pc:sldMkLst>
      </pc:sldChg>
      <pc:sldChg chg="add">
        <pc:chgData name="Jonny Pham" userId="033a8e10086f5e2e" providerId="LiveId" clId="{7D062C40-65DE-4531-BBB5-E257303D3BA2}" dt="2022-12-23T14:08:15.915" v="772"/>
        <pc:sldMkLst>
          <pc:docMk/>
          <pc:sldMk cId="3732017750" sldId="309"/>
        </pc:sldMkLst>
      </pc:sldChg>
      <pc:sldChg chg="add">
        <pc:chgData name="Jonny Pham" userId="033a8e10086f5e2e" providerId="LiveId" clId="{7D062C40-65DE-4531-BBB5-E257303D3BA2}" dt="2022-12-23T14:08:15.915" v="772"/>
        <pc:sldMkLst>
          <pc:docMk/>
          <pc:sldMk cId="2427340175" sldId="310"/>
        </pc:sldMkLst>
      </pc:sldChg>
      <pc:sldChg chg="add">
        <pc:chgData name="Jonny Pham" userId="033a8e10086f5e2e" providerId="LiveId" clId="{7D062C40-65DE-4531-BBB5-E257303D3BA2}" dt="2022-12-23T14:08:15.915" v="772"/>
        <pc:sldMkLst>
          <pc:docMk/>
          <pc:sldMk cId="1533900071" sldId="312"/>
        </pc:sldMkLst>
      </pc:sldChg>
      <pc:sldChg chg="addSp modSp mod modAnim">
        <pc:chgData name="Jonny Pham" userId="033a8e10086f5e2e" providerId="LiveId" clId="{7D062C40-65DE-4531-BBB5-E257303D3BA2}" dt="2022-12-23T13:37:19.048" v="731"/>
        <pc:sldMkLst>
          <pc:docMk/>
          <pc:sldMk cId="655931421" sldId="334"/>
        </pc:sldMkLst>
        <pc:picChg chg="add mod">
          <ac:chgData name="Jonny Pham" userId="033a8e10086f5e2e" providerId="LiveId" clId="{7D062C40-65DE-4531-BBB5-E257303D3BA2}" dt="2022-12-23T13:30:39.344" v="716" actId="1036"/>
          <ac:picMkLst>
            <pc:docMk/>
            <pc:sldMk cId="655931421" sldId="334"/>
            <ac:picMk id="3" creationId="{6D33A282-DC54-8701-251D-94CBF0C1CF16}"/>
          </ac:picMkLst>
        </pc:picChg>
        <pc:picChg chg="add mod">
          <ac:chgData name="Jonny Pham" userId="033a8e10086f5e2e" providerId="LiveId" clId="{7D062C40-65DE-4531-BBB5-E257303D3BA2}" dt="2022-12-23T13:30:48.354" v="717" actId="1076"/>
          <ac:picMkLst>
            <pc:docMk/>
            <pc:sldMk cId="655931421" sldId="334"/>
            <ac:picMk id="7" creationId="{6CEE69B0-39A8-4CB4-95B5-4D3CB391C755}"/>
          </ac:picMkLst>
        </pc:picChg>
        <pc:picChg chg="add mod">
          <ac:chgData name="Jonny Pham" userId="033a8e10086f5e2e" providerId="LiveId" clId="{7D062C40-65DE-4531-BBB5-E257303D3BA2}" dt="2022-12-23T13:33:07.824" v="723" actId="1076"/>
          <ac:picMkLst>
            <pc:docMk/>
            <pc:sldMk cId="655931421" sldId="334"/>
            <ac:picMk id="8" creationId="{DDDA99FC-DEA3-D457-38D6-F51FD0A74CDB}"/>
          </ac:picMkLst>
        </pc:picChg>
      </pc:sldChg>
      <pc:sldChg chg="add">
        <pc:chgData name="Jonny Pham" userId="033a8e10086f5e2e" providerId="LiveId" clId="{7D062C40-65DE-4531-BBB5-E257303D3BA2}" dt="2022-12-23T14:08:15.915" v="772"/>
        <pc:sldMkLst>
          <pc:docMk/>
          <pc:sldMk cId="1366881060" sldId="372"/>
        </pc:sldMkLst>
      </pc:sldChg>
      <pc:sldChg chg="add del">
        <pc:chgData name="Jonny Pham" userId="033a8e10086f5e2e" providerId="LiveId" clId="{7D062C40-65DE-4531-BBB5-E257303D3BA2}" dt="2022-12-23T14:08:15.915" v="772"/>
        <pc:sldMkLst>
          <pc:docMk/>
          <pc:sldMk cId="4164679110" sldId="373"/>
        </pc:sldMkLst>
      </pc:sldChg>
      <pc:sldChg chg="add">
        <pc:chgData name="Jonny Pham" userId="033a8e10086f5e2e" providerId="LiveId" clId="{7D062C40-65DE-4531-BBB5-E257303D3BA2}" dt="2022-12-23T14:08:15.915" v="772"/>
        <pc:sldMkLst>
          <pc:docMk/>
          <pc:sldMk cId="879002117" sldId="374"/>
        </pc:sldMkLst>
      </pc:sldChg>
      <pc:sldChg chg="add del">
        <pc:chgData name="Jonny Pham" userId="033a8e10086f5e2e" providerId="LiveId" clId="{7D062C40-65DE-4531-BBB5-E257303D3BA2}" dt="2022-12-23T14:08:15.915" v="772"/>
        <pc:sldMkLst>
          <pc:docMk/>
          <pc:sldMk cId="13307916" sldId="375"/>
        </pc:sldMkLst>
      </pc:sldChg>
      <pc:sldChg chg="add">
        <pc:chgData name="Jonny Pham" userId="033a8e10086f5e2e" providerId="LiveId" clId="{7D062C40-65DE-4531-BBB5-E257303D3BA2}" dt="2022-12-23T14:08:15.915" v="772"/>
        <pc:sldMkLst>
          <pc:docMk/>
          <pc:sldMk cId="3250944518" sldId="376"/>
        </pc:sldMkLst>
      </pc:sldChg>
      <pc:sldChg chg="delSp mod delAnim">
        <pc:chgData name="Jonny Pham" userId="033a8e10086f5e2e" providerId="LiveId" clId="{7D062C40-65DE-4531-BBB5-E257303D3BA2}" dt="2022-12-23T13:52:28.258" v="734" actId="478"/>
        <pc:sldMkLst>
          <pc:docMk/>
          <pc:sldMk cId="3401633051" sldId="400"/>
        </pc:sldMkLst>
        <pc:picChg chg="del">
          <ac:chgData name="Jonny Pham" userId="033a8e10086f5e2e" providerId="LiveId" clId="{7D062C40-65DE-4531-BBB5-E257303D3BA2}" dt="2022-12-23T13:52:24.520" v="733" actId="478"/>
          <ac:picMkLst>
            <pc:docMk/>
            <pc:sldMk cId="3401633051" sldId="400"/>
            <ac:picMk id="15" creationId="{2F0B0124-9778-27FA-6BB7-8CC6A9B54D7F}"/>
          </ac:picMkLst>
        </pc:picChg>
        <pc:picChg chg="del">
          <ac:chgData name="Jonny Pham" userId="033a8e10086f5e2e" providerId="LiveId" clId="{7D062C40-65DE-4531-BBB5-E257303D3BA2}" dt="2022-12-23T13:52:28.258" v="734" actId="478"/>
          <ac:picMkLst>
            <pc:docMk/>
            <pc:sldMk cId="3401633051" sldId="400"/>
            <ac:picMk id="17" creationId="{BFD2CB98-C327-168D-4DF1-8340A91825E2}"/>
          </ac:picMkLst>
        </pc:picChg>
        <pc:picChg chg="del">
          <ac:chgData name="Jonny Pham" userId="033a8e10086f5e2e" providerId="LiveId" clId="{7D062C40-65DE-4531-BBB5-E257303D3BA2}" dt="2022-12-23T13:52:28.258" v="734" actId="478"/>
          <ac:picMkLst>
            <pc:docMk/>
            <pc:sldMk cId="3401633051" sldId="400"/>
            <ac:picMk id="18" creationId="{7A6ABD82-DE66-3041-C281-A357DCD2FFB8}"/>
          </ac:picMkLst>
        </pc:picChg>
        <pc:picChg chg="del">
          <ac:chgData name="Jonny Pham" userId="033a8e10086f5e2e" providerId="LiveId" clId="{7D062C40-65DE-4531-BBB5-E257303D3BA2}" dt="2022-12-23T13:52:28.258" v="734" actId="478"/>
          <ac:picMkLst>
            <pc:docMk/>
            <pc:sldMk cId="3401633051" sldId="400"/>
            <ac:picMk id="21" creationId="{67E541A6-EBF6-3386-8C9E-6D0E8A7F6BBF}"/>
          </ac:picMkLst>
        </pc:picChg>
      </pc:sldChg>
      <pc:sldChg chg="addSp delSp modSp add mod delAnim modAnim">
        <pc:chgData name="Jonny Pham" userId="033a8e10086f5e2e" providerId="LiveId" clId="{7D062C40-65DE-4531-BBB5-E257303D3BA2}" dt="2022-12-23T13:25:36.047" v="688" actId="404"/>
        <pc:sldMkLst>
          <pc:docMk/>
          <pc:sldMk cId="4019497666" sldId="401"/>
        </pc:sldMkLst>
        <pc:spChg chg="add del">
          <ac:chgData name="Jonny Pham" userId="033a8e10086f5e2e" providerId="LiveId" clId="{7D062C40-65DE-4531-BBB5-E257303D3BA2}" dt="2022-12-23T12:43:48.271" v="12" actId="22"/>
          <ac:spMkLst>
            <pc:docMk/>
            <pc:sldMk cId="4019497666" sldId="401"/>
            <ac:spMk id="3" creationId="{C5B3F091-7C7B-DB08-CED8-8DA35392799A}"/>
          </ac:spMkLst>
        </pc:spChg>
        <pc:spChg chg="add del mod">
          <ac:chgData name="Jonny Pham" userId="033a8e10086f5e2e" providerId="LiveId" clId="{7D062C40-65DE-4531-BBB5-E257303D3BA2}" dt="2022-12-23T12:45:35.210" v="127" actId="478"/>
          <ac:spMkLst>
            <pc:docMk/>
            <pc:sldMk cId="4019497666" sldId="401"/>
            <ac:spMk id="5" creationId="{4EF961B5-0EDB-E97E-987D-9EC31D7556A2}"/>
          </ac:spMkLst>
        </pc:spChg>
        <pc:spChg chg="add del mod">
          <ac:chgData name="Jonny Pham" userId="033a8e10086f5e2e" providerId="LiveId" clId="{7D062C40-65DE-4531-BBB5-E257303D3BA2}" dt="2022-12-23T13:20:34.545" v="606"/>
          <ac:spMkLst>
            <pc:docMk/>
            <pc:sldMk cId="4019497666" sldId="401"/>
            <ac:spMk id="8" creationId="{0D66E4C7-3BC4-47DB-3EAB-3B2E37A37A6B}"/>
          </ac:spMkLst>
        </pc:spChg>
        <pc:spChg chg="add del mod">
          <ac:chgData name="Jonny Pham" userId="033a8e10086f5e2e" providerId="LiveId" clId="{7D062C40-65DE-4531-BBB5-E257303D3BA2}" dt="2022-12-23T12:56:43.971" v="135" actId="478"/>
          <ac:spMkLst>
            <pc:docMk/>
            <pc:sldMk cId="4019497666" sldId="401"/>
            <ac:spMk id="9" creationId="{38ADAD0F-D2BF-B859-F813-E3D0D3316BFB}"/>
          </ac:spMkLst>
        </pc:spChg>
        <pc:spChg chg="add del mod">
          <ac:chgData name="Jonny Pham" userId="033a8e10086f5e2e" providerId="LiveId" clId="{7D062C40-65DE-4531-BBB5-E257303D3BA2}" dt="2022-12-23T12:56:54.911" v="139" actId="478"/>
          <ac:spMkLst>
            <pc:docMk/>
            <pc:sldMk cId="4019497666" sldId="401"/>
            <ac:spMk id="10" creationId="{17BDA6A6-7064-9F53-7F01-5336276A63C4}"/>
          </ac:spMkLst>
        </pc:spChg>
        <pc:spChg chg="add del mod">
          <ac:chgData name="Jonny Pham" userId="033a8e10086f5e2e" providerId="LiveId" clId="{7D062C40-65DE-4531-BBB5-E257303D3BA2}" dt="2022-12-23T12:57:04.493" v="142" actId="478"/>
          <ac:spMkLst>
            <pc:docMk/>
            <pc:sldMk cId="4019497666" sldId="401"/>
            <ac:spMk id="11" creationId="{0FD71847-11C8-A49E-CEC7-A680A7565281}"/>
          </ac:spMkLst>
        </pc:spChg>
        <pc:spChg chg="add del mod">
          <ac:chgData name="Jonny Pham" userId="033a8e10086f5e2e" providerId="LiveId" clId="{7D062C40-65DE-4531-BBB5-E257303D3BA2}" dt="2022-12-23T12:57:12.867" v="146" actId="478"/>
          <ac:spMkLst>
            <pc:docMk/>
            <pc:sldMk cId="4019497666" sldId="401"/>
            <ac:spMk id="12" creationId="{D659315D-85C2-D0B9-4B4B-EC02A33F0918}"/>
          </ac:spMkLst>
        </pc:spChg>
        <pc:spChg chg="add del mod">
          <ac:chgData name="Jonny Pham" userId="033a8e10086f5e2e" providerId="LiveId" clId="{7D062C40-65DE-4531-BBB5-E257303D3BA2}" dt="2022-12-23T12:57:20.212" v="150" actId="478"/>
          <ac:spMkLst>
            <pc:docMk/>
            <pc:sldMk cId="4019497666" sldId="401"/>
            <ac:spMk id="13" creationId="{7EB5E1C0-5F16-6874-390F-70EEF665E01F}"/>
          </ac:spMkLst>
        </pc:spChg>
        <pc:spChg chg="add del mod">
          <ac:chgData name="Jonny Pham" userId="033a8e10086f5e2e" providerId="LiveId" clId="{7D062C40-65DE-4531-BBB5-E257303D3BA2}" dt="2022-12-23T12:57:29.190" v="156" actId="478"/>
          <ac:spMkLst>
            <pc:docMk/>
            <pc:sldMk cId="4019497666" sldId="401"/>
            <ac:spMk id="14" creationId="{B622D1AE-9563-148F-FFE9-280D0A4B536E}"/>
          </ac:spMkLst>
        </pc:spChg>
        <pc:spChg chg="add mod">
          <ac:chgData name="Jonny Pham" userId="033a8e10086f5e2e" providerId="LiveId" clId="{7D062C40-65DE-4531-BBB5-E257303D3BA2}" dt="2022-12-23T13:20:47.648" v="607"/>
          <ac:spMkLst>
            <pc:docMk/>
            <pc:sldMk cId="4019497666" sldId="401"/>
            <ac:spMk id="15" creationId="{FAB33224-0E03-C222-2B1E-CFE41DB197D0}"/>
          </ac:spMkLst>
        </pc:spChg>
        <pc:spChg chg="add mod">
          <ac:chgData name="Jonny Pham" userId="033a8e10086f5e2e" providerId="LiveId" clId="{7D062C40-65DE-4531-BBB5-E257303D3BA2}" dt="2022-12-23T13:25:09.799" v="687" actId="1037"/>
          <ac:spMkLst>
            <pc:docMk/>
            <pc:sldMk cId="4019497666" sldId="401"/>
            <ac:spMk id="16" creationId="{21FF44F6-A718-4319-99D9-5E86ABAF9001}"/>
          </ac:spMkLst>
        </pc:spChg>
        <pc:spChg chg="add mod">
          <ac:chgData name="Jonny Pham" userId="033a8e10086f5e2e" providerId="LiveId" clId="{7D062C40-65DE-4531-BBB5-E257303D3BA2}" dt="2022-12-23T13:25:36.047" v="688" actId="404"/>
          <ac:spMkLst>
            <pc:docMk/>
            <pc:sldMk cId="4019497666" sldId="401"/>
            <ac:spMk id="17" creationId="{36729D3B-0C31-CF96-CD2D-3156D2C6A9FE}"/>
          </ac:spMkLst>
        </pc:spChg>
        <pc:spChg chg="del mod">
          <ac:chgData name="Jonny Pham" userId="033a8e10086f5e2e" providerId="LiveId" clId="{7D062C40-65DE-4531-BBB5-E257303D3BA2}" dt="2022-12-23T12:45:30.587" v="126" actId="478"/>
          <ac:spMkLst>
            <pc:docMk/>
            <pc:sldMk cId="4019497666" sldId="401"/>
            <ac:spMk id="2397" creationId="{00000000-0000-0000-0000-000000000000}"/>
          </ac:spMkLst>
        </pc:spChg>
        <pc:picChg chg="add mod">
          <ac:chgData name="Jonny Pham" userId="033a8e10086f5e2e" providerId="LiveId" clId="{7D062C40-65DE-4531-BBB5-E257303D3BA2}" dt="2022-12-23T13:25:00.319" v="683"/>
          <ac:picMkLst>
            <pc:docMk/>
            <pc:sldMk cId="4019497666" sldId="401"/>
            <ac:picMk id="7" creationId="{DA9D3DCD-23EC-020B-FC75-817CF1ABBF50}"/>
          </ac:picMkLst>
        </pc:picChg>
      </pc:sldChg>
      <pc:sldChg chg="modSp add mod">
        <pc:chgData name="Jonny Pham" userId="033a8e10086f5e2e" providerId="LiveId" clId="{7D062C40-65DE-4531-BBB5-E257303D3BA2}" dt="2022-12-23T12:45:01.730" v="125" actId="1076"/>
        <pc:sldMkLst>
          <pc:docMk/>
          <pc:sldMk cId="1367222222" sldId="402"/>
        </pc:sldMkLst>
        <pc:spChg chg="mod">
          <ac:chgData name="Jonny Pham" userId="033a8e10086f5e2e" providerId="LiveId" clId="{7D062C40-65DE-4531-BBB5-E257303D3BA2}" dt="2022-12-23T12:45:01.730" v="125" actId="1076"/>
          <ac:spMkLst>
            <pc:docMk/>
            <pc:sldMk cId="1367222222" sldId="402"/>
            <ac:spMk id="2397" creationId="{00000000-0000-0000-0000-000000000000}"/>
          </ac:spMkLst>
        </pc:spChg>
      </pc:sldChg>
      <pc:sldChg chg="addSp delSp modSp add mod delAnim modAnim">
        <pc:chgData name="Jonny Pham" userId="033a8e10086f5e2e" providerId="LiveId" clId="{7D062C40-65DE-4531-BBB5-E257303D3BA2}" dt="2022-12-23T13:13:39.199" v="478"/>
        <pc:sldMkLst>
          <pc:docMk/>
          <pc:sldMk cId="3609102488" sldId="403"/>
        </pc:sldMkLst>
        <pc:spChg chg="add mod">
          <ac:chgData name="Jonny Pham" userId="033a8e10086f5e2e" providerId="LiveId" clId="{7D062C40-65DE-4531-BBB5-E257303D3BA2}" dt="2022-12-23T13:12:31.997" v="422" actId="1076"/>
          <ac:spMkLst>
            <pc:docMk/>
            <pc:sldMk cId="3609102488" sldId="403"/>
            <ac:spMk id="3" creationId="{712E5A1E-C75E-9D8F-A6A1-CD7FFF82B732}"/>
          </ac:spMkLst>
        </pc:spChg>
        <pc:spChg chg="add mod">
          <ac:chgData name="Jonny Pham" userId="033a8e10086f5e2e" providerId="LiveId" clId="{7D062C40-65DE-4531-BBB5-E257303D3BA2}" dt="2022-12-23T13:13:39.199" v="478"/>
          <ac:spMkLst>
            <pc:docMk/>
            <pc:sldMk cId="3609102488" sldId="403"/>
            <ac:spMk id="174" creationId="{910A1FCA-9388-FE80-0249-0073A845DBDE}"/>
          </ac:spMkLst>
        </pc:spChg>
        <pc:spChg chg="del">
          <ac:chgData name="Jonny Pham" userId="033a8e10086f5e2e" providerId="LiveId" clId="{7D062C40-65DE-4531-BBB5-E257303D3BA2}" dt="2022-12-23T13:11:53.033" v="411" actId="478"/>
          <ac:spMkLst>
            <pc:docMk/>
            <pc:sldMk cId="3609102488" sldId="403"/>
            <ac:spMk id="176" creationId="{B5431B82-FF24-AC8F-E397-85CA704FE3C5}"/>
          </ac:spMkLst>
        </pc:spChg>
        <pc:spChg chg="mod">
          <ac:chgData name="Jonny Pham" userId="033a8e10086f5e2e" providerId="LiveId" clId="{7D062C40-65DE-4531-BBB5-E257303D3BA2}" dt="2022-12-23T13:12:01.262" v="416" actId="122"/>
          <ac:spMkLst>
            <pc:docMk/>
            <pc:sldMk cId="3609102488" sldId="403"/>
            <ac:spMk id="177" creationId="{DFAF939C-FEFF-F068-3B10-C3EDE07453BB}"/>
          </ac:spMkLst>
        </pc:spChg>
        <pc:spChg chg="mod">
          <ac:chgData name="Jonny Pham" userId="033a8e10086f5e2e" providerId="LiveId" clId="{7D062C40-65DE-4531-BBB5-E257303D3BA2}" dt="2022-12-23T13:07:58.511" v="338" actId="20577"/>
          <ac:spMkLst>
            <pc:docMk/>
            <pc:sldMk cId="3609102488" sldId="403"/>
            <ac:spMk id="186" creationId="{DA242924-F16A-E7AE-4B98-4D84B9ECE111}"/>
          </ac:spMkLst>
        </pc:spChg>
        <pc:grpChg chg="mod">
          <ac:chgData name="Jonny Pham" userId="033a8e10086f5e2e" providerId="LiveId" clId="{7D062C40-65DE-4531-BBB5-E257303D3BA2}" dt="2022-12-23T13:13:22.326" v="476" actId="1076"/>
          <ac:grpSpMkLst>
            <pc:docMk/>
            <pc:sldMk cId="3609102488" sldId="403"/>
            <ac:grpSpMk id="173" creationId="{08C4796C-3D1C-13DD-B9EF-E53556188EAD}"/>
          </ac:grpSpMkLst>
        </pc:grpChg>
        <pc:picChg chg="del">
          <ac:chgData name="Jonny Pham" userId="033a8e10086f5e2e" providerId="LiveId" clId="{7D062C40-65DE-4531-BBB5-E257303D3BA2}" dt="2022-12-23T13:11:51.013" v="410" actId="478"/>
          <ac:picMkLst>
            <pc:docMk/>
            <pc:sldMk cId="3609102488" sldId="403"/>
            <ac:picMk id="2" creationId="{663873A4-E817-F7AD-F013-C8EF68822AE9}"/>
          </ac:picMkLst>
        </pc:picChg>
      </pc:sldChg>
      <pc:sldChg chg="addSp delSp modSp add mod delAnim modAnim">
        <pc:chgData name="Jonny Pham" userId="033a8e10086f5e2e" providerId="LiveId" clId="{7D062C40-65DE-4531-BBB5-E257303D3BA2}" dt="2022-12-23T13:16:16.934" v="520" actId="1076"/>
        <pc:sldMkLst>
          <pc:docMk/>
          <pc:sldMk cId="299121943" sldId="404"/>
        </pc:sldMkLst>
        <pc:spChg chg="add del mod">
          <ac:chgData name="Jonny Pham" userId="033a8e10086f5e2e" providerId="LiveId" clId="{7D062C40-65DE-4531-BBB5-E257303D3BA2}" dt="2022-12-23T13:15:51.006" v="509" actId="478"/>
          <ac:spMkLst>
            <pc:docMk/>
            <pc:sldMk cId="299121943" sldId="404"/>
            <ac:spMk id="2" creationId="{E792AD0C-115A-D4A8-A0B8-7E42E60E1B5D}"/>
          </ac:spMkLst>
        </pc:spChg>
        <pc:spChg chg="del">
          <ac:chgData name="Jonny Pham" userId="033a8e10086f5e2e" providerId="LiveId" clId="{7D062C40-65DE-4531-BBB5-E257303D3BA2}" dt="2022-12-23T13:15:30.019" v="503" actId="478"/>
          <ac:spMkLst>
            <pc:docMk/>
            <pc:sldMk cId="299121943" sldId="404"/>
            <ac:spMk id="3" creationId="{712E5A1E-C75E-9D8F-A6A1-CD7FFF82B732}"/>
          </ac:spMkLst>
        </pc:spChg>
        <pc:spChg chg="add mod">
          <ac:chgData name="Jonny Pham" userId="033a8e10086f5e2e" providerId="LiveId" clId="{7D062C40-65DE-4531-BBB5-E257303D3BA2}" dt="2022-12-23T13:16:16.934" v="520" actId="1076"/>
          <ac:spMkLst>
            <pc:docMk/>
            <pc:sldMk cId="299121943" sldId="404"/>
            <ac:spMk id="176" creationId="{1847E24B-2D1F-F7F1-FF75-86FFCEB6C6C8}"/>
          </ac:spMkLst>
        </pc:spChg>
        <pc:spChg chg="mod">
          <ac:chgData name="Jonny Pham" userId="033a8e10086f5e2e" providerId="LiveId" clId="{7D062C40-65DE-4531-BBB5-E257303D3BA2}" dt="2022-12-23T13:15:06.866" v="502" actId="6549"/>
          <ac:spMkLst>
            <pc:docMk/>
            <pc:sldMk cId="299121943" sldId="404"/>
            <ac:spMk id="177" creationId="{DFAF939C-FEFF-F068-3B10-C3EDE07453BB}"/>
          </ac:spMkLst>
        </pc:spChg>
        <pc:spChg chg="mod">
          <ac:chgData name="Jonny Pham" userId="033a8e10086f5e2e" providerId="LiveId" clId="{7D062C40-65DE-4531-BBB5-E257303D3BA2}" dt="2022-12-23T13:13:48.708" v="482" actId="20577"/>
          <ac:spMkLst>
            <pc:docMk/>
            <pc:sldMk cId="299121943" sldId="404"/>
            <ac:spMk id="186" creationId="{DA242924-F16A-E7AE-4B98-4D84B9ECE111}"/>
          </ac:spMkLst>
        </pc:spChg>
        <pc:grpChg chg="mod">
          <ac:chgData name="Jonny Pham" userId="033a8e10086f5e2e" providerId="LiveId" clId="{7D062C40-65DE-4531-BBB5-E257303D3BA2}" dt="2022-12-23T13:13:47.266" v="480" actId="1076"/>
          <ac:grpSpMkLst>
            <pc:docMk/>
            <pc:sldMk cId="299121943" sldId="404"/>
            <ac:grpSpMk id="173" creationId="{08C4796C-3D1C-13DD-B9EF-E53556188EAD}"/>
          </ac:grpSpMkLst>
        </pc:grpChg>
        <pc:picChg chg="add del mod">
          <ac:chgData name="Jonny Pham" userId="033a8e10086f5e2e" providerId="LiveId" clId="{7D062C40-65DE-4531-BBB5-E257303D3BA2}" dt="2022-12-23T13:15:51.006" v="509" actId="478"/>
          <ac:picMkLst>
            <pc:docMk/>
            <pc:sldMk cId="299121943" sldId="404"/>
            <ac:picMk id="175" creationId="{274B74BA-C2D9-AEB6-5C0D-0FB2CC9D6CF1}"/>
          </ac:picMkLst>
        </pc:picChg>
        <pc:picChg chg="add mod">
          <ac:chgData name="Jonny Pham" userId="033a8e10086f5e2e" providerId="LiveId" clId="{7D062C40-65DE-4531-BBB5-E257303D3BA2}" dt="2022-12-23T13:16:10.309" v="518" actId="1076"/>
          <ac:picMkLst>
            <pc:docMk/>
            <pc:sldMk cId="299121943" sldId="404"/>
            <ac:picMk id="178" creationId="{73729FE7-AE3F-FED0-BAF4-CDA5FDD6DC18}"/>
          </ac:picMkLst>
        </pc:picChg>
      </pc:sldChg>
      <pc:sldChg chg="addSp delSp modSp add mod delAnim modAnim">
        <pc:chgData name="Jonny Pham" userId="033a8e10086f5e2e" providerId="LiveId" clId="{7D062C40-65DE-4531-BBB5-E257303D3BA2}" dt="2022-12-23T13:17:35.459" v="536" actId="20577"/>
        <pc:sldMkLst>
          <pc:docMk/>
          <pc:sldMk cId="1479884096" sldId="405"/>
        </pc:sldMkLst>
        <pc:spChg chg="del">
          <ac:chgData name="Jonny Pham" userId="033a8e10086f5e2e" providerId="LiveId" clId="{7D062C40-65DE-4531-BBB5-E257303D3BA2}" dt="2022-12-23T13:17:24.215" v="531" actId="478"/>
          <ac:spMkLst>
            <pc:docMk/>
            <pc:sldMk cId="1479884096" sldId="405"/>
            <ac:spMk id="176" creationId="{1847E24B-2D1F-F7F1-FF75-86FFCEB6C6C8}"/>
          </ac:spMkLst>
        </pc:spChg>
        <pc:spChg chg="mod">
          <ac:chgData name="Jonny Pham" userId="033a8e10086f5e2e" providerId="LiveId" clId="{7D062C40-65DE-4531-BBB5-E257303D3BA2}" dt="2022-12-23T13:17:11" v="530" actId="6549"/>
          <ac:spMkLst>
            <pc:docMk/>
            <pc:sldMk cId="1479884096" sldId="405"/>
            <ac:spMk id="177" creationId="{DFAF939C-FEFF-F068-3B10-C3EDE07453BB}"/>
          </ac:spMkLst>
        </pc:spChg>
        <pc:spChg chg="mod">
          <ac:chgData name="Jonny Pham" userId="033a8e10086f5e2e" providerId="LiveId" clId="{7D062C40-65DE-4531-BBB5-E257303D3BA2}" dt="2022-12-23T13:17:35.459" v="536" actId="20577"/>
          <ac:spMkLst>
            <pc:docMk/>
            <pc:sldMk cId="1479884096" sldId="405"/>
            <ac:spMk id="186" creationId="{DA242924-F16A-E7AE-4B98-4D84B9ECE111}"/>
          </ac:spMkLst>
        </pc:spChg>
        <pc:picChg chg="add mod">
          <ac:chgData name="Jonny Pham" userId="033a8e10086f5e2e" providerId="LiveId" clId="{7D062C40-65DE-4531-BBB5-E257303D3BA2}" dt="2022-12-23T13:17:29.143" v="534" actId="1076"/>
          <ac:picMkLst>
            <pc:docMk/>
            <pc:sldMk cId="1479884096" sldId="405"/>
            <ac:picMk id="2" creationId="{E06ADB16-0BA8-752C-B772-8D3AB8431E9A}"/>
          </ac:picMkLst>
        </pc:picChg>
        <pc:picChg chg="del">
          <ac:chgData name="Jonny Pham" userId="033a8e10086f5e2e" providerId="LiveId" clId="{7D062C40-65DE-4531-BBB5-E257303D3BA2}" dt="2022-12-23T13:17:24.215" v="531" actId="478"/>
          <ac:picMkLst>
            <pc:docMk/>
            <pc:sldMk cId="1479884096" sldId="405"/>
            <ac:picMk id="178" creationId="{73729FE7-AE3F-FED0-BAF4-CDA5FDD6DC18}"/>
          </ac:picMkLst>
        </pc:picChg>
      </pc:sldChg>
      <pc:sldChg chg="addSp delSp modSp add mod delAnim modAnim">
        <pc:chgData name="Jonny Pham" userId="033a8e10086f5e2e" providerId="LiveId" clId="{7D062C40-65DE-4531-BBB5-E257303D3BA2}" dt="2022-12-23T13:20:16.387" v="605" actId="20577"/>
        <pc:sldMkLst>
          <pc:docMk/>
          <pc:sldMk cId="36733687" sldId="406"/>
        </pc:sldMkLst>
        <pc:spChg chg="add mod">
          <ac:chgData name="Jonny Pham" userId="033a8e10086f5e2e" providerId="LiveId" clId="{7D062C40-65DE-4531-BBB5-E257303D3BA2}" dt="2022-12-23T13:19:48.567" v="598" actId="14100"/>
          <ac:spMkLst>
            <pc:docMk/>
            <pc:sldMk cId="36733687" sldId="406"/>
            <ac:spMk id="3" creationId="{A7AA1E6D-517A-D781-6804-13737D6A0EFA}"/>
          </ac:spMkLst>
        </pc:spChg>
        <pc:spChg chg="mod">
          <ac:chgData name="Jonny Pham" userId="033a8e10086f5e2e" providerId="LiveId" clId="{7D062C40-65DE-4531-BBB5-E257303D3BA2}" dt="2022-12-23T13:19:21.794" v="572" actId="6549"/>
          <ac:spMkLst>
            <pc:docMk/>
            <pc:sldMk cId="36733687" sldId="406"/>
            <ac:spMk id="177" creationId="{DFAF939C-FEFF-F068-3B10-C3EDE07453BB}"/>
          </ac:spMkLst>
        </pc:spChg>
        <pc:spChg chg="mod">
          <ac:chgData name="Jonny Pham" userId="033a8e10086f5e2e" providerId="LiveId" clId="{7D062C40-65DE-4531-BBB5-E257303D3BA2}" dt="2022-12-23T13:20:16.387" v="605" actId="20577"/>
          <ac:spMkLst>
            <pc:docMk/>
            <pc:sldMk cId="36733687" sldId="406"/>
            <ac:spMk id="186" creationId="{DA242924-F16A-E7AE-4B98-4D84B9ECE111}"/>
          </ac:spMkLst>
        </pc:spChg>
        <pc:grpChg chg="mod">
          <ac:chgData name="Jonny Pham" userId="033a8e10086f5e2e" providerId="LiveId" clId="{7D062C40-65DE-4531-BBB5-E257303D3BA2}" dt="2022-12-23T13:19:24.804" v="573" actId="1076"/>
          <ac:grpSpMkLst>
            <pc:docMk/>
            <pc:sldMk cId="36733687" sldId="406"/>
            <ac:grpSpMk id="173" creationId="{08C4796C-3D1C-13DD-B9EF-E53556188EAD}"/>
          </ac:grpSpMkLst>
        </pc:grpChg>
        <pc:picChg chg="del">
          <ac:chgData name="Jonny Pham" userId="033a8e10086f5e2e" providerId="LiveId" clId="{7D062C40-65DE-4531-BBB5-E257303D3BA2}" dt="2022-12-23T13:20:10.454" v="601" actId="478"/>
          <ac:picMkLst>
            <pc:docMk/>
            <pc:sldMk cId="36733687" sldId="406"/>
            <ac:picMk id="2" creationId="{E06ADB16-0BA8-752C-B772-8D3AB8431E9A}"/>
          </ac:picMkLst>
        </pc:picChg>
        <pc:picChg chg="add del mod">
          <ac:chgData name="Jonny Pham" userId="033a8e10086f5e2e" providerId="LiveId" clId="{7D062C40-65DE-4531-BBB5-E257303D3BA2}" dt="2022-12-23T13:20:07.939" v="600" actId="478"/>
          <ac:picMkLst>
            <pc:docMk/>
            <pc:sldMk cId="36733687" sldId="406"/>
            <ac:picMk id="175" creationId="{87E9F183-F173-4C5D-AE9C-48C89D1647A2}"/>
          </ac:picMkLst>
        </pc:picChg>
        <pc:picChg chg="add mod">
          <ac:chgData name="Jonny Pham" userId="033a8e10086f5e2e" providerId="LiveId" clId="{7D062C40-65DE-4531-BBB5-E257303D3BA2}" dt="2022-12-23T13:20:13.823" v="603" actId="1076"/>
          <ac:picMkLst>
            <pc:docMk/>
            <pc:sldMk cId="36733687" sldId="406"/>
            <ac:picMk id="176" creationId="{73B4FCF5-25D1-D1BE-67B7-F7AE21C9D6EE}"/>
          </ac:picMkLst>
        </pc:picChg>
      </pc:sldChg>
      <pc:sldChg chg="add del">
        <pc:chgData name="Jonny Pham" userId="033a8e10086f5e2e" providerId="LiveId" clId="{7D062C40-65DE-4531-BBB5-E257303D3BA2}" dt="2022-12-23T13:23:29.296" v="641" actId="47"/>
        <pc:sldMkLst>
          <pc:docMk/>
          <pc:sldMk cId="431739578" sldId="407"/>
        </pc:sldMkLst>
      </pc:sldChg>
      <pc:sldChg chg="addSp modSp new mod modAnim">
        <pc:chgData name="Jonny Pham" userId="033a8e10086f5e2e" providerId="LiveId" clId="{7D062C40-65DE-4531-BBB5-E257303D3BA2}" dt="2022-12-23T13:26:31.607" v="695"/>
        <pc:sldMkLst>
          <pc:docMk/>
          <pc:sldMk cId="4133119353" sldId="407"/>
        </pc:sldMkLst>
        <pc:spChg chg="add mod">
          <ac:chgData name="Jonny Pham" userId="033a8e10086f5e2e" providerId="LiveId" clId="{7D062C40-65DE-4531-BBB5-E257303D3BA2}" dt="2022-12-23T13:26:18.857" v="693" actId="1076"/>
          <ac:spMkLst>
            <pc:docMk/>
            <pc:sldMk cId="4133119353" sldId="407"/>
            <ac:spMk id="3" creationId="{186A4581-24B3-69FD-1248-F896634F1080}"/>
          </ac:spMkLst>
        </pc:spChg>
        <pc:spChg chg="add mod">
          <ac:chgData name="Jonny Pham" userId="033a8e10086f5e2e" providerId="LiveId" clId="{7D062C40-65DE-4531-BBB5-E257303D3BA2}" dt="2022-12-23T13:26:24.599" v="694" actId="1076"/>
          <ac:spMkLst>
            <pc:docMk/>
            <pc:sldMk cId="4133119353" sldId="407"/>
            <ac:spMk id="4" creationId="{CB8AF0BA-0CB6-7C0C-B12F-C2DF7B8DEE42}"/>
          </ac:spMkLst>
        </pc:spChg>
        <pc:picChg chg="add mod">
          <ac:chgData name="Jonny Pham" userId="033a8e10086f5e2e" providerId="LiveId" clId="{7D062C40-65DE-4531-BBB5-E257303D3BA2}" dt="2022-12-23T13:26:16.092" v="692" actId="1076"/>
          <ac:picMkLst>
            <pc:docMk/>
            <pc:sldMk cId="4133119353" sldId="407"/>
            <ac:picMk id="2" creationId="{B8793DEF-F3B9-DE7A-8381-555791A2500B}"/>
          </ac:picMkLst>
        </pc:picChg>
      </pc:sldChg>
      <pc:sldChg chg="add">
        <pc:chgData name="Jonny Pham" userId="033a8e10086f5e2e" providerId="LiveId" clId="{7D062C40-65DE-4531-BBB5-E257303D3BA2}" dt="2022-12-23T13:51:56.006" v="732" actId="2890"/>
        <pc:sldMkLst>
          <pc:docMk/>
          <pc:sldMk cId="2397498414" sldId="408"/>
        </pc:sldMkLst>
      </pc:sldChg>
      <pc:sldChg chg="new del">
        <pc:chgData name="Jonny Pham" userId="033a8e10086f5e2e" providerId="LiveId" clId="{7D062C40-65DE-4531-BBB5-E257303D3BA2}" dt="2022-12-23T13:52:46.627" v="736" actId="680"/>
        <pc:sldMkLst>
          <pc:docMk/>
          <pc:sldMk cId="2362548500" sldId="409"/>
        </pc:sldMkLst>
      </pc:sldChg>
      <pc:sldChg chg="addSp delSp modSp add del mod delAnim">
        <pc:chgData name="Jonny Pham" userId="033a8e10086f5e2e" providerId="LiveId" clId="{7D062C40-65DE-4531-BBB5-E257303D3BA2}" dt="2022-12-23T14:06:33.071" v="770" actId="47"/>
        <pc:sldMkLst>
          <pc:docMk/>
          <pc:sldMk cId="3662722518" sldId="409"/>
        </pc:sldMkLst>
        <pc:spChg chg="del">
          <ac:chgData name="Jonny Pham" userId="033a8e10086f5e2e" providerId="LiveId" clId="{7D062C40-65DE-4531-BBB5-E257303D3BA2}" dt="2022-12-23T13:52:53.856" v="738" actId="478"/>
          <ac:spMkLst>
            <pc:docMk/>
            <pc:sldMk cId="3662722518" sldId="409"/>
            <ac:spMk id="11" creationId="{FB9D402B-E73D-9B2D-B71B-BBA4BD7CCE82}"/>
          </ac:spMkLst>
        </pc:spChg>
        <pc:spChg chg="del">
          <ac:chgData name="Jonny Pham" userId="033a8e10086f5e2e" providerId="LiveId" clId="{7D062C40-65DE-4531-BBB5-E257303D3BA2}" dt="2022-12-23T13:52:55.758" v="739" actId="478"/>
          <ac:spMkLst>
            <pc:docMk/>
            <pc:sldMk cId="3662722518" sldId="409"/>
            <ac:spMk id="12" creationId="{367430F9-EC93-F54B-09B8-9BF3EA107FBB}"/>
          </ac:spMkLst>
        </pc:spChg>
        <pc:picChg chg="del">
          <ac:chgData name="Jonny Pham" userId="033a8e10086f5e2e" providerId="LiveId" clId="{7D062C40-65DE-4531-BBB5-E257303D3BA2}" dt="2022-12-23T13:52:53.856" v="738" actId="478"/>
          <ac:picMkLst>
            <pc:docMk/>
            <pc:sldMk cId="3662722518" sldId="409"/>
            <ac:picMk id="8" creationId="{701079D6-070D-A712-A1DA-E757E00A1A81}"/>
          </ac:picMkLst>
        </pc:picChg>
        <pc:picChg chg="add del mod modCrop">
          <ac:chgData name="Jonny Pham" userId="033a8e10086f5e2e" providerId="LiveId" clId="{7D062C40-65DE-4531-BBB5-E257303D3BA2}" dt="2022-12-23T14:05:32.839" v="767" actId="478"/>
          <ac:picMkLst>
            <pc:docMk/>
            <pc:sldMk cId="3662722518" sldId="409"/>
            <ac:picMk id="10" creationId="{6EBAD0C7-19B3-82F7-3A97-63537C989708}"/>
          </ac:picMkLst>
        </pc:picChg>
      </pc:sldChg>
      <pc:sldChg chg="addSp modSp new modAnim">
        <pc:chgData name="Jonny Pham" userId="033a8e10086f5e2e" providerId="LiveId" clId="{7D062C40-65DE-4531-BBB5-E257303D3BA2}" dt="2022-12-23T14:06:22.430" v="769"/>
        <pc:sldMkLst>
          <pc:docMk/>
          <pc:sldMk cId="3756132954" sldId="410"/>
        </pc:sldMkLst>
        <pc:picChg chg="add mod">
          <ac:chgData name="Jonny Pham" userId="033a8e10086f5e2e" providerId="LiveId" clId="{7D062C40-65DE-4531-BBB5-E257303D3BA2}" dt="2022-12-23T14:06:22.430" v="769"/>
          <ac:picMkLst>
            <pc:docMk/>
            <pc:sldMk cId="3756132954" sldId="410"/>
            <ac:picMk id="4" creationId="{B76E44B7-1CA1-94F0-734F-83F0832E0CF1}"/>
          </ac:picMkLst>
        </pc:picChg>
      </pc:sldChg>
      <pc:sldChg chg="add del">
        <pc:chgData name="Jonny Pham" userId="033a8e10086f5e2e" providerId="LiveId" clId="{7D062C40-65DE-4531-BBB5-E257303D3BA2}" dt="2022-12-23T13:07:28.054" v="327" actId="47"/>
        <pc:sldMkLst>
          <pc:docMk/>
          <pc:sldMk cId="2605848587" sldId="712"/>
        </pc:sldMkLst>
      </pc:sldChg>
      <pc:sldMasterChg chg="del delSldLayout">
        <pc:chgData name="Jonny Pham" userId="033a8e10086f5e2e" providerId="LiveId" clId="{7D062C40-65DE-4531-BBB5-E257303D3BA2}" dt="2022-12-23T13:07:28.054" v="327" actId="47"/>
        <pc:sldMasterMkLst>
          <pc:docMk/>
          <pc:sldMasterMk cId="3240502841" sldId="2147483681"/>
        </pc:sldMasterMkLst>
        <pc:sldLayoutChg chg="del">
          <pc:chgData name="Jonny Pham" userId="033a8e10086f5e2e" providerId="LiveId" clId="{7D062C40-65DE-4531-BBB5-E257303D3BA2}" dt="2022-12-23T13:07:28.054" v="327" actId="47"/>
          <pc:sldLayoutMkLst>
            <pc:docMk/>
            <pc:sldMasterMk cId="3240502841" sldId="2147483681"/>
            <pc:sldLayoutMk cId="521728950" sldId="2147483682"/>
          </pc:sldLayoutMkLst>
        </pc:sldLayoutChg>
        <pc:sldLayoutChg chg="del">
          <pc:chgData name="Jonny Pham" userId="033a8e10086f5e2e" providerId="LiveId" clId="{7D062C40-65DE-4531-BBB5-E257303D3BA2}" dt="2022-12-23T13:07:28.054" v="327" actId="47"/>
          <pc:sldLayoutMkLst>
            <pc:docMk/>
            <pc:sldMasterMk cId="3240502841" sldId="2147483681"/>
            <pc:sldLayoutMk cId="2829175266" sldId="2147483683"/>
          </pc:sldLayoutMkLst>
        </pc:sldLayoutChg>
        <pc:sldLayoutChg chg="del">
          <pc:chgData name="Jonny Pham" userId="033a8e10086f5e2e" providerId="LiveId" clId="{7D062C40-65DE-4531-BBB5-E257303D3BA2}" dt="2022-12-23T13:07:28.054" v="327" actId="47"/>
          <pc:sldLayoutMkLst>
            <pc:docMk/>
            <pc:sldMasterMk cId="3240502841" sldId="2147483681"/>
            <pc:sldLayoutMk cId="2427233323" sldId="2147483684"/>
          </pc:sldLayoutMkLst>
        </pc:sldLayoutChg>
        <pc:sldLayoutChg chg="del">
          <pc:chgData name="Jonny Pham" userId="033a8e10086f5e2e" providerId="LiveId" clId="{7D062C40-65DE-4531-BBB5-E257303D3BA2}" dt="2022-12-23T13:07:28.054" v="327" actId="47"/>
          <pc:sldLayoutMkLst>
            <pc:docMk/>
            <pc:sldMasterMk cId="3240502841" sldId="2147483681"/>
            <pc:sldLayoutMk cId="1146617575" sldId="2147483685"/>
          </pc:sldLayoutMkLst>
        </pc:sldLayoutChg>
        <pc:sldLayoutChg chg="del">
          <pc:chgData name="Jonny Pham" userId="033a8e10086f5e2e" providerId="LiveId" clId="{7D062C40-65DE-4531-BBB5-E257303D3BA2}" dt="2022-12-23T13:07:28.054" v="327" actId="47"/>
          <pc:sldLayoutMkLst>
            <pc:docMk/>
            <pc:sldMasterMk cId="3240502841" sldId="2147483681"/>
            <pc:sldLayoutMk cId="2736085406" sldId="2147483686"/>
          </pc:sldLayoutMkLst>
        </pc:sldLayoutChg>
        <pc:sldLayoutChg chg="del">
          <pc:chgData name="Jonny Pham" userId="033a8e10086f5e2e" providerId="LiveId" clId="{7D062C40-65DE-4531-BBB5-E257303D3BA2}" dt="2022-12-23T13:07:28.054" v="327" actId="47"/>
          <pc:sldLayoutMkLst>
            <pc:docMk/>
            <pc:sldMasterMk cId="3240502841" sldId="2147483681"/>
            <pc:sldLayoutMk cId="3509824854" sldId="2147483687"/>
          </pc:sldLayoutMkLst>
        </pc:sldLayoutChg>
        <pc:sldLayoutChg chg="del">
          <pc:chgData name="Jonny Pham" userId="033a8e10086f5e2e" providerId="LiveId" clId="{7D062C40-65DE-4531-BBB5-E257303D3BA2}" dt="2022-12-23T13:07:28.054" v="327" actId="47"/>
          <pc:sldLayoutMkLst>
            <pc:docMk/>
            <pc:sldMasterMk cId="3240502841" sldId="2147483681"/>
            <pc:sldLayoutMk cId="2627077117" sldId="2147483688"/>
          </pc:sldLayoutMkLst>
        </pc:sldLayoutChg>
        <pc:sldLayoutChg chg="del">
          <pc:chgData name="Jonny Pham" userId="033a8e10086f5e2e" providerId="LiveId" clId="{7D062C40-65DE-4531-BBB5-E257303D3BA2}" dt="2022-12-23T13:07:28.054" v="327" actId="47"/>
          <pc:sldLayoutMkLst>
            <pc:docMk/>
            <pc:sldMasterMk cId="3240502841" sldId="2147483681"/>
            <pc:sldLayoutMk cId="1585158978" sldId="2147483689"/>
          </pc:sldLayoutMkLst>
        </pc:sldLayoutChg>
        <pc:sldLayoutChg chg="del">
          <pc:chgData name="Jonny Pham" userId="033a8e10086f5e2e" providerId="LiveId" clId="{7D062C40-65DE-4531-BBB5-E257303D3BA2}" dt="2022-12-23T13:07:28.054" v="327" actId="47"/>
          <pc:sldLayoutMkLst>
            <pc:docMk/>
            <pc:sldMasterMk cId="3240502841" sldId="2147483681"/>
            <pc:sldLayoutMk cId="3629357465" sldId="2147483690"/>
          </pc:sldLayoutMkLst>
        </pc:sldLayoutChg>
        <pc:sldLayoutChg chg="del">
          <pc:chgData name="Jonny Pham" userId="033a8e10086f5e2e" providerId="LiveId" clId="{7D062C40-65DE-4531-BBB5-E257303D3BA2}" dt="2022-12-23T13:07:28.054" v="327" actId="47"/>
          <pc:sldLayoutMkLst>
            <pc:docMk/>
            <pc:sldMasterMk cId="3240502841" sldId="2147483681"/>
            <pc:sldLayoutMk cId="1803111508" sldId="2147483691"/>
          </pc:sldLayoutMkLst>
        </pc:sldLayoutChg>
        <pc:sldLayoutChg chg="del">
          <pc:chgData name="Jonny Pham" userId="033a8e10086f5e2e" providerId="LiveId" clId="{7D062C40-65DE-4531-BBB5-E257303D3BA2}" dt="2022-12-23T13:07:28.054" v="327" actId="47"/>
          <pc:sldLayoutMkLst>
            <pc:docMk/>
            <pc:sldMasterMk cId="3240502841" sldId="2147483681"/>
            <pc:sldLayoutMk cId="403438028" sldId="2147483692"/>
          </pc:sldLayoutMkLst>
        </pc:sldLayoutChg>
      </pc:sldMasterChg>
    </pc:docChg>
  </pc:docChgLst>
  <pc:docChgLst>
    <pc:chgData name="Jonny Pham" userId="033a8e10086f5e2e" providerId="LiveId" clId="{E60C938D-4704-43A1-A213-CD4444197465}"/>
    <pc:docChg chg="undo custSel addSld delSld modSld">
      <pc:chgData name="Jonny Pham" userId="033a8e10086f5e2e" providerId="LiveId" clId="{E60C938D-4704-43A1-A213-CD4444197465}" dt="2022-12-27T07:16:41.450" v="163" actId="20577"/>
      <pc:docMkLst>
        <pc:docMk/>
      </pc:docMkLst>
      <pc:sldChg chg="del">
        <pc:chgData name="Jonny Pham" userId="033a8e10086f5e2e" providerId="LiveId" clId="{E60C938D-4704-43A1-A213-CD4444197465}" dt="2022-12-27T06:14:57.562" v="119" actId="47"/>
        <pc:sldMkLst>
          <pc:docMk/>
          <pc:sldMk cId="1990253155" sldId="308"/>
        </pc:sldMkLst>
      </pc:sldChg>
      <pc:sldChg chg="addSp delSp modSp mod delAnim modAnim">
        <pc:chgData name="Jonny Pham" userId="033a8e10086f5e2e" providerId="LiveId" clId="{E60C938D-4704-43A1-A213-CD4444197465}" dt="2022-12-27T05:49:21.019" v="35" actId="113"/>
        <pc:sldMkLst>
          <pc:docMk/>
          <pc:sldMk cId="3732017750" sldId="309"/>
        </pc:sldMkLst>
        <pc:spChg chg="add del mod">
          <ac:chgData name="Jonny Pham" userId="033a8e10086f5e2e" providerId="LiveId" clId="{E60C938D-4704-43A1-A213-CD4444197465}" dt="2022-12-27T05:48:00.177" v="3" actId="478"/>
          <ac:spMkLst>
            <pc:docMk/>
            <pc:sldMk cId="3732017750" sldId="309"/>
            <ac:spMk id="3" creationId="{D90B9611-6C63-97D5-9E2A-9D5E76016FBE}"/>
          </ac:spMkLst>
        </pc:spChg>
        <pc:spChg chg="del">
          <ac:chgData name="Jonny Pham" userId="033a8e10086f5e2e" providerId="LiveId" clId="{E60C938D-4704-43A1-A213-CD4444197465}" dt="2022-12-27T05:47:55.194" v="1" actId="478"/>
          <ac:spMkLst>
            <pc:docMk/>
            <pc:sldMk cId="3732017750" sldId="309"/>
            <ac:spMk id="4" creationId="{B01582FF-2720-6823-1BAB-891D4F500E78}"/>
          </ac:spMkLst>
        </pc:spChg>
        <pc:spChg chg="mod">
          <ac:chgData name="Jonny Pham" userId="033a8e10086f5e2e" providerId="LiveId" clId="{E60C938D-4704-43A1-A213-CD4444197465}" dt="2022-12-27T05:48:58.979" v="30" actId="14100"/>
          <ac:spMkLst>
            <pc:docMk/>
            <pc:sldMk cId="3732017750" sldId="309"/>
            <ac:spMk id="6" creationId="{8D8094BE-33E7-0D11-0CEF-C641759D19BA}"/>
          </ac:spMkLst>
        </pc:spChg>
        <pc:spChg chg="mod">
          <ac:chgData name="Jonny Pham" userId="033a8e10086f5e2e" providerId="LiveId" clId="{E60C938D-4704-43A1-A213-CD4444197465}" dt="2022-12-27T05:49:21.019" v="35" actId="113"/>
          <ac:spMkLst>
            <pc:docMk/>
            <pc:sldMk cId="3732017750" sldId="309"/>
            <ac:spMk id="7" creationId="{79500B1F-F04E-E05F-0CB9-725F703EAFE1}"/>
          </ac:spMkLst>
        </pc:spChg>
        <pc:spChg chg="del">
          <ac:chgData name="Jonny Pham" userId="033a8e10086f5e2e" providerId="LiveId" clId="{E60C938D-4704-43A1-A213-CD4444197465}" dt="2022-12-27T05:47:58.864" v="2" actId="478"/>
          <ac:spMkLst>
            <pc:docMk/>
            <pc:sldMk cId="3732017750" sldId="309"/>
            <ac:spMk id="2936" creationId="{00000000-0000-0000-0000-000000000000}"/>
          </ac:spMkLst>
        </pc:spChg>
      </pc:sldChg>
      <pc:sldChg chg="del">
        <pc:chgData name="Jonny Pham" userId="033a8e10086f5e2e" providerId="LiveId" clId="{E60C938D-4704-43A1-A213-CD4444197465}" dt="2022-12-27T05:49:27.897" v="36" actId="47"/>
        <pc:sldMkLst>
          <pc:docMk/>
          <pc:sldMk cId="2427340175" sldId="310"/>
        </pc:sldMkLst>
      </pc:sldChg>
      <pc:sldChg chg="del">
        <pc:chgData name="Jonny Pham" userId="033a8e10086f5e2e" providerId="LiveId" clId="{E60C938D-4704-43A1-A213-CD4444197465}" dt="2022-12-27T05:49:34.566" v="37" actId="47"/>
        <pc:sldMkLst>
          <pc:docMk/>
          <pc:sldMk cId="1533900071" sldId="312"/>
        </pc:sldMkLst>
      </pc:sldChg>
      <pc:sldChg chg="del">
        <pc:chgData name="Jonny Pham" userId="033a8e10086f5e2e" providerId="LiveId" clId="{E60C938D-4704-43A1-A213-CD4444197465}" dt="2022-12-27T06:14:57.562" v="119" actId="47"/>
        <pc:sldMkLst>
          <pc:docMk/>
          <pc:sldMk cId="1366881060" sldId="372"/>
        </pc:sldMkLst>
      </pc:sldChg>
      <pc:sldChg chg="del">
        <pc:chgData name="Jonny Pham" userId="033a8e10086f5e2e" providerId="LiveId" clId="{E60C938D-4704-43A1-A213-CD4444197465}" dt="2022-12-27T05:46:45.363" v="0" actId="47"/>
        <pc:sldMkLst>
          <pc:docMk/>
          <pc:sldMk cId="4164679110" sldId="373"/>
        </pc:sldMkLst>
      </pc:sldChg>
      <pc:sldChg chg="del">
        <pc:chgData name="Jonny Pham" userId="033a8e10086f5e2e" providerId="LiveId" clId="{E60C938D-4704-43A1-A213-CD4444197465}" dt="2022-12-27T05:49:27.897" v="36" actId="47"/>
        <pc:sldMkLst>
          <pc:docMk/>
          <pc:sldMk cId="879002117" sldId="374"/>
        </pc:sldMkLst>
      </pc:sldChg>
      <pc:sldChg chg="addSp delSp modSp mod delAnim modAnim">
        <pc:chgData name="Jonny Pham" userId="033a8e10086f5e2e" providerId="LiveId" clId="{E60C938D-4704-43A1-A213-CD4444197465}" dt="2022-12-27T07:16:41.450" v="163" actId="20577"/>
        <pc:sldMkLst>
          <pc:docMk/>
          <pc:sldMk cId="299121943" sldId="404"/>
        </pc:sldMkLst>
        <pc:spChg chg="mod">
          <ac:chgData name="Jonny Pham" userId="033a8e10086f5e2e" providerId="LiveId" clId="{E60C938D-4704-43A1-A213-CD4444197465}" dt="2022-12-27T06:02:00.556" v="48" actId="6549"/>
          <ac:spMkLst>
            <pc:docMk/>
            <pc:sldMk cId="299121943" sldId="404"/>
            <ac:spMk id="176" creationId="{1847E24B-2D1F-F7F1-FF75-86FFCEB6C6C8}"/>
          </ac:spMkLst>
        </pc:spChg>
        <pc:spChg chg="mod">
          <ac:chgData name="Jonny Pham" userId="033a8e10086f5e2e" providerId="LiveId" clId="{E60C938D-4704-43A1-A213-CD4444197465}" dt="2022-12-27T07:16:41.450" v="163" actId="20577"/>
          <ac:spMkLst>
            <pc:docMk/>
            <pc:sldMk cId="299121943" sldId="404"/>
            <ac:spMk id="177" creationId="{DFAF939C-FEFF-F068-3B10-C3EDE07453BB}"/>
          </ac:spMkLst>
        </pc:spChg>
        <pc:picChg chg="add mod">
          <ac:chgData name="Jonny Pham" userId="033a8e10086f5e2e" providerId="LiveId" clId="{E60C938D-4704-43A1-A213-CD4444197465}" dt="2022-12-27T06:01:41.825" v="43" actId="1076"/>
          <ac:picMkLst>
            <pc:docMk/>
            <pc:sldMk cId="299121943" sldId="404"/>
            <ac:picMk id="2" creationId="{87A9EEF8-FA8A-21A1-DF19-7184BA401C09}"/>
          </ac:picMkLst>
        </pc:picChg>
        <pc:picChg chg="del">
          <ac:chgData name="Jonny Pham" userId="033a8e10086f5e2e" providerId="LiveId" clId="{E60C938D-4704-43A1-A213-CD4444197465}" dt="2022-12-27T06:01:33.828" v="38" actId="478"/>
          <ac:picMkLst>
            <pc:docMk/>
            <pc:sldMk cId="299121943" sldId="404"/>
            <ac:picMk id="1026" creationId="{0798718D-ED10-9AB8-F775-452E09D76A03}"/>
          </ac:picMkLst>
        </pc:picChg>
      </pc:sldChg>
      <pc:sldChg chg="modSp mod modAnim">
        <pc:chgData name="Jonny Pham" userId="033a8e10086f5e2e" providerId="LiveId" clId="{E60C938D-4704-43A1-A213-CD4444197465}" dt="2022-12-27T06:41:29.128" v="150" actId="14100"/>
        <pc:sldMkLst>
          <pc:docMk/>
          <pc:sldMk cId="2490917562" sldId="412"/>
        </pc:sldMkLst>
        <pc:spChg chg="mod">
          <ac:chgData name="Jonny Pham" userId="033a8e10086f5e2e" providerId="LiveId" clId="{E60C938D-4704-43A1-A213-CD4444197465}" dt="2022-12-27T06:41:29.128" v="150" actId="14100"/>
          <ac:spMkLst>
            <pc:docMk/>
            <pc:sldMk cId="2490917562" sldId="412"/>
            <ac:spMk id="4" creationId="{B01582FF-2720-6823-1BAB-891D4F500E78}"/>
          </ac:spMkLst>
        </pc:spChg>
        <pc:spChg chg="mod">
          <ac:chgData name="Jonny Pham" userId="033a8e10086f5e2e" providerId="LiveId" clId="{E60C938D-4704-43A1-A213-CD4444197465}" dt="2022-12-27T06:40:57.282" v="144" actId="1076"/>
          <ac:spMkLst>
            <pc:docMk/>
            <pc:sldMk cId="2490917562" sldId="412"/>
            <ac:spMk id="207" creationId="{26C73BC2-5336-73AA-ED1C-AF1CE3363A4B}"/>
          </ac:spMkLst>
        </pc:spChg>
        <pc:spChg chg="mod">
          <ac:chgData name="Jonny Pham" userId="033a8e10086f5e2e" providerId="LiveId" clId="{E60C938D-4704-43A1-A213-CD4444197465}" dt="2022-12-27T06:41:25.034" v="149" actId="14100"/>
          <ac:spMkLst>
            <pc:docMk/>
            <pc:sldMk cId="2490917562" sldId="412"/>
            <ac:spMk id="2936" creationId="{00000000-0000-0000-0000-000000000000}"/>
          </ac:spMkLst>
        </pc:spChg>
        <pc:picChg chg="mod">
          <ac:chgData name="Jonny Pham" userId="033a8e10086f5e2e" providerId="LiveId" clId="{E60C938D-4704-43A1-A213-CD4444197465}" dt="2022-12-27T06:41:10.553" v="147" actId="1076"/>
          <ac:picMkLst>
            <pc:docMk/>
            <pc:sldMk cId="2490917562" sldId="412"/>
            <ac:picMk id="2050" creationId="{E9FBD822-B4DC-42C6-0546-F64306726CF4}"/>
          </ac:picMkLst>
        </pc:picChg>
      </pc:sldChg>
      <pc:sldChg chg="modSp add del mod">
        <pc:chgData name="Jonny Pham" userId="033a8e10086f5e2e" providerId="LiveId" clId="{E60C938D-4704-43A1-A213-CD4444197465}" dt="2022-12-27T06:25:58.134" v="124" actId="47"/>
        <pc:sldMkLst>
          <pc:docMk/>
          <pc:sldMk cId="1346758387" sldId="413"/>
        </pc:sldMkLst>
        <pc:picChg chg="mod">
          <ac:chgData name="Jonny Pham" userId="033a8e10086f5e2e" providerId="LiveId" clId="{E60C938D-4704-43A1-A213-CD4444197465}" dt="2022-12-27T06:25:52.781" v="121" actId="1076"/>
          <ac:picMkLst>
            <pc:docMk/>
            <pc:sldMk cId="1346758387" sldId="413"/>
            <ac:picMk id="3" creationId="{6D33A282-DC54-8701-251D-94CBF0C1CF16}"/>
          </ac:picMkLst>
        </pc:picChg>
        <pc:picChg chg="mod">
          <ac:chgData name="Jonny Pham" userId="033a8e10086f5e2e" providerId="LiveId" clId="{E60C938D-4704-43A1-A213-CD4444197465}" dt="2022-12-27T06:25:55.047" v="123" actId="1076"/>
          <ac:picMkLst>
            <pc:docMk/>
            <pc:sldMk cId="1346758387" sldId="413"/>
            <ac:picMk id="7" creationId="{6CEE69B0-39A8-4CB4-95B5-4D3CB391C755}"/>
          </ac:picMkLst>
        </pc:picChg>
        <pc:picChg chg="mod">
          <ac:chgData name="Jonny Pham" userId="033a8e10086f5e2e" providerId="LiveId" clId="{E60C938D-4704-43A1-A213-CD4444197465}" dt="2022-12-27T06:25:53.933" v="122" actId="1076"/>
          <ac:picMkLst>
            <pc:docMk/>
            <pc:sldMk cId="1346758387" sldId="413"/>
            <ac:picMk id="8" creationId="{DDDA99FC-DEA3-D457-38D6-F51FD0A74C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429492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117bfa9d6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117bfa9d6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100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581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304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3"/>
        <p:cNvGrpSpPr/>
        <p:nvPr/>
      </p:nvGrpSpPr>
      <p:grpSpPr>
        <a:xfrm>
          <a:off x="0" y="0"/>
          <a:ext cx="0" cy="0"/>
          <a:chOff x="0" y="0"/>
          <a:chExt cx="0" cy="0"/>
        </a:xfrm>
      </p:grpSpPr>
      <p:sp>
        <p:nvSpPr>
          <p:cNvPr id="4094" name="Google Shape;4094;g1182f03aaaf_0_3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5" name="Google Shape;4095;g1182f03aaaf_0_3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873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3"/>
        <p:cNvGrpSpPr/>
        <p:nvPr/>
      </p:nvGrpSpPr>
      <p:grpSpPr>
        <a:xfrm>
          <a:off x="0" y="0"/>
          <a:ext cx="0" cy="0"/>
          <a:chOff x="0" y="0"/>
          <a:chExt cx="0" cy="0"/>
        </a:xfrm>
      </p:grpSpPr>
      <p:sp>
        <p:nvSpPr>
          <p:cNvPr id="4094" name="Google Shape;4094;g1182f03aaaf_0_3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5" name="Google Shape;4095;g1182f03aaaf_0_3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94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384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244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845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3"/>
        <p:cNvGrpSpPr/>
        <p:nvPr/>
      </p:nvGrpSpPr>
      <p:grpSpPr>
        <a:xfrm>
          <a:off x="0" y="0"/>
          <a:ext cx="0" cy="0"/>
          <a:chOff x="0" y="0"/>
          <a:chExt cx="0" cy="0"/>
        </a:xfrm>
      </p:grpSpPr>
      <p:sp>
        <p:nvSpPr>
          <p:cNvPr id="4094" name="Google Shape;4094;g1182f03aaaf_0_3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5" name="Google Shape;4095;g1182f03aaaf_0_3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84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50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1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075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41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73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93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45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02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6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1182f03aaaf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1182f03aaaf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53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56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53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04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1182f03aaa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3" name="Google Shape;2933;g1182f03aaa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01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46">
            <a:off x="2683643" y="3709225"/>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675375" y="1007675"/>
            <a:ext cx="5793300" cy="2700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56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76200" y="-381000"/>
            <a:ext cx="9316887" cy="5905508"/>
            <a:chOff x="-76200" y="-381000"/>
            <a:chExt cx="9316887" cy="5905508"/>
          </a:xfrm>
        </p:grpSpPr>
        <p:grpSp>
          <p:nvGrpSpPr>
            <p:cNvPr id="12" name="Google Shape;12;p2"/>
            <p:cNvGrpSpPr/>
            <p:nvPr/>
          </p:nvGrpSpPr>
          <p:grpSpPr>
            <a:xfrm>
              <a:off x="-76200" y="-381000"/>
              <a:ext cx="9316887" cy="5905508"/>
              <a:chOff x="-76200" y="-381000"/>
              <a:chExt cx="9316887" cy="5905508"/>
            </a:xfrm>
          </p:grpSpPr>
          <p:sp>
            <p:nvSpPr>
              <p:cNvPr id="13" name="Google Shape;13;p2"/>
              <p:cNvSpPr/>
              <p:nvPr/>
            </p:nvSpPr>
            <p:spPr>
              <a:xfrm>
                <a:off x="-76200" y="4272074"/>
                <a:ext cx="7741975" cy="117623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1325825" y="-304785"/>
                <a:ext cx="7741975" cy="117818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6200" y="-302100"/>
                <a:ext cx="924875" cy="107460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flipH="1">
                <a:off x="3797900" y="4949105"/>
                <a:ext cx="956045" cy="49920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18387" y="48002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451600" y="-381000"/>
                <a:ext cx="692395" cy="1154183"/>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4348274"/>
                <a:ext cx="7741975" cy="117623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1402025" y="-380985"/>
                <a:ext cx="7741975" cy="117818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8300"/>
                <a:ext cx="924875" cy="107460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flipH="1">
                <a:off x="3874100" y="4686780"/>
                <a:ext cx="956045" cy="49920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94587" y="48764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27800" y="-381000"/>
                <a:ext cx="692395" cy="1154183"/>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1909800" y="-380975"/>
              <a:ext cx="853496" cy="426889"/>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4631150" y="-265325"/>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2"/>
          <p:cNvGrpSpPr/>
          <p:nvPr/>
        </p:nvGrpSpPr>
        <p:grpSpPr>
          <a:xfrm>
            <a:off x="66661" y="142824"/>
            <a:ext cx="8965142" cy="4774033"/>
            <a:chOff x="66661" y="142824"/>
            <a:chExt cx="8965142" cy="4774033"/>
          </a:xfrm>
        </p:grpSpPr>
        <p:grpSp>
          <p:nvGrpSpPr>
            <p:cNvPr id="28" name="Google Shape;28;p2"/>
            <p:cNvGrpSpPr/>
            <p:nvPr/>
          </p:nvGrpSpPr>
          <p:grpSpPr>
            <a:xfrm>
              <a:off x="66661" y="3802552"/>
              <a:ext cx="594730" cy="1114305"/>
              <a:chOff x="66661" y="3802552"/>
              <a:chExt cx="594730" cy="1114305"/>
            </a:xfrm>
          </p:grpSpPr>
          <p:sp>
            <p:nvSpPr>
              <p:cNvPr id="29" name="Google Shape;29;p2"/>
              <p:cNvSpPr/>
              <p:nvPr/>
            </p:nvSpPr>
            <p:spPr>
              <a:xfrm>
                <a:off x="283636" y="4261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4680" y="46035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35111" y="44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0123" y="46313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661" y="44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662" y="48220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0637" y="4096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7926" y="38025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1573837" y="4593515"/>
              <a:ext cx="891691" cy="308914"/>
              <a:chOff x="1573837" y="4593515"/>
              <a:chExt cx="891691" cy="308914"/>
            </a:xfrm>
          </p:grpSpPr>
          <p:sp>
            <p:nvSpPr>
              <p:cNvPr id="38" name="Google Shape;38;p2"/>
              <p:cNvSpPr/>
              <p:nvPr/>
            </p:nvSpPr>
            <p:spPr>
              <a:xfrm>
                <a:off x="2159793" y="45935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32936" y="481793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71062" y="4593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573837" y="471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72201" y="45935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476362" y="3440198"/>
              <a:ext cx="555441" cy="1210709"/>
              <a:chOff x="8476362" y="3440198"/>
              <a:chExt cx="555441" cy="1210709"/>
            </a:xfrm>
          </p:grpSpPr>
          <p:sp>
            <p:nvSpPr>
              <p:cNvPr id="44" name="Google Shape;44;p2"/>
              <p:cNvSpPr/>
              <p:nvPr/>
            </p:nvSpPr>
            <p:spPr>
              <a:xfrm>
                <a:off x="8671368" y="43927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889811" y="40290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80323" y="37780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950536" y="34401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711212" y="35038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3362" y="42559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476362" y="4556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691238" y="404186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889801" y="37350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a:off x="7998386" y="321015"/>
              <a:ext cx="671743" cy="586292"/>
              <a:chOff x="7998386" y="321015"/>
              <a:chExt cx="671743" cy="586292"/>
            </a:xfrm>
          </p:grpSpPr>
          <p:sp>
            <p:nvSpPr>
              <p:cNvPr id="54" name="Google Shape;54;p2"/>
              <p:cNvSpPr/>
              <p:nvPr/>
            </p:nvSpPr>
            <p:spPr>
              <a:xfrm>
                <a:off x="8570955" y="6679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998386" y="4133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570962" y="471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226637" y="367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466437" y="8125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174126" y="66774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83301" y="3210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3096813" y="542465"/>
              <a:ext cx="333964" cy="242942"/>
              <a:chOff x="3096813" y="542465"/>
              <a:chExt cx="333964" cy="242942"/>
            </a:xfrm>
          </p:grpSpPr>
          <p:sp>
            <p:nvSpPr>
              <p:cNvPr id="62" name="Google Shape;62;p2"/>
              <p:cNvSpPr/>
              <p:nvPr/>
            </p:nvSpPr>
            <p:spPr>
              <a:xfrm>
                <a:off x="3349511" y="5776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196187" y="690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096813" y="54246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355863" y="142824"/>
              <a:ext cx="654514" cy="566658"/>
              <a:chOff x="355863" y="142824"/>
              <a:chExt cx="654514" cy="566658"/>
            </a:xfrm>
          </p:grpSpPr>
          <p:sp>
            <p:nvSpPr>
              <p:cNvPr id="66" name="Google Shape;66;p2"/>
              <p:cNvSpPr/>
              <p:nvPr/>
            </p:nvSpPr>
            <p:spPr>
              <a:xfrm>
                <a:off x="438280" y="1984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29111" y="1479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37461" y="4766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4137" y="1428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55863" y="625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4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SECTION_HEADER_1">
    <p:spTree>
      <p:nvGrpSpPr>
        <p:cNvPr id="1" name="Shape 1344"/>
        <p:cNvGrpSpPr/>
        <p:nvPr/>
      </p:nvGrpSpPr>
      <p:grpSpPr>
        <a:xfrm>
          <a:off x="0" y="0"/>
          <a:ext cx="0" cy="0"/>
          <a:chOff x="0" y="0"/>
          <a:chExt cx="0" cy="0"/>
        </a:xfrm>
      </p:grpSpPr>
      <p:grpSp>
        <p:nvGrpSpPr>
          <p:cNvPr id="1345" name="Google Shape;1345;p28"/>
          <p:cNvGrpSpPr/>
          <p:nvPr/>
        </p:nvGrpSpPr>
        <p:grpSpPr>
          <a:xfrm>
            <a:off x="-27" y="-152372"/>
            <a:ext cx="9144056" cy="5446863"/>
            <a:chOff x="-27" y="-152372"/>
            <a:chExt cx="9144056" cy="5446863"/>
          </a:xfrm>
        </p:grpSpPr>
        <p:sp>
          <p:nvSpPr>
            <p:cNvPr id="1346" name="Google Shape;1346;p28"/>
            <p:cNvSpPr/>
            <p:nvPr/>
          </p:nvSpPr>
          <p:spPr>
            <a:xfrm rot="5400000">
              <a:off x="5844182" y="19946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8"/>
            <p:cNvSpPr/>
            <p:nvPr/>
          </p:nvSpPr>
          <p:spPr>
            <a:xfrm rot="-5400000">
              <a:off x="-1842243" y="16898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5400000">
              <a:off x="5844182"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5400000">
              <a:off x="-1842243"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0" name="Google Shape;1350;p28"/>
          <p:cNvGrpSpPr/>
          <p:nvPr/>
        </p:nvGrpSpPr>
        <p:grpSpPr>
          <a:xfrm>
            <a:off x="199026" y="173448"/>
            <a:ext cx="8670052" cy="2656246"/>
            <a:chOff x="199026" y="173448"/>
            <a:chExt cx="8670052" cy="2656246"/>
          </a:xfrm>
        </p:grpSpPr>
        <p:grpSp>
          <p:nvGrpSpPr>
            <p:cNvPr id="1351" name="Google Shape;1351;p28"/>
            <p:cNvGrpSpPr/>
            <p:nvPr/>
          </p:nvGrpSpPr>
          <p:grpSpPr>
            <a:xfrm>
              <a:off x="199026" y="173448"/>
              <a:ext cx="852703" cy="1994409"/>
              <a:chOff x="199026" y="173448"/>
              <a:chExt cx="852703" cy="1994409"/>
            </a:xfrm>
          </p:grpSpPr>
          <p:sp>
            <p:nvSpPr>
              <p:cNvPr id="1352" name="Google Shape;1352;p28"/>
              <p:cNvSpPr/>
              <p:nvPr/>
            </p:nvSpPr>
            <p:spPr>
              <a:xfrm>
                <a:off x="259761" y="6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8"/>
              <p:cNvSpPr/>
              <p:nvPr/>
            </p:nvSpPr>
            <p:spPr>
              <a:xfrm>
                <a:off x="199026" y="445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8"/>
              <p:cNvSpPr/>
              <p:nvPr/>
            </p:nvSpPr>
            <p:spPr>
              <a:xfrm>
                <a:off x="349987" y="1366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a:off x="542530" y="15863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8"/>
              <p:cNvSpPr/>
              <p:nvPr/>
            </p:nvSpPr>
            <p:spPr>
              <a:xfrm>
                <a:off x="465962" y="543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8"/>
              <p:cNvSpPr/>
              <p:nvPr/>
            </p:nvSpPr>
            <p:spPr>
              <a:xfrm>
                <a:off x="560436" y="1734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8"/>
              <p:cNvSpPr/>
              <p:nvPr/>
            </p:nvSpPr>
            <p:spPr>
              <a:xfrm>
                <a:off x="957262" y="1853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8"/>
              <p:cNvSpPr/>
              <p:nvPr/>
            </p:nvSpPr>
            <p:spPr>
              <a:xfrm>
                <a:off x="307211"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8"/>
              <p:cNvSpPr/>
              <p:nvPr/>
            </p:nvSpPr>
            <p:spPr>
              <a:xfrm>
                <a:off x="783761" y="2029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8"/>
              <p:cNvSpPr/>
              <p:nvPr/>
            </p:nvSpPr>
            <p:spPr>
              <a:xfrm>
                <a:off x="542526" y="1177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8"/>
              <p:cNvSpPr/>
              <p:nvPr/>
            </p:nvSpPr>
            <p:spPr>
              <a:xfrm>
                <a:off x="794026" y="17704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8"/>
              <p:cNvSpPr/>
              <p:nvPr/>
            </p:nvSpPr>
            <p:spPr>
              <a:xfrm>
                <a:off x="991001" y="2084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28"/>
            <p:cNvGrpSpPr/>
            <p:nvPr/>
          </p:nvGrpSpPr>
          <p:grpSpPr>
            <a:xfrm>
              <a:off x="8054876" y="201324"/>
              <a:ext cx="814202" cy="2628370"/>
              <a:chOff x="8054876" y="201324"/>
              <a:chExt cx="814202" cy="2628370"/>
            </a:xfrm>
          </p:grpSpPr>
          <p:sp>
            <p:nvSpPr>
              <p:cNvPr id="1365" name="Google Shape;1365;p28"/>
              <p:cNvSpPr/>
              <p:nvPr/>
            </p:nvSpPr>
            <p:spPr>
              <a:xfrm>
                <a:off x="8230787" y="201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8"/>
              <p:cNvSpPr/>
              <p:nvPr/>
            </p:nvSpPr>
            <p:spPr>
              <a:xfrm>
                <a:off x="8774612" y="705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8"/>
              <p:cNvSpPr/>
              <p:nvPr/>
            </p:nvSpPr>
            <p:spPr>
              <a:xfrm>
                <a:off x="8460662" y="9566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8"/>
              <p:cNvSpPr/>
              <p:nvPr/>
            </p:nvSpPr>
            <p:spPr>
              <a:xfrm>
                <a:off x="8115612" y="27348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8"/>
              <p:cNvSpPr/>
              <p:nvPr/>
            </p:nvSpPr>
            <p:spPr>
              <a:xfrm>
                <a:off x="8237386" y="25294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8"/>
              <p:cNvSpPr/>
              <p:nvPr/>
            </p:nvSpPr>
            <p:spPr>
              <a:xfrm>
                <a:off x="8632936"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8714211" y="3470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8325261" y="3608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8054876" y="2571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8477526" y="12262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8"/>
              <p:cNvSpPr/>
              <p:nvPr/>
            </p:nvSpPr>
            <p:spPr>
              <a:xfrm>
                <a:off x="8643201" y="548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8424001" y="206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8374418" y="6324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TITLE_AND_TWO_COLUMNS_2">
    <p:spTree>
      <p:nvGrpSpPr>
        <p:cNvPr id="1" name="Shape 1378"/>
        <p:cNvGrpSpPr/>
        <p:nvPr/>
      </p:nvGrpSpPr>
      <p:grpSpPr>
        <a:xfrm>
          <a:off x="0" y="0"/>
          <a:ext cx="0" cy="0"/>
          <a:chOff x="0" y="0"/>
          <a:chExt cx="0" cy="0"/>
        </a:xfrm>
      </p:grpSpPr>
      <p:grpSp>
        <p:nvGrpSpPr>
          <p:cNvPr id="1379" name="Google Shape;1379;p29"/>
          <p:cNvGrpSpPr/>
          <p:nvPr/>
        </p:nvGrpSpPr>
        <p:grpSpPr>
          <a:xfrm>
            <a:off x="-76201" y="1350"/>
            <a:ext cx="9296401" cy="5140812"/>
            <a:chOff x="-1" y="2700"/>
            <a:chExt cx="9296401" cy="5140812"/>
          </a:xfrm>
        </p:grpSpPr>
        <p:sp>
          <p:nvSpPr>
            <p:cNvPr id="1380" name="Google Shape;1380;p29"/>
            <p:cNvSpPr/>
            <p:nvPr/>
          </p:nvSpPr>
          <p:spPr>
            <a:xfrm>
              <a:off x="152400" y="4153952"/>
              <a:ext cx="1709946" cy="989560"/>
            </a:xfrm>
            <a:custGeom>
              <a:avLst/>
              <a:gdLst/>
              <a:ahLst/>
              <a:cxnLst/>
              <a:rect l="l" t="t" r="r" b="b"/>
              <a:pathLst>
                <a:path w="32163" h="18613" extrusionOk="0">
                  <a:moveTo>
                    <a:pt x="4912" y="0"/>
                  </a:moveTo>
                  <a:cubicBezTo>
                    <a:pt x="3112" y="0"/>
                    <a:pt x="1469" y="376"/>
                    <a:pt x="1" y="967"/>
                  </a:cubicBezTo>
                  <a:lnTo>
                    <a:pt x="1" y="18613"/>
                  </a:lnTo>
                  <a:lnTo>
                    <a:pt x="32162" y="18613"/>
                  </a:lnTo>
                  <a:cubicBezTo>
                    <a:pt x="31745" y="15935"/>
                    <a:pt x="30487" y="13246"/>
                    <a:pt x="27373" y="12002"/>
                  </a:cubicBezTo>
                  <a:cubicBezTo>
                    <a:pt x="25449" y="11232"/>
                    <a:pt x="23918" y="10968"/>
                    <a:pt x="22654" y="10968"/>
                  </a:cubicBezTo>
                  <a:cubicBezTo>
                    <a:pt x="19908" y="10968"/>
                    <a:pt x="18419" y="12212"/>
                    <a:pt x="16883" y="12212"/>
                  </a:cubicBezTo>
                  <a:cubicBezTo>
                    <a:pt x="16438" y="12212"/>
                    <a:pt x="15989" y="12107"/>
                    <a:pt x="15505" y="11838"/>
                  </a:cubicBezTo>
                  <a:cubicBezTo>
                    <a:pt x="12580" y="10213"/>
                    <a:pt x="13880" y="1598"/>
                    <a:pt x="7703" y="297"/>
                  </a:cubicBezTo>
                  <a:cubicBezTo>
                    <a:pt x="6736" y="93"/>
                    <a:pt x="5805" y="0"/>
                    <a:pt x="4912"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52400" y="2700"/>
              <a:ext cx="1157296" cy="1344647"/>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rot="-5400000">
              <a:off x="-172728" y="746152"/>
              <a:ext cx="553976" cy="208521"/>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9"/>
            <p:cNvSpPr/>
            <p:nvPr/>
          </p:nvSpPr>
          <p:spPr>
            <a:xfrm flipH="1">
              <a:off x="7586472" y="3302749"/>
              <a:ext cx="1709928" cy="1688354"/>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5669200" y="2700"/>
              <a:ext cx="1568850" cy="444725"/>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8247325" y="2700"/>
              <a:ext cx="896676" cy="1494708"/>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8541025" y="2700"/>
              <a:ext cx="454350" cy="227250"/>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8297900" y="48002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0" y="4952575"/>
              <a:ext cx="824075" cy="190838"/>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29"/>
          <p:cNvGrpSpPr/>
          <p:nvPr/>
        </p:nvGrpSpPr>
        <p:grpSpPr>
          <a:xfrm>
            <a:off x="-1" y="2700"/>
            <a:ext cx="9144002" cy="5140812"/>
            <a:chOff x="-1" y="2700"/>
            <a:chExt cx="9144002" cy="5140812"/>
          </a:xfrm>
        </p:grpSpPr>
        <p:sp>
          <p:nvSpPr>
            <p:cNvPr id="1390" name="Google Shape;1390;p29"/>
            <p:cNvSpPr/>
            <p:nvPr/>
          </p:nvSpPr>
          <p:spPr>
            <a:xfrm>
              <a:off x="0" y="4153952"/>
              <a:ext cx="1709946" cy="989560"/>
            </a:xfrm>
            <a:custGeom>
              <a:avLst/>
              <a:gdLst/>
              <a:ahLst/>
              <a:cxnLst/>
              <a:rect l="l" t="t" r="r" b="b"/>
              <a:pathLst>
                <a:path w="32163" h="18613" extrusionOk="0">
                  <a:moveTo>
                    <a:pt x="4912" y="0"/>
                  </a:moveTo>
                  <a:cubicBezTo>
                    <a:pt x="3112" y="0"/>
                    <a:pt x="1469" y="376"/>
                    <a:pt x="1" y="967"/>
                  </a:cubicBezTo>
                  <a:lnTo>
                    <a:pt x="1" y="18613"/>
                  </a:lnTo>
                  <a:lnTo>
                    <a:pt x="32162" y="18613"/>
                  </a:lnTo>
                  <a:cubicBezTo>
                    <a:pt x="31745" y="15935"/>
                    <a:pt x="30487" y="13246"/>
                    <a:pt x="27373" y="12002"/>
                  </a:cubicBezTo>
                  <a:cubicBezTo>
                    <a:pt x="25449" y="11232"/>
                    <a:pt x="23918" y="10968"/>
                    <a:pt x="22654" y="10968"/>
                  </a:cubicBezTo>
                  <a:cubicBezTo>
                    <a:pt x="19908" y="10968"/>
                    <a:pt x="18419" y="12212"/>
                    <a:pt x="16883" y="12212"/>
                  </a:cubicBezTo>
                  <a:cubicBezTo>
                    <a:pt x="16438" y="12212"/>
                    <a:pt x="15989" y="12107"/>
                    <a:pt x="15505" y="11838"/>
                  </a:cubicBezTo>
                  <a:cubicBezTo>
                    <a:pt x="12580" y="10213"/>
                    <a:pt x="13880" y="1598"/>
                    <a:pt x="7703" y="297"/>
                  </a:cubicBezTo>
                  <a:cubicBezTo>
                    <a:pt x="6736" y="93"/>
                    <a:pt x="5805" y="0"/>
                    <a:pt x="49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0" y="2700"/>
              <a:ext cx="1157296" cy="1344647"/>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5400000">
              <a:off x="-172728" y="746152"/>
              <a:ext cx="553976" cy="208521"/>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flipH="1">
              <a:off x="7434072" y="3455149"/>
              <a:ext cx="1709928" cy="1688354"/>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5669200" y="2700"/>
              <a:ext cx="1568850" cy="444725"/>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8247325" y="2700"/>
              <a:ext cx="896676" cy="1494708"/>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8541025" y="2700"/>
              <a:ext cx="454350" cy="227250"/>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8297900" y="48002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0" y="4952575"/>
              <a:ext cx="824075" cy="190838"/>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29"/>
          <p:cNvGrpSpPr/>
          <p:nvPr/>
        </p:nvGrpSpPr>
        <p:grpSpPr>
          <a:xfrm>
            <a:off x="100180" y="333298"/>
            <a:ext cx="8872048" cy="4401068"/>
            <a:chOff x="100180" y="333298"/>
            <a:chExt cx="8872048" cy="4401068"/>
          </a:xfrm>
        </p:grpSpPr>
        <p:sp>
          <p:nvSpPr>
            <p:cNvPr id="1400" name="Google Shape;1400;p29"/>
            <p:cNvSpPr/>
            <p:nvPr/>
          </p:nvSpPr>
          <p:spPr>
            <a:xfrm>
              <a:off x="499886" y="18710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720001" y="35056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199362" y="37589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6751280" y="7171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8873055" y="20361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1209511" y="39876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2012361" y="46498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8106636" y="2345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7063986" y="3332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6358798" y="12351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548637" y="3216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8575862" y="17208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6085512" y="8098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1813480" y="42152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100180" y="30117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689638" y="1960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6024763" y="11243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8485413" y="32224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2276463" y="44632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LANK_1_2">
    <p:spTree>
      <p:nvGrpSpPr>
        <p:cNvPr id="1" name="Shape 1419"/>
        <p:cNvGrpSpPr/>
        <p:nvPr/>
      </p:nvGrpSpPr>
      <p:grpSpPr>
        <a:xfrm>
          <a:off x="0" y="0"/>
          <a:ext cx="0" cy="0"/>
          <a:chOff x="0" y="0"/>
          <a:chExt cx="0" cy="0"/>
        </a:xfrm>
      </p:grpSpPr>
      <p:grpSp>
        <p:nvGrpSpPr>
          <p:cNvPr id="1420" name="Google Shape;1420;p30"/>
          <p:cNvGrpSpPr/>
          <p:nvPr/>
        </p:nvGrpSpPr>
        <p:grpSpPr>
          <a:xfrm>
            <a:off x="-99837" y="0"/>
            <a:ext cx="9267475" cy="5143500"/>
            <a:chOff x="-228625" y="0"/>
            <a:chExt cx="9267475" cy="5143500"/>
          </a:xfrm>
        </p:grpSpPr>
        <p:sp>
          <p:nvSpPr>
            <p:cNvPr id="1421" name="Google Shape;1421;p30"/>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228625" y="39344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30"/>
          <p:cNvGrpSpPr/>
          <p:nvPr/>
        </p:nvGrpSpPr>
        <p:grpSpPr>
          <a:xfrm>
            <a:off x="-25" y="0"/>
            <a:ext cx="9038875" cy="5143511"/>
            <a:chOff x="-25" y="0"/>
            <a:chExt cx="9038875" cy="5143511"/>
          </a:xfrm>
        </p:grpSpPr>
        <p:sp>
          <p:nvSpPr>
            <p:cNvPr id="1427" name="Google Shape;1427;p30"/>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25" y="40868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30"/>
          <p:cNvGrpSpPr/>
          <p:nvPr/>
        </p:nvGrpSpPr>
        <p:grpSpPr>
          <a:xfrm>
            <a:off x="124376" y="210217"/>
            <a:ext cx="8913827" cy="3762390"/>
            <a:chOff x="124376" y="210217"/>
            <a:chExt cx="8913827" cy="3762390"/>
          </a:xfrm>
        </p:grpSpPr>
        <p:sp>
          <p:nvSpPr>
            <p:cNvPr id="1433" name="Google Shape;1433;p30"/>
            <p:cNvSpPr/>
            <p:nvPr/>
          </p:nvSpPr>
          <p:spPr>
            <a:xfrm>
              <a:off x="325111" y="1652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200626"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275312" y="3877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4387" y="17993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5317512" y="8034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7082112" y="2956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8636637" y="12842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8943737" y="22842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200636" y="3565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8807748" y="2152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8886836" y="11848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7230511" y="6322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124376" y="37663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8859901"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8920626" y="1916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7411101" y="3853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5336901" y="632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8405930" y="2102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BLANK_1_1_1">
    <p:spTree>
      <p:nvGrpSpPr>
        <p:cNvPr id="1" name="Shape 1451"/>
        <p:cNvGrpSpPr/>
        <p:nvPr/>
      </p:nvGrpSpPr>
      <p:grpSpPr>
        <a:xfrm>
          <a:off x="0" y="0"/>
          <a:ext cx="0" cy="0"/>
          <a:chOff x="0" y="0"/>
          <a:chExt cx="0" cy="0"/>
        </a:xfrm>
      </p:grpSpPr>
      <p:grpSp>
        <p:nvGrpSpPr>
          <p:cNvPr id="1452" name="Google Shape;1452;p31"/>
          <p:cNvGrpSpPr/>
          <p:nvPr/>
        </p:nvGrpSpPr>
        <p:grpSpPr>
          <a:xfrm>
            <a:off x="-12" y="-76200"/>
            <a:ext cx="9296410" cy="5219705"/>
            <a:chOff x="-12" y="-76200"/>
            <a:chExt cx="9296410" cy="5219705"/>
          </a:xfrm>
        </p:grpSpPr>
        <p:sp>
          <p:nvSpPr>
            <p:cNvPr id="1453" name="Google Shape;1453;p31"/>
            <p:cNvSpPr/>
            <p:nvPr/>
          </p:nvSpPr>
          <p:spPr>
            <a:xfrm flipH="1">
              <a:off x="15240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1"/>
            <p:cNvSpPr/>
            <p:nvPr/>
          </p:nvSpPr>
          <p:spPr>
            <a:xfrm>
              <a:off x="1900500" y="-7620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1"/>
            <p:cNvSpPr/>
            <p:nvPr/>
          </p:nvSpPr>
          <p:spPr>
            <a:xfrm rot="5400000">
              <a:off x="147188" y="-710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1"/>
            <p:cNvSpPr/>
            <p:nvPr/>
          </p:nvSpPr>
          <p:spPr>
            <a:xfrm>
              <a:off x="6784750" y="43640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1"/>
            <p:cNvSpPr/>
            <p:nvPr/>
          </p:nvSpPr>
          <p:spPr>
            <a:xfrm flipH="1">
              <a:off x="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1"/>
            <p:cNvSpPr/>
            <p:nvPr/>
          </p:nvSpPr>
          <p:spPr>
            <a:xfrm>
              <a:off x="1748100" y="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1"/>
            <p:cNvSpPr/>
            <p:nvPr/>
          </p:nvSpPr>
          <p:spPr>
            <a:xfrm rot="5400000">
              <a:off x="-5212" y="52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1"/>
            <p:cNvSpPr/>
            <p:nvPr/>
          </p:nvSpPr>
          <p:spPr>
            <a:xfrm>
              <a:off x="6632350" y="44402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31"/>
          <p:cNvGrpSpPr/>
          <p:nvPr/>
        </p:nvGrpSpPr>
        <p:grpSpPr>
          <a:xfrm>
            <a:off x="625537" y="2713111"/>
            <a:ext cx="2356066" cy="2068695"/>
            <a:chOff x="625537" y="2713111"/>
            <a:chExt cx="2356066" cy="2068695"/>
          </a:xfrm>
        </p:grpSpPr>
        <p:grpSp>
          <p:nvGrpSpPr>
            <p:cNvPr id="1462" name="Google Shape;1462;p31"/>
            <p:cNvGrpSpPr/>
            <p:nvPr/>
          </p:nvGrpSpPr>
          <p:grpSpPr>
            <a:xfrm>
              <a:off x="625537" y="2713111"/>
              <a:ext cx="876816" cy="1150083"/>
              <a:chOff x="625537" y="2713111"/>
              <a:chExt cx="876816" cy="1150083"/>
            </a:xfrm>
          </p:grpSpPr>
          <p:sp>
            <p:nvSpPr>
              <p:cNvPr id="1463" name="Google Shape;1463;p31"/>
              <p:cNvSpPr/>
              <p:nvPr/>
            </p:nvSpPr>
            <p:spPr>
              <a:xfrm>
                <a:off x="772076" y="28079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1"/>
              <p:cNvSpPr/>
              <p:nvPr/>
            </p:nvSpPr>
            <p:spPr>
              <a:xfrm>
                <a:off x="1002805" y="28913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1"/>
              <p:cNvSpPr/>
              <p:nvPr/>
            </p:nvSpPr>
            <p:spPr>
              <a:xfrm>
                <a:off x="1168826" y="34383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1"/>
              <p:cNvSpPr/>
              <p:nvPr/>
            </p:nvSpPr>
            <p:spPr>
              <a:xfrm>
                <a:off x="891476" y="37796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1"/>
              <p:cNvSpPr/>
              <p:nvPr/>
            </p:nvSpPr>
            <p:spPr>
              <a:xfrm>
                <a:off x="1407887" y="3343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1"/>
              <p:cNvSpPr/>
              <p:nvPr/>
            </p:nvSpPr>
            <p:spPr>
              <a:xfrm>
                <a:off x="832812" y="30632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1"/>
              <p:cNvSpPr/>
              <p:nvPr/>
            </p:nvSpPr>
            <p:spPr>
              <a:xfrm>
                <a:off x="1229562" y="37234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1"/>
              <p:cNvSpPr/>
              <p:nvPr/>
            </p:nvSpPr>
            <p:spPr>
              <a:xfrm>
                <a:off x="720012" y="3628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1"/>
              <p:cNvSpPr/>
              <p:nvPr/>
            </p:nvSpPr>
            <p:spPr>
              <a:xfrm>
                <a:off x="625537" y="2713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1"/>
              <p:cNvSpPr/>
              <p:nvPr/>
            </p:nvSpPr>
            <p:spPr>
              <a:xfrm>
                <a:off x="871236" y="33556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1"/>
              <p:cNvSpPr/>
              <p:nvPr/>
            </p:nvSpPr>
            <p:spPr>
              <a:xfrm>
                <a:off x="1185236" y="32395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31"/>
            <p:cNvGrpSpPr/>
            <p:nvPr/>
          </p:nvGrpSpPr>
          <p:grpSpPr>
            <a:xfrm>
              <a:off x="1894587" y="4284917"/>
              <a:ext cx="1087016" cy="496890"/>
              <a:chOff x="1894587" y="4284917"/>
              <a:chExt cx="1087016" cy="496890"/>
            </a:xfrm>
          </p:grpSpPr>
          <p:sp>
            <p:nvSpPr>
              <p:cNvPr id="1475" name="Google Shape;1475;p31"/>
              <p:cNvSpPr/>
              <p:nvPr/>
            </p:nvSpPr>
            <p:spPr>
              <a:xfrm>
                <a:off x="1944811" y="46921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1"/>
              <p:cNvSpPr/>
              <p:nvPr/>
            </p:nvSpPr>
            <p:spPr>
              <a:xfrm>
                <a:off x="1894587" y="4456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1"/>
              <p:cNvSpPr/>
              <p:nvPr/>
            </p:nvSpPr>
            <p:spPr>
              <a:xfrm>
                <a:off x="2268080" y="42849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1"/>
              <p:cNvSpPr/>
              <p:nvPr/>
            </p:nvSpPr>
            <p:spPr>
              <a:xfrm>
                <a:off x="2104001" y="43132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1"/>
              <p:cNvSpPr/>
              <p:nvPr/>
            </p:nvSpPr>
            <p:spPr>
              <a:xfrm>
                <a:off x="2659026" y="46034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2270437" y="46870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2887137" y="4425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2887137" y="465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2531336" y="43724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4" name="Google Shape;1484;p31"/>
          <p:cNvGrpSpPr/>
          <p:nvPr/>
        </p:nvGrpSpPr>
        <p:grpSpPr>
          <a:xfrm>
            <a:off x="921536" y="3694067"/>
            <a:ext cx="937318" cy="1138044"/>
            <a:chOff x="921536" y="3694067"/>
            <a:chExt cx="937318" cy="1138044"/>
          </a:xfrm>
        </p:grpSpPr>
        <p:sp>
          <p:nvSpPr>
            <p:cNvPr id="1485" name="Google Shape;1485;p31"/>
            <p:cNvSpPr/>
            <p:nvPr/>
          </p:nvSpPr>
          <p:spPr>
            <a:xfrm>
              <a:off x="921536" y="4073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002805" y="36940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759680" y="46919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510186" y="4719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1765950" y="2638713"/>
            <a:ext cx="5612100" cy="1277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3" name="Google Shape;73;p3"/>
          <p:cNvSpPr txBox="1">
            <a:spLocks noGrp="1"/>
          </p:cNvSpPr>
          <p:nvPr>
            <p:ph type="title" idx="2" hasCustomPrompt="1"/>
          </p:nvPr>
        </p:nvSpPr>
        <p:spPr>
          <a:xfrm>
            <a:off x="3796800" y="1051462"/>
            <a:ext cx="1550100" cy="132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 name="Google Shape;74;p3"/>
          <p:cNvSpPr txBox="1">
            <a:spLocks noGrp="1"/>
          </p:cNvSpPr>
          <p:nvPr>
            <p:ph type="subTitle" idx="1"/>
          </p:nvPr>
        </p:nvSpPr>
        <p:spPr>
          <a:xfrm rot="280">
            <a:off x="2730250" y="3740868"/>
            <a:ext cx="3683400" cy="429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5" name="Google Shape;75;p3"/>
          <p:cNvGrpSpPr/>
          <p:nvPr/>
        </p:nvGrpSpPr>
        <p:grpSpPr>
          <a:xfrm>
            <a:off x="-27" y="-152372"/>
            <a:ext cx="9144056" cy="5446863"/>
            <a:chOff x="-27" y="-152372"/>
            <a:chExt cx="9144056" cy="5446863"/>
          </a:xfrm>
        </p:grpSpPr>
        <p:sp>
          <p:nvSpPr>
            <p:cNvPr id="76" name="Google Shape;76;p3"/>
            <p:cNvSpPr/>
            <p:nvPr/>
          </p:nvSpPr>
          <p:spPr>
            <a:xfrm rot="5400000">
              <a:off x="5844182" y="19946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5400000">
              <a:off x="-1842243" y="16898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5400000">
              <a:off x="5844182"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1842243"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a:off x="199026" y="173448"/>
            <a:ext cx="8670052" cy="2656246"/>
            <a:chOff x="199026" y="173448"/>
            <a:chExt cx="8670052" cy="2656246"/>
          </a:xfrm>
        </p:grpSpPr>
        <p:grpSp>
          <p:nvGrpSpPr>
            <p:cNvPr id="81" name="Google Shape;81;p3"/>
            <p:cNvGrpSpPr/>
            <p:nvPr/>
          </p:nvGrpSpPr>
          <p:grpSpPr>
            <a:xfrm>
              <a:off x="199026" y="173448"/>
              <a:ext cx="852703" cy="1994409"/>
              <a:chOff x="199026" y="173448"/>
              <a:chExt cx="852703" cy="1994409"/>
            </a:xfrm>
          </p:grpSpPr>
          <p:sp>
            <p:nvSpPr>
              <p:cNvPr id="82" name="Google Shape;82;p3"/>
              <p:cNvSpPr/>
              <p:nvPr/>
            </p:nvSpPr>
            <p:spPr>
              <a:xfrm>
                <a:off x="259761" y="6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99026" y="445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49987" y="1366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42530" y="15863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5962" y="543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60436" y="1734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957262" y="1853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07211"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83761" y="2029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42526" y="1177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794026" y="17704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91001" y="2084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3"/>
            <p:cNvGrpSpPr/>
            <p:nvPr/>
          </p:nvGrpSpPr>
          <p:grpSpPr>
            <a:xfrm>
              <a:off x="8054876" y="201324"/>
              <a:ext cx="814202" cy="2628370"/>
              <a:chOff x="8054876" y="201324"/>
              <a:chExt cx="814202" cy="2628370"/>
            </a:xfrm>
          </p:grpSpPr>
          <p:sp>
            <p:nvSpPr>
              <p:cNvPr id="95" name="Google Shape;95;p3"/>
              <p:cNvSpPr/>
              <p:nvPr/>
            </p:nvSpPr>
            <p:spPr>
              <a:xfrm>
                <a:off x="8230787" y="201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774612" y="705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8460662" y="9566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8115612" y="27348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8237386" y="25294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8632936"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8714211" y="3470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8325261" y="3608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054876" y="2571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477526" y="12262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8643201" y="548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424001" y="206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374418" y="6324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4"/>
          <p:cNvSpPr txBox="1">
            <a:spLocks noGrp="1"/>
          </p:cNvSpPr>
          <p:nvPr>
            <p:ph type="body" idx="1"/>
          </p:nvPr>
        </p:nvSpPr>
        <p:spPr>
          <a:xfrm>
            <a:off x="720000" y="1140150"/>
            <a:ext cx="7704000" cy="34632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AutoNum type="arabicPeriod"/>
              <a:defRPr sz="1100"/>
            </a:lvl1pPr>
            <a:lvl2pPr marL="914400" lvl="1" indent="-295275" rtl="0">
              <a:lnSpc>
                <a:spcPct val="115000"/>
              </a:lnSpc>
              <a:spcBef>
                <a:spcPts val="0"/>
              </a:spcBef>
              <a:spcAft>
                <a:spcPts val="0"/>
              </a:spcAft>
              <a:buSzPts val="1050"/>
              <a:buAutoNum type="alphaLcPeriod"/>
              <a:defRPr sz="1050"/>
            </a:lvl2pPr>
            <a:lvl3pPr marL="1371600" lvl="2" indent="-295275" rtl="0">
              <a:lnSpc>
                <a:spcPct val="115000"/>
              </a:lnSpc>
              <a:spcBef>
                <a:spcPts val="1600"/>
              </a:spcBef>
              <a:spcAft>
                <a:spcPts val="0"/>
              </a:spcAft>
              <a:buSzPts val="1050"/>
              <a:buAutoNum type="romanLcPeriod"/>
              <a:defRPr sz="1050"/>
            </a:lvl3pPr>
            <a:lvl4pPr marL="1828800" lvl="3" indent="-295275" rtl="0">
              <a:lnSpc>
                <a:spcPct val="115000"/>
              </a:lnSpc>
              <a:spcBef>
                <a:spcPts val="1600"/>
              </a:spcBef>
              <a:spcAft>
                <a:spcPts val="0"/>
              </a:spcAft>
              <a:buSzPts val="1050"/>
              <a:buAutoNum type="arabicPeriod"/>
              <a:defRPr sz="1050"/>
            </a:lvl4pPr>
            <a:lvl5pPr marL="2286000" lvl="4" indent="-295275" rtl="0">
              <a:lnSpc>
                <a:spcPct val="115000"/>
              </a:lnSpc>
              <a:spcBef>
                <a:spcPts val="1600"/>
              </a:spcBef>
              <a:spcAft>
                <a:spcPts val="0"/>
              </a:spcAft>
              <a:buSzPts val="1050"/>
              <a:buAutoNum type="alphaLcPeriod"/>
              <a:defRPr sz="1050"/>
            </a:lvl5pPr>
            <a:lvl6pPr marL="2743200" lvl="5" indent="-295275" rtl="0">
              <a:lnSpc>
                <a:spcPct val="115000"/>
              </a:lnSpc>
              <a:spcBef>
                <a:spcPts val="1600"/>
              </a:spcBef>
              <a:spcAft>
                <a:spcPts val="0"/>
              </a:spcAft>
              <a:buSzPts val="1050"/>
              <a:buAutoNum type="romanLcPeriod"/>
              <a:defRPr sz="1050"/>
            </a:lvl6pPr>
            <a:lvl7pPr marL="3200400" lvl="6" indent="-295275" rtl="0">
              <a:lnSpc>
                <a:spcPct val="115000"/>
              </a:lnSpc>
              <a:spcBef>
                <a:spcPts val="1600"/>
              </a:spcBef>
              <a:spcAft>
                <a:spcPts val="0"/>
              </a:spcAft>
              <a:buSzPts val="1050"/>
              <a:buAutoNum type="arabicPeriod"/>
              <a:defRPr sz="1050"/>
            </a:lvl7pPr>
            <a:lvl8pPr marL="3657600" lvl="7" indent="-295275" rtl="0">
              <a:lnSpc>
                <a:spcPct val="115000"/>
              </a:lnSpc>
              <a:spcBef>
                <a:spcPts val="1600"/>
              </a:spcBef>
              <a:spcAft>
                <a:spcPts val="0"/>
              </a:spcAft>
              <a:buSzPts val="1050"/>
              <a:buAutoNum type="alphaLcPeriod"/>
              <a:defRPr sz="1050"/>
            </a:lvl8pPr>
            <a:lvl9pPr marL="4114800" lvl="8" indent="-295275" rtl="0">
              <a:lnSpc>
                <a:spcPct val="115000"/>
              </a:lnSpc>
              <a:spcBef>
                <a:spcPts val="1600"/>
              </a:spcBef>
              <a:spcAft>
                <a:spcPts val="1600"/>
              </a:spcAft>
              <a:buSzPts val="1050"/>
              <a:buAutoNum type="romanLcPeriod"/>
              <a:defRPr sz="1050"/>
            </a:lvl9pPr>
          </a:lstStyle>
          <a:p>
            <a:endParaRPr/>
          </a:p>
        </p:txBody>
      </p:sp>
      <p:grpSp>
        <p:nvGrpSpPr>
          <p:cNvPr id="111" name="Google Shape;111;p4"/>
          <p:cNvGrpSpPr/>
          <p:nvPr/>
        </p:nvGrpSpPr>
        <p:grpSpPr>
          <a:xfrm>
            <a:off x="-76200" y="0"/>
            <a:ext cx="9220188" cy="5143500"/>
            <a:chOff x="0" y="-76200"/>
            <a:chExt cx="9220188" cy="5143500"/>
          </a:xfrm>
        </p:grpSpPr>
        <p:sp>
          <p:nvSpPr>
            <p:cNvPr id="112" name="Google Shape;112;p4"/>
            <p:cNvSpPr/>
            <p:nvPr/>
          </p:nvSpPr>
          <p:spPr>
            <a:xfrm rot="10800000" flipH="1">
              <a:off x="228600" y="-76198"/>
              <a:ext cx="4280066" cy="510898"/>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flipH="1">
              <a:off x="0" y="3687950"/>
              <a:ext cx="1361825" cy="130315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flipH="1">
              <a:off x="7655175" y="-76200"/>
              <a:ext cx="679975" cy="35505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flipH="1">
              <a:off x="5603725" y="4758050"/>
              <a:ext cx="1335400" cy="30925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5400000">
              <a:off x="8625500" y="251400"/>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4"/>
          <p:cNvGrpSpPr/>
          <p:nvPr/>
        </p:nvGrpSpPr>
        <p:grpSpPr>
          <a:xfrm>
            <a:off x="0" y="-12"/>
            <a:ext cx="9143987" cy="5143512"/>
            <a:chOff x="0" y="-12"/>
            <a:chExt cx="9143987" cy="5143512"/>
          </a:xfrm>
        </p:grpSpPr>
        <p:sp>
          <p:nvSpPr>
            <p:cNvPr id="118" name="Google Shape;118;p4"/>
            <p:cNvSpPr/>
            <p:nvPr/>
          </p:nvSpPr>
          <p:spPr>
            <a:xfrm rot="10800000" flipH="1">
              <a:off x="0" y="2"/>
              <a:ext cx="4280066" cy="510898"/>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flipH="1">
              <a:off x="0" y="3840350"/>
              <a:ext cx="1361825" cy="130315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flipH="1">
              <a:off x="7655175" y="0"/>
              <a:ext cx="679975" cy="35505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flipH="1">
              <a:off x="5603725" y="4834250"/>
              <a:ext cx="1335400" cy="30925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5400000">
              <a:off x="8549300" y="251400"/>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4"/>
          <p:cNvGrpSpPr/>
          <p:nvPr/>
        </p:nvGrpSpPr>
        <p:grpSpPr>
          <a:xfrm>
            <a:off x="4913551" y="184899"/>
            <a:ext cx="4116752" cy="4714170"/>
            <a:chOff x="4913551" y="184899"/>
            <a:chExt cx="4116752" cy="4714170"/>
          </a:xfrm>
        </p:grpSpPr>
        <p:sp>
          <p:nvSpPr>
            <p:cNvPr id="124" name="Google Shape;124;p4"/>
            <p:cNvSpPr/>
            <p:nvPr/>
          </p:nvSpPr>
          <p:spPr>
            <a:xfrm>
              <a:off x="8471836" y="4554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4913551" y="3182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035712" y="1848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8324830" y="42909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17730" y="46744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8649468" y="6591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8063986" y="814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881711" y="16030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8516411" y="25294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8800436" y="39992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8293811" y="4814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7899786" y="45612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798986" y="47300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948386" y="6869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097737" y="6591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8935837" y="13470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8651837" y="27846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8881712" y="41961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8016287" y="48042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6880262" y="44664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6058101" y="899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8553101" y="279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8800426" y="14419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8482101" y="27246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8935826" y="39186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6609176" y="4561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4"/>
        <p:cNvGrpSpPr/>
        <p:nvPr/>
      </p:nvGrpSpPr>
      <p:grpSpPr>
        <a:xfrm>
          <a:off x="0" y="0"/>
          <a:ext cx="0" cy="0"/>
          <a:chOff x="0" y="0"/>
          <a:chExt cx="0" cy="0"/>
        </a:xfrm>
      </p:grpSpPr>
      <p:sp>
        <p:nvSpPr>
          <p:cNvPr id="275" name="Google Shape;275;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6" name="Google Shape;276;p7"/>
          <p:cNvSpPr txBox="1">
            <a:spLocks noGrp="1"/>
          </p:cNvSpPr>
          <p:nvPr>
            <p:ph type="subTitle" idx="1"/>
          </p:nvPr>
        </p:nvSpPr>
        <p:spPr>
          <a:xfrm rot="-267">
            <a:off x="720000" y="2036352"/>
            <a:ext cx="3856200" cy="2058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277" name="Google Shape;277;p7"/>
          <p:cNvGrpSpPr/>
          <p:nvPr/>
        </p:nvGrpSpPr>
        <p:grpSpPr>
          <a:xfrm>
            <a:off x="4668794" y="0"/>
            <a:ext cx="4475241" cy="5143490"/>
            <a:chOff x="4668794" y="0"/>
            <a:chExt cx="4475241" cy="5143490"/>
          </a:xfrm>
        </p:grpSpPr>
        <p:grpSp>
          <p:nvGrpSpPr>
            <p:cNvPr id="278" name="Google Shape;278;p7"/>
            <p:cNvGrpSpPr/>
            <p:nvPr/>
          </p:nvGrpSpPr>
          <p:grpSpPr>
            <a:xfrm>
              <a:off x="4668794" y="0"/>
              <a:ext cx="4322841" cy="5143490"/>
              <a:chOff x="4821194" y="0"/>
              <a:chExt cx="4322841" cy="5143490"/>
            </a:xfrm>
          </p:grpSpPr>
          <p:sp>
            <p:nvSpPr>
              <p:cNvPr id="279" name="Google Shape;279;p7"/>
              <p:cNvSpPr/>
              <p:nvPr/>
            </p:nvSpPr>
            <p:spPr>
              <a:xfrm flipH="1">
                <a:off x="4821194" y="0"/>
                <a:ext cx="4322806" cy="3397448"/>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6922050" y="673725"/>
                <a:ext cx="1881800" cy="1732125"/>
              </a:xfrm>
              <a:custGeom>
                <a:avLst/>
                <a:gdLst/>
                <a:ahLst/>
                <a:cxnLst/>
                <a:rect l="l" t="t" r="r" b="b"/>
                <a:pathLst>
                  <a:path w="75272" h="69285" extrusionOk="0">
                    <a:moveTo>
                      <a:pt x="49821" y="1"/>
                    </a:moveTo>
                    <a:cubicBezTo>
                      <a:pt x="46577" y="1"/>
                      <a:pt x="43113" y="1045"/>
                      <a:pt x="39506" y="3245"/>
                    </a:cubicBezTo>
                    <a:cubicBezTo>
                      <a:pt x="26175" y="11373"/>
                      <a:pt x="33817" y="32508"/>
                      <a:pt x="30240" y="37547"/>
                    </a:cubicBezTo>
                    <a:cubicBezTo>
                      <a:pt x="29348" y="38803"/>
                      <a:pt x="27689" y="39231"/>
                      <a:pt x="25617" y="39231"/>
                    </a:cubicBezTo>
                    <a:cubicBezTo>
                      <a:pt x="21187" y="39231"/>
                      <a:pt x="14872" y="37276"/>
                      <a:pt x="10139" y="37276"/>
                    </a:cubicBezTo>
                    <a:cubicBezTo>
                      <a:pt x="8205" y="37276"/>
                      <a:pt x="6535" y="37603"/>
                      <a:pt x="5366" y="38523"/>
                    </a:cubicBezTo>
                    <a:cubicBezTo>
                      <a:pt x="0" y="42749"/>
                      <a:pt x="819" y="50593"/>
                      <a:pt x="6504" y="56894"/>
                    </a:cubicBezTo>
                    <a:cubicBezTo>
                      <a:pt x="11021" y="61898"/>
                      <a:pt x="28825" y="69285"/>
                      <a:pt x="43129" y="69285"/>
                    </a:cubicBezTo>
                    <a:cubicBezTo>
                      <a:pt x="47876" y="69285"/>
                      <a:pt x="52238" y="68471"/>
                      <a:pt x="55600" y="66486"/>
                    </a:cubicBezTo>
                    <a:cubicBezTo>
                      <a:pt x="69093" y="58520"/>
                      <a:pt x="75271" y="38523"/>
                      <a:pt x="69744" y="20640"/>
                    </a:cubicBezTo>
                    <a:cubicBezTo>
                      <a:pt x="65713" y="7595"/>
                      <a:pt x="58567" y="1"/>
                      <a:pt x="49821"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rot="10800000">
                <a:off x="5865225" y="5400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6581875" y="4709350"/>
                <a:ext cx="2562160" cy="434140"/>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7"/>
            <p:cNvGrpSpPr/>
            <p:nvPr/>
          </p:nvGrpSpPr>
          <p:grpSpPr>
            <a:xfrm>
              <a:off x="4821194" y="0"/>
              <a:ext cx="4322841" cy="5143490"/>
              <a:chOff x="4821194" y="0"/>
              <a:chExt cx="4322841" cy="5143490"/>
            </a:xfrm>
          </p:grpSpPr>
          <p:sp>
            <p:nvSpPr>
              <p:cNvPr id="284" name="Google Shape;284;p7"/>
              <p:cNvSpPr/>
              <p:nvPr/>
            </p:nvSpPr>
            <p:spPr>
              <a:xfrm flipH="1">
                <a:off x="4821194" y="0"/>
                <a:ext cx="4322806" cy="3397448"/>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6922050" y="673725"/>
                <a:ext cx="1881800" cy="1732125"/>
              </a:xfrm>
              <a:custGeom>
                <a:avLst/>
                <a:gdLst/>
                <a:ahLst/>
                <a:cxnLst/>
                <a:rect l="l" t="t" r="r" b="b"/>
                <a:pathLst>
                  <a:path w="75272" h="69285" extrusionOk="0">
                    <a:moveTo>
                      <a:pt x="49821" y="1"/>
                    </a:moveTo>
                    <a:cubicBezTo>
                      <a:pt x="46577" y="1"/>
                      <a:pt x="43113" y="1045"/>
                      <a:pt x="39506" y="3245"/>
                    </a:cubicBezTo>
                    <a:cubicBezTo>
                      <a:pt x="26175" y="11373"/>
                      <a:pt x="33817" y="32508"/>
                      <a:pt x="30240" y="37547"/>
                    </a:cubicBezTo>
                    <a:cubicBezTo>
                      <a:pt x="29348" y="38803"/>
                      <a:pt x="27689" y="39231"/>
                      <a:pt x="25617" y="39231"/>
                    </a:cubicBezTo>
                    <a:cubicBezTo>
                      <a:pt x="21187" y="39231"/>
                      <a:pt x="14872" y="37276"/>
                      <a:pt x="10139" y="37276"/>
                    </a:cubicBezTo>
                    <a:cubicBezTo>
                      <a:pt x="8205" y="37276"/>
                      <a:pt x="6535" y="37603"/>
                      <a:pt x="5366" y="38523"/>
                    </a:cubicBezTo>
                    <a:cubicBezTo>
                      <a:pt x="0" y="42749"/>
                      <a:pt x="819" y="50593"/>
                      <a:pt x="6504" y="56894"/>
                    </a:cubicBezTo>
                    <a:cubicBezTo>
                      <a:pt x="11021" y="61898"/>
                      <a:pt x="28825" y="69285"/>
                      <a:pt x="43129" y="69285"/>
                    </a:cubicBezTo>
                    <a:cubicBezTo>
                      <a:pt x="47876" y="69285"/>
                      <a:pt x="52238" y="68471"/>
                      <a:pt x="55600" y="66486"/>
                    </a:cubicBezTo>
                    <a:cubicBezTo>
                      <a:pt x="69093" y="58520"/>
                      <a:pt x="75271" y="38523"/>
                      <a:pt x="69744" y="20640"/>
                    </a:cubicBezTo>
                    <a:cubicBezTo>
                      <a:pt x="65713" y="7595"/>
                      <a:pt x="58567" y="1"/>
                      <a:pt x="49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rot="10800000">
                <a:off x="5865225" y="5400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6581875" y="4709350"/>
                <a:ext cx="2562160" cy="434140"/>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8" name="Google Shape;288;p7"/>
          <p:cNvGrpSpPr/>
          <p:nvPr/>
        </p:nvGrpSpPr>
        <p:grpSpPr>
          <a:xfrm>
            <a:off x="5527311" y="3016492"/>
            <a:ext cx="2794742" cy="1466924"/>
            <a:chOff x="5527311" y="3016492"/>
            <a:chExt cx="2794742" cy="1466924"/>
          </a:xfrm>
        </p:grpSpPr>
        <p:sp>
          <p:nvSpPr>
            <p:cNvPr id="289" name="Google Shape;289;p7"/>
            <p:cNvSpPr/>
            <p:nvPr/>
          </p:nvSpPr>
          <p:spPr>
            <a:xfrm>
              <a:off x="6452361" y="40345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5729401" y="3292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6289962" y="3898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5805730" y="30164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7782855" y="35476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7180411" y="43989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5570212" y="31244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7338962" y="41592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8039762" y="35703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6912887" y="3687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8240786" y="385378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7141936" y="36328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5527311" y="343663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6306826" y="41648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7400051" y="43648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7081301" y="38146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8031038" y="38542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2"/>
        <p:cNvGrpSpPr/>
        <p:nvPr/>
      </p:nvGrpSpPr>
      <p:grpSpPr>
        <a:xfrm>
          <a:off x="0" y="0"/>
          <a:ext cx="0" cy="0"/>
          <a:chOff x="0" y="0"/>
          <a:chExt cx="0" cy="0"/>
        </a:xfrm>
      </p:grpSpPr>
      <p:sp>
        <p:nvSpPr>
          <p:cNvPr id="343" name="Google Shape;343;p9"/>
          <p:cNvSpPr txBox="1">
            <a:spLocks noGrp="1"/>
          </p:cNvSpPr>
          <p:nvPr>
            <p:ph type="title"/>
          </p:nvPr>
        </p:nvSpPr>
        <p:spPr>
          <a:xfrm>
            <a:off x="720000" y="1484638"/>
            <a:ext cx="4594200" cy="112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4" name="Google Shape;344;p9"/>
          <p:cNvSpPr txBox="1">
            <a:spLocks noGrp="1"/>
          </p:cNvSpPr>
          <p:nvPr>
            <p:ph type="subTitle" idx="1"/>
          </p:nvPr>
        </p:nvSpPr>
        <p:spPr>
          <a:xfrm>
            <a:off x="720000" y="2479550"/>
            <a:ext cx="4162800" cy="117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45" name="Google Shape;345;p9"/>
          <p:cNvGrpSpPr/>
          <p:nvPr/>
        </p:nvGrpSpPr>
        <p:grpSpPr>
          <a:xfrm>
            <a:off x="11" y="-506584"/>
            <a:ext cx="9143939" cy="5650084"/>
            <a:chOff x="11" y="-506584"/>
            <a:chExt cx="9143939" cy="5650084"/>
          </a:xfrm>
        </p:grpSpPr>
        <p:grpSp>
          <p:nvGrpSpPr>
            <p:cNvPr id="346" name="Google Shape;346;p9"/>
            <p:cNvGrpSpPr/>
            <p:nvPr/>
          </p:nvGrpSpPr>
          <p:grpSpPr>
            <a:xfrm>
              <a:off x="7600" y="-506584"/>
              <a:ext cx="8983950" cy="5650084"/>
              <a:chOff x="160000" y="-430384"/>
              <a:chExt cx="8983950" cy="5650084"/>
            </a:xfrm>
          </p:grpSpPr>
          <p:sp>
            <p:nvSpPr>
              <p:cNvPr id="347" name="Google Shape;347;p9"/>
              <p:cNvSpPr/>
              <p:nvPr/>
            </p:nvSpPr>
            <p:spPr>
              <a:xfrm rot="5400000">
                <a:off x="296517" y="8293"/>
                <a:ext cx="1314676" cy="1298089"/>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rot="-5400000">
                <a:off x="3486301" y="1696216"/>
                <a:ext cx="5573884" cy="132068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6926650" y="-100"/>
                <a:ext cx="2217300" cy="5143500"/>
              </a:xfrm>
              <a:prstGeom prst="rect">
                <a:avLst/>
              </a:pr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60000" y="-100"/>
                <a:ext cx="679975" cy="35505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2171200" y="4910450"/>
                <a:ext cx="1335400" cy="30925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rot="5400000" flipH="1">
                <a:off x="8137150" y="3447450"/>
                <a:ext cx="1568850" cy="444725"/>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8691688" y="-100"/>
                <a:ext cx="452250" cy="753875"/>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9"/>
            <p:cNvGrpSpPr/>
            <p:nvPr/>
          </p:nvGrpSpPr>
          <p:grpSpPr>
            <a:xfrm>
              <a:off x="11" y="-430384"/>
              <a:ext cx="9143939" cy="5573884"/>
              <a:chOff x="11" y="-430384"/>
              <a:chExt cx="9143939" cy="5573884"/>
            </a:xfrm>
          </p:grpSpPr>
          <p:sp>
            <p:nvSpPr>
              <p:cNvPr id="355" name="Google Shape;355;p9"/>
              <p:cNvSpPr/>
              <p:nvPr/>
            </p:nvSpPr>
            <p:spPr>
              <a:xfrm rot="5400000">
                <a:off x="-8283" y="8293"/>
                <a:ext cx="1314676" cy="1298089"/>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rot="-5400000">
                <a:off x="3486301" y="1696216"/>
                <a:ext cx="5573884" cy="132068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6926650" y="-100"/>
                <a:ext cx="22173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160000" y="-100"/>
                <a:ext cx="679975" cy="35505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171200" y="4834250"/>
                <a:ext cx="1335400" cy="30925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9"/>
            <p:cNvGrpSpPr/>
            <p:nvPr/>
          </p:nvGrpSpPr>
          <p:grpSpPr>
            <a:xfrm>
              <a:off x="6856340" y="0"/>
              <a:ext cx="2135210" cy="5143400"/>
              <a:chOff x="7008740" y="0"/>
              <a:chExt cx="2135210" cy="5143400"/>
            </a:xfrm>
          </p:grpSpPr>
          <p:sp>
            <p:nvSpPr>
              <p:cNvPr id="361" name="Google Shape;361;p9"/>
              <p:cNvSpPr/>
              <p:nvPr/>
            </p:nvSpPr>
            <p:spPr>
              <a:xfrm flipH="1">
                <a:off x="7008740" y="0"/>
                <a:ext cx="2135210" cy="1678138"/>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8297850" y="48001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9"/>
            <p:cNvGrpSpPr/>
            <p:nvPr/>
          </p:nvGrpSpPr>
          <p:grpSpPr>
            <a:xfrm>
              <a:off x="7008740" y="-100"/>
              <a:ext cx="2135210" cy="5143500"/>
              <a:chOff x="7008740" y="-100"/>
              <a:chExt cx="2135210" cy="5143500"/>
            </a:xfrm>
          </p:grpSpPr>
          <p:sp>
            <p:nvSpPr>
              <p:cNvPr id="364" name="Google Shape;364;p9"/>
              <p:cNvSpPr/>
              <p:nvPr/>
            </p:nvSpPr>
            <p:spPr>
              <a:xfrm flipH="1">
                <a:off x="7008740" y="0"/>
                <a:ext cx="2135210" cy="1678138"/>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297850" y="48001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rot="5400000" flipH="1">
                <a:off x="8137150" y="3447450"/>
                <a:ext cx="1568850" cy="444725"/>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8691688" y="-100"/>
                <a:ext cx="452250" cy="753875"/>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 name="Google Shape;368;p9"/>
          <p:cNvGrpSpPr/>
          <p:nvPr/>
        </p:nvGrpSpPr>
        <p:grpSpPr>
          <a:xfrm>
            <a:off x="267749" y="235660"/>
            <a:ext cx="8643780" cy="4579543"/>
            <a:chOff x="267749" y="235660"/>
            <a:chExt cx="8643780" cy="4579543"/>
          </a:xfrm>
        </p:grpSpPr>
        <p:sp>
          <p:nvSpPr>
            <p:cNvPr id="369" name="Google Shape;369;p9"/>
            <p:cNvSpPr/>
            <p:nvPr/>
          </p:nvSpPr>
          <p:spPr>
            <a:xfrm>
              <a:off x="7616668" y="42439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7517493" y="2304580"/>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6705193" y="14861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8506718" y="719030"/>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488826" y="447464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7488426" y="43338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8393638" y="2795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8153813" y="19380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7679413" y="22210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6553338" y="16580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7388638" y="3253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6492613" y="456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8673526" y="667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7111326" y="36862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8850801" y="39321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267749" y="4558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7094449" y="4099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8694924" y="25535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8251799" y="1741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6409774" y="18039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6352449" y="3196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8552424" y="408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432911" y="47307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333461" y="38961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424011" y="249733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7776098" y="24447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6256248" y="155448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6614073" y="2356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8789398" y="4139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4"/>
        <p:cNvGrpSpPr/>
        <p:nvPr/>
      </p:nvGrpSpPr>
      <p:grpSpPr>
        <a:xfrm>
          <a:off x="0" y="0"/>
          <a:ext cx="0" cy="0"/>
          <a:chOff x="0" y="0"/>
          <a:chExt cx="0" cy="0"/>
        </a:xfrm>
      </p:grpSpPr>
      <p:sp>
        <p:nvSpPr>
          <p:cNvPr id="415" name="Google Shape;415;p11"/>
          <p:cNvSpPr txBox="1">
            <a:spLocks noGrp="1"/>
          </p:cNvSpPr>
          <p:nvPr>
            <p:ph type="title" hasCustomPrompt="1"/>
          </p:nvPr>
        </p:nvSpPr>
        <p:spPr>
          <a:xfrm rot="350">
            <a:off x="1625225" y="1273813"/>
            <a:ext cx="5893500" cy="2185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4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6" name="Google Shape;416;p11"/>
          <p:cNvSpPr txBox="1">
            <a:spLocks noGrp="1"/>
          </p:cNvSpPr>
          <p:nvPr>
            <p:ph type="subTitle" idx="1"/>
          </p:nvPr>
        </p:nvSpPr>
        <p:spPr>
          <a:xfrm>
            <a:off x="2458275" y="3429575"/>
            <a:ext cx="42273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17" name="Google Shape;417;p11"/>
          <p:cNvGrpSpPr/>
          <p:nvPr/>
        </p:nvGrpSpPr>
        <p:grpSpPr>
          <a:xfrm>
            <a:off x="0" y="0"/>
            <a:ext cx="9220200" cy="5143500"/>
            <a:chOff x="0" y="0"/>
            <a:chExt cx="9220200" cy="5143500"/>
          </a:xfrm>
        </p:grpSpPr>
        <p:grpSp>
          <p:nvGrpSpPr>
            <p:cNvPr id="418" name="Google Shape;418;p11"/>
            <p:cNvGrpSpPr/>
            <p:nvPr/>
          </p:nvGrpSpPr>
          <p:grpSpPr>
            <a:xfrm>
              <a:off x="15" y="0"/>
              <a:ext cx="9220185" cy="5143500"/>
              <a:chOff x="-76185" y="0"/>
              <a:chExt cx="9220185" cy="5143500"/>
            </a:xfrm>
          </p:grpSpPr>
          <p:sp>
            <p:nvSpPr>
              <p:cNvPr id="419" name="Google Shape;419;p11"/>
              <p:cNvSpPr/>
              <p:nvPr/>
            </p:nvSpPr>
            <p:spPr>
              <a:xfrm rot="10800000">
                <a:off x="7080881" y="2670190"/>
                <a:ext cx="2063119" cy="239711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0" y="0"/>
                <a:ext cx="2296437" cy="1804853"/>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rot="10800000">
                <a:off x="5339256" y="0"/>
                <a:ext cx="2922569" cy="54942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rot="5400000">
                <a:off x="-1043537" y="3396952"/>
                <a:ext cx="2517763" cy="58306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rot="10800000">
                <a:off x="492838" y="4462682"/>
                <a:ext cx="1361187" cy="680818"/>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1"/>
            <p:cNvGrpSpPr/>
            <p:nvPr/>
          </p:nvGrpSpPr>
          <p:grpSpPr>
            <a:xfrm>
              <a:off x="0" y="0"/>
              <a:ext cx="9144000" cy="5143500"/>
              <a:chOff x="0" y="0"/>
              <a:chExt cx="9144000" cy="5143500"/>
            </a:xfrm>
          </p:grpSpPr>
          <p:sp>
            <p:nvSpPr>
              <p:cNvPr id="425" name="Google Shape;425;p11"/>
              <p:cNvSpPr/>
              <p:nvPr/>
            </p:nvSpPr>
            <p:spPr>
              <a:xfrm rot="10800000">
                <a:off x="7080881" y="2746390"/>
                <a:ext cx="2063119" cy="239711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0" y="0"/>
                <a:ext cx="2296437" cy="1804853"/>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rot="10800000">
                <a:off x="5339256" y="0"/>
                <a:ext cx="2922569" cy="54942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rot="5400000">
                <a:off x="-967337" y="3244552"/>
                <a:ext cx="2517763" cy="58306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rot="10800000">
                <a:off x="492838" y="4462682"/>
                <a:ext cx="1361187" cy="680818"/>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0" name="Google Shape;430;p11"/>
          <p:cNvGrpSpPr/>
          <p:nvPr/>
        </p:nvGrpSpPr>
        <p:grpSpPr>
          <a:xfrm>
            <a:off x="302337" y="405686"/>
            <a:ext cx="8717916" cy="4396595"/>
            <a:chOff x="302337" y="405686"/>
            <a:chExt cx="8717916" cy="4396595"/>
          </a:xfrm>
        </p:grpSpPr>
        <p:sp>
          <p:nvSpPr>
            <p:cNvPr id="431" name="Google Shape;431;p11"/>
            <p:cNvSpPr/>
            <p:nvPr/>
          </p:nvSpPr>
          <p:spPr>
            <a:xfrm>
              <a:off x="8190286" y="2150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1239651" y="2647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283462" y="29319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7874430" y="16645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302337" y="33916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335087" y="4556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019062" y="47074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8925787" y="1745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8533337" y="20035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7448574" y="4056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7022474" y="6095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6872855" y="6726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140480" y="29784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2183280" y="46508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8655636" y="17507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7892336" y="19581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258811" y="6146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6842036" y="9174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1028211" y="2610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355461" y="3118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403861" y="42342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2032261" y="43614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2609736" y="46508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602661" y="32492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2332876" y="43619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541926" y="28334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8200551" y="19064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8790376" y="20983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7147726" y="9770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06"/>
        <p:cNvGrpSpPr/>
        <p:nvPr/>
      </p:nvGrpSpPr>
      <p:grpSpPr>
        <a:xfrm>
          <a:off x="0" y="0"/>
          <a:ext cx="0" cy="0"/>
          <a:chOff x="0" y="0"/>
          <a:chExt cx="0" cy="0"/>
        </a:xfrm>
      </p:grpSpPr>
      <p:sp>
        <p:nvSpPr>
          <p:cNvPr id="507" name="Google Shape;507;p14"/>
          <p:cNvSpPr txBox="1">
            <a:spLocks noGrp="1"/>
          </p:cNvSpPr>
          <p:nvPr>
            <p:ph type="title"/>
          </p:nvPr>
        </p:nvSpPr>
        <p:spPr>
          <a:xfrm rot="-1066">
            <a:off x="5520900" y="3307186"/>
            <a:ext cx="2903100" cy="6045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8" name="Google Shape;508;p14"/>
          <p:cNvSpPr txBox="1">
            <a:spLocks noGrp="1"/>
          </p:cNvSpPr>
          <p:nvPr>
            <p:ph type="subTitle" idx="1"/>
          </p:nvPr>
        </p:nvSpPr>
        <p:spPr>
          <a:xfrm>
            <a:off x="3860100" y="1231363"/>
            <a:ext cx="4563900" cy="205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0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509" name="Google Shape;509;p14"/>
          <p:cNvGrpSpPr/>
          <p:nvPr/>
        </p:nvGrpSpPr>
        <p:grpSpPr>
          <a:xfrm>
            <a:off x="-12" y="-76200"/>
            <a:ext cx="9296410" cy="5219705"/>
            <a:chOff x="-12" y="-76200"/>
            <a:chExt cx="9296410" cy="5219705"/>
          </a:xfrm>
        </p:grpSpPr>
        <p:sp>
          <p:nvSpPr>
            <p:cNvPr id="510" name="Google Shape;510;p14"/>
            <p:cNvSpPr/>
            <p:nvPr/>
          </p:nvSpPr>
          <p:spPr>
            <a:xfrm flipH="1">
              <a:off x="15240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1900500" y="-7620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rot="5400000">
              <a:off x="147188" y="-710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6784750" y="43640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flipH="1">
              <a:off x="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1748100" y="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rot="5400000">
              <a:off x="-5212" y="52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6632350" y="44402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4"/>
          <p:cNvGrpSpPr/>
          <p:nvPr/>
        </p:nvGrpSpPr>
        <p:grpSpPr>
          <a:xfrm>
            <a:off x="625537" y="2713111"/>
            <a:ext cx="2356066" cy="2068695"/>
            <a:chOff x="625537" y="2713111"/>
            <a:chExt cx="2356066" cy="2068695"/>
          </a:xfrm>
        </p:grpSpPr>
        <p:grpSp>
          <p:nvGrpSpPr>
            <p:cNvPr id="519" name="Google Shape;519;p14"/>
            <p:cNvGrpSpPr/>
            <p:nvPr/>
          </p:nvGrpSpPr>
          <p:grpSpPr>
            <a:xfrm>
              <a:off x="625537" y="2713111"/>
              <a:ext cx="876816" cy="1150083"/>
              <a:chOff x="625537" y="2713111"/>
              <a:chExt cx="876816" cy="1150083"/>
            </a:xfrm>
          </p:grpSpPr>
          <p:sp>
            <p:nvSpPr>
              <p:cNvPr id="520" name="Google Shape;520;p14"/>
              <p:cNvSpPr/>
              <p:nvPr/>
            </p:nvSpPr>
            <p:spPr>
              <a:xfrm>
                <a:off x="772076" y="28079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1002805" y="28913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1168826" y="34383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891476" y="37796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1407887" y="3343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832812" y="30632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1229562" y="37234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720012" y="3628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625537" y="2713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871236" y="33556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1185236" y="32395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14"/>
            <p:cNvGrpSpPr/>
            <p:nvPr/>
          </p:nvGrpSpPr>
          <p:grpSpPr>
            <a:xfrm>
              <a:off x="1894587" y="4284917"/>
              <a:ext cx="1087016" cy="496890"/>
              <a:chOff x="1894587" y="4284917"/>
              <a:chExt cx="1087016" cy="496890"/>
            </a:xfrm>
          </p:grpSpPr>
          <p:sp>
            <p:nvSpPr>
              <p:cNvPr id="532" name="Google Shape;532;p14"/>
              <p:cNvSpPr/>
              <p:nvPr/>
            </p:nvSpPr>
            <p:spPr>
              <a:xfrm>
                <a:off x="1944811" y="46921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1894587" y="4456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2268080" y="42849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2104001" y="43132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2659026" y="46034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2270437" y="46870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2887137" y="4425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2887137" y="465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2531336" y="43724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oogle Shape;541;p14"/>
          <p:cNvGrpSpPr/>
          <p:nvPr/>
        </p:nvGrpSpPr>
        <p:grpSpPr>
          <a:xfrm>
            <a:off x="921536" y="3694067"/>
            <a:ext cx="937318" cy="1138044"/>
            <a:chOff x="921536" y="3694067"/>
            <a:chExt cx="937318" cy="1138044"/>
          </a:xfrm>
        </p:grpSpPr>
        <p:sp>
          <p:nvSpPr>
            <p:cNvPr id="542" name="Google Shape;542;p14"/>
            <p:cNvSpPr/>
            <p:nvPr/>
          </p:nvSpPr>
          <p:spPr>
            <a:xfrm>
              <a:off x="921536" y="4073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1002805" y="36940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1759680" y="46919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1510186" y="4719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BLANK_1_1_1_2_1_1">
    <p:spTree>
      <p:nvGrpSpPr>
        <p:cNvPr id="1" name="Shape 623"/>
        <p:cNvGrpSpPr/>
        <p:nvPr/>
      </p:nvGrpSpPr>
      <p:grpSpPr>
        <a:xfrm>
          <a:off x="0" y="0"/>
          <a:ext cx="0" cy="0"/>
          <a:chOff x="0" y="0"/>
          <a:chExt cx="0" cy="0"/>
        </a:xfrm>
      </p:grpSpPr>
      <p:sp>
        <p:nvSpPr>
          <p:cNvPr id="624" name="Google Shape;624;p17"/>
          <p:cNvSpPr txBox="1">
            <a:spLocks noGrp="1"/>
          </p:cNvSpPr>
          <p:nvPr>
            <p:ph type="subTitle" idx="1"/>
          </p:nvPr>
        </p:nvSpPr>
        <p:spPr>
          <a:xfrm>
            <a:off x="5464925" y="2839010"/>
            <a:ext cx="2336400" cy="10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5" name="Google Shape;625;p17"/>
          <p:cNvSpPr txBox="1">
            <a:spLocks noGrp="1"/>
          </p:cNvSpPr>
          <p:nvPr>
            <p:ph type="title"/>
          </p:nvPr>
        </p:nvSpPr>
        <p:spPr>
          <a:xfrm>
            <a:off x="5464925" y="1282100"/>
            <a:ext cx="2336400" cy="167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26" name="Google Shape;626;p17"/>
          <p:cNvGrpSpPr/>
          <p:nvPr/>
        </p:nvGrpSpPr>
        <p:grpSpPr>
          <a:xfrm>
            <a:off x="0" y="3"/>
            <a:ext cx="9144006" cy="5143497"/>
            <a:chOff x="0" y="3"/>
            <a:chExt cx="9144006" cy="5143497"/>
          </a:xfrm>
        </p:grpSpPr>
        <p:sp>
          <p:nvSpPr>
            <p:cNvPr id="627" name="Google Shape;627;p17"/>
            <p:cNvSpPr/>
            <p:nvPr/>
          </p:nvSpPr>
          <p:spPr>
            <a:xfrm rot="-5400000">
              <a:off x="6256530" y="21036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rot="5400000">
              <a:off x="-1897420" y="21260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7"/>
            <p:cNvSpPr/>
            <p:nvPr/>
          </p:nvSpPr>
          <p:spPr>
            <a:xfrm rot="-5400000">
              <a:off x="6256530" y="22560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rot="5400000">
              <a:off x="-1973620" y="19736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1pPr>
            <a:lvl2pPr lvl="1"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2pPr>
            <a:lvl3pPr lvl="2"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3pPr>
            <a:lvl4pPr lvl="3"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4pPr>
            <a:lvl5pPr lvl="4"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5pPr>
            <a:lvl6pPr lvl="5"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6pPr>
            <a:lvl7pPr lvl="6"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7pPr>
            <a:lvl8pPr lvl="7"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8pPr>
            <a:lvl9pPr lvl="8"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720000" y="1140150"/>
            <a:ext cx="7704000" cy="3463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Dosis"/>
              <a:buChar char="●"/>
              <a:defRPr>
                <a:solidFill>
                  <a:schemeClr val="accent4"/>
                </a:solidFill>
                <a:latin typeface="Dosis"/>
                <a:ea typeface="Dosis"/>
                <a:cs typeface="Dosis"/>
                <a:sym typeface="Dosis"/>
              </a:defRPr>
            </a:lvl1pPr>
            <a:lvl2pPr marL="914400" lvl="1"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2pPr>
            <a:lvl3pPr marL="1371600" lvl="2"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3pPr>
            <a:lvl4pPr marL="1828800" lvl="3"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4pPr>
            <a:lvl5pPr marL="2286000" lvl="4"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5pPr>
            <a:lvl6pPr marL="2743200" lvl="5"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6pPr>
            <a:lvl7pPr marL="3200400" lvl="6"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7pPr>
            <a:lvl8pPr marL="3657600" lvl="7"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8pPr>
            <a:lvl9pPr marL="4114800" lvl="8" indent="-317500">
              <a:lnSpc>
                <a:spcPct val="100000"/>
              </a:lnSpc>
              <a:spcBef>
                <a:spcPts val="1600"/>
              </a:spcBef>
              <a:spcAft>
                <a:spcPts val="1600"/>
              </a:spcAft>
              <a:buClr>
                <a:schemeClr val="accent4"/>
              </a:buClr>
              <a:buSzPts val="1400"/>
              <a:buFont typeface="Dosis"/>
              <a:buChar char="■"/>
              <a:defRPr>
                <a:solidFill>
                  <a:schemeClr val="accent4"/>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7" r:id="rId6"/>
    <p:sldLayoutId id="2147483658" r:id="rId7"/>
    <p:sldLayoutId id="2147483660" r:id="rId8"/>
    <p:sldLayoutId id="2147483663" r:id="rId9"/>
    <p:sldLayoutId id="2147483673" r:id="rId10"/>
    <p:sldLayoutId id="2147483674" r:id="rId11"/>
    <p:sldLayoutId id="2147483675" r:id="rId12"/>
    <p:sldLayoutId id="2147483676" r:id="rId13"/>
    <p:sldLayoutId id="214748367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0.xml"/><Relationship Id="rId7"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87373" cy="5143500"/>
            <a:chOff x="0" y="0"/>
            <a:chExt cx="12249830"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49830" cy="6858000"/>
            </a:xfrm>
            <a:prstGeom prst="rect">
              <a:avLst/>
            </a:prstGeom>
          </p:spPr>
        </p:pic>
        <p:sp>
          <p:nvSpPr>
            <p:cNvPr id="3" name="Rectangle 2"/>
            <p:cNvSpPr/>
            <p:nvPr/>
          </p:nvSpPr>
          <p:spPr>
            <a:xfrm rot="21283295">
              <a:off x="2396875" y="2724736"/>
              <a:ext cx="7409329" cy="157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w="0"/>
                <a:solidFill>
                  <a:schemeClr val="tx1"/>
                </a:solidFill>
                <a:effectLst>
                  <a:outerShdw blurRad="38100" dist="19050" dir="2700000" algn="tl" rotWithShape="0">
                    <a:schemeClr val="dk1">
                      <a:alpha val="40000"/>
                    </a:schemeClr>
                  </a:outerShdw>
                </a:effectLst>
              </a:endParaRPr>
            </a:p>
          </p:txBody>
        </p:sp>
      </p:grpSp>
      <p:sp>
        <p:nvSpPr>
          <p:cNvPr id="5" name="Rectangle 4"/>
          <p:cNvSpPr/>
          <p:nvPr/>
        </p:nvSpPr>
        <p:spPr>
          <a:xfrm rot="21438574">
            <a:off x="1558265" y="1511210"/>
            <a:ext cx="6035777" cy="1938992"/>
          </a:xfrm>
          <a:prstGeom prst="rect">
            <a:avLst/>
          </a:prstGeom>
          <a:noFill/>
        </p:spPr>
        <p:txBody>
          <a:bodyPr wrap="square" lIns="68580" tIns="34290" rIns="68580" bIns="34290">
            <a:spAutoFit/>
          </a:bodyPr>
          <a:lstStyle/>
          <a:p>
            <a:pPr algn="ctr"/>
            <a:r>
              <a:rPr lang="en-US" sz="4050" b="1" dirty="0">
                <a:ln w="0"/>
                <a:solidFill>
                  <a:schemeClr val="tx1"/>
                </a:solidFill>
                <a:effectLst>
                  <a:outerShdw blurRad="38100" dist="19050" dir="2700000" algn="tl" rotWithShape="0">
                    <a:schemeClr val="dk1">
                      <a:alpha val="40000"/>
                    </a:schemeClr>
                  </a:outerShdw>
                </a:effectLst>
              </a:rPr>
              <a:t>NHIỆT LIỆT </a:t>
            </a:r>
          </a:p>
          <a:p>
            <a:pPr algn="ctr"/>
            <a:r>
              <a:rPr lang="en-US" sz="4050" b="1" dirty="0">
                <a:ln w="0"/>
                <a:solidFill>
                  <a:schemeClr val="tx1"/>
                </a:solidFill>
                <a:effectLst>
                  <a:outerShdw blurRad="38100" dist="19050" dir="2700000" algn="tl" rotWithShape="0">
                    <a:schemeClr val="dk1">
                      <a:alpha val="40000"/>
                    </a:schemeClr>
                  </a:outerShdw>
                </a:effectLst>
              </a:rPr>
              <a:t>CHÀO MỪNG QUÝ THẦY CÔ GIÁO</a:t>
            </a:r>
          </a:p>
        </p:txBody>
      </p:sp>
    </p:spTree>
    <p:extLst>
      <p:ext uri="{BB962C8B-B14F-4D97-AF65-F5344CB8AC3E}">
        <p14:creationId xmlns:p14="http://schemas.microsoft.com/office/powerpoint/2010/main" val="208657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93DEF-F3B9-DE7A-8381-555791A2500B}"/>
              </a:ext>
            </a:extLst>
          </p:cNvPr>
          <p:cNvPicPr>
            <a:picLocks noChangeAspect="1"/>
          </p:cNvPicPr>
          <p:nvPr/>
        </p:nvPicPr>
        <p:blipFill>
          <a:blip r:embed="rId2"/>
          <a:stretch>
            <a:fillRect/>
          </a:stretch>
        </p:blipFill>
        <p:spPr>
          <a:xfrm>
            <a:off x="1073887" y="618583"/>
            <a:ext cx="6459167" cy="3636707"/>
          </a:xfrm>
          <a:prstGeom prst="rect">
            <a:avLst/>
          </a:prstGeom>
        </p:spPr>
      </p:pic>
      <p:sp>
        <p:nvSpPr>
          <p:cNvPr id="3" name="TextBox 2">
            <a:extLst>
              <a:ext uri="{FF2B5EF4-FFF2-40B4-BE49-F238E27FC236}">
                <a16:creationId xmlns:a16="http://schemas.microsoft.com/office/drawing/2014/main" id="{186A4581-24B3-69FD-1248-F896634F1080}"/>
              </a:ext>
            </a:extLst>
          </p:cNvPr>
          <p:cNvSpPr txBox="1"/>
          <p:nvPr/>
        </p:nvSpPr>
        <p:spPr>
          <a:xfrm>
            <a:off x="1610946" y="3625818"/>
            <a:ext cx="2618290" cy="461665"/>
          </a:xfrm>
          <a:prstGeom prst="rect">
            <a:avLst/>
          </a:prstGeom>
          <a:noFill/>
        </p:spPr>
        <p:txBody>
          <a:bodyPr wrap="square">
            <a:spAutoFit/>
          </a:bodyPr>
          <a:lstStyle/>
          <a:p>
            <a:r>
              <a:rPr lang="en-US" sz="2400" b="1" dirty="0" err="1">
                <a:solidFill>
                  <a:schemeClr val="tx1"/>
                </a:solidFill>
                <a:latin typeface="Arial" panose="020B0604020202020204" pitchFamily="34" charset="0"/>
                <a:cs typeface="Arial" panose="020B0604020202020204" pitchFamily="34" charset="0"/>
              </a:rPr>
              <a:t>Liên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kết</a:t>
            </a:r>
            <a:r>
              <a:rPr lang="en-US" sz="2400" b="1" dirty="0">
                <a:solidFill>
                  <a:schemeClr val="tx1"/>
                </a:solidFill>
                <a:latin typeface="Arial" panose="020B0604020202020204" pitchFamily="34" charset="0"/>
                <a:cs typeface="Arial" panose="020B0604020202020204" pitchFamily="34" charset="0"/>
              </a:rPr>
              <a:t> sigma</a:t>
            </a:r>
            <a:endParaRPr lang="en-US" sz="3600" b="1"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B8AF0BA-0CB6-7C0C-B12F-C2DF7B8DEE42}"/>
              </a:ext>
            </a:extLst>
          </p:cNvPr>
          <p:cNvSpPr txBox="1"/>
          <p:nvPr/>
        </p:nvSpPr>
        <p:spPr>
          <a:xfrm>
            <a:off x="5257528" y="3625817"/>
            <a:ext cx="2618290" cy="461665"/>
          </a:xfrm>
          <a:prstGeom prst="rect">
            <a:avLst/>
          </a:prstGeom>
          <a:noFill/>
        </p:spPr>
        <p:txBody>
          <a:bodyPr wrap="square">
            <a:spAutoFit/>
          </a:bodyPr>
          <a:lstStyle/>
          <a:p>
            <a:r>
              <a:rPr lang="en-US" sz="2400" b="1" dirty="0" err="1">
                <a:solidFill>
                  <a:schemeClr val="tx1"/>
                </a:solidFill>
                <a:latin typeface="Arial" panose="020B0604020202020204" pitchFamily="34" charset="0"/>
                <a:cs typeface="Arial" panose="020B0604020202020204" pitchFamily="34" charset="0"/>
              </a:rPr>
              <a:t>Liên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kết</a:t>
            </a:r>
            <a:r>
              <a:rPr lang="en-US" sz="2400" b="1" dirty="0">
                <a:solidFill>
                  <a:schemeClr val="tx1"/>
                </a:solidFill>
                <a:latin typeface="Arial" panose="020B0604020202020204" pitchFamily="34" charset="0"/>
                <a:cs typeface="Arial" panose="020B0604020202020204" pitchFamily="34" charset="0"/>
              </a:rPr>
              <a:t> pi</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11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39"/>
          <p:cNvSpPr/>
          <p:nvPr/>
        </p:nvSpPr>
        <p:spPr>
          <a:xfrm>
            <a:off x="3735637" y="1016517"/>
            <a:ext cx="1670287" cy="1302070"/>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9"/>
          <p:cNvSpPr txBox="1">
            <a:spLocks noGrp="1"/>
          </p:cNvSpPr>
          <p:nvPr>
            <p:ph type="title"/>
          </p:nvPr>
        </p:nvSpPr>
        <p:spPr>
          <a:xfrm>
            <a:off x="1375515" y="2471988"/>
            <a:ext cx="6462218" cy="1277700"/>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vi-VN" sz="3600" dirty="0">
                <a:solidFill>
                  <a:schemeClr val="accent6"/>
                </a:solidFill>
                <a:latin typeface="#9Slide07 Crocante" panose="02000000000000000000" pitchFamily="2" charset="0"/>
              </a:rPr>
              <a:t>SỰ HÌNH THÀNH LIÊN KẾT </a:t>
            </a:r>
            <a:r>
              <a:rPr lang="el-GR" sz="4400" dirty="0">
                <a:solidFill>
                  <a:schemeClr val="accent6"/>
                </a:solidFill>
              </a:rPr>
              <a:t>σ, π </a:t>
            </a:r>
            <a:r>
              <a:rPr lang="vi-VN" sz="3600" dirty="0">
                <a:solidFill>
                  <a:schemeClr val="accent6"/>
                </a:solidFill>
                <a:latin typeface="#9Slide07 Crocante" panose="02000000000000000000" pitchFamily="2" charset="0"/>
              </a:rPr>
              <a:t>VÀ NĂNG LƯỢNG LIÊN KẾT</a:t>
            </a:r>
            <a:endParaRPr lang="en-US" sz="3600" dirty="0">
              <a:solidFill>
                <a:schemeClr val="accent6"/>
              </a:solidFill>
              <a:latin typeface="#9Slide07 Crocante" panose="02000000000000000000" pitchFamily="2" charset="0"/>
            </a:endParaRPr>
          </a:p>
        </p:txBody>
      </p:sp>
      <p:sp>
        <p:nvSpPr>
          <p:cNvPr id="2658" name="Google Shape;2658;p39"/>
          <p:cNvSpPr txBox="1">
            <a:spLocks noGrp="1"/>
          </p:cNvSpPr>
          <p:nvPr>
            <p:ph type="title" idx="2"/>
          </p:nvPr>
        </p:nvSpPr>
        <p:spPr>
          <a:xfrm>
            <a:off x="3732212" y="1029366"/>
            <a:ext cx="1550100" cy="13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chemeClr val="bg1"/>
                </a:solidFill>
                <a:latin typeface="#9Slide07 Crocante" panose="02000000000000000000" pitchFamily="2" charset="0"/>
              </a:rPr>
              <a:t>0</a:t>
            </a:r>
            <a:r>
              <a:rPr lang="vi-VN" sz="6000">
                <a:solidFill>
                  <a:schemeClr val="bg1"/>
                </a:solidFill>
                <a:latin typeface="#9Slide07 Crocante" panose="02000000000000000000" pitchFamily="2" charset="0"/>
              </a:rPr>
              <a:t>4</a:t>
            </a:r>
            <a:endParaRPr sz="6000">
              <a:solidFill>
                <a:schemeClr val="bg1"/>
              </a:solidFill>
              <a:latin typeface="#9Slide07 Crocante" panose="02000000000000000000" pitchFamily="2" charset="0"/>
            </a:endParaRPr>
          </a:p>
        </p:txBody>
      </p:sp>
      <p:grpSp>
        <p:nvGrpSpPr>
          <p:cNvPr id="2660" name="Google Shape;2660;p39"/>
          <p:cNvGrpSpPr/>
          <p:nvPr/>
        </p:nvGrpSpPr>
        <p:grpSpPr>
          <a:xfrm rot="804465" flipH="1">
            <a:off x="601147" y="-189559"/>
            <a:ext cx="2132019" cy="2084900"/>
            <a:chOff x="3516247" y="2841168"/>
            <a:chExt cx="2042858" cy="1997710"/>
          </a:xfrm>
        </p:grpSpPr>
        <p:sp>
          <p:nvSpPr>
            <p:cNvPr id="2661" name="Google Shape;2661;p39"/>
            <p:cNvSpPr/>
            <p:nvPr/>
          </p:nvSpPr>
          <p:spPr>
            <a:xfrm>
              <a:off x="5125425" y="3032897"/>
              <a:ext cx="419205" cy="1340760"/>
            </a:xfrm>
            <a:custGeom>
              <a:avLst/>
              <a:gdLst/>
              <a:ahLst/>
              <a:cxnLst/>
              <a:rect l="l" t="t" r="r" b="b"/>
              <a:pathLst>
                <a:path w="12736" h="40734" extrusionOk="0">
                  <a:moveTo>
                    <a:pt x="1234" y="0"/>
                  </a:moveTo>
                  <a:cubicBezTo>
                    <a:pt x="667" y="0"/>
                    <a:pt x="234" y="86"/>
                    <a:pt x="1" y="145"/>
                  </a:cubicBezTo>
                  <a:cubicBezTo>
                    <a:pt x="1212" y="807"/>
                    <a:pt x="2137" y="1752"/>
                    <a:pt x="2546" y="3114"/>
                  </a:cubicBezTo>
                  <a:cubicBezTo>
                    <a:pt x="2669" y="3528"/>
                    <a:pt x="2847" y="4128"/>
                    <a:pt x="3065" y="5080"/>
                  </a:cubicBezTo>
                  <a:lnTo>
                    <a:pt x="3096" y="5075"/>
                  </a:lnTo>
                  <a:cubicBezTo>
                    <a:pt x="3096" y="5075"/>
                    <a:pt x="3117" y="5070"/>
                    <a:pt x="3157" y="5070"/>
                  </a:cubicBezTo>
                  <a:cubicBezTo>
                    <a:pt x="3572" y="5070"/>
                    <a:pt x="5976" y="5531"/>
                    <a:pt x="7096" y="16009"/>
                  </a:cubicBezTo>
                  <a:cubicBezTo>
                    <a:pt x="8535" y="29462"/>
                    <a:pt x="5948" y="35344"/>
                    <a:pt x="5948" y="35344"/>
                  </a:cubicBezTo>
                  <a:lnTo>
                    <a:pt x="5913" y="35345"/>
                  </a:lnTo>
                  <a:cubicBezTo>
                    <a:pt x="5996" y="37314"/>
                    <a:pt x="6053" y="39117"/>
                    <a:pt x="6090" y="40733"/>
                  </a:cubicBezTo>
                  <a:lnTo>
                    <a:pt x="6145" y="40732"/>
                  </a:lnTo>
                  <a:cubicBezTo>
                    <a:pt x="11832" y="37035"/>
                    <a:pt x="12736" y="22375"/>
                    <a:pt x="10032" y="10303"/>
                  </a:cubicBezTo>
                  <a:lnTo>
                    <a:pt x="10032" y="10303"/>
                  </a:lnTo>
                  <a:lnTo>
                    <a:pt x="10032" y="10304"/>
                  </a:lnTo>
                  <a:lnTo>
                    <a:pt x="10030" y="10304"/>
                  </a:lnTo>
                  <a:cubicBezTo>
                    <a:pt x="7645" y="1282"/>
                    <a:pt x="3433" y="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9"/>
            <p:cNvSpPr/>
            <p:nvPr/>
          </p:nvSpPr>
          <p:spPr>
            <a:xfrm>
              <a:off x="4391850" y="2941459"/>
              <a:ext cx="141205" cy="33475"/>
            </a:xfrm>
            <a:custGeom>
              <a:avLst/>
              <a:gdLst/>
              <a:ahLst/>
              <a:cxnLst/>
              <a:rect l="l" t="t" r="r" b="b"/>
              <a:pathLst>
                <a:path w="4290" h="1017" extrusionOk="0">
                  <a:moveTo>
                    <a:pt x="1843" y="1"/>
                  </a:moveTo>
                  <a:cubicBezTo>
                    <a:pt x="1024" y="1"/>
                    <a:pt x="434" y="328"/>
                    <a:pt x="252" y="443"/>
                  </a:cubicBezTo>
                  <a:cubicBezTo>
                    <a:pt x="80" y="742"/>
                    <a:pt x="0" y="956"/>
                    <a:pt x="0" y="956"/>
                  </a:cubicBezTo>
                  <a:lnTo>
                    <a:pt x="0" y="1003"/>
                  </a:lnTo>
                  <a:cubicBezTo>
                    <a:pt x="509" y="999"/>
                    <a:pt x="1018" y="997"/>
                    <a:pt x="1523" y="997"/>
                  </a:cubicBezTo>
                  <a:cubicBezTo>
                    <a:pt x="2461" y="997"/>
                    <a:pt x="3388" y="1004"/>
                    <a:pt x="4289" y="1017"/>
                  </a:cubicBezTo>
                  <a:cubicBezTo>
                    <a:pt x="3382" y="232"/>
                    <a:pt x="2532" y="1"/>
                    <a:pt x="1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9"/>
            <p:cNvSpPr/>
            <p:nvPr/>
          </p:nvSpPr>
          <p:spPr>
            <a:xfrm>
              <a:off x="4400144" y="2902159"/>
              <a:ext cx="145879" cy="73005"/>
            </a:xfrm>
            <a:custGeom>
              <a:avLst/>
              <a:gdLst/>
              <a:ahLst/>
              <a:cxnLst/>
              <a:rect l="l" t="t" r="r" b="b"/>
              <a:pathLst>
                <a:path w="4432" h="2218" extrusionOk="0">
                  <a:moveTo>
                    <a:pt x="1727" y="0"/>
                  </a:moveTo>
                  <a:cubicBezTo>
                    <a:pt x="847" y="371"/>
                    <a:pt x="292" y="1128"/>
                    <a:pt x="1" y="1637"/>
                  </a:cubicBezTo>
                  <a:cubicBezTo>
                    <a:pt x="183" y="1522"/>
                    <a:pt x="772" y="1195"/>
                    <a:pt x="1591" y="1195"/>
                  </a:cubicBezTo>
                  <a:cubicBezTo>
                    <a:pt x="2280" y="1195"/>
                    <a:pt x="3130" y="1426"/>
                    <a:pt x="4037" y="2211"/>
                  </a:cubicBezTo>
                  <a:cubicBezTo>
                    <a:pt x="4170" y="2212"/>
                    <a:pt x="4300" y="2213"/>
                    <a:pt x="4432" y="2217"/>
                  </a:cubicBezTo>
                  <a:cubicBezTo>
                    <a:pt x="3674" y="579"/>
                    <a:pt x="1983" y="69"/>
                    <a:pt x="1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9"/>
            <p:cNvSpPr/>
            <p:nvPr/>
          </p:nvSpPr>
          <p:spPr>
            <a:xfrm>
              <a:off x="4047132" y="2865656"/>
              <a:ext cx="350281" cy="131528"/>
            </a:xfrm>
            <a:custGeom>
              <a:avLst/>
              <a:gdLst/>
              <a:ahLst/>
              <a:cxnLst/>
              <a:rect l="l" t="t" r="r" b="b"/>
              <a:pathLst>
                <a:path w="10642" h="3996" extrusionOk="0">
                  <a:moveTo>
                    <a:pt x="7936" y="1"/>
                  </a:moveTo>
                  <a:cubicBezTo>
                    <a:pt x="3967" y="1"/>
                    <a:pt x="1305" y="2138"/>
                    <a:pt x="0" y="3974"/>
                  </a:cubicBezTo>
                  <a:lnTo>
                    <a:pt x="2" y="3996"/>
                  </a:lnTo>
                  <a:cubicBezTo>
                    <a:pt x="2213" y="3611"/>
                    <a:pt x="5148" y="3419"/>
                    <a:pt x="8219" y="3342"/>
                  </a:cubicBezTo>
                  <a:lnTo>
                    <a:pt x="8219" y="3336"/>
                  </a:lnTo>
                  <a:cubicBezTo>
                    <a:pt x="8219" y="3336"/>
                    <a:pt x="8928" y="1465"/>
                    <a:pt x="10642" y="313"/>
                  </a:cubicBezTo>
                  <a:cubicBezTo>
                    <a:pt x="9681" y="97"/>
                    <a:pt x="8779"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9"/>
            <p:cNvSpPr/>
            <p:nvPr/>
          </p:nvSpPr>
          <p:spPr>
            <a:xfrm>
              <a:off x="4728471" y="2893930"/>
              <a:ext cx="727191" cy="478090"/>
            </a:xfrm>
            <a:custGeom>
              <a:avLst/>
              <a:gdLst/>
              <a:ahLst/>
              <a:cxnLst/>
              <a:rect l="l" t="t" r="r" b="b"/>
              <a:pathLst>
                <a:path w="22093" h="14525" extrusionOk="0">
                  <a:moveTo>
                    <a:pt x="8528" y="1"/>
                  </a:moveTo>
                  <a:cubicBezTo>
                    <a:pt x="4342" y="1"/>
                    <a:pt x="678" y="1810"/>
                    <a:pt x="1" y="2615"/>
                  </a:cubicBezTo>
                  <a:cubicBezTo>
                    <a:pt x="1287" y="2662"/>
                    <a:pt x="2326" y="2706"/>
                    <a:pt x="2999" y="2731"/>
                  </a:cubicBezTo>
                  <a:cubicBezTo>
                    <a:pt x="5888" y="2841"/>
                    <a:pt x="9574" y="3008"/>
                    <a:pt x="12060" y="4366"/>
                  </a:cubicBezTo>
                  <a:cubicBezTo>
                    <a:pt x="12293" y="4307"/>
                    <a:pt x="12726" y="4221"/>
                    <a:pt x="13294" y="4221"/>
                  </a:cubicBezTo>
                  <a:cubicBezTo>
                    <a:pt x="15493" y="4221"/>
                    <a:pt x="19705" y="5503"/>
                    <a:pt x="22088" y="14525"/>
                  </a:cubicBezTo>
                  <a:lnTo>
                    <a:pt x="22092" y="14525"/>
                  </a:lnTo>
                  <a:cubicBezTo>
                    <a:pt x="21782" y="13136"/>
                    <a:pt x="21422" y="11783"/>
                    <a:pt x="21018" y="10484"/>
                  </a:cubicBezTo>
                  <a:cubicBezTo>
                    <a:pt x="18446" y="2221"/>
                    <a:pt x="13166" y="1"/>
                    <a:pt x="8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9"/>
            <p:cNvSpPr/>
            <p:nvPr/>
          </p:nvSpPr>
          <p:spPr>
            <a:xfrm>
              <a:off x="4948178" y="3092308"/>
              <a:ext cx="234651" cy="136893"/>
            </a:xfrm>
            <a:custGeom>
              <a:avLst/>
              <a:gdLst/>
              <a:ahLst/>
              <a:cxnLst/>
              <a:rect l="l" t="t" r="r" b="b"/>
              <a:pathLst>
                <a:path w="7129" h="4159" extrusionOk="0">
                  <a:moveTo>
                    <a:pt x="4467" y="0"/>
                  </a:moveTo>
                  <a:cubicBezTo>
                    <a:pt x="4171" y="0"/>
                    <a:pt x="3848" y="58"/>
                    <a:pt x="3499" y="194"/>
                  </a:cubicBezTo>
                  <a:cubicBezTo>
                    <a:pt x="2358" y="635"/>
                    <a:pt x="1146" y="1914"/>
                    <a:pt x="0" y="4143"/>
                  </a:cubicBezTo>
                  <a:lnTo>
                    <a:pt x="31" y="4158"/>
                  </a:lnTo>
                  <a:cubicBezTo>
                    <a:pt x="31" y="4158"/>
                    <a:pt x="1300" y="1958"/>
                    <a:pt x="3498" y="1556"/>
                  </a:cubicBezTo>
                  <a:cubicBezTo>
                    <a:pt x="3950" y="1473"/>
                    <a:pt x="4354" y="1439"/>
                    <a:pt x="4713" y="1439"/>
                  </a:cubicBezTo>
                  <a:cubicBezTo>
                    <a:pt x="6445" y="1439"/>
                    <a:pt x="7124" y="2238"/>
                    <a:pt x="7124" y="2238"/>
                  </a:cubicBezTo>
                  <a:lnTo>
                    <a:pt x="7128" y="2237"/>
                  </a:lnTo>
                  <a:cubicBezTo>
                    <a:pt x="7104" y="2169"/>
                    <a:pt x="7082" y="2114"/>
                    <a:pt x="7061" y="2073"/>
                  </a:cubicBezTo>
                  <a:cubicBezTo>
                    <a:pt x="7061" y="2073"/>
                    <a:pt x="6235" y="0"/>
                    <a:pt x="4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9"/>
            <p:cNvSpPr/>
            <p:nvPr/>
          </p:nvSpPr>
          <p:spPr>
            <a:xfrm>
              <a:off x="4317693" y="2846829"/>
              <a:ext cx="350249" cy="131232"/>
            </a:xfrm>
            <a:custGeom>
              <a:avLst/>
              <a:gdLst/>
              <a:ahLst/>
              <a:cxnLst/>
              <a:rect l="l" t="t" r="r" b="b"/>
              <a:pathLst>
                <a:path w="10641" h="3987" extrusionOk="0">
                  <a:moveTo>
                    <a:pt x="5342" y="0"/>
                  </a:moveTo>
                  <a:cubicBezTo>
                    <a:pt x="4152" y="0"/>
                    <a:pt x="3188" y="373"/>
                    <a:pt x="2424" y="886"/>
                  </a:cubicBezTo>
                  <a:cubicBezTo>
                    <a:pt x="709" y="2040"/>
                    <a:pt x="0" y="3909"/>
                    <a:pt x="0" y="3909"/>
                  </a:cubicBezTo>
                  <a:lnTo>
                    <a:pt x="0" y="3915"/>
                  </a:lnTo>
                  <a:cubicBezTo>
                    <a:pt x="746" y="3897"/>
                    <a:pt x="1501" y="3886"/>
                    <a:pt x="2254" y="3878"/>
                  </a:cubicBezTo>
                  <a:lnTo>
                    <a:pt x="2254" y="3832"/>
                  </a:lnTo>
                  <a:cubicBezTo>
                    <a:pt x="2254" y="3832"/>
                    <a:pt x="2334" y="3617"/>
                    <a:pt x="2506" y="3318"/>
                  </a:cubicBezTo>
                  <a:cubicBezTo>
                    <a:pt x="2797" y="2809"/>
                    <a:pt x="3352" y="2052"/>
                    <a:pt x="4232" y="1681"/>
                  </a:cubicBezTo>
                  <a:cubicBezTo>
                    <a:pt x="4550" y="1548"/>
                    <a:pt x="4910" y="1464"/>
                    <a:pt x="5316" y="1464"/>
                  </a:cubicBezTo>
                  <a:cubicBezTo>
                    <a:pt x="5347" y="1464"/>
                    <a:pt x="5378" y="1464"/>
                    <a:pt x="5409" y="1465"/>
                  </a:cubicBezTo>
                  <a:cubicBezTo>
                    <a:pt x="7612" y="1520"/>
                    <a:pt x="8259" y="3426"/>
                    <a:pt x="8392" y="3926"/>
                  </a:cubicBezTo>
                  <a:cubicBezTo>
                    <a:pt x="9177" y="3944"/>
                    <a:pt x="9931" y="3963"/>
                    <a:pt x="10639" y="3987"/>
                  </a:cubicBezTo>
                  <a:lnTo>
                    <a:pt x="10640" y="3950"/>
                  </a:lnTo>
                  <a:cubicBezTo>
                    <a:pt x="10640" y="3950"/>
                    <a:pt x="9856" y="258"/>
                    <a:pt x="5691" y="11"/>
                  </a:cubicBezTo>
                  <a:cubicBezTo>
                    <a:pt x="5573" y="4"/>
                    <a:pt x="5456" y="0"/>
                    <a:pt x="5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9"/>
            <p:cNvSpPr/>
            <p:nvPr/>
          </p:nvSpPr>
          <p:spPr>
            <a:xfrm>
              <a:off x="4808125" y="3697021"/>
              <a:ext cx="95256" cy="103024"/>
            </a:xfrm>
            <a:custGeom>
              <a:avLst/>
              <a:gdLst/>
              <a:ahLst/>
              <a:cxnLst/>
              <a:rect l="l" t="t" r="r" b="b"/>
              <a:pathLst>
                <a:path w="2894" h="3130" extrusionOk="0">
                  <a:moveTo>
                    <a:pt x="384" y="0"/>
                  </a:moveTo>
                  <a:cubicBezTo>
                    <a:pt x="246" y="967"/>
                    <a:pt x="117" y="1975"/>
                    <a:pt x="0" y="3026"/>
                  </a:cubicBezTo>
                  <a:lnTo>
                    <a:pt x="105" y="3038"/>
                  </a:lnTo>
                  <a:cubicBezTo>
                    <a:pt x="105" y="3038"/>
                    <a:pt x="1365" y="3129"/>
                    <a:pt x="2174" y="3129"/>
                  </a:cubicBezTo>
                  <a:cubicBezTo>
                    <a:pt x="2405" y="3129"/>
                    <a:pt x="2599" y="3122"/>
                    <a:pt x="2717" y="3103"/>
                  </a:cubicBezTo>
                  <a:cubicBezTo>
                    <a:pt x="2777" y="2018"/>
                    <a:pt x="2837" y="979"/>
                    <a:pt x="2893" y="0"/>
                  </a:cubicBezTo>
                  <a:lnTo>
                    <a:pt x="2893" y="0"/>
                  </a:lnTo>
                  <a:cubicBezTo>
                    <a:pt x="2877" y="4"/>
                    <a:pt x="2863" y="8"/>
                    <a:pt x="2851" y="12"/>
                  </a:cubicBezTo>
                  <a:cubicBezTo>
                    <a:pt x="2699" y="55"/>
                    <a:pt x="2383" y="69"/>
                    <a:pt x="2029" y="69"/>
                  </a:cubicBezTo>
                  <a:cubicBezTo>
                    <a:pt x="1319" y="69"/>
                    <a:pt x="456" y="12"/>
                    <a:pt x="456" y="11"/>
                  </a:cubicBezTo>
                  <a:lnTo>
                    <a:pt x="3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9"/>
            <p:cNvSpPr/>
            <p:nvPr/>
          </p:nvSpPr>
          <p:spPr>
            <a:xfrm>
              <a:off x="4897489" y="3584320"/>
              <a:ext cx="362295" cy="214836"/>
            </a:xfrm>
            <a:custGeom>
              <a:avLst/>
              <a:gdLst/>
              <a:ahLst/>
              <a:cxnLst/>
              <a:rect l="l" t="t" r="r" b="b"/>
              <a:pathLst>
                <a:path w="11007" h="6527" extrusionOk="0">
                  <a:moveTo>
                    <a:pt x="10671" y="0"/>
                  </a:moveTo>
                  <a:cubicBezTo>
                    <a:pt x="10030" y="213"/>
                    <a:pt x="1328" y="3090"/>
                    <a:pt x="178" y="3424"/>
                  </a:cubicBezTo>
                  <a:cubicBezTo>
                    <a:pt x="122" y="4403"/>
                    <a:pt x="62" y="5441"/>
                    <a:pt x="1" y="6527"/>
                  </a:cubicBezTo>
                  <a:cubicBezTo>
                    <a:pt x="8" y="6525"/>
                    <a:pt x="14" y="6525"/>
                    <a:pt x="21" y="6522"/>
                  </a:cubicBezTo>
                  <a:cubicBezTo>
                    <a:pt x="519" y="6430"/>
                    <a:pt x="5560" y="5472"/>
                    <a:pt x="11007" y="3090"/>
                  </a:cubicBezTo>
                  <a:cubicBezTo>
                    <a:pt x="10898" y="2035"/>
                    <a:pt x="10787" y="1001"/>
                    <a:pt x="10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9"/>
            <p:cNvSpPr/>
            <p:nvPr/>
          </p:nvSpPr>
          <p:spPr>
            <a:xfrm>
              <a:off x="4784624" y="3994472"/>
              <a:ext cx="52072" cy="37556"/>
            </a:xfrm>
            <a:custGeom>
              <a:avLst/>
              <a:gdLst/>
              <a:ahLst/>
              <a:cxnLst/>
              <a:rect l="l" t="t" r="r" b="b"/>
              <a:pathLst>
                <a:path w="1582" h="1141" extrusionOk="0">
                  <a:moveTo>
                    <a:pt x="103" y="0"/>
                  </a:moveTo>
                  <a:cubicBezTo>
                    <a:pt x="66" y="388"/>
                    <a:pt x="35" y="767"/>
                    <a:pt x="0" y="1141"/>
                  </a:cubicBezTo>
                  <a:lnTo>
                    <a:pt x="1581" y="391"/>
                  </a:lnTo>
                  <a:cubicBezTo>
                    <a:pt x="1443" y="232"/>
                    <a:pt x="202" y="17"/>
                    <a:pt x="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9"/>
            <p:cNvSpPr/>
            <p:nvPr/>
          </p:nvSpPr>
          <p:spPr>
            <a:xfrm>
              <a:off x="4752959" y="4007309"/>
              <a:ext cx="95947" cy="688351"/>
            </a:xfrm>
            <a:custGeom>
              <a:avLst/>
              <a:gdLst/>
              <a:ahLst/>
              <a:cxnLst/>
              <a:rect l="l" t="t" r="r" b="b"/>
              <a:pathLst>
                <a:path w="2915" h="20913" extrusionOk="0">
                  <a:moveTo>
                    <a:pt x="2543" y="1"/>
                  </a:moveTo>
                  <a:lnTo>
                    <a:pt x="964" y="751"/>
                  </a:lnTo>
                  <a:cubicBezTo>
                    <a:pt x="1" y="11851"/>
                    <a:pt x="213" y="17700"/>
                    <a:pt x="20" y="20912"/>
                  </a:cubicBezTo>
                  <a:cubicBezTo>
                    <a:pt x="230" y="20866"/>
                    <a:pt x="1383" y="20609"/>
                    <a:pt x="1719" y="20309"/>
                  </a:cubicBezTo>
                  <a:cubicBezTo>
                    <a:pt x="2090" y="19977"/>
                    <a:pt x="2915" y="423"/>
                    <a:pt x="2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9"/>
            <p:cNvSpPr/>
            <p:nvPr/>
          </p:nvSpPr>
          <p:spPr>
            <a:xfrm>
              <a:off x="4863652" y="4391294"/>
              <a:ext cx="435433" cy="389450"/>
            </a:xfrm>
            <a:custGeom>
              <a:avLst/>
              <a:gdLst/>
              <a:ahLst/>
              <a:cxnLst/>
              <a:rect l="l" t="t" r="r" b="b"/>
              <a:pathLst>
                <a:path w="13229" h="11832" extrusionOk="0">
                  <a:moveTo>
                    <a:pt x="13162" y="1"/>
                  </a:moveTo>
                  <a:cubicBezTo>
                    <a:pt x="13162" y="1"/>
                    <a:pt x="12108" y="2789"/>
                    <a:pt x="7154" y="4151"/>
                  </a:cubicBezTo>
                  <a:cubicBezTo>
                    <a:pt x="5960" y="4480"/>
                    <a:pt x="4830" y="4593"/>
                    <a:pt x="3837" y="4593"/>
                  </a:cubicBezTo>
                  <a:cubicBezTo>
                    <a:pt x="1620" y="4593"/>
                    <a:pt x="91" y="4028"/>
                    <a:pt x="91" y="4028"/>
                  </a:cubicBezTo>
                  <a:cubicBezTo>
                    <a:pt x="24" y="6985"/>
                    <a:pt x="1" y="9671"/>
                    <a:pt x="49" y="11832"/>
                  </a:cubicBezTo>
                  <a:cubicBezTo>
                    <a:pt x="1015" y="11739"/>
                    <a:pt x="8095" y="10389"/>
                    <a:pt x="11392" y="9219"/>
                  </a:cubicBezTo>
                  <a:cubicBezTo>
                    <a:pt x="12118" y="8962"/>
                    <a:pt x="12660" y="8712"/>
                    <a:pt x="12914" y="8487"/>
                  </a:cubicBezTo>
                  <a:cubicBezTo>
                    <a:pt x="13116" y="8309"/>
                    <a:pt x="13229" y="4750"/>
                    <a:pt x="13187"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9"/>
            <p:cNvSpPr/>
            <p:nvPr/>
          </p:nvSpPr>
          <p:spPr>
            <a:xfrm>
              <a:off x="4877773" y="3139673"/>
              <a:ext cx="339255" cy="277078"/>
            </a:xfrm>
            <a:custGeom>
              <a:avLst/>
              <a:gdLst/>
              <a:ahLst/>
              <a:cxnLst/>
              <a:rect l="l" t="t" r="r" b="b"/>
              <a:pathLst>
                <a:path w="10307" h="8418" extrusionOk="0">
                  <a:moveTo>
                    <a:pt x="6853" y="1"/>
                  </a:moveTo>
                  <a:cubicBezTo>
                    <a:pt x="6495" y="1"/>
                    <a:pt x="6091" y="35"/>
                    <a:pt x="5639" y="118"/>
                  </a:cubicBezTo>
                  <a:cubicBezTo>
                    <a:pt x="3440" y="521"/>
                    <a:pt x="2171" y="2720"/>
                    <a:pt x="2171" y="2720"/>
                  </a:cubicBezTo>
                  <a:lnTo>
                    <a:pt x="2140" y="2705"/>
                  </a:lnTo>
                  <a:cubicBezTo>
                    <a:pt x="1385" y="4179"/>
                    <a:pt x="657" y="6070"/>
                    <a:pt x="1" y="8410"/>
                  </a:cubicBezTo>
                  <a:lnTo>
                    <a:pt x="32" y="8418"/>
                  </a:lnTo>
                  <a:lnTo>
                    <a:pt x="1302" y="8418"/>
                  </a:lnTo>
                  <a:cubicBezTo>
                    <a:pt x="1302" y="8418"/>
                    <a:pt x="2448" y="6747"/>
                    <a:pt x="3099" y="6064"/>
                  </a:cubicBezTo>
                  <a:cubicBezTo>
                    <a:pt x="4248" y="4856"/>
                    <a:pt x="5673" y="4256"/>
                    <a:pt x="6780" y="4256"/>
                  </a:cubicBezTo>
                  <a:cubicBezTo>
                    <a:pt x="6866" y="4256"/>
                    <a:pt x="6949" y="4260"/>
                    <a:pt x="7031" y="4267"/>
                  </a:cubicBezTo>
                  <a:cubicBezTo>
                    <a:pt x="8765" y="4422"/>
                    <a:pt x="9789" y="5600"/>
                    <a:pt x="10284" y="6219"/>
                  </a:cubicBezTo>
                  <a:lnTo>
                    <a:pt x="10307" y="6215"/>
                  </a:lnTo>
                  <a:cubicBezTo>
                    <a:pt x="9884" y="3443"/>
                    <a:pt x="9504" y="1473"/>
                    <a:pt x="9268" y="799"/>
                  </a:cubicBezTo>
                  <a:lnTo>
                    <a:pt x="9264" y="800"/>
                  </a:lnTo>
                  <a:cubicBezTo>
                    <a:pt x="9264" y="800"/>
                    <a:pt x="8585" y="1"/>
                    <a:pt x="6853"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9"/>
            <p:cNvSpPr/>
            <p:nvPr/>
          </p:nvSpPr>
          <p:spPr>
            <a:xfrm>
              <a:off x="4746442" y="3796621"/>
              <a:ext cx="151113" cy="984521"/>
            </a:xfrm>
            <a:custGeom>
              <a:avLst/>
              <a:gdLst/>
              <a:ahLst/>
              <a:cxnLst/>
              <a:rect l="l" t="t" r="r" b="b"/>
              <a:pathLst>
                <a:path w="4591" h="29911" extrusionOk="0">
                  <a:moveTo>
                    <a:pt x="1874" y="0"/>
                  </a:moveTo>
                  <a:cubicBezTo>
                    <a:pt x="1634" y="2151"/>
                    <a:pt x="1433" y="4152"/>
                    <a:pt x="1263" y="6009"/>
                  </a:cubicBezTo>
                  <a:cubicBezTo>
                    <a:pt x="1360" y="6027"/>
                    <a:pt x="2602" y="6242"/>
                    <a:pt x="2741" y="6401"/>
                  </a:cubicBezTo>
                  <a:cubicBezTo>
                    <a:pt x="3113" y="6825"/>
                    <a:pt x="2288" y="26378"/>
                    <a:pt x="1917" y="26708"/>
                  </a:cubicBezTo>
                  <a:cubicBezTo>
                    <a:pt x="1581" y="27009"/>
                    <a:pt x="430" y="27265"/>
                    <a:pt x="217" y="27312"/>
                  </a:cubicBezTo>
                  <a:cubicBezTo>
                    <a:pt x="172" y="28046"/>
                    <a:pt x="105" y="28643"/>
                    <a:pt x="1" y="29133"/>
                  </a:cubicBezTo>
                  <a:lnTo>
                    <a:pt x="99" y="29155"/>
                  </a:lnTo>
                  <a:cubicBezTo>
                    <a:pt x="99" y="29155"/>
                    <a:pt x="2042" y="29911"/>
                    <a:pt x="3342" y="29911"/>
                  </a:cubicBezTo>
                  <a:cubicBezTo>
                    <a:pt x="3434" y="29911"/>
                    <a:pt x="3524" y="29907"/>
                    <a:pt x="3609" y="29899"/>
                  </a:cubicBezTo>
                  <a:cubicBezTo>
                    <a:pt x="3561" y="27738"/>
                    <a:pt x="3583" y="25054"/>
                    <a:pt x="3651" y="22095"/>
                  </a:cubicBezTo>
                  <a:cubicBezTo>
                    <a:pt x="3810" y="15174"/>
                    <a:pt x="4220" y="6759"/>
                    <a:pt x="4591" y="77"/>
                  </a:cubicBezTo>
                  <a:lnTo>
                    <a:pt x="4591" y="77"/>
                  </a:lnTo>
                  <a:cubicBezTo>
                    <a:pt x="4473" y="96"/>
                    <a:pt x="4279" y="103"/>
                    <a:pt x="4048" y="103"/>
                  </a:cubicBezTo>
                  <a:cubicBezTo>
                    <a:pt x="3238" y="103"/>
                    <a:pt x="1978" y="12"/>
                    <a:pt x="1978" y="12"/>
                  </a:cubicBezTo>
                  <a:lnTo>
                    <a:pt x="1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9"/>
            <p:cNvSpPr/>
            <p:nvPr/>
          </p:nvSpPr>
          <p:spPr>
            <a:xfrm>
              <a:off x="4820797" y="3416388"/>
              <a:ext cx="99831" cy="282937"/>
            </a:xfrm>
            <a:custGeom>
              <a:avLst/>
              <a:gdLst/>
              <a:ahLst/>
              <a:cxnLst/>
              <a:rect l="l" t="t" r="r" b="b"/>
              <a:pathLst>
                <a:path w="3033" h="8596" extrusionOk="0">
                  <a:moveTo>
                    <a:pt x="1732" y="1"/>
                  </a:moveTo>
                  <a:cubicBezTo>
                    <a:pt x="1067" y="2372"/>
                    <a:pt x="477" y="5201"/>
                    <a:pt x="1" y="8527"/>
                  </a:cubicBezTo>
                  <a:lnTo>
                    <a:pt x="72" y="8538"/>
                  </a:lnTo>
                  <a:cubicBezTo>
                    <a:pt x="72" y="8538"/>
                    <a:pt x="933" y="8595"/>
                    <a:pt x="1642" y="8595"/>
                  </a:cubicBezTo>
                  <a:cubicBezTo>
                    <a:pt x="1997" y="8595"/>
                    <a:pt x="2313" y="8581"/>
                    <a:pt x="2466" y="8538"/>
                  </a:cubicBezTo>
                  <a:cubicBezTo>
                    <a:pt x="2478" y="8534"/>
                    <a:pt x="2492" y="8530"/>
                    <a:pt x="2508" y="8526"/>
                  </a:cubicBezTo>
                  <a:cubicBezTo>
                    <a:pt x="2802" y="3479"/>
                    <a:pt x="3033" y="11"/>
                    <a:pt x="3033" y="11"/>
                  </a:cubicBezTo>
                  <a:lnTo>
                    <a:pt x="1763" y="11"/>
                  </a:lnTo>
                  <a:lnTo>
                    <a:pt x="17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9"/>
            <p:cNvSpPr/>
            <p:nvPr/>
          </p:nvSpPr>
          <p:spPr>
            <a:xfrm>
              <a:off x="4866648" y="3686027"/>
              <a:ext cx="431088" cy="856481"/>
            </a:xfrm>
            <a:custGeom>
              <a:avLst/>
              <a:gdLst/>
              <a:ahLst/>
              <a:cxnLst/>
              <a:rect l="l" t="t" r="r" b="b"/>
              <a:pathLst>
                <a:path w="13097" h="26021" extrusionOk="0">
                  <a:moveTo>
                    <a:pt x="11946" y="0"/>
                  </a:moveTo>
                  <a:cubicBezTo>
                    <a:pt x="6498" y="2382"/>
                    <a:pt x="1456" y="3340"/>
                    <a:pt x="960" y="3432"/>
                  </a:cubicBezTo>
                  <a:cubicBezTo>
                    <a:pt x="952" y="3436"/>
                    <a:pt x="946" y="3436"/>
                    <a:pt x="940" y="3437"/>
                  </a:cubicBezTo>
                  <a:cubicBezTo>
                    <a:pt x="569" y="10119"/>
                    <a:pt x="159" y="18535"/>
                    <a:pt x="0" y="25455"/>
                  </a:cubicBezTo>
                  <a:cubicBezTo>
                    <a:pt x="0" y="25455"/>
                    <a:pt x="1529" y="26020"/>
                    <a:pt x="3746" y="26020"/>
                  </a:cubicBezTo>
                  <a:cubicBezTo>
                    <a:pt x="4739" y="26020"/>
                    <a:pt x="5869" y="25907"/>
                    <a:pt x="7063" y="25578"/>
                  </a:cubicBezTo>
                  <a:cubicBezTo>
                    <a:pt x="12017" y="24216"/>
                    <a:pt x="13071" y="21428"/>
                    <a:pt x="13071" y="21428"/>
                  </a:cubicBezTo>
                  <a:lnTo>
                    <a:pt x="13096" y="21428"/>
                  </a:lnTo>
                  <a:cubicBezTo>
                    <a:pt x="13063" y="17418"/>
                    <a:pt x="12922" y="12559"/>
                    <a:pt x="12638" y="8172"/>
                  </a:cubicBezTo>
                  <a:cubicBezTo>
                    <a:pt x="12458" y="5409"/>
                    <a:pt x="12216" y="2633"/>
                    <a:pt x="11946"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9"/>
            <p:cNvSpPr/>
            <p:nvPr/>
          </p:nvSpPr>
          <p:spPr>
            <a:xfrm>
              <a:off x="4903348" y="3279758"/>
              <a:ext cx="345377" cy="417296"/>
            </a:xfrm>
            <a:custGeom>
              <a:avLst/>
              <a:gdLst/>
              <a:ahLst/>
              <a:cxnLst/>
              <a:rect l="l" t="t" r="r" b="b"/>
              <a:pathLst>
                <a:path w="10493" h="12678" extrusionOk="0">
                  <a:moveTo>
                    <a:pt x="6002" y="0"/>
                  </a:moveTo>
                  <a:cubicBezTo>
                    <a:pt x="4894" y="0"/>
                    <a:pt x="3470" y="601"/>
                    <a:pt x="2322" y="1808"/>
                  </a:cubicBezTo>
                  <a:cubicBezTo>
                    <a:pt x="1672" y="2491"/>
                    <a:pt x="525" y="4162"/>
                    <a:pt x="525" y="4162"/>
                  </a:cubicBezTo>
                  <a:cubicBezTo>
                    <a:pt x="525" y="4162"/>
                    <a:pt x="294" y="7630"/>
                    <a:pt x="0" y="12677"/>
                  </a:cubicBezTo>
                  <a:cubicBezTo>
                    <a:pt x="1150" y="12343"/>
                    <a:pt x="9852" y="9466"/>
                    <a:pt x="10493" y="9253"/>
                  </a:cubicBezTo>
                  <a:cubicBezTo>
                    <a:pt x="10178" y="6513"/>
                    <a:pt x="9842" y="4016"/>
                    <a:pt x="9530" y="1959"/>
                  </a:cubicBezTo>
                  <a:lnTo>
                    <a:pt x="9507" y="1963"/>
                  </a:lnTo>
                  <a:cubicBezTo>
                    <a:pt x="9012" y="1343"/>
                    <a:pt x="7989" y="165"/>
                    <a:pt x="6255" y="11"/>
                  </a:cubicBezTo>
                  <a:cubicBezTo>
                    <a:pt x="6173" y="4"/>
                    <a:pt x="6088" y="0"/>
                    <a:pt x="6002"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9"/>
            <p:cNvSpPr/>
            <p:nvPr/>
          </p:nvSpPr>
          <p:spPr>
            <a:xfrm>
              <a:off x="3516247" y="2974242"/>
              <a:ext cx="1813090" cy="1857920"/>
            </a:xfrm>
            <a:custGeom>
              <a:avLst/>
              <a:gdLst/>
              <a:ahLst/>
              <a:cxnLst/>
              <a:rect l="l" t="t" r="r" b="b"/>
              <a:pathLst>
                <a:path w="55084" h="56446" extrusionOk="0">
                  <a:moveTo>
                    <a:pt x="28123" y="1"/>
                  </a:moveTo>
                  <a:cubicBezTo>
                    <a:pt x="27618" y="1"/>
                    <a:pt x="27109" y="3"/>
                    <a:pt x="26600" y="7"/>
                  </a:cubicBezTo>
                  <a:cubicBezTo>
                    <a:pt x="25848" y="15"/>
                    <a:pt x="25093" y="26"/>
                    <a:pt x="24347" y="44"/>
                  </a:cubicBezTo>
                  <a:cubicBezTo>
                    <a:pt x="21275" y="122"/>
                    <a:pt x="18341" y="314"/>
                    <a:pt x="16130" y="698"/>
                  </a:cubicBezTo>
                  <a:cubicBezTo>
                    <a:pt x="14630" y="959"/>
                    <a:pt x="13465" y="1313"/>
                    <a:pt x="12817" y="1777"/>
                  </a:cubicBezTo>
                  <a:cubicBezTo>
                    <a:pt x="9267" y="4339"/>
                    <a:pt x="3403" y="10782"/>
                    <a:pt x="1420" y="29529"/>
                  </a:cubicBezTo>
                  <a:cubicBezTo>
                    <a:pt x="1" y="42969"/>
                    <a:pt x="1353" y="51782"/>
                    <a:pt x="2909" y="53069"/>
                  </a:cubicBezTo>
                  <a:cubicBezTo>
                    <a:pt x="4582" y="54455"/>
                    <a:pt x="19740" y="56446"/>
                    <a:pt x="29303" y="56446"/>
                  </a:cubicBezTo>
                  <a:cubicBezTo>
                    <a:pt x="33418" y="56446"/>
                    <a:pt x="36498" y="56077"/>
                    <a:pt x="37019" y="55133"/>
                  </a:cubicBezTo>
                  <a:cubicBezTo>
                    <a:pt x="37173" y="54856"/>
                    <a:pt x="37287" y="54523"/>
                    <a:pt x="37375" y="54119"/>
                  </a:cubicBezTo>
                  <a:cubicBezTo>
                    <a:pt x="37481" y="53629"/>
                    <a:pt x="37547" y="53032"/>
                    <a:pt x="37591" y="52298"/>
                  </a:cubicBezTo>
                  <a:cubicBezTo>
                    <a:pt x="37785" y="49085"/>
                    <a:pt x="37573" y="43235"/>
                    <a:pt x="38535" y="32137"/>
                  </a:cubicBezTo>
                  <a:cubicBezTo>
                    <a:pt x="38570" y="31763"/>
                    <a:pt x="38601" y="31382"/>
                    <a:pt x="38638" y="30994"/>
                  </a:cubicBezTo>
                  <a:cubicBezTo>
                    <a:pt x="38807" y="29137"/>
                    <a:pt x="39008" y="27137"/>
                    <a:pt x="39249" y="24985"/>
                  </a:cubicBezTo>
                  <a:cubicBezTo>
                    <a:pt x="39366" y="23933"/>
                    <a:pt x="39495" y="22924"/>
                    <a:pt x="39633" y="21959"/>
                  </a:cubicBezTo>
                  <a:cubicBezTo>
                    <a:pt x="40110" y="18633"/>
                    <a:pt x="40700" y="15803"/>
                    <a:pt x="41364" y="13433"/>
                  </a:cubicBezTo>
                  <a:cubicBezTo>
                    <a:pt x="42021" y="11093"/>
                    <a:pt x="42749" y="9203"/>
                    <a:pt x="43504" y="7729"/>
                  </a:cubicBezTo>
                  <a:cubicBezTo>
                    <a:pt x="44650" y="5500"/>
                    <a:pt x="45862" y="4220"/>
                    <a:pt x="47003" y="3779"/>
                  </a:cubicBezTo>
                  <a:cubicBezTo>
                    <a:pt x="47352" y="3644"/>
                    <a:pt x="47674" y="3586"/>
                    <a:pt x="47970" y="3586"/>
                  </a:cubicBezTo>
                  <a:cubicBezTo>
                    <a:pt x="49740" y="3586"/>
                    <a:pt x="50565" y="5659"/>
                    <a:pt x="50565" y="5659"/>
                  </a:cubicBezTo>
                  <a:cubicBezTo>
                    <a:pt x="50586" y="5699"/>
                    <a:pt x="50608" y="5754"/>
                    <a:pt x="50632" y="5821"/>
                  </a:cubicBezTo>
                  <a:cubicBezTo>
                    <a:pt x="50867" y="6499"/>
                    <a:pt x="51249" y="8469"/>
                    <a:pt x="51672" y="11241"/>
                  </a:cubicBezTo>
                  <a:cubicBezTo>
                    <a:pt x="51984" y="13298"/>
                    <a:pt x="52320" y="15795"/>
                    <a:pt x="52635" y="18535"/>
                  </a:cubicBezTo>
                  <a:cubicBezTo>
                    <a:pt x="52751" y="19536"/>
                    <a:pt x="52862" y="20570"/>
                    <a:pt x="52972" y="21625"/>
                  </a:cubicBezTo>
                  <a:cubicBezTo>
                    <a:pt x="53241" y="24259"/>
                    <a:pt x="53483" y="27034"/>
                    <a:pt x="53663" y="29797"/>
                  </a:cubicBezTo>
                  <a:cubicBezTo>
                    <a:pt x="53949" y="34184"/>
                    <a:pt x="54090" y="39043"/>
                    <a:pt x="54122" y="43053"/>
                  </a:cubicBezTo>
                  <a:cubicBezTo>
                    <a:pt x="54164" y="47802"/>
                    <a:pt x="54050" y="51361"/>
                    <a:pt x="53848" y="51539"/>
                  </a:cubicBezTo>
                  <a:cubicBezTo>
                    <a:pt x="53595" y="51764"/>
                    <a:pt x="53053" y="52014"/>
                    <a:pt x="52326" y="52271"/>
                  </a:cubicBezTo>
                  <a:lnTo>
                    <a:pt x="52330" y="52282"/>
                  </a:lnTo>
                  <a:cubicBezTo>
                    <a:pt x="52448" y="52292"/>
                    <a:pt x="52678" y="52316"/>
                    <a:pt x="52950" y="52316"/>
                  </a:cubicBezTo>
                  <a:cubicBezTo>
                    <a:pt x="53536" y="52316"/>
                    <a:pt x="54317" y="52205"/>
                    <a:pt x="54591" y="51601"/>
                  </a:cubicBezTo>
                  <a:cubicBezTo>
                    <a:pt x="54954" y="50799"/>
                    <a:pt x="55084" y="47567"/>
                    <a:pt x="54977" y="42515"/>
                  </a:cubicBezTo>
                  <a:cubicBezTo>
                    <a:pt x="54941" y="40899"/>
                    <a:pt x="54884" y="39096"/>
                    <a:pt x="54800" y="37127"/>
                  </a:cubicBezTo>
                  <a:cubicBezTo>
                    <a:pt x="54701" y="34802"/>
                    <a:pt x="54570" y="32244"/>
                    <a:pt x="54405" y="29487"/>
                  </a:cubicBezTo>
                  <a:cubicBezTo>
                    <a:pt x="53581" y="15763"/>
                    <a:pt x="52600" y="9720"/>
                    <a:pt x="51952" y="6861"/>
                  </a:cubicBezTo>
                  <a:cubicBezTo>
                    <a:pt x="51735" y="5909"/>
                    <a:pt x="51555" y="5309"/>
                    <a:pt x="51431" y="4895"/>
                  </a:cubicBezTo>
                  <a:cubicBezTo>
                    <a:pt x="51023" y="3533"/>
                    <a:pt x="50097" y="2587"/>
                    <a:pt x="48888" y="1926"/>
                  </a:cubicBezTo>
                  <a:cubicBezTo>
                    <a:pt x="46402" y="568"/>
                    <a:pt x="42716" y="401"/>
                    <a:pt x="39827" y="291"/>
                  </a:cubicBezTo>
                  <a:cubicBezTo>
                    <a:pt x="39154" y="266"/>
                    <a:pt x="38115" y="222"/>
                    <a:pt x="36829" y="175"/>
                  </a:cubicBezTo>
                  <a:cubicBezTo>
                    <a:pt x="36260" y="155"/>
                    <a:pt x="35643" y="133"/>
                    <a:pt x="34986" y="113"/>
                  </a:cubicBezTo>
                  <a:cubicBezTo>
                    <a:pt x="34277" y="91"/>
                    <a:pt x="33524" y="71"/>
                    <a:pt x="32738" y="54"/>
                  </a:cubicBezTo>
                  <a:cubicBezTo>
                    <a:pt x="32266" y="44"/>
                    <a:pt x="31780" y="34"/>
                    <a:pt x="31285" y="27"/>
                  </a:cubicBezTo>
                  <a:cubicBezTo>
                    <a:pt x="31153" y="25"/>
                    <a:pt x="31023" y="22"/>
                    <a:pt x="30890" y="21"/>
                  </a:cubicBezTo>
                  <a:cubicBezTo>
                    <a:pt x="29988" y="8"/>
                    <a:pt x="29061" y="1"/>
                    <a:pt x="28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9"/>
            <p:cNvSpPr/>
            <p:nvPr/>
          </p:nvSpPr>
          <p:spPr>
            <a:xfrm>
              <a:off x="3622152" y="4167285"/>
              <a:ext cx="269047" cy="209899"/>
            </a:xfrm>
            <a:custGeom>
              <a:avLst/>
              <a:gdLst/>
              <a:ahLst/>
              <a:cxnLst/>
              <a:rect l="l" t="t" r="r" b="b"/>
              <a:pathLst>
                <a:path w="8174" h="6377" extrusionOk="0">
                  <a:moveTo>
                    <a:pt x="1755" y="0"/>
                  </a:moveTo>
                  <a:cubicBezTo>
                    <a:pt x="883" y="0"/>
                    <a:pt x="367" y="738"/>
                    <a:pt x="284" y="1559"/>
                  </a:cubicBezTo>
                  <a:cubicBezTo>
                    <a:pt x="281" y="1587"/>
                    <a:pt x="288" y="1612"/>
                    <a:pt x="301" y="1634"/>
                  </a:cubicBezTo>
                  <a:cubicBezTo>
                    <a:pt x="192" y="1930"/>
                    <a:pt x="115" y="2246"/>
                    <a:pt x="39" y="2555"/>
                  </a:cubicBezTo>
                  <a:cubicBezTo>
                    <a:pt x="5" y="2687"/>
                    <a:pt x="30" y="2798"/>
                    <a:pt x="87" y="2882"/>
                  </a:cubicBezTo>
                  <a:cubicBezTo>
                    <a:pt x="46" y="3267"/>
                    <a:pt x="29" y="3655"/>
                    <a:pt x="21" y="4047"/>
                  </a:cubicBezTo>
                  <a:cubicBezTo>
                    <a:pt x="3" y="4406"/>
                    <a:pt x="0" y="4768"/>
                    <a:pt x="18" y="5132"/>
                  </a:cubicBezTo>
                  <a:cubicBezTo>
                    <a:pt x="32" y="5404"/>
                    <a:pt x="246" y="5539"/>
                    <a:pt x="457" y="5539"/>
                  </a:cubicBezTo>
                  <a:cubicBezTo>
                    <a:pt x="494" y="5539"/>
                    <a:pt x="531" y="5535"/>
                    <a:pt x="567" y="5527"/>
                  </a:cubicBezTo>
                  <a:lnTo>
                    <a:pt x="571" y="5534"/>
                  </a:lnTo>
                  <a:cubicBezTo>
                    <a:pt x="907" y="6139"/>
                    <a:pt x="1358" y="6377"/>
                    <a:pt x="1828" y="6377"/>
                  </a:cubicBezTo>
                  <a:cubicBezTo>
                    <a:pt x="2408" y="6377"/>
                    <a:pt x="3018" y="6016"/>
                    <a:pt x="3478" y="5538"/>
                  </a:cubicBezTo>
                  <a:cubicBezTo>
                    <a:pt x="3762" y="5847"/>
                    <a:pt x="4122" y="6010"/>
                    <a:pt x="4473" y="6010"/>
                  </a:cubicBezTo>
                  <a:cubicBezTo>
                    <a:pt x="4812" y="6010"/>
                    <a:pt x="5143" y="5858"/>
                    <a:pt x="5389" y="5539"/>
                  </a:cubicBezTo>
                  <a:cubicBezTo>
                    <a:pt x="5682" y="5779"/>
                    <a:pt x="5988" y="5887"/>
                    <a:pt x="6285" y="5887"/>
                  </a:cubicBezTo>
                  <a:cubicBezTo>
                    <a:pt x="7058" y="5887"/>
                    <a:pt x="7766" y="5156"/>
                    <a:pt x="8017" y="4133"/>
                  </a:cubicBezTo>
                  <a:cubicBezTo>
                    <a:pt x="8173" y="3494"/>
                    <a:pt x="8127" y="2686"/>
                    <a:pt x="7585" y="2236"/>
                  </a:cubicBezTo>
                  <a:cubicBezTo>
                    <a:pt x="7327" y="2022"/>
                    <a:pt x="7030" y="1939"/>
                    <a:pt x="6719" y="1939"/>
                  </a:cubicBezTo>
                  <a:cubicBezTo>
                    <a:pt x="6233" y="1939"/>
                    <a:pt x="5715" y="2143"/>
                    <a:pt x="5272" y="2369"/>
                  </a:cubicBezTo>
                  <a:cubicBezTo>
                    <a:pt x="4958" y="1538"/>
                    <a:pt x="4258" y="843"/>
                    <a:pt x="3602" y="843"/>
                  </a:cubicBezTo>
                  <a:cubicBezTo>
                    <a:pt x="3408" y="843"/>
                    <a:pt x="3218" y="904"/>
                    <a:pt x="3043" y="1039"/>
                  </a:cubicBezTo>
                  <a:cubicBezTo>
                    <a:pt x="2860" y="501"/>
                    <a:pt x="2488" y="44"/>
                    <a:pt x="1860" y="4"/>
                  </a:cubicBezTo>
                  <a:cubicBezTo>
                    <a:pt x="1824" y="1"/>
                    <a:pt x="1789" y="0"/>
                    <a:pt x="1755"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9"/>
            <p:cNvSpPr/>
            <p:nvPr/>
          </p:nvSpPr>
          <p:spPr>
            <a:xfrm>
              <a:off x="4397011" y="3358827"/>
              <a:ext cx="349195" cy="204172"/>
            </a:xfrm>
            <a:custGeom>
              <a:avLst/>
              <a:gdLst/>
              <a:ahLst/>
              <a:cxnLst/>
              <a:rect l="l" t="t" r="r" b="b"/>
              <a:pathLst>
                <a:path w="10609" h="6203" extrusionOk="0">
                  <a:moveTo>
                    <a:pt x="5258" y="0"/>
                  </a:moveTo>
                  <a:cubicBezTo>
                    <a:pt x="4650" y="0"/>
                    <a:pt x="4042" y="302"/>
                    <a:pt x="3714" y="937"/>
                  </a:cubicBezTo>
                  <a:cubicBezTo>
                    <a:pt x="3478" y="873"/>
                    <a:pt x="3245" y="841"/>
                    <a:pt x="3020" y="841"/>
                  </a:cubicBezTo>
                  <a:cubicBezTo>
                    <a:pt x="1983" y="841"/>
                    <a:pt x="1113" y="1509"/>
                    <a:pt x="926" y="2659"/>
                  </a:cubicBezTo>
                  <a:cubicBezTo>
                    <a:pt x="206" y="2961"/>
                    <a:pt x="1" y="3648"/>
                    <a:pt x="561" y="4331"/>
                  </a:cubicBezTo>
                  <a:cubicBezTo>
                    <a:pt x="878" y="4717"/>
                    <a:pt x="1327" y="4893"/>
                    <a:pt x="1781" y="4893"/>
                  </a:cubicBezTo>
                  <a:cubicBezTo>
                    <a:pt x="2029" y="4893"/>
                    <a:pt x="2279" y="4841"/>
                    <a:pt x="2509" y="4741"/>
                  </a:cubicBezTo>
                  <a:cubicBezTo>
                    <a:pt x="2793" y="5308"/>
                    <a:pt x="3381" y="5578"/>
                    <a:pt x="3996" y="5578"/>
                  </a:cubicBezTo>
                  <a:cubicBezTo>
                    <a:pt x="4412" y="5578"/>
                    <a:pt x="4840" y="5454"/>
                    <a:pt x="5196" y="5215"/>
                  </a:cubicBezTo>
                  <a:cubicBezTo>
                    <a:pt x="5504" y="5914"/>
                    <a:pt x="6248" y="6203"/>
                    <a:pt x="7055" y="6203"/>
                  </a:cubicBezTo>
                  <a:cubicBezTo>
                    <a:pt x="7738" y="6203"/>
                    <a:pt x="8467" y="5996"/>
                    <a:pt x="9015" y="5657"/>
                  </a:cubicBezTo>
                  <a:cubicBezTo>
                    <a:pt x="10608" y="4672"/>
                    <a:pt x="10488" y="2222"/>
                    <a:pt x="9171" y="1209"/>
                  </a:cubicBezTo>
                  <a:cubicBezTo>
                    <a:pt x="9026" y="674"/>
                    <a:pt x="8615" y="447"/>
                    <a:pt x="8140" y="447"/>
                  </a:cubicBezTo>
                  <a:cubicBezTo>
                    <a:pt x="7708" y="447"/>
                    <a:pt x="7224" y="635"/>
                    <a:pt x="6839" y="948"/>
                  </a:cubicBezTo>
                  <a:cubicBezTo>
                    <a:pt x="6524" y="328"/>
                    <a:pt x="5891" y="0"/>
                    <a:pt x="5258"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9"/>
            <p:cNvSpPr/>
            <p:nvPr/>
          </p:nvSpPr>
          <p:spPr>
            <a:xfrm>
              <a:off x="3733853" y="3264229"/>
              <a:ext cx="467130" cy="270989"/>
            </a:xfrm>
            <a:custGeom>
              <a:avLst/>
              <a:gdLst/>
              <a:ahLst/>
              <a:cxnLst/>
              <a:rect l="l" t="t" r="r" b="b"/>
              <a:pathLst>
                <a:path w="14192" h="8233" extrusionOk="0">
                  <a:moveTo>
                    <a:pt x="5497" y="0"/>
                  </a:moveTo>
                  <a:cubicBezTo>
                    <a:pt x="4854" y="0"/>
                    <a:pt x="4230" y="484"/>
                    <a:pt x="3788" y="885"/>
                  </a:cubicBezTo>
                  <a:cubicBezTo>
                    <a:pt x="3650" y="1009"/>
                    <a:pt x="3517" y="1142"/>
                    <a:pt x="3387" y="1277"/>
                  </a:cubicBezTo>
                  <a:cubicBezTo>
                    <a:pt x="2460" y="1974"/>
                    <a:pt x="1640" y="3089"/>
                    <a:pt x="1205" y="3733"/>
                  </a:cubicBezTo>
                  <a:cubicBezTo>
                    <a:pt x="553" y="4697"/>
                    <a:pt x="0" y="5627"/>
                    <a:pt x="335" y="6812"/>
                  </a:cubicBezTo>
                  <a:cubicBezTo>
                    <a:pt x="535" y="7517"/>
                    <a:pt x="988" y="7823"/>
                    <a:pt x="1485" y="7823"/>
                  </a:cubicBezTo>
                  <a:cubicBezTo>
                    <a:pt x="1717" y="7823"/>
                    <a:pt x="1959" y="7756"/>
                    <a:pt x="2190" y="7632"/>
                  </a:cubicBezTo>
                  <a:cubicBezTo>
                    <a:pt x="2490" y="8066"/>
                    <a:pt x="2997" y="8233"/>
                    <a:pt x="3585" y="8233"/>
                  </a:cubicBezTo>
                  <a:cubicBezTo>
                    <a:pt x="4647" y="8233"/>
                    <a:pt x="5971" y="7687"/>
                    <a:pt x="6809" y="7184"/>
                  </a:cubicBezTo>
                  <a:cubicBezTo>
                    <a:pt x="7208" y="7817"/>
                    <a:pt x="7807" y="8101"/>
                    <a:pt x="8446" y="8101"/>
                  </a:cubicBezTo>
                  <a:cubicBezTo>
                    <a:pt x="9072" y="8101"/>
                    <a:pt x="9736" y="7829"/>
                    <a:pt x="10290" y="7343"/>
                  </a:cubicBezTo>
                  <a:cubicBezTo>
                    <a:pt x="10715" y="7606"/>
                    <a:pt x="11179" y="7734"/>
                    <a:pt x="11633" y="7734"/>
                  </a:cubicBezTo>
                  <a:cubicBezTo>
                    <a:pt x="12569" y="7734"/>
                    <a:pt x="13464" y="7190"/>
                    <a:pt x="13897" y="6169"/>
                  </a:cubicBezTo>
                  <a:cubicBezTo>
                    <a:pt x="14192" y="5474"/>
                    <a:pt x="14145" y="4719"/>
                    <a:pt x="13617" y="4154"/>
                  </a:cubicBezTo>
                  <a:cubicBezTo>
                    <a:pt x="13196" y="3704"/>
                    <a:pt x="12569" y="3570"/>
                    <a:pt x="11937" y="3570"/>
                  </a:cubicBezTo>
                  <a:cubicBezTo>
                    <a:pt x="11701" y="3570"/>
                    <a:pt x="11464" y="3589"/>
                    <a:pt x="11236" y="3616"/>
                  </a:cubicBezTo>
                  <a:cubicBezTo>
                    <a:pt x="11151" y="2183"/>
                    <a:pt x="10037" y="1512"/>
                    <a:pt x="8782" y="1512"/>
                  </a:cubicBezTo>
                  <a:cubicBezTo>
                    <a:pt x="8289" y="1512"/>
                    <a:pt x="7775" y="1615"/>
                    <a:pt x="7293" y="1816"/>
                  </a:cubicBezTo>
                  <a:cubicBezTo>
                    <a:pt x="7047" y="1063"/>
                    <a:pt x="6659" y="316"/>
                    <a:pt x="5871" y="59"/>
                  </a:cubicBezTo>
                  <a:cubicBezTo>
                    <a:pt x="5746" y="18"/>
                    <a:pt x="5621" y="0"/>
                    <a:pt x="549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9"/>
            <p:cNvSpPr/>
            <p:nvPr/>
          </p:nvSpPr>
          <p:spPr>
            <a:xfrm>
              <a:off x="3954970" y="3920875"/>
              <a:ext cx="491421" cy="273194"/>
            </a:xfrm>
            <a:custGeom>
              <a:avLst/>
              <a:gdLst/>
              <a:ahLst/>
              <a:cxnLst/>
              <a:rect l="l" t="t" r="r" b="b"/>
              <a:pathLst>
                <a:path w="14930" h="8300" extrusionOk="0">
                  <a:moveTo>
                    <a:pt x="7506" y="0"/>
                  </a:moveTo>
                  <a:cubicBezTo>
                    <a:pt x="7372" y="0"/>
                    <a:pt x="7233" y="13"/>
                    <a:pt x="7089" y="39"/>
                  </a:cubicBezTo>
                  <a:cubicBezTo>
                    <a:pt x="6216" y="196"/>
                    <a:pt x="5682" y="1003"/>
                    <a:pt x="5515" y="1834"/>
                  </a:cubicBezTo>
                  <a:cubicBezTo>
                    <a:pt x="5162" y="1700"/>
                    <a:pt x="4786" y="1635"/>
                    <a:pt x="4409" y="1635"/>
                  </a:cubicBezTo>
                  <a:cubicBezTo>
                    <a:pt x="3809" y="1635"/>
                    <a:pt x="3205" y="1800"/>
                    <a:pt x="2680" y="2119"/>
                  </a:cubicBezTo>
                  <a:cubicBezTo>
                    <a:pt x="1823" y="2637"/>
                    <a:pt x="1817" y="3398"/>
                    <a:pt x="2222" y="4041"/>
                  </a:cubicBezTo>
                  <a:cubicBezTo>
                    <a:pt x="1067" y="4442"/>
                    <a:pt x="1" y="5322"/>
                    <a:pt x="965" y="6606"/>
                  </a:cubicBezTo>
                  <a:cubicBezTo>
                    <a:pt x="1514" y="7338"/>
                    <a:pt x="2328" y="7643"/>
                    <a:pt x="3170" y="7643"/>
                  </a:cubicBezTo>
                  <a:cubicBezTo>
                    <a:pt x="3870" y="7643"/>
                    <a:pt x="4589" y="7432"/>
                    <a:pt x="5191" y="7080"/>
                  </a:cubicBezTo>
                  <a:cubicBezTo>
                    <a:pt x="5885" y="7859"/>
                    <a:pt x="6948" y="8299"/>
                    <a:pt x="7962" y="8299"/>
                  </a:cubicBezTo>
                  <a:cubicBezTo>
                    <a:pt x="8873" y="8299"/>
                    <a:pt x="9745" y="7944"/>
                    <a:pt x="10276" y="7160"/>
                  </a:cubicBezTo>
                  <a:cubicBezTo>
                    <a:pt x="10738" y="7527"/>
                    <a:pt x="11241" y="7702"/>
                    <a:pt x="11738" y="7702"/>
                  </a:cubicBezTo>
                  <a:cubicBezTo>
                    <a:pt x="12620" y="7702"/>
                    <a:pt x="13487" y="7154"/>
                    <a:pt x="14089" y="6165"/>
                  </a:cubicBezTo>
                  <a:cubicBezTo>
                    <a:pt x="14930" y="4785"/>
                    <a:pt x="14612" y="3052"/>
                    <a:pt x="13067" y="2844"/>
                  </a:cubicBezTo>
                  <a:cubicBezTo>
                    <a:pt x="13219" y="1382"/>
                    <a:pt x="11687" y="514"/>
                    <a:pt x="10414" y="514"/>
                  </a:cubicBezTo>
                  <a:cubicBezTo>
                    <a:pt x="9888" y="514"/>
                    <a:pt x="9407" y="662"/>
                    <a:pt x="9106" y="978"/>
                  </a:cubicBezTo>
                  <a:cubicBezTo>
                    <a:pt x="8757" y="354"/>
                    <a:pt x="8209" y="0"/>
                    <a:pt x="7506"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9"/>
            <p:cNvSpPr/>
            <p:nvPr/>
          </p:nvSpPr>
          <p:spPr>
            <a:xfrm>
              <a:off x="4207263" y="3044384"/>
              <a:ext cx="495634" cy="220794"/>
            </a:xfrm>
            <a:custGeom>
              <a:avLst/>
              <a:gdLst/>
              <a:ahLst/>
              <a:cxnLst/>
              <a:rect l="l" t="t" r="r" b="b"/>
              <a:pathLst>
                <a:path w="15058" h="6708" extrusionOk="0">
                  <a:moveTo>
                    <a:pt x="7953" y="1"/>
                  </a:moveTo>
                  <a:cubicBezTo>
                    <a:pt x="7931" y="1"/>
                    <a:pt x="7910" y="1"/>
                    <a:pt x="7888" y="2"/>
                  </a:cubicBezTo>
                  <a:cubicBezTo>
                    <a:pt x="6705" y="34"/>
                    <a:pt x="5514" y="675"/>
                    <a:pt x="4989" y="1731"/>
                  </a:cubicBezTo>
                  <a:cubicBezTo>
                    <a:pt x="4663" y="1540"/>
                    <a:pt x="4312" y="1452"/>
                    <a:pt x="3968" y="1452"/>
                  </a:cubicBezTo>
                  <a:cubicBezTo>
                    <a:pt x="3066" y="1452"/>
                    <a:pt x="2210" y="2056"/>
                    <a:pt x="1973" y="3014"/>
                  </a:cubicBezTo>
                  <a:cubicBezTo>
                    <a:pt x="1759" y="2950"/>
                    <a:pt x="1531" y="2909"/>
                    <a:pt x="1314" y="2909"/>
                  </a:cubicBezTo>
                  <a:cubicBezTo>
                    <a:pt x="886" y="2909"/>
                    <a:pt x="501" y="3070"/>
                    <a:pt x="348" y="3537"/>
                  </a:cubicBezTo>
                  <a:cubicBezTo>
                    <a:pt x="0" y="4596"/>
                    <a:pt x="818" y="5381"/>
                    <a:pt x="1809" y="5476"/>
                  </a:cubicBezTo>
                  <a:cubicBezTo>
                    <a:pt x="2219" y="5515"/>
                    <a:pt x="2668" y="5583"/>
                    <a:pt x="3092" y="5583"/>
                  </a:cubicBezTo>
                  <a:cubicBezTo>
                    <a:pt x="3196" y="5583"/>
                    <a:pt x="3299" y="5579"/>
                    <a:pt x="3399" y="5569"/>
                  </a:cubicBezTo>
                  <a:cubicBezTo>
                    <a:pt x="3583" y="5552"/>
                    <a:pt x="3741" y="5486"/>
                    <a:pt x="3886" y="5486"/>
                  </a:cubicBezTo>
                  <a:cubicBezTo>
                    <a:pt x="3995" y="5486"/>
                    <a:pt x="4095" y="5524"/>
                    <a:pt x="4192" y="5648"/>
                  </a:cubicBezTo>
                  <a:cubicBezTo>
                    <a:pt x="4341" y="5840"/>
                    <a:pt x="4479" y="6051"/>
                    <a:pt x="4685" y="6186"/>
                  </a:cubicBezTo>
                  <a:cubicBezTo>
                    <a:pt x="5092" y="6455"/>
                    <a:pt x="5565" y="6578"/>
                    <a:pt x="6040" y="6578"/>
                  </a:cubicBezTo>
                  <a:cubicBezTo>
                    <a:pt x="6647" y="6578"/>
                    <a:pt x="7257" y="6378"/>
                    <a:pt x="7739" y="6021"/>
                  </a:cubicBezTo>
                  <a:cubicBezTo>
                    <a:pt x="8219" y="6481"/>
                    <a:pt x="8851" y="6708"/>
                    <a:pt x="9481" y="6708"/>
                  </a:cubicBezTo>
                  <a:cubicBezTo>
                    <a:pt x="10299" y="6708"/>
                    <a:pt x="11113" y="6325"/>
                    <a:pt x="11586" y="5574"/>
                  </a:cubicBezTo>
                  <a:cubicBezTo>
                    <a:pt x="11800" y="5616"/>
                    <a:pt x="12022" y="5638"/>
                    <a:pt x="12245" y="5638"/>
                  </a:cubicBezTo>
                  <a:cubicBezTo>
                    <a:pt x="13228" y="5638"/>
                    <a:pt x="14218" y="5208"/>
                    <a:pt x="14571" y="4213"/>
                  </a:cubicBezTo>
                  <a:cubicBezTo>
                    <a:pt x="15057" y="2847"/>
                    <a:pt x="13790" y="2249"/>
                    <a:pt x="12652" y="2153"/>
                  </a:cubicBezTo>
                  <a:cubicBezTo>
                    <a:pt x="12605" y="1507"/>
                    <a:pt x="12213" y="1020"/>
                    <a:pt x="11506" y="782"/>
                  </a:cubicBezTo>
                  <a:cubicBezTo>
                    <a:pt x="11317" y="718"/>
                    <a:pt x="11085" y="685"/>
                    <a:pt x="10839" y="685"/>
                  </a:cubicBezTo>
                  <a:cubicBezTo>
                    <a:pt x="10433" y="685"/>
                    <a:pt x="9990" y="775"/>
                    <a:pt x="9650" y="967"/>
                  </a:cubicBezTo>
                  <a:cubicBezTo>
                    <a:pt x="9559" y="305"/>
                    <a:pt x="8664" y="1"/>
                    <a:pt x="795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9"/>
            <p:cNvSpPr/>
            <p:nvPr/>
          </p:nvSpPr>
          <p:spPr>
            <a:xfrm>
              <a:off x="4105985" y="4306499"/>
              <a:ext cx="501592" cy="218918"/>
            </a:xfrm>
            <a:custGeom>
              <a:avLst/>
              <a:gdLst/>
              <a:ahLst/>
              <a:cxnLst/>
              <a:rect l="l" t="t" r="r" b="b"/>
              <a:pathLst>
                <a:path w="15239" h="6651" extrusionOk="0">
                  <a:moveTo>
                    <a:pt x="11100" y="0"/>
                  </a:moveTo>
                  <a:cubicBezTo>
                    <a:pt x="10114" y="0"/>
                    <a:pt x="9213" y="567"/>
                    <a:pt x="8741" y="1436"/>
                  </a:cubicBezTo>
                  <a:cubicBezTo>
                    <a:pt x="8046" y="884"/>
                    <a:pt x="7134" y="594"/>
                    <a:pt x="6265" y="594"/>
                  </a:cubicBezTo>
                  <a:cubicBezTo>
                    <a:pt x="5041" y="594"/>
                    <a:pt x="3903" y="1168"/>
                    <a:pt x="3574" y="2391"/>
                  </a:cubicBezTo>
                  <a:cubicBezTo>
                    <a:pt x="3313" y="2212"/>
                    <a:pt x="3031" y="2132"/>
                    <a:pt x="2749" y="2132"/>
                  </a:cubicBezTo>
                  <a:cubicBezTo>
                    <a:pt x="1384" y="2132"/>
                    <a:pt x="0" y="4009"/>
                    <a:pt x="861" y="5589"/>
                  </a:cubicBezTo>
                  <a:cubicBezTo>
                    <a:pt x="1010" y="5863"/>
                    <a:pt x="1842" y="6222"/>
                    <a:pt x="2323" y="6376"/>
                  </a:cubicBezTo>
                  <a:cubicBezTo>
                    <a:pt x="2714" y="6501"/>
                    <a:pt x="3132" y="6544"/>
                    <a:pt x="3557" y="6544"/>
                  </a:cubicBezTo>
                  <a:cubicBezTo>
                    <a:pt x="4181" y="6544"/>
                    <a:pt x="4819" y="6451"/>
                    <a:pt x="5403" y="6390"/>
                  </a:cubicBezTo>
                  <a:cubicBezTo>
                    <a:pt x="5862" y="6342"/>
                    <a:pt x="6316" y="6321"/>
                    <a:pt x="6769" y="6321"/>
                  </a:cubicBezTo>
                  <a:cubicBezTo>
                    <a:pt x="7496" y="6321"/>
                    <a:pt x="8220" y="6374"/>
                    <a:pt x="8957" y="6449"/>
                  </a:cubicBezTo>
                  <a:cubicBezTo>
                    <a:pt x="10101" y="6565"/>
                    <a:pt x="11237" y="6637"/>
                    <a:pt x="12386" y="6650"/>
                  </a:cubicBezTo>
                  <a:cubicBezTo>
                    <a:pt x="12404" y="6651"/>
                    <a:pt x="12422" y="6651"/>
                    <a:pt x="12440" y="6651"/>
                  </a:cubicBezTo>
                  <a:cubicBezTo>
                    <a:pt x="13229" y="6651"/>
                    <a:pt x="13873" y="6439"/>
                    <a:pt x="14377" y="5809"/>
                  </a:cubicBezTo>
                  <a:cubicBezTo>
                    <a:pt x="15239" y="4734"/>
                    <a:pt x="14556" y="3599"/>
                    <a:pt x="13488" y="3234"/>
                  </a:cubicBezTo>
                  <a:cubicBezTo>
                    <a:pt x="13877" y="1910"/>
                    <a:pt x="13402" y="631"/>
                    <a:pt x="11939" y="139"/>
                  </a:cubicBezTo>
                  <a:cubicBezTo>
                    <a:pt x="11658" y="45"/>
                    <a:pt x="11375" y="0"/>
                    <a:pt x="11100"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9"/>
            <p:cNvSpPr/>
            <p:nvPr/>
          </p:nvSpPr>
          <p:spPr>
            <a:xfrm>
              <a:off x="3883084" y="3977027"/>
              <a:ext cx="51874" cy="50097"/>
            </a:xfrm>
            <a:custGeom>
              <a:avLst/>
              <a:gdLst/>
              <a:ahLst/>
              <a:cxnLst/>
              <a:rect l="l" t="t" r="r" b="b"/>
              <a:pathLst>
                <a:path w="1576" h="1522" extrusionOk="0">
                  <a:moveTo>
                    <a:pt x="859" y="0"/>
                  </a:moveTo>
                  <a:cubicBezTo>
                    <a:pt x="711" y="0"/>
                    <a:pt x="526" y="408"/>
                    <a:pt x="526" y="408"/>
                  </a:cubicBezTo>
                  <a:cubicBezTo>
                    <a:pt x="526" y="408"/>
                    <a:pt x="475" y="405"/>
                    <a:pt x="407" y="405"/>
                  </a:cubicBezTo>
                  <a:cubicBezTo>
                    <a:pt x="269" y="405"/>
                    <a:pt x="62" y="416"/>
                    <a:pt x="50" y="485"/>
                  </a:cubicBezTo>
                  <a:cubicBezTo>
                    <a:pt x="33" y="589"/>
                    <a:pt x="234" y="860"/>
                    <a:pt x="234" y="860"/>
                  </a:cubicBezTo>
                  <a:cubicBezTo>
                    <a:pt x="234" y="860"/>
                    <a:pt x="1" y="1268"/>
                    <a:pt x="119" y="1315"/>
                  </a:cubicBezTo>
                  <a:cubicBezTo>
                    <a:pt x="134" y="1322"/>
                    <a:pt x="155" y="1325"/>
                    <a:pt x="180" y="1325"/>
                  </a:cubicBezTo>
                  <a:cubicBezTo>
                    <a:pt x="336" y="1325"/>
                    <a:pt x="637" y="1209"/>
                    <a:pt x="637" y="1209"/>
                  </a:cubicBezTo>
                  <a:cubicBezTo>
                    <a:pt x="637" y="1209"/>
                    <a:pt x="940" y="1521"/>
                    <a:pt x="1097" y="1521"/>
                  </a:cubicBezTo>
                  <a:cubicBezTo>
                    <a:pt x="1112" y="1521"/>
                    <a:pt x="1125" y="1518"/>
                    <a:pt x="1137" y="1512"/>
                  </a:cubicBezTo>
                  <a:cubicBezTo>
                    <a:pt x="1271" y="1442"/>
                    <a:pt x="1195" y="956"/>
                    <a:pt x="1195" y="956"/>
                  </a:cubicBezTo>
                  <a:cubicBezTo>
                    <a:pt x="1195" y="956"/>
                    <a:pt x="1541" y="727"/>
                    <a:pt x="1558" y="623"/>
                  </a:cubicBezTo>
                  <a:cubicBezTo>
                    <a:pt x="1575" y="520"/>
                    <a:pt x="1044" y="426"/>
                    <a:pt x="1044" y="426"/>
                  </a:cubicBezTo>
                  <a:cubicBezTo>
                    <a:pt x="1044" y="426"/>
                    <a:pt x="1039" y="5"/>
                    <a:pt x="861" y="0"/>
                  </a:cubicBezTo>
                  <a:cubicBezTo>
                    <a:pt x="861" y="0"/>
                    <a:pt x="860" y="0"/>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9"/>
            <p:cNvSpPr/>
            <p:nvPr/>
          </p:nvSpPr>
          <p:spPr>
            <a:xfrm>
              <a:off x="4720736" y="3296117"/>
              <a:ext cx="51874" cy="50162"/>
            </a:xfrm>
            <a:custGeom>
              <a:avLst/>
              <a:gdLst/>
              <a:ahLst/>
              <a:cxnLst/>
              <a:rect l="l" t="t" r="r" b="b"/>
              <a:pathLst>
                <a:path w="1576" h="1524" extrusionOk="0">
                  <a:moveTo>
                    <a:pt x="860" y="0"/>
                  </a:moveTo>
                  <a:cubicBezTo>
                    <a:pt x="711" y="0"/>
                    <a:pt x="526" y="408"/>
                    <a:pt x="526" y="408"/>
                  </a:cubicBezTo>
                  <a:cubicBezTo>
                    <a:pt x="526" y="408"/>
                    <a:pt x="475" y="405"/>
                    <a:pt x="407" y="405"/>
                  </a:cubicBezTo>
                  <a:cubicBezTo>
                    <a:pt x="270" y="405"/>
                    <a:pt x="62" y="416"/>
                    <a:pt x="50" y="484"/>
                  </a:cubicBezTo>
                  <a:cubicBezTo>
                    <a:pt x="33" y="589"/>
                    <a:pt x="234" y="860"/>
                    <a:pt x="234" y="860"/>
                  </a:cubicBezTo>
                  <a:cubicBezTo>
                    <a:pt x="234" y="860"/>
                    <a:pt x="1" y="1269"/>
                    <a:pt x="119" y="1316"/>
                  </a:cubicBezTo>
                  <a:cubicBezTo>
                    <a:pt x="135" y="1323"/>
                    <a:pt x="156" y="1326"/>
                    <a:pt x="180" y="1326"/>
                  </a:cubicBezTo>
                  <a:cubicBezTo>
                    <a:pt x="337" y="1326"/>
                    <a:pt x="636" y="1211"/>
                    <a:pt x="636" y="1211"/>
                  </a:cubicBezTo>
                  <a:cubicBezTo>
                    <a:pt x="636" y="1211"/>
                    <a:pt x="941" y="1523"/>
                    <a:pt x="1097" y="1523"/>
                  </a:cubicBezTo>
                  <a:cubicBezTo>
                    <a:pt x="1111" y="1523"/>
                    <a:pt x="1124" y="1520"/>
                    <a:pt x="1136" y="1514"/>
                  </a:cubicBezTo>
                  <a:cubicBezTo>
                    <a:pt x="1271" y="1444"/>
                    <a:pt x="1195" y="957"/>
                    <a:pt x="1195" y="957"/>
                  </a:cubicBezTo>
                  <a:cubicBezTo>
                    <a:pt x="1195" y="957"/>
                    <a:pt x="1540" y="728"/>
                    <a:pt x="1558" y="625"/>
                  </a:cubicBezTo>
                  <a:cubicBezTo>
                    <a:pt x="1575" y="521"/>
                    <a:pt x="1045" y="428"/>
                    <a:pt x="1045" y="428"/>
                  </a:cubicBezTo>
                  <a:cubicBezTo>
                    <a:pt x="1045" y="428"/>
                    <a:pt x="1038" y="5"/>
                    <a:pt x="862" y="0"/>
                  </a:cubicBezTo>
                  <a:cubicBezTo>
                    <a:pt x="861" y="0"/>
                    <a:pt x="860" y="0"/>
                    <a:pt x="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9"/>
            <p:cNvSpPr/>
            <p:nvPr/>
          </p:nvSpPr>
          <p:spPr>
            <a:xfrm>
              <a:off x="4072904" y="3067326"/>
              <a:ext cx="71755" cy="69418"/>
            </a:xfrm>
            <a:custGeom>
              <a:avLst/>
              <a:gdLst/>
              <a:ahLst/>
              <a:cxnLst/>
              <a:rect l="l" t="t" r="r" b="b"/>
              <a:pathLst>
                <a:path w="2180" h="2109" extrusionOk="0">
                  <a:moveTo>
                    <a:pt x="1188" y="1"/>
                  </a:moveTo>
                  <a:cubicBezTo>
                    <a:pt x="982" y="1"/>
                    <a:pt x="727" y="563"/>
                    <a:pt x="727" y="563"/>
                  </a:cubicBezTo>
                  <a:cubicBezTo>
                    <a:pt x="727" y="563"/>
                    <a:pt x="657" y="560"/>
                    <a:pt x="562" y="560"/>
                  </a:cubicBezTo>
                  <a:cubicBezTo>
                    <a:pt x="372" y="560"/>
                    <a:pt x="83" y="575"/>
                    <a:pt x="67" y="670"/>
                  </a:cubicBezTo>
                  <a:cubicBezTo>
                    <a:pt x="43" y="813"/>
                    <a:pt x="320" y="1190"/>
                    <a:pt x="320" y="1190"/>
                  </a:cubicBezTo>
                  <a:cubicBezTo>
                    <a:pt x="320" y="1190"/>
                    <a:pt x="0" y="1757"/>
                    <a:pt x="161" y="1822"/>
                  </a:cubicBezTo>
                  <a:cubicBezTo>
                    <a:pt x="183" y="1831"/>
                    <a:pt x="211" y="1835"/>
                    <a:pt x="245" y="1835"/>
                  </a:cubicBezTo>
                  <a:cubicBezTo>
                    <a:pt x="462" y="1835"/>
                    <a:pt x="878" y="1676"/>
                    <a:pt x="878" y="1676"/>
                  </a:cubicBezTo>
                  <a:cubicBezTo>
                    <a:pt x="878" y="1676"/>
                    <a:pt x="1299" y="2109"/>
                    <a:pt x="1514" y="2109"/>
                  </a:cubicBezTo>
                  <a:cubicBezTo>
                    <a:pt x="1535" y="2109"/>
                    <a:pt x="1553" y="2105"/>
                    <a:pt x="1569" y="2097"/>
                  </a:cubicBezTo>
                  <a:cubicBezTo>
                    <a:pt x="1756" y="1998"/>
                    <a:pt x="1650" y="1325"/>
                    <a:pt x="1650" y="1325"/>
                  </a:cubicBezTo>
                  <a:cubicBezTo>
                    <a:pt x="1650" y="1325"/>
                    <a:pt x="2129" y="1008"/>
                    <a:pt x="2155" y="865"/>
                  </a:cubicBezTo>
                  <a:cubicBezTo>
                    <a:pt x="2179" y="721"/>
                    <a:pt x="1443" y="590"/>
                    <a:pt x="1443" y="590"/>
                  </a:cubicBezTo>
                  <a:cubicBezTo>
                    <a:pt x="1443" y="590"/>
                    <a:pt x="1436" y="7"/>
                    <a:pt x="1191" y="1"/>
                  </a:cubicBezTo>
                  <a:cubicBezTo>
                    <a:pt x="1190" y="1"/>
                    <a:pt x="1189" y="1"/>
                    <a:pt x="1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a:off x="4001676" y="3143326"/>
              <a:ext cx="45324" cy="43909"/>
            </a:xfrm>
            <a:custGeom>
              <a:avLst/>
              <a:gdLst/>
              <a:ahLst/>
              <a:cxnLst/>
              <a:rect l="l" t="t" r="r" b="b"/>
              <a:pathLst>
                <a:path w="1377" h="1334" extrusionOk="0">
                  <a:moveTo>
                    <a:pt x="752" y="0"/>
                  </a:moveTo>
                  <a:cubicBezTo>
                    <a:pt x="621" y="0"/>
                    <a:pt x="460" y="356"/>
                    <a:pt x="460" y="356"/>
                  </a:cubicBezTo>
                  <a:cubicBezTo>
                    <a:pt x="460" y="356"/>
                    <a:pt x="416" y="353"/>
                    <a:pt x="356" y="353"/>
                  </a:cubicBezTo>
                  <a:cubicBezTo>
                    <a:pt x="236" y="353"/>
                    <a:pt x="53" y="363"/>
                    <a:pt x="43" y="424"/>
                  </a:cubicBezTo>
                  <a:cubicBezTo>
                    <a:pt x="29" y="514"/>
                    <a:pt x="204" y="753"/>
                    <a:pt x="204" y="753"/>
                  </a:cubicBezTo>
                  <a:cubicBezTo>
                    <a:pt x="204" y="753"/>
                    <a:pt x="0" y="1110"/>
                    <a:pt x="104" y="1152"/>
                  </a:cubicBezTo>
                  <a:cubicBezTo>
                    <a:pt x="118" y="1157"/>
                    <a:pt x="136" y="1160"/>
                    <a:pt x="158" y="1160"/>
                  </a:cubicBezTo>
                  <a:cubicBezTo>
                    <a:pt x="295" y="1160"/>
                    <a:pt x="557" y="1060"/>
                    <a:pt x="557" y="1060"/>
                  </a:cubicBezTo>
                  <a:cubicBezTo>
                    <a:pt x="557" y="1060"/>
                    <a:pt x="824" y="1334"/>
                    <a:pt x="960" y="1334"/>
                  </a:cubicBezTo>
                  <a:cubicBezTo>
                    <a:pt x="972" y="1334"/>
                    <a:pt x="984" y="1331"/>
                    <a:pt x="994" y="1326"/>
                  </a:cubicBezTo>
                  <a:cubicBezTo>
                    <a:pt x="1112" y="1263"/>
                    <a:pt x="1045" y="838"/>
                    <a:pt x="1045" y="838"/>
                  </a:cubicBezTo>
                  <a:cubicBezTo>
                    <a:pt x="1045" y="838"/>
                    <a:pt x="1348" y="637"/>
                    <a:pt x="1362" y="546"/>
                  </a:cubicBezTo>
                  <a:cubicBezTo>
                    <a:pt x="1377" y="456"/>
                    <a:pt x="913" y="374"/>
                    <a:pt x="913" y="374"/>
                  </a:cubicBezTo>
                  <a:cubicBezTo>
                    <a:pt x="913" y="374"/>
                    <a:pt x="909" y="4"/>
                    <a:pt x="753" y="0"/>
                  </a:cubicBezTo>
                  <a:cubicBezTo>
                    <a:pt x="753" y="0"/>
                    <a:pt x="75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a:off x="4083075" y="3207444"/>
              <a:ext cx="44962" cy="43843"/>
            </a:xfrm>
            <a:custGeom>
              <a:avLst/>
              <a:gdLst/>
              <a:ahLst/>
              <a:cxnLst/>
              <a:rect l="l" t="t" r="r" b="b"/>
              <a:pathLst>
                <a:path w="1366" h="1332" extrusionOk="0">
                  <a:moveTo>
                    <a:pt x="502" y="0"/>
                  </a:moveTo>
                  <a:cubicBezTo>
                    <a:pt x="489" y="0"/>
                    <a:pt x="475" y="3"/>
                    <a:pt x="461" y="10"/>
                  </a:cubicBezTo>
                  <a:cubicBezTo>
                    <a:pt x="344" y="69"/>
                    <a:pt x="367" y="462"/>
                    <a:pt x="367" y="462"/>
                  </a:cubicBezTo>
                  <a:cubicBezTo>
                    <a:pt x="367" y="462"/>
                    <a:pt x="1" y="628"/>
                    <a:pt x="29" y="715"/>
                  </a:cubicBezTo>
                  <a:cubicBezTo>
                    <a:pt x="58" y="804"/>
                    <a:pt x="324" y="931"/>
                    <a:pt x="324" y="931"/>
                  </a:cubicBezTo>
                  <a:cubicBezTo>
                    <a:pt x="324" y="931"/>
                    <a:pt x="312" y="1332"/>
                    <a:pt x="417" y="1332"/>
                  </a:cubicBezTo>
                  <a:cubicBezTo>
                    <a:pt x="418" y="1332"/>
                    <a:pt x="420" y="1332"/>
                    <a:pt x="421" y="1331"/>
                  </a:cubicBezTo>
                  <a:cubicBezTo>
                    <a:pt x="532" y="1321"/>
                    <a:pt x="780" y="1039"/>
                    <a:pt x="780" y="1039"/>
                  </a:cubicBezTo>
                  <a:cubicBezTo>
                    <a:pt x="780" y="1039"/>
                    <a:pt x="1005" y="1112"/>
                    <a:pt x="1160" y="1112"/>
                  </a:cubicBezTo>
                  <a:cubicBezTo>
                    <a:pt x="1220" y="1112"/>
                    <a:pt x="1269" y="1101"/>
                    <a:pt x="1290" y="1071"/>
                  </a:cubicBezTo>
                  <a:cubicBezTo>
                    <a:pt x="1366" y="960"/>
                    <a:pt x="1107" y="616"/>
                    <a:pt x="1107" y="616"/>
                  </a:cubicBezTo>
                  <a:cubicBezTo>
                    <a:pt x="1107" y="616"/>
                    <a:pt x="1283" y="298"/>
                    <a:pt x="1254" y="210"/>
                  </a:cubicBezTo>
                  <a:cubicBezTo>
                    <a:pt x="1247" y="190"/>
                    <a:pt x="1217" y="182"/>
                    <a:pt x="1176" y="182"/>
                  </a:cubicBezTo>
                  <a:cubicBezTo>
                    <a:pt x="1039" y="182"/>
                    <a:pt x="775" y="266"/>
                    <a:pt x="775" y="266"/>
                  </a:cubicBezTo>
                  <a:cubicBezTo>
                    <a:pt x="775" y="266"/>
                    <a:pt x="633"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9"/>
            <p:cNvSpPr/>
            <p:nvPr/>
          </p:nvSpPr>
          <p:spPr>
            <a:xfrm>
              <a:off x="4442539" y="4243869"/>
              <a:ext cx="39597" cy="38247"/>
            </a:xfrm>
            <a:custGeom>
              <a:avLst/>
              <a:gdLst/>
              <a:ahLst/>
              <a:cxnLst/>
              <a:rect l="l" t="t" r="r" b="b"/>
              <a:pathLst>
                <a:path w="1203" h="1162" extrusionOk="0">
                  <a:moveTo>
                    <a:pt x="656" y="1"/>
                  </a:moveTo>
                  <a:cubicBezTo>
                    <a:pt x="543" y="1"/>
                    <a:pt x="402" y="310"/>
                    <a:pt x="402" y="310"/>
                  </a:cubicBezTo>
                  <a:cubicBezTo>
                    <a:pt x="402" y="310"/>
                    <a:pt x="364" y="308"/>
                    <a:pt x="312" y="308"/>
                  </a:cubicBezTo>
                  <a:cubicBezTo>
                    <a:pt x="208" y="308"/>
                    <a:pt x="47" y="317"/>
                    <a:pt x="38" y="369"/>
                  </a:cubicBezTo>
                  <a:cubicBezTo>
                    <a:pt x="25" y="449"/>
                    <a:pt x="179" y="656"/>
                    <a:pt x="179" y="656"/>
                  </a:cubicBezTo>
                  <a:cubicBezTo>
                    <a:pt x="179" y="656"/>
                    <a:pt x="1" y="969"/>
                    <a:pt x="90" y="1005"/>
                  </a:cubicBezTo>
                  <a:cubicBezTo>
                    <a:pt x="102" y="1010"/>
                    <a:pt x="118" y="1012"/>
                    <a:pt x="137" y="1012"/>
                  </a:cubicBezTo>
                  <a:cubicBezTo>
                    <a:pt x="256" y="1012"/>
                    <a:pt x="485" y="924"/>
                    <a:pt x="485" y="924"/>
                  </a:cubicBezTo>
                  <a:cubicBezTo>
                    <a:pt x="485" y="924"/>
                    <a:pt x="717" y="1162"/>
                    <a:pt x="836" y="1162"/>
                  </a:cubicBezTo>
                  <a:cubicBezTo>
                    <a:pt x="848" y="1162"/>
                    <a:pt x="858" y="1160"/>
                    <a:pt x="867" y="1155"/>
                  </a:cubicBezTo>
                  <a:cubicBezTo>
                    <a:pt x="969" y="1101"/>
                    <a:pt x="911" y="729"/>
                    <a:pt x="911" y="729"/>
                  </a:cubicBezTo>
                  <a:cubicBezTo>
                    <a:pt x="911" y="729"/>
                    <a:pt x="1176" y="555"/>
                    <a:pt x="1188" y="475"/>
                  </a:cubicBezTo>
                  <a:cubicBezTo>
                    <a:pt x="1202" y="397"/>
                    <a:pt x="797" y="325"/>
                    <a:pt x="797" y="325"/>
                  </a:cubicBezTo>
                  <a:cubicBezTo>
                    <a:pt x="797" y="325"/>
                    <a:pt x="793" y="5"/>
                    <a:pt x="657" y="1"/>
                  </a:cubicBezTo>
                  <a:cubicBezTo>
                    <a:pt x="657" y="1"/>
                    <a:pt x="657"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a:off x="4557214" y="4274644"/>
              <a:ext cx="39564" cy="38214"/>
            </a:xfrm>
            <a:custGeom>
              <a:avLst/>
              <a:gdLst/>
              <a:ahLst/>
              <a:cxnLst/>
              <a:rect l="l" t="t" r="r" b="b"/>
              <a:pathLst>
                <a:path w="1202" h="1161" extrusionOk="0">
                  <a:moveTo>
                    <a:pt x="654" y="1"/>
                  </a:moveTo>
                  <a:cubicBezTo>
                    <a:pt x="541" y="1"/>
                    <a:pt x="400" y="310"/>
                    <a:pt x="400" y="310"/>
                  </a:cubicBezTo>
                  <a:cubicBezTo>
                    <a:pt x="400" y="310"/>
                    <a:pt x="360" y="308"/>
                    <a:pt x="307" y="308"/>
                  </a:cubicBezTo>
                  <a:cubicBezTo>
                    <a:pt x="202" y="308"/>
                    <a:pt x="47" y="317"/>
                    <a:pt x="38" y="369"/>
                  </a:cubicBezTo>
                  <a:cubicBezTo>
                    <a:pt x="25" y="449"/>
                    <a:pt x="177" y="655"/>
                    <a:pt x="177" y="655"/>
                  </a:cubicBezTo>
                  <a:cubicBezTo>
                    <a:pt x="177" y="655"/>
                    <a:pt x="0" y="968"/>
                    <a:pt x="90" y="1003"/>
                  </a:cubicBezTo>
                  <a:cubicBezTo>
                    <a:pt x="102" y="1008"/>
                    <a:pt x="118" y="1010"/>
                    <a:pt x="136" y="1010"/>
                  </a:cubicBezTo>
                  <a:cubicBezTo>
                    <a:pt x="256" y="1010"/>
                    <a:pt x="484" y="922"/>
                    <a:pt x="484" y="922"/>
                  </a:cubicBezTo>
                  <a:cubicBezTo>
                    <a:pt x="484" y="922"/>
                    <a:pt x="716" y="1161"/>
                    <a:pt x="836" y="1161"/>
                  </a:cubicBezTo>
                  <a:cubicBezTo>
                    <a:pt x="847" y="1161"/>
                    <a:pt x="857" y="1159"/>
                    <a:pt x="866" y="1154"/>
                  </a:cubicBezTo>
                  <a:cubicBezTo>
                    <a:pt x="968" y="1099"/>
                    <a:pt x="910" y="729"/>
                    <a:pt x="910" y="729"/>
                  </a:cubicBezTo>
                  <a:cubicBezTo>
                    <a:pt x="910" y="729"/>
                    <a:pt x="1175" y="554"/>
                    <a:pt x="1188" y="475"/>
                  </a:cubicBezTo>
                  <a:cubicBezTo>
                    <a:pt x="1201" y="397"/>
                    <a:pt x="795" y="325"/>
                    <a:pt x="795" y="325"/>
                  </a:cubicBezTo>
                  <a:cubicBezTo>
                    <a:pt x="795" y="325"/>
                    <a:pt x="792" y="5"/>
                    <a:pt x="656" y="1"/>
                  </a:cubicBezTo>
                  <a:cubicBezTo>
                    <a:pt x="655" y="1"/>
                    <a:pt x="655"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p:nvPr/>
          </p:nvSpPr>
          <p:spPr>
            <a:xfrm>
              <a:off x="4478614" y="4147494"/>
              <a:ext cx="61255" cy="59214"/>
            </a:xfrm>
            <a:custGeom>
              <a:avLst/>
              <a:gdLst/>
              <a:ahLst/>
              <a:cxnLst/>
              <a:rect l="l" t="t" r="r" b="b"/>
              <a:pathLst>
                <a:path w="1861" h="1799" extrusionOk="0">
                  <a:moveTo>
                    <a:pt x="1015" y="1"/>
                  </a:moveTo>
                  <a:cubicBezTo>
                    <a:pt x="839" y="1"/>
                    <a:pt x="621" y="480"/>
                    <a:pt x="621" y="480"/>
                  </a:cubicBezTo>
                  <a:cubicBezTo>
                    <a:pt x="621" y="480"/>
                    <a:pt x="560" y="477"/>
                    <a:pt x="478" y="477"/>
                  </a:cubicBezTo>
                  <a:cubicBezTo>
                    <a:pt x="316" y="477"/>
                    <a:pt x="72" y="491"/>
                    <a:pt x="58" y="572"/>
                  </a:cubicBezTo>
                  <a:cubicBezTo>
                    <a:pt x="38" y="694"/>
                    <a:pt x="275" y="1017"/>
                    <a:pt x="275" y="1017"/>
                  </a:cubicBezTo>
                  <a:cubicBezTo>
                    <a:pt x="275" y="1017"/>
                    <a:pt x="1" y="1499"/>
                    <a:pt x="139" y="1555"/>
                  </a:cubicBezTo>
                  <a:cubicBezTo>
                    <a:pt x="158" y="1562"/>
                    <a:pt x="182" y="1566"/>
                    <a:pt x="211" y="1566"/>
                  </a:cubicBezTo>
                  <a:cubicBezTo>
                    <a:pt x="396" y="1566"/>
                    <a:pt x="751" y="1430"/>
                    <a:pt x="751" y="1430"/>
                  </a:cubicBezTo>
                  <a:cubicBezTo>
                    <a:pt x="751" y="1430"/>
                    <a:pt x="1111" y="1798"/>
                    <a:pt x="1295" y="1798"/>
                  </a:cubicBezTo>
                  <a:cubicBezTo>
                    <a:pt x="1312" y="1798"/>
                    <a:pt x="1328" y="1795"/>
                    <a:pt x="1341" y="1788"/>
                  </a:cubicBezTo>
                  <a:cubicBezTo>
                    <a:pt x="1501" y="1704"/>
                    <a:pt x="1411" y="1129"/>
                    <a:pt x="1411" y="1129"/>
                  </a:cubicBezTo>
                  <a:cubicBezTo>
                    <a:pt x="1411" y="1129"/>
                    <a:pt x="1820" y="858"/>
                    <a:pt x="1840" y="737"/>
                  </a:cubicBezTo>
                  <a:cubicBezTo>
                    <a:pt x="1861" y="615"/>
                    <a:pt x="1233" y="504"/>
                    <a:pt x="1233" y="504"/>
                  </a:cubicBezTo>
                  <a:cubicBezTo>
                    <a:pt x="1233" y="504"/>
                    <a:pt x="1228" y="4"/>
                    <a:pt x="1017" y="1"/>
                  </a:cubicBezTo>
                  <a:cubicBezTo>
                    <a:pt x="1016" y="1"/>
                    <a:pt x="1015"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p:nvPr/>
          </p:nvSpPr>
          <p:spPr>
            <a:xfrm>
              <a:off x="4527920" y="3787668"/>
              <a:ext cx="137256" cy="135281"/>
            </a:xfrm>
            <a:custGeom>
              <a:avLst/>
              <a:gdLst/>
              <a:ahLst/>
              <a:cxnLst/>
              <a:rect l="l" t="t" r="r" b="b"/>
              <a:pathLst>
                <a:path w="4170" h="4110" extrusionOk="0">
                  <a:moveTo>
                    <a:pt x="2059" y="0"/>
                  </a:moveTo>
                  <a:cubicBezTo>
                    <a:pt x="1593" y="0"/>
                    <a:pt x="1445" y="1114"/>
                    <a:pt x="1445" y="1114"/>
                  </a:cubicBezTo>
                  <a:cubicBezTo>
                    <a:pt x="1445" y="1114"/>
                    <a:pt x="1" y="1464"/>
                    <a:pt x="14" y="1753"/>
                  </a:cubicBezTo>
                  <a:cubicBezTo>
                    <a:pt x="27" y="2041"/>
                    <a:pt x="855" y="2518"/>
                    <a:pt x="855" y="2518"/>
                  </a:cubicBezTo>
                  <a:cubicBezTo>
                    <a:pt x="855" y="2518"/>
                    <a:pt x="483" y="3828"/>
                    <a:pt x="831" y="4068"/>
                  </a:cubicBezTo>
                  <a:cubicBezTo>
                    <a:pt x="871" y="4097"/>
                    <a:pt x="923" y="4109"/>
                    <a:pt x="982" y="4109"/>
                  </a:cubicBezTo>
                  <a:cubicBezTo>
                    <a:pt x="1427" y="4109"/>
                    <a:pt x="2304" y="3402"/>
                    <a:pt x="2304" y="3402"/>
                  </a:cubicBezTo>
                  <a:cubicBezTo>
                    <a:pt x="2304" y="3402"/>
                    <a:pt x="3199" y="3875"/>
                    <a:pt x="3602" y="3875"/>
                  </a:cubicBezTo>
                  <a:cubicBezTo>
                    <a:pt x="3636" y="3875"/>
                    <a:pt x="3666" y="3872"/>
                    <a:pt x="3692" y="3865"/>
                  </a:cubicBezTo>
                  <a:cubicBezTo>
                    <a:pt x="4029" y="3773"/>
                    <a:pt x="3528" y="2572"/>
                    <a:pt x="3528" y="2572"/>
                  </a:cubicBezTo>
                  <a:cubicBezTo>
                    <a:pt x="3528" y="2572"/>
                    <a:pt x="4169" y="1892"/>
                    <a:pt x="4158" y="1603"/>
                  </a:cubicBezTo>
                  <a:cubicBezTo>
                    <a:pt x="4145" y="1313"/>
                    <a:pt x="2876" y="1232"/>
                    <a:pt x="2876" y="1232"/>
                  </a:cubicBezTo>
                  <a:cubicBezTo>
                    <a:pt x="2876" y="1232"/>
                    <a:pt x="2500" y="40"/>
                    <a:pt x="2088" y="2"/>
                  </a:cubicBezTo>
                  <a:cubicBezTo>
                    <a:pt x="2078" y="1"/>
                    <a:pt x="2069" y="0"/>
                    <a:pt x="2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4462650" y="3926635"/>
              <a:ext cx="64744" cy="62703"/>
            </a:xfrm>
            <a:custGeom>
              <a:avLst/>
              <a:gdLst/>
              <a:ahLst/>
              <a:cxnLst/>
              <a:rect l="l" t="t" r="r" b="b"/>
              <a:pathLst>
                <a:path w="1967" h="1905" extrusionOk="0">
                  <a:moveTo>
                    <a:pt x="708" y="1"/>
                  </a:moveTo>
                  <a:cubicBezTo>
                    <a:pt x="702" y="1"/>
                    <a:pt x="696" y="2"/>
                    <a:pt x="690" y="3"/>
                  </a:cubicBezTo>
                  <a:cubicBezTo>
                    <a:pt x="473" y="40"/>
                    <a:pt x="542" y="556"/>
                    <a:pt x="542" y="556"/>
                  </a:cubicBezTo>
                  <a:cubicBezTo>
                    <a:pt x="542" y="556"/>
                    <a:pt x="1" y="851"/>
                    <a:pt x="41" y="974"/>
                  </a:cubicBezTo>
                  <a:cubicBezTo>
                    <a:pt x="80" y="1096"/>
                    <a:pt x="453" y="1229"/>
                    <a:pt x="453" y="1229"/>
                  </a:cubicBezTo>
                  <a:cubicBezTo>
                    <a:pt x="453" y="1229"/>
                    <a:pt x="446" y="1838"/>
                    <a:pt x="623" y="1900"/>
                  </a:cubicBezTo>
                  <a:cubicBezTo>
                    <a:pt x="633" y="1903"/>
                    <a:pt x="644" y="1905"/>
                    <a:pt x="655" y="1905"/>
                  </a:cubicBezTo>
                  <a:cubicBezTo>
                    <a:pt x="844" y="1905"/>
                    <a:pt x="1181" y="1440"/>
                    <a:pt x="1181" y="1440"/>
                  </a:cubicBezTo>
                  <a:cubicBezTo>
                    <a:pt x="1181" y="1440"/>
                    <a:pt x="1468" y="1505"/>
                    <a:pt x="1670" y="1505"/>
                  </a:cubicBezTo>
                  <a:cubicBezTo>
                    <a:pt x="1739" y="1505"/>
                    <a:pt x="1797" y="1497"/>
                    <a:pt x="1832" y="1477"/>
                  </a:cubicBezTo>
                  <a:cubicBezTo>
                    <a:pt x="1967" y="1398"/>
                    <a:pt x="1610" y="940"/>
                    <a:pt x="1610" y="940"/>
                  </a:cubicBezTo>
                  <a:cubicBezTo>
                    <a:pt x="1610" y="940"/>
                    <a:pt x="1807" y="573"/>
                    <a:pt x="1768" y="449"/>
                  </a:cubicBezTo>
                  <a:cubicBezTo>
                    <a:pt x="1754" y="406"/>
                    <a:pt x="1676" y="391"/>
                    <a:pt x="1581" y="391"/>
                  </a:cubicBezTo>
                  <a:cubicBezTo>
                    <a:pt x="1406" y="391"/>
                    <a:pt x="1172" y="440"/>
                    <a:pt x="1172" y="440"/>
                  </a:cubicBezTo>
                  <a:cubicBezTo>
                    <a:pt x="1172" y="440"/>
                    <a:pt x="890" y="1"/>
                    <a:pt x="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3778941" y="4024227"/>
              <a:ext cx="93808" cy="94696"/>
            </a:xfrm>
            <a:custGeom>
              <a:avLst/>
              <a:gdLst/>
              <a:ahLst/>
              <a:cxnLst/>
              <a:rect l="l" t="t" r="r" b="b"/>
              <a:pathLst>
                <a:path w="2850" h="2877" extrusionOk="0">
                  <a:moveTo>
                    <a:pt x="1237" y="1"/>
                  </a:moveTo>
                  <a:cubicBezTo>
                    <a:pt x="1235" y="1"/>
                    <a:pt x="1234" y="1"/>
                    <a:pt x="1233" y="1"/>
                  </a:cubicBezTo>
                  <a:cubicBezTo>
                    <a:pt x="897" y="7"/>
                    <a:pt x="886" y="806"/>
                    <a:pt x="886" y="806"/>
                  </a:cubicBezTo>
                  <a:cubicBezTo>
                    <a:pt x="886" y="806"/>
                    <a:pt x="1" y="1130"/>
                    <a:pt x="32" y="1326"/>
                  </a:cubicBezTo>
                  <a:cubicBezTo>
                    <a:pt x="64" y="1522"/>
                    <a:pt x="598" y="1806"/>
                    <a:pt x="598" y="1806"/>
                  </a:cubicBezTo>
                  <a:cubicBezTo>
                    <a:pt x="598" y="1806"/>
                    <a:pt x="451" y="2724"/>
                    <a:pt x="705" y="2859"/>
                  </a:cubicBezTo>
                  <a:cubicBezTo>
                    <a:pt x="727" y="2871"/>
                    <a:pt x="752" y="2876"/>
                    <a:pt x="780" y="2876"/>
                  </a:cubicBezTo>
                  <a:cubicBezTo>
                    <a:pt x="1073" y="2876"/>
                    <a:pt x="1650" y="2289"/>
                    <a:pt x="1650" y="2289"/>
                  </a:cubicBezTo>
                  <a:cubicBezTo>
                    <a:pt x="1650" y="2289"/>
                    <a:pt x="2218" y="2508"/>
                    <a:pt x="2513" y="2508"/>
                  </a:cubicBezTo>
                  <a:cubicBezTo>
                    <a:pt x="2559" y="2508"/>
                    <a:pt x="2598" y="2503"/>
                    <a:pt x="2627" y="2491"/>
                  </a:cubicBezTo>
                  <a:cubicBezTo>
                    <a:pt x="2850" y="2402"/>
                    <a:pt x="2414" y="1628"/>
                    <a:pt x="2414" y="1628"/>
                  </a:cubicBezTo>
                  <a:cubicBezTo>
                    <a:pt x="2414" y="1628"/>
                    <a:pt x="2795" y="1116"/>
                    <a:pt x="2764" y="921"/>
                  </a:cubicBezTo>
                  <a:cubicBezTo>
                    <a:pt x="2742" y="788"/>
                    <a:pt x="2338" y="767"/>
                    <a:pt x="2079" y="767"/>
                  </a:cubicBezTo>
                  <a:cubicBezTo>
                    <a:pt x="1955" y="767"/>
                    <a:pt x="1865" y="772"/>
                    <a:pt x="1865" y="772"/>
                  </a:cubicBezTo>
                  <a:cubicBezTo>
                    <a:pt x="1865" y="772"/>
                    <a:pt x="1517"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3888844" y="4377964"/>
              <a:ext cx="46081" cy="46509"/>
            </a:xfrm>
            <a:custGeom>
              <a:avLst/>
              <a:gdLst/>
              <a:ahLst/>
              <a:cxnLst/>
              <a:rect l="l" t="t" r="r" b="b"/>
              <a:pathLst>
                <a:path w="1400" h="1413" extrusionOk="0">
                  <a:moveTo>
                    <a:pt x="607" y="0"/>
                  </a:moveTo>
                  <a:cubicBezTo>
                    <a:pt x="607" y="0"/>
                    <a:pt x="606" y="0"/>
                    <a:pt x="606" y="0"/>
                  </a:cubicBezTo>
                  <a:cubicBezTo>
                    <a:pt x="441" y="5"/>
                    <a:pt x="435" y="396"/>
                    <a:pt x="435" y="396"/>
                  </a:cubicBezTo>
                  <a:cubicBezTo>
                    <a:pt x="435" y="396"/>
                    <a:pt x="0" y="556"/>
                    <a:pt x="16" y="652"/>
                  </a:cubicBezTo>
                  <a:cubicBezTo>
                    <a:pt x="32" y="747"/>
                    <a:pt x="294" y="888"/>
                    <a:pt x="294" y="888"/>
                  </a:cubicBezTo>
                  <a:cubicBezTo>
                    <a:pt x="294" y="888"/>
                    <a:pt x="220" y="1338"/>
                    <a:pt x="346" y="1405"/>
                  </a:cubicBezTo>
                  <a:cubicBezTo>
                    <a:pt x="357" y="1410"/>
                    <a:pt x="369" y="1413"/>
                    <a:pt x="382" y="1413"/>
                  </a:cubicBezTo>
                  <a:cubicBezTo>
                    <a:pt x="526" y="1413"/>
                    <a:pt x="810" y="1124"/>
                    <a:pt x="810" y="1124"/>
                  </a:cubicBezTo>
                  <a:cubicBezTo>
                    <a:pt x="810" y="1124"/>
                    <a:pt x="1090" y="1232"/>
                    <a:pt x="1234" y="1232"/>
                  </a:cubicBezTo>
                  <a:cubicBezTo>
                    <a:pt x="1256" y="1232"/>
                    <a:pt x="1275" y="1230"/>
                    <a:pt x="1290" y="1224"/>
                  </a:cubicBezTo>
                  <a:cubicBezTo>
                    <a:pt x="1399" y="1180"/>
                    <a:pt x="1185" y="799"/>
                    <a:pt x="1185" y="799"/>
                  </a:cubicBezTo>
                  <a:cubicBezTo>
                    <a:pt x="1185" y="799"/>
                    <a:pt x="1373" y="548"/>
                    <a:pt x="1357" y="453"/>
                  </a:cubicBezTo>
                  <a:cubicBezTo>
                    <a:pt x="1346" y="387"/>
                    <a:pt x="1144" y="377"/>
                    <a:pt x="1017" y="377"/>
                  </a:cubicBezTo>
                  <a:cubicBezTo>
                    <a:pt x="958" y="377"/>
                    <a:pt x="915" y="379"/>
                    <a:pt x="915" y="379"/>
                  </a:cubicBezTo>
                  <a:cubicBezTo>
                    <a:pt x="915" y="379"/>
                    <a:pt x="745"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3800518" y="3808079"/>
              <a:ext cx="46114" cy="46509"/>
            </a:xfrm>
            <a:custGeom>
              <a:avLst/>
              <a:gdLst/>
              <a:ahLst/>
              <a:cxnLst/>
              <a:rect l="l" t="t" r="r" b="b"/>
              <a:pathLst>
                <a:path w="1401" h="1413" extrusionOk="0">
                  <a:moveTo>
                    <a:pt x="608" y="1"/>
                  </a:moveTo>
                  <a:cubicBezTo>
                    <a:pt x="608" y="1"/>
                    <a:pt x="607" y="1"/>
                    <a:pt x="606" y="1"/>
                  </a:cubicBezTo>
                  <a:cubicBezTo>
                    <a:pt x="441" y="3"/>
                    <a:pt x="436" y="395"/>
                    <a:pt x="436" y="395"/>
                  </a:cubicBezTo>
                  <a:cubicBezTo>
                    <a:pt x="436" y="395"/>
                    <a:pt x="1" y="555"/>
                    <a:pt x="17" y="651"/>
                  </a:cubicBezTo>
                  <a:cubicBezTo>
                    <a:pt x="33" y="747"/>
                    <a:pt x="295" y="886"/>
                    <a:pt x="295" y="886"/>
                  </a:cubicBezTo>
                  <a:cubicBezTo>
                    <a:pt x="295" y="886"/>
                    <a:pt x="221" y="1337"/>
                    <a:pt x="347" y="1404"/>
                  </a:cubicBezTo>
                  <a:cubicBezTo>
                    <a:pt x="358" y="1410"/>
                    <a:pt x="370" y="1412"/>
                    <a:pt x="384" y="1412"/>
                  </a:cubicBezTo>
                  <a:cubicBezTo>
                    <a:pt x="528" y="1412"/>
                    <a:pt x="811" y="1124"/>
                    <a:pt x="811" y="1124"/>
                  </a:cubicBezTo>
                  <a:cubicBezTo>
                    <a:pt x="811" y="1124"/>
                    <a:pt x="1091" y="1233"/>
                    <a:pt x="1235" y="1233"/>
                  </a:cubicBezTo>
                  <a:cubicBezTo>
                    <a:pt x="1257" y="1233"/>
                    <a:pt x="1276" y="1230"/>
                    <a:pt x="1290" y="1224"/>
                  </a:cubicBezTo>
                  <a:cubicBezTo>
                    <a:pt x="1400" y="1181"/>
                    <a:pt x="1186" y="800"/>
                    <a:pt x="1186" y="800"/>
                  </a:cubicBezTo>
                  <a:cubicBezTo>
                    <a:pt x="1186" y="800"/>
                    <a:pt x="1373" y="549"/>
                    <a:pt x="1358" y="453"/>
                  </a:cubicBezTo>
                  <a:cubicBezTo>
                    <a:pt x="1347" y="388"/>
                    <a:pt x="1145" y="377"/>
                    <a:pt x="1018" y="377"/>
                  </a:cubicBezTo>
                  <a:cubicBezTo>
                    <a:pt x="959" y="377"/>
                    <a:pt x="916" y="380"/>
                    <a:pt x="916" y="380"/>
                  </a:cubicBezTo>
                  <a:cubicBezTo>
                    <a:pt x="916" y="380"/>
                    <a:pt x="746"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4813029" y="3225778"/>
              <a:ext cx="46081" cy="46542"/>
            </a:xfrm>
            <a:custGeom>
              <a:avLst/>
              <a:gdLst/>
              <a:ahLst/>
              <a:cxnLst/>
              <a:rect l="l" t="t" r="r" b="b"/>
              <a:pathLst>
                <a:path w="1400" h="1414" extrusionOk="0">
                  <a:moveTo>
                    <a:pt x="607" y="1"/>
                  </a:moveTo>
                  <a:cubicBezTo>
                    <a:pt x="607" y="1"/>
                    <a:pt x="606" y="1"/>
                    <a:pt x="606" y="1"/>
                  </a:cubicBezTo>
                  <a:cubicBezTo>
                    <a:pt x="441" y="4"/>
                    <a:pt x="435" y="397"/>
                    <a:pt x="435" y="397"/>
                  </a:cubicBezTo>
                  <a:cubicBezTo>
                    <a:pt x="435" y="397"/>
                    <a:pt x="0" y="556"/>
                    <a:pt x="16" y="652"/>
                  </a:cubicBezTo>
                  <a:cubicBezTo>
                    <a:pt x="32" y="748"/>
                    <a:pt x="294" y="887"/>
                    <a:pt x="294" y="887"/>
                  </a:cubicBezTo>
                  <a:cubicBezTo>
                    <a:pt x="294" y="887"/>
                    <a:pt x="222" y="1338"/>
                    <a:pt x="346" y="1405"/>
                  </a:cubicBezTo>
                  <a:cubicBezTo>
                    <a:pt x="357" y="1411"/>
                    <a:pt x="369" y="1413"/>
                    <a:pt x="383" y="1413"/>
                  </a:cubicBezTo>
                  <a:cubicBezTo>
                    <a:pt x="527" y="1413"/>
                    <a:pt x="810" y="1124"/>
                    <a:pt x="810" y="1124"/>
                  </a:cubicBezTo>
                  <a:cubicBezTo>
                    <a:pt x="810" y="1124"/>
                    <a:pt x="1090" y="1233"/>
                    <a:pt x="1235" y="1233"/>
                  </a:cubicBezTo>
                  <a:cubicBezTo>
                    <a:pt x="1257" y="1233"/>
                    <a:pt x="1276" y="1230"/>
                    <a:pt x="1291" y="1224"/>
                  </a:cubicBezTo>
                  <a:cubicBezTo>
                    <a:pt x="1399" y="1180"/>
                    <a:pt x="1186" y="800"/>
                    <a:pt x="1186" y="800"/>
                  </a:cubicBezTo>
                  <a:cubicBezTo>
                    <a:pt x="1186" y="800"/>
                    <a:pt x="1373" y="549"/>
                    <a:pt x="1357" y="453"/>
                  </a:cubicBezTo>
                  <a:cubicBezTo>
                    <a:pt x="1346" y="388"/>
                    <a:pt x="1149" y="377"/>
                    <a:pt x="1022" y="377"/>
                  </a:cubicBezTo>
                  <a:cubicBezTo>
                    <a:pt x="961" y="377"/>
                    <a:pt x="915" y="380"/>
                    <a:pt x="915" y="380"/>
                  </a:cubicBezTo>
                  <a:cubicBezTo>
                    <a:pt x="915" y="380"/>
                    <a:pt x="745"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4605171" y="4170304"/>
              <a:ext cx="46147" cy="46509"/>
            </a:xfrm>
            <a:custGeom>
              <a:avLst/>
              <a:gdLst/>
              <a:ahLst/>
              <a:cxnLst/>
              <a:rect l="l" t="t" r="r" b="b"/>
              <a:pathLst>
                <a:path w="1402" h="1413" extrusionOk="0">
                  <a:moveTo>
                    <a:pt x="609" y="0"/>
                  </a:moveTo>
                  <a:cubicBezTo>
                    <a:pt x="608" y="0"/>
                    <a:pt x="608" y="0"/>
                    <a:pt x="607" y="0"/>
                  </a:cubicBezTo>
                  <a:cubicBezTo>
                    <a:pt x="442" y="2"/>
                    <a:pt x="436" y="396"/>
                    <a:pt x="436" y="396"/>
                  </a:cubicBezTo>
                  <a:cubicBezTo>
                    <a:pt x="436" y="396"/>
                    <a:pt x="1" y="556"/>
                    <a:pt x="17" y="651"/>
                  </a:cubicBezTo>
                  <a:cubicBezTo>
                    <a:pt x="33" y="747"/>
                    <a:pt x="295" y="888"/>
                    <a:pt x="295" y="888"/>
                  </a:cubicBezTo>
                  <a:cubicBezTo>
                    <a:pt x="295" y="888"/>
                    <a:pt x="222" y="1338"/>
                    <a:pt x="347" y="1405"/>
                  </a:cubicBezTo>
                  <a:cubicBezTo>
                    <a:pt x="358" y="1410"/>
                    <a:pt x="370" y="1413"/>
                    <a:pt x="384" y="1413"/>
                  </a:cubicBezTo>
                  <a:cubicBezTo>
                    <a:pt x="529" y="1413"/>
                    <a:pt x="813" y="1124"/>
                    <a:pt x="813" y="1124"/>
                  </a:cubicBezTo>
                  <a:cubicBezTo>
                    <a:pt x="813" y="1124"/>
                    <a:pt x="1092" y="1232"/>
                    <a:pt x="1237" y="1232"/>
                  </a:cubicBezTo>
                  <a:cubicBezTo>
                    <a:pt x="1259" y="1232"/>
                    <a:pt x="1278" y="1230"/>
                    <a:pt x="1293" y="1224"/>
                  </a:cubicBezTo>
                  <a:cubicBezTo>
                    <a:pt x="1401" y="1180"/>
                    <a:pt x="1187" y="799"/>
                    <a:pt x="1187" y="799"/>
                  </a:cubicBezTo>
                  <a:cubicBezTo>
                    <a:pt x="1187" y="799"/>
                    <a:pt x="1374" y="548"/>
                    <a:pt x="1358" y="452"/>
                  </a:cubicBezTo>
                  <a:cubicBezTo>
                    <a:pt x="1348" y="387"/>
                    <a:pt x="1146" y="377"/>
                    <a:pt x="1019" y="377"/>
                  </a:cubicBezTo>
                  <a:cubicBezTo>
                    <a:pt x="960" y="377"/>
                    <a:pt x="917" y="379"/>
                    <a:pt x="917" y="379"/>
                  </a:cubicBezTo>
                  <a:cubicBezTo>
                    <a:pt x="917" y="379"/>
                    <a:pt x="747" y="0"/>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4686142" y="3045701"/>
              <a:ext cx="73203" cy="73335"/>
            </a:xfrm>
            <a:custGeom>
              <a:avLst/>
              <a:gdLst/>
              <a:ahLst/>
              <a:cxnLst/>
              <a:rect l="l" t="t" r="r" b="b"/>
              <a:pathLst>
                <a:path w="2224" h="2228" extrusionOk="0">
                  <a:moveTo>
                    <a:pt x="1193" y="1"/>
                  </a:moveTo>
                  <a:cubicBezTo>
                    <a:pt x="957" y="1"/>
                    <a:pt x="790" y="548"/>
                    <a:pt x="790" y="548"/>
                  </a:cubicBezTo>
                  <a:cubicBezTo>
                    <a:pt x="790" y="548"/>
                    <a:pt x="38" y="600"/>
                    <a:pt x="20" y="757"/>
                  </a:cubicBezTo>
                  <a:cubicBezTo>
                    <a:pt x="1" y="914"/>
                    <a:pt x="346" y="1250"/>
                    <a:pt x="346" y="1250"/>
                  </a:cubicBezTo>
                  <a:cubicBezTo>
                    <a:pt x="346" y="1250"/>
                    <a:pt x="29" y="1921"/>
                    <a:pt x="194" y="2081"/>
                  </a:cubicBezTo>
                  <a:cubicBezTo>
                    <a:pt x="223" y="2109"/>
                    <a:pt x="266" y="2120"/>
                    <a:pt x="319" y="2120"/>
                  </a:cubicBezTo>
                  <a:cubicBezTo>
                    <a:pt x="575" y="2120"/>
                    <a:pt x="1047" y="1855"/>
                    <a:pt x="1047" y="1855"/>
                  </a:cubicBezTo>
                  <a:cubicBezTo>
                    <a:pt x="1047" y="1855"/>
                    <a:pt x="1538" y="2228"/>
                    <a:pt x="1738" y="2228"/>
                  </a:cubicBezTo>
                  <a:cubicBezTo>
                    <a:pt x="1742" y="2228"/>
                    <a:pt x="1747" y="2227"/>
                    <a:pt x="1751" y="2227"/>
                  </a:cubicBezTo>
                  <a:cubicBezTo>
                    <a:pt x="1941" y="2208"/>
                    <a:pt x="1780" y="1517"/>
                    <a:pt x="1780" y="1517"/>
                  </a:cubicBezTo>
                  <a:cubicBezTo>
                    <a:pt x="1780" y="1517"/>
                    <a:pt x="2185" y="1209"/>
                    <a:pt x="2205" y="1052"/>
                  </a:cubicBezTo>
                  <a:cubicBezTo>
                    <a:pt x="2223" y="895"/>
                    <a:pt x="1548" y="739"/>
                    <a:pt x="1548" y="739"/>
                  </a:cubicBezTo>
                  <a:cubicBezTo>
                    <a:pt x="1548" y="739"/>
                    <a:pt x="1451" y="64"/>
                    <a:pt x="1234" y="7"/>
                  </a:cubicBezTo>
                  <a:cubicBezTo>
                    <a:pt x="1220" y="3"/>
                    <a:pt x="1206" y="1"/>
                    <a:pt x="1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4306034" y="3381999"/>
              <a:ext cx="53849" cy="86929"/>
            </a:xfrm>
            <a:custGeom>
              <a:avLst/>
              <a:gdLst/>
              <a:ahLst/>
              <a:cxnLst/>
              <a:rect l="l" t="t" r="r" b="b"/>
              <a:pathLst>
                <a:path w="1636" h="2641" extrusionOk="0">
                  <a:moveTo>
                    <a:pt x="857" y="0"/>
                  </a:moveTo>
                  <a:cubicBezTo>
                    <a:pt x="832" y="0"/>
                    <a:pt x="808" y="13"/>
                    <a:pt x="801" y="44"/>
                  </a:cubicBezTo>
                  <a:cubicBezTo>
                    <a:pt x="796" y="60"/>
                    <a:pt x="793" y="75"/>
                    <a:pt x="789" y="91"/>
                  </a:cubicBezTo>
                  <a:cubicBezTo>
                    <a:pt x="759" y="111"/>
                    <a:pt x="737" y="144"/>
                    <a:pt x="733" y="189"/>
                  </a:cubicBezTo>
                  <a:cubicBezTo>
                    <a:pt x="729" y="242"/>
                    <a:pt x="726" y="293"/>
                    <a:pt x="725" y="342"/>
                  </a:cubicBezTo>
                  <a:cubicBezTo>
                    <a:pt x="620" y="745"/>
                    <a:pt x="497" y="1072"/>
                    <a:pt x="94" y="1341"/>
                  </a:cubicBezTo>
                  <a:cubicBezTo>
                    <a:pt x="1" y="1405"/>
                    <a:pt x="46" y="1554"/>
                    <a:pt x="141" y="1587"/>
                  </a:cubicBezTo>
                  <a:cubicBezTo>
                    <a:pt x="545" y="1729"/>
                    <a:pt x="810" y="2062"/>
                    <a:pt x="788" y="2502"/>
                  </a:cubicBezTo>
                  <a:cubicBezTo>
                    <a:pt x="786" y="2592"/>
                    <a:pt x="858" y="2640"/>
                    <a:pt x="928" y="2640"/>
                  </a:cubicBezTo>
                  <a:cubicBezTo>
                    <a:pt x="990" y="2640"/>
                    <a:pt x="1050" y="2602"/>
                    <a:pt x="1055" y="2522"/>
                  </a:cubicBezTo>
                  <a:cubicBezTo>
                    <a:pt x="1083" y="2119"/>
                    <a:pt x="1145" y="1747"/>
                    <a:pt x="1524" y="1532"/>
                  </a:cubicBezTo>
                  <a:cubicBezTo>
                    <a:pt x="1616" y="1479"/>
                    <a:pt x="1636" y="1352"/>
                    <a:pt x="1541" y="1287"/>
                  </a:cubicBezTo>
                  <a:cubicBezTo>
                    <a:pt x="1148" y="1011"/>
                    <a:pt x="965" y="696"/>
                    <a:pt x="1017" y="210"/>
                  </a:cubicBezTo>
                  <a:cubicBezTo>
                    <a:pt x="1023" y="141"/>
                    <a:pt x="986" y="96"/>
                    <a:pt x="935" y="76"/>
                  </a:cubicBezTo>
                  <a:cubicBezTo>
                    <a:pt x="934" y="68"/>
                    <a:pt x="933" y="60"/>
                    <a:pt x="929" y="54"/>
                  </a:cubicBezTo>
                  <a:cubicBezTo>
                    <a:pt x="922" y="21"/>
                    <a:pt x="888"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4360607" y="3322456"/>
              <a:ext cx="39959" cy="74552"/>
            </a:xfrm>
            <a:custGeom>
              <a:avLst/>
              <a:gdLst/>
              <a:ahLst/>
              <a:cxnLst/>
              <a:rect l="l" t="t" r="r" b="b"/>
              <a:pathLst>
                <a:path w="1214" h="2265" extrusionOk="0">
                  <a:moveTo>
                    <a:pt x="630" y="1"/>
                  </a:moveTo>
                  <a:cubicBezTo>
                    <a:pt x="576" y="1"/>
                    <a:pt x="528" y="33"/>
                    <a:pt x="531" y="102"/>
                  </a:cubicBezTo>
                  <a:cubicBezTo>
                    <a:pt x="534" y="149"/>
                    <a:pt x="536" y="196"/>
                    <a:pt x="541" y="242"/>
                  </a:cubicBezTo>
                  <a:cubicBezTo>
                    <a:pt x="519" y="385"/>
                    <a:pt x="503" y="527"/>
                    <a:pt x="460" y="668"/>
                  </a:cubicBezTo>
                  <a:cubicBezTo>
                    <a:pt x="385" y="909"/>
                    <a:pt x="213" y="1106"/>
                    <a:pt x="56" y="1296"/>
                  </a:cubicBezTo>
                  <a:cubicBezTo>
                    <a:pt x="0" y="1361"/>
                    <a:pt x="63" y="1443"/>
                    <a:pt x="132" y="1454"/>
                  </a:cubicBezTo>
                  <a:cubicBezTo>
                    <a:pt x="505" y="1514"/>
                    <a:pt x="619" y="1843"/>
                    <a:pt x="627" y="2172"/>
                  </a:cubicBezTo>
                  <a:cubicBezTo>
                    <a:pt x="629" y="2226"/>
                    <a:pt x="681" y="2264"/>
                    <a:pt x="727" y="2264"/>
                  </a:cubicBezTo>
                  <a:cubicBezTo>
                    <a:pt x="757" y="2264"/>
                    <a:pt x="784" y="2248"/>
                    <a:pt x="793" y="2208"/>
                  </a:cubicBezTo>
                  <a:cubicBezTo>
                    <a:pt x="872" y="1847"/>
                    <a:pt x="928" y="1527"/>
                    <a:pt x="1180" y="1241"/>
                  </a:cubicBezTo>
                  <a:cubicBezTo>
                    <a:pt x="1213" y="1205"/>
                    <a:pt x="1191" y="1150"/>
                    <a:pt x="1158" y="1122"/>
                  </a:cubicBezTo>
                  <a:cubicBezTo>
                    <a:pt x="850" y="872"/>
                    <a:pt x="779" y="495"/>
                    <a:pt x="760" y="119"/>
                  </a:cubicBezTo>
                  <a:cubicBezTo>
                    <a:pt x="756" y="42"/>
                    <a:pt x="690"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3997167" y="4293076"/>
              <a:ext cx="62209" cy="107007"/>
            </a:xfrm>
            <a:custGeom>
              <a:avLst/>
              <a:gdLst/>
              <a:ahLst/>
              <a:cxnLst/>
              <a:rect l="l" t="t" r="r" b="b"/>
              <a:pathLst>
                <a:path w="1890" h="3251" extrusionOk="0">
                  <a:moveTo>
                    <a:pt x="1108" y="0"/>
                  </a:moveTo>
                  <a:cubicBezTo>
                    <a:pt x="1048" y="0"/>
                    <a:pt x="988" y="34"/>
                    <a:pt x="967" y="104"/>
                  </a:cubicBezTo>
                  <a:cubicBezTo>
                    <a:pt x="901" y="340"/>
                    <a:pt x="825" y="564"/>
                    <a:pt x="741" y="789"/>
                  </a:cubicBezTo>
                  <a:cubicBezTo>
                    <a:pt x="606" y="1106"/>
                    <a:pt x="439" y="1391"/>
                    <a:pt x="114" y="1624"/>
                  </a:cubicBezTo>
                  <a:cubicBezTo>
                    <a:pt x="1" y="1705"/>
                    <a:pt x="51" y="1857"/>
                    <a:pt x="184" y="1870"/>
                  </a:cubicBezTo>
                  <a:cubicBezTo>
                    <a:pt x="720" y="1926"/>
                    <a:pt x="823" y="2691"/>
                    <a:pt x="823" y="3111"/>
                  </a:cubicBezTo>
                  <a:cubicBezTo>
                    <a:pt x="823" y="3204"/>
                    <a:pt x="896" y="3250"/>
                    <a:pt x="969" y="3250"/>
                  </a:cubicBezTo>
                  <a:cubicBezTo>
                    <a:pt x="1043" y="3250"/>
                    <a:pt x="1118" y="3203"/>
                    <a:pt x="1118" y="3108"/>
                  </a:cubicBezTo>
                  <a:cubicBezTo>
                    <a:pt x="1118" y="2583"/>
                    <a:pt x="1472" y="2146"/>
                    <a:pt x="1823" y="1800"/>
                  </a:cubicBezTo>
                  <a:cubicBezTo>
                    <a:pt x="1889" y="1735"/>
                    <a:pt x="1876" y="1613"/>
                    <a:pt x="1792" y="1573"/>
                  </a:cubicBezTo>
                  <a:cubicBezTo>
                    <a:pt x="1289" y="1321"/>
                    <a:pt x="1260" y="631"/>
                    <a:pt x="1254" y="140"/>
                  </a:cubicBezTo>
                  <a:cubicBezTo>
                    <a:pt x="1254" y="49"/>
                    <a:pt x="1181"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3943121" y="4272504"/>
              <a:ext cx="48945" cy="73400"/>
            </a:xfrm>
            <a:custGeom>
              <a:avLst/>
              <a:gdLst/>
              <a:ahLst/>
              <a:cxnLst/>
              <a:rect l="l" t="t" r="r" b="b"/>
              <a:pathLst>
                <a:path w="1487" h="2230" extrusionOk="0">
                  <a:moveTo>
                    <a:pt x="741" y="1"/>
                  </a:moveTo>
                  <a:cubicBezTo>
                    <a:pt x="725" y="1"/>
                    <a:pt x="710" y="10"/>
                    <a:pt x="703" y="31"/>
                  </a:cubicBezTo>
                  <a:cubicBezTo>
                    <a:pt x="577" y="482"/>
                    <a:pt x="452" y="826"/>
                    <a:pt x="39" y="1097"/>
                  </a:cubicBezTo>
                  <a:cubicBezTo>
                    <a:pt x="0" y="1121"/>
                    <a:pt x="7" y="1171"/>
                    <a:pt x="49" y="1188"/>
                  </a:cubicBezTo>
                  <a:cubicBezTo>
                    <a:pt x="483" y="1360"/>
                    <a:pt x="576" y="1705"/>
                    <a:pt x="655" y="2103"/>
                  </a:cubicBezTo>
                  <a:cubicBezTo>
                    <a:pt x="655" y="2114"/>
                    <a:pt x="651" y="2124"/>
                    <a:pt x="653" y="2135"/>
                  </a:cubicBezTo>
                  <a:cubicBezTo>
                    <a:pt x="653" y="2163"/>
                    <a:pt x="664" y="2185"/>
                    <a:pt x="680" y="2201"/>
                  </a:cubicBezTo>
                  <a:cubicBezTo>
                    <a:pt x="691" y="2217"/>
                    <a:pt x="708" y="2226"/>
                    <a:pt x="726" y="2227"/>
                  </a:cubicBezTo>
                  <a:cubicBezTo>
                    <a:pt x="734" y="2229"/>
                    <a:pt x="743" y="2230"/>
                    <a:pt x="752" y="2230"/>
                  </a:cubicBezTo>
                  <a:cubicBezTo>
                    <a:pt x="790" y="2230"/>
                    <a:pt x="829" y="2210"/>
                    <a:pt x="845" y="2164"/>
                  </a:cubicBezTo>
                  <a:cubicBezTo>
                    <a:pt x="1000" y="1706"/>
                    <a:pt x="1104" y="1336"/>
                    <a:pt x="1452" y="974"/>
                  </a:cubicBezTo>
                  <a:cubicBezTo>
                    <a:pt x="1484" y="939"/>
                    <a:pt x="1487" y="869"/>
                    <a:pt x="1438" y="847"/>
                  </a:cubicBezTo>
                  <a:cubicBezTo>
                    <a:pt x="1071" y="676"/>
                    <a:pt x="959" y="422"/>
                    <a:pt x="790" y="83"/>
                  </a:cubicBezTo>
                  <a:cubicBezTo>
                    <a:pt x="790" y="70"/>
                    <a:pt x="790" y="56"/>
                    <a:pt x="789" y="45"/>
                  </a:cubicBezTo>
                  <a:cubicBezTo>
                    <a:pt x="786" y="18"/>
                    <a:pt x="763"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3747738" y="3601074"/>
              <a:ext cx="38774" cy="58128"/>
            </a:xfrm>
            <a:custGeom>
              <a:avLst/>
              <a:gdLst/>
              <a:ahLst/>
              <a:cxnLst/>
              <a:rect l="l" t="t" r="r" b="b"/>
              <a:pathLst>
                <a:path w="1178" h="1766" extrusionOk="0">
                  <a:moveTo>
                    <a:pt x="587" y="0"/>
                  </a:moveTo>
                  <a:cubicBezTo>
                    <a:pt x="574" y="0"/>
                    <a:pt x="563" y="7"/>
                    <a:pt x="558" y="23"/>
                  </a:cubicBezTo>
                  <a:cubicBezTo>
                    <a:pt x="458" y="382"/>
                    <a:pt x="360" y="654"/>
                    <a:pt x="31" y="867"/>
                  </a:cubicBezTo>
                  <a:cubicBezTo>
                    <a:pt x="1" y="887"/>
                    <a:pt x="6" y="927"/>
                    <a:pt x="39" y="941"/>
                  </a:cubicBezTo>
                  <a:cubicBezTo>
                    <a:pt x="383" y="1076"/>
                    <a:pt x="456" y="1350"/>
                    <a:pt x="518" y="1665"/>
                  </a:cubicBezTo>
                  <a:cubicBezTo>
                    <a:pt x="518" y="1673"/>
                    <a:pt x="517" y="1682"/>
                    <a:pt x="517" y="1691"/>
                  </a:cubicBezTo>
                  <a:cubicBezTo>
                    <a:pt x="517" y="1713"/>
                    <a:pt x="526" y="1730"/>
                    <a:pt x="538" y="1744"/>
                  </a:cubicBezTo>
                  <a:cubicBezTo>
                    <a:pt x="547" y="1757"/>
                    <a:pt x="560" y="1762"/>
                    <a:pt x="575" y="1763"/>
                  </a:cubicBezTo>
                  <a:cubicBezTo>
                    <a:pt x="582" y="1765"/>
                    <a:pt x="589" y="1766"/>
                    <a:pt x="596" y="1766"/>
                  </a:cubicBezTo>
                  <a:cubicBezTo>
                    <a:pt x="627" y="1766"/>
                    <a:pt x="657" y="1749"/>
                    <a:pt x="669" y="1714"/>
                  </a:cubicBezTo>
                  <a:cubicBezTo>
                    <a:pt x="792" y="1352"/>
                    <a:pt x="874" y="1059"/>
                    <a:pt x="1150" y="771"/>
                  </a:cubicBezTo>
                  <a:cubicBezTo>
                    <a:pt x="1175" y="744"/>
                    <a:pt x="1177" y="687"/>
                    <a:pt x="1138" y="670"/>
                  </a:cubicBezTo>
                  <a:cubicBezTo>
                    <a:pt x="846" y="534"/>
                    <a:pt x="759" y="334"/>
                    <a:pt x="626" y="65"/>
                  </a:cubicBezTo>
                  <a:cubicBezTo>
                    <a:pt x="626" y="54"/>
                    <a:pt x="626" y="45"/>
                    <a:pt x="624" y="34"/>
                  </a:cubicBezTo>
                  <a:cubicBezTo>
                    <a:pt x="623" y="14"/>
                    <a:pt x="604" y="0"/>
                    <a:pt x="587"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3696555" y="3730067"/>
              <a:ext cx="54705" cy="82090"/>
            </a:xfrm>
            <a:custGeom>
              <a:avLst/>
              <a:gdLst/>
              <a:ahLst/>
              <a:cxnLst/>
              <a:rect l="l" t="t" r="r" b="b"/>
              <a:pathLst>
                <a:path w="1662" h="2494" extrusionOk="0">
                  <a:moveTo>
                    <a:pt x="827" y="1"/>
                  </a:moveTo>
                  <a:cubicBezTo>
                    <a:pt x="809" y="1"/>
                    <a:pt x="792" y="11"/>
                    <a:pt x="785" y="35"/>
                  </a:cubicBezTo>
                  <a:cubicBezTo>
                    <a:pt x="645" y="540"/>
                    <a:pt x="504" y="924"/>
                    <a:pt x="43" y="1226"/>
                  </a:cubicBezTo>
                  <a:cubicBezTo>
                    <a:pt x="0" y="1254"/>
                    <a:pt x="8" y="1310"/>
                    <a:pt x="54" y="1328"/>
                  </a:cubicBezTo>
                  <a:cubicBezTo>
                    <a:pt x="540" y="1520"/>
                    <a:pt x="643" y="1907"/>
                    <a:pt x="730" y="2353"/>
                  </a:cubicBezTo>
                  <a:cubicBezTo>
                    <a:pt x="730" y="2365"/>
                    <a:pt x="727" y="2376"/>
                    <a:pt x="727" y="2387"/>
                  </a:cubicBezTo>
                  <a:cubicBezTo>
                    <a:pt x="727" y="2419"/>
                    <a:pt x="738" y="2444"/>
                    <a:pt x="758" y="2461"/>
                  </a:cubicBezTo>
                  <a:cubicBezTo>
                    <a:pt x="769" y="2481"/>
                    <a:pt x="790" y="2488"/>
                    <a:pt x="811" y="2490"/>
                  </a:cubicBezTo>
                  <a:cubicBezTo>
                    <a:pt x="820" y="2493"/>
                    <a:pt x="830" y="2494"/>
                    <a:pt x="840" y="2494"/>
                  </a:cubicBezTo>
                  <a:cubicBezTo>
                    <a:pt x="882" y="2494"/>
                    <a:pt x="925" y="2470"/>
                    <a:pt x="943" y="2419"/>
                  </a:cubicBezTo>
                  <a:cubicBezTo>
                    <a:pt x="1117" y="1908"/>
                    <a:pt x="1233" y="1492"/>
                    <a:pt x="1623" y="1088"/>
                  </a:cubicBezTo>
                  <a:cubicBezTo>
                    <a:pt x="1658" y="1052"/>
                    <a:pt x="1662" y="974"/>
                    <a:pt x="1607" y="949"/>
                  </a:cubicBezTo>
                  <a:cubicBezTo>
                    <a:pt x="1195" y="758"/>
                    <a:pt x="1070" y="474"/>
                    <a:pt x="881" y="93"/>
                  </a:cubicBezTo>
                  <a:cubicBezTo>
                    <a:pt x="881" y="78"/>
                    <a:pt x="881" y="64"/>
                    <a:pt x="880" y="50"/>
                  </a:cubicBezTo>
                  <a:cubicBezTo>
                    <a:pt x="878" y="20"/>
                    <a:pt x="85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3924063" y="3164951"/>
              <a:ext cx="38313" cy="57437"/>
            </a:xfrm>
            <a:custGeom>
              <a:avLst/>
              <a:gdLst/>
              <a:ahLst/>
              <a:cxnLst/>
              <a:rect l="l" t="t" r="r" b="b"/>
              <a:pathLst>
                <a:path w="1164" h="1745" extrusionOk="0">
                  <a:moveTo>
                    <a:pt x="579" y="1"/>
                  </a:moveTo>
                  <a:cubicBezTo>
                    <a:pt x="566" y="1"/>
                    <a:pt x="554" y="8"/>
                    <a:pt x="549" y="24"/>
                  </a:cubicBezTo>
                  <a:cubicBezTo>
                    <a:pt x="449" y="378"/>
                    <a:pt x="353" y="647"/>
                    <a:pt x="29" y="857"/>
                  </a:cubicBezTo>
                  <a:cubicBezTo>
                    <a:pt x="0" y="877"/>
                    <a:pt x="6" y="916"/>
                    <a:pt x="38" y="930"/>
                  </a:cubicBezTo>
                  <a:cubicBezTo>
                    <a:pt x="378" y="1064"/>
                    <a:pt x="449" y="1334"/>
                    <a:pt x="511" y="1647"/>
                  </a:cubicBezTo>
                  <a:cubicBezTo>
                    <a:pt x="511" y="1654"/>
                    <a:pt x="510" y="1663"/>
                    <a:pt x="510" y="1670"/>
                  </a:cubicBezTo>
                  <a:cubicBezTo>
                    <a:pt x="510" y="1693"/>
                    <a:pt x="519" y="1711"/>
                    <a:pt x="531" y="1722"/>
                  </a:cubicBezTo>
                  <a:cubicBezTo>
                    <a:pt x="540" y="1735"/>
                    <a:pt x="554" y="1740"/>
                    <a:pt x="569" y="1743"/>
                  </a:cubicBezTo>
                  <a:cubicBezTo>
                    <a:pt x="575" y="1744"/>
                    <a:pt x="582" y="1745"/>
                    <a:pt x="589" y="1745"/>
                  </a:cubicBezTo>
                  <a:cubicBezTo>
                    <a:pt x="619" y="1745"/>
                    <a:pt x="648" y="1729"/>
                    <a:pt x="661" y="1693"/>
                  </a:cubicBezTo>
                  <a:cubicBezTo>
                    <a:pt x="784" y="1335"/>
                    <a:pt x="865" y="1044"/>
                    <a:pt x="1138" y="761"/>
                  </a:cubicBezTo>
                  <a:cubicBezTo>
                    <a:pt x="1160" y="736"/>
                    <a:pt x="1163" y="682"/>
                    <a:pt x="1124" y="664"/>
                  </a:cubicBezTo>
                  <a:cubicBezTo>
                    <a:pt x="837" y="531"/>
                    <a:pt x="749" y="331"/>
                    <a:pt x="618" y="65"/>
                  </a:cubicBezTo>
                  <a:cubicBezTo>
                    <a:pt x="618" y="54"/>
                    <a:pt x="618" y="45"/>
                    <a:pt x="616" y="35"/>
                  </a:cubicBezTo>
                  <a:cubicBezTo>
                    <a:pt x="615" y="14"/>
                    <a:pt x="596" y="1"/>
                    <a:pt x="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3774168" y="3685467"/>
              <a:ext cx="44567" cy="66850"/>
            </a:xfrm>
            <a:custGeom>
              <a:avLst/>
              <a:gdLst/>
              <a:ahLst/>
              <a:cxnLst/>
              <a:rect l="l" t="t" r="r" b="b"/>
              <a:pathLst>
                <a:path w="1354" h="2031" extrusionOk="0">
                  <a:moveTo>
                    <a:pt x="675" y="1"/>
                  </a:moveTo>
                  <a:cubicBezTo>
                    <a:pt x="660" y="1"/>
                    <a:pt x="646" y="9"/>
                    <a:pt x="640" y="28"/>
                  </a:cubicBezTo>
                  <a:cubicBezTo>
                    <a:pt x="525" y="438"/>
                    <a:pt x="411" y="752"/>
                    <a:pt x="36" y="997"/>
                  </a:cubicBezTo>
                  <a:cubicBezTo>
                    <a:pt x="1" y="1020"/>
                    <a:pt x="7" y="1065"/>
                    <a:pt x="44" y="1081"/>
                  </a:cubicBezTo>
                  <a:cubicBezTo>
                    <a:pt x="439" y="1236"/>
                    <a:pt x="523" y="1552"/>
                    <a:pt x="596" y="1915"/>
                  </a:cubicBezTo>
                  <a:cubicBezTo>
                    <a:pt x="596" y="1925"/>
                    <a:pt x="593" y="1933"/>
                    <a:pt x="593" y="1943"/>
                  </a:cubicBezTo>
                  <a:cubicBezTo>
                    <a:pt x="593" y="1968"/>
                    <a:pt x="604" y="1990"/>
                    <a:pt x="618" y="2005"/>
                  </a:cubicBezTo>
                  <a:cubicBezTo>
                    <a:pt x="629" y="2018"/>
                    <a:pt x="645" y="2027"/>
                    <a:pt x="660" y="2027"/>
                  </a:cubicBezTo>
                  <a:cubicBezTo>
                    <a:pt x="668" y="2029"/>
                    <a:pt x="677" y="2030"/>
                    <a:pt x="685" y="2030"/>
                  </a:cubicBezTo>
                  <a:cubicBezTo>
                    <a:pt x="720" y="2030"/>
                    <a:pt x="754" y="2012"/>
                    <a:pt x="768" y="1969"/>
                  </a:cubicBezTo>
                  <a:cubicBezTo>
                    <a:pt x="910" y="1553"/>
                    <a:pt x="1005" y="1215"/>
                    <a:pt x="1321" y="885"/>
                  </a:cubicBezTo>
                  <a:cubicBezTo>
                    <a:pt x="1351" y="857"/>
                    <a:pt x="1353" y="793"/>
                    <a:pt x="1308" y="771"/>
                  </a:cubicBezTo>
                  <a:cubicBezTo>
                    <a:pt x="974" y="616"/>
                    <a:pt x="872" y="384"/>
                    <a:pt x="719" y="76"/>
                  </a:cubicBezTo>
                  <a:cubicBezTo>
                    <a:pt x="719" y="64"/>
                    <a:pt x="719" y="52"/>
                    <a:pt x="718" y="39"/>
                  </a:cubicBezTo>
                  <a:cubicBezTo>
                    <a:pt x="716" y="16"/>
                    <a:pt x="695" y="1"/>
                    <a:pt x="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4920398" y="3367279"/>
              <a:ext cx="9743" cy="11059"/>
            </a:xfrm>
            <a:custGeom>
              <a:avLst/>
              <a:gdLst/>
              <a:ahLst/>
              <a:cxnLst/>
              <a:rect l="l" t="t" r="r" b="b"/>
              <a:pathLst>
                <a:path w="296" h="336" extrusionOk="0">
                  <a:moveTo>
                    <a:pt x="184" y="0"/>
                  </a:moveTo>
                  <a:cubicBezTo>
                    <a:pt x="149" y="0"/>
                    <a:pt x="116" y="20"/>
                    <a:pt x="99" y="53"/>
                  </a:cubicBezTo>
                  <a:lnTo>
                    <a:pt x="99" y="54"/>
                  </a:lnTo>
                  <a:lnTo>
                    <a:pt x="22" y="206"/>
                  </a:lnTo>
                  <a:cubicBezTo>
                    <a:pt x="0" y="247"/>
                    <a:pt x="15" y="298"/>
                    <a:pt x="56" y="323"/>
                  </a:cubicBezTo>
                  <a:cubicBezTo>
                    <a:pt x="70" y="331"/>
                    <a:pt x="87" y="336"/>
                    <a:pt x="103" y="336"/>
                  </a:cubicBezTo>
                  <a:cubicBezTo>
                    <a:pt x="133" y="336"/>
                    <a:pt x="162" y="321"/>
                    <a:pt x="179" y="293"/>
                  </a:cubicBezTo>
                  <a:lnTo>
                    <a:pt x="179" y="291"/>
                  </a:lnTo>
                  <a:lnTo>
                    <a:pt x="266" y="146"/>
                  </a:lnTo>
                  <a:cubicBezTo>
                    <a:pt x="268" y="144"/>
                    <a:pt x="269" y="142"/>
                    <a:pt x="271" y="140"/>
                  </a:cubicBezTo>
                  <a:cubicBezTo>
                    <a:pt x="295" y="92"/>
                    <a:pt x="276" y="34"/>
                    <a:pt x="228" y="11"/>
                  </a:cubicBezTo>
                  <a:cubicBezTo>
                    <a:pt x="214" y="4"/>
                    <a:pt x="199" y="0"/>
                    <a:pt x="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4939455" y="3329888"/>
              <a:ext cx="16063" cy="17313"/>
            </a:xfrm>
            <a:custGeom>
              <a:avLst/>
              <a:gdLst/>
              <a:ahLst/>
              <a:cxnLst/>
              <a:rect l="l" t="t" r="r" b="b"/>
              <a:pathLst>
                <a:path w="488" h="526" extrusionOk="0">
                  <a:moveTo>
                    <a:pt x="337" y="1"/>
                  </a:moveTo>
                  <a:cubicBezTo>
                    <a:pt x="295" y="1"/>
                    <a:pt x="254" y="21"/>
                    <a:pt x="228" y="57"/>
                  </a:cubicBezTo>
                  <a:lnTo>
                    <a:pt x="38" y="329"/>
                  </a:lnTo>
                  <a:cubicBezTo>
                    <a:pt x="0" y="383"/>
                    <a:pt x="11" y="459"/>
                    <a:pt x="65" y="499"/>
                  </a:cubicBezTo>
                  <a:cubicBezTo>
                    <a:pt x="88" y="517"/>
                    <a:pt x="115" y="525"/>
                    <a:pt x="141" y="525"/>
                  </a:cubicBezTo>
                  <a:cubicBezTo>
                    <a:pt x="179" y="525"/>
                    <a:pt x="216" y="508"/>
                    <a:pt x="241" y="477"/>
                  </a:cubicBezTo>
                  <a:lnTo>
                    <a:pt x="442" y="214"/>
                  </a:lnTo>
                  <a:cubicBezTo>
                    <a:pt x="443" y="213"/>
                    <a:pt x="445" y="211"/>
                    <a:pt x="446" y="208"/>
                  </a:cubicBezTo>
                  <a:cubicBezTo>
                    <a:pt x="487" y="149"/>
                    <a:pt x="472" y="67"/>
                    <a:pt x="413" y="24"/>
                  </a:cubicBezTo>
                  <a:cubicBezTo>
                    <a:pt x="390" y="9"/>
                    <a:pt x="363" y="1"/>
                    <a:pt x="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4966051" y="3296380"/>
              <a:ext cx="18630" cy="17873"/>
            </a:xfrm>
            <a:custGeom>
              <a:avLst/>
              <a:gdLst/>
              <a:ahLst/>
              <a:cxnLst/>
              <a:rect l="l" t="t" r="r" b="b"/>
              <a:pathLst>
                <a:path w="566" h="543" extrusionOk="0">
                  <a:moveTo>
                    <a:pt x="394" y="0"/>
                  </a:moveTo>
                  <a:cubicBezTo>
                    <a:pt x="353" y="0"/>
                    <a:pt x="311" y="17"/>
                    <a:pt x="281" y="50"/>
                  </a:cubicBezTo>
                  <a:lnTo>
                    <a:pt x="55" y="290"/>
                  </a:lnTo>
                  <a:cubicBezTo>
                    <a:pt x="1" y="349"/>
                    <a:pt x="2" y="440"/>
                    <a:pt x="59" y="499"/>
                  </a:cubicBezTo>
                  <a:cubicBezTo>
                    <a:pt x="88" y="528"/>
                    <a:pt x="127" y="543"/>
                    <a:pt x="165" y="543"/>
                  </a:cubicBezTo>
                  <a:cubicBezTo>
                    <a:pt x="203" y="543"/>
                    <a:pt x="242" y="528"/>
                    <a:pt x="271" y="499"/>
                  </a:cubicBezTo>
                  <a:lnTo>
                    <a:pt x="504" y="265"/>
                  </a:lnTo>
                  <a:lnTo>
                    <a:pt x="507" y="261"/>
                  </a:lnTo>
                  <a:cubicBezTo>
                    <a:pt x="566" y="199"/>
                    <a:pt x="562" y="100"/>
                    <a:pt x="500" y="41"/>
                  </a:cubicBezTo>
                  <a:cubicBezTo>
                    <a:pt x="470" y="14"/>
                    <a:pt x="432"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4997517" y="3268436"/>
              <a:ext cx="21099" cy="17083"/>
            </a:xfrm>
            <a:custGeom>
              <a:avLst/>
              <a:gdLst/>
              <a:ahLst/>
              <a:cxnLst/>
              <a:rect l="l" t="t" r="r" b="b"/>
              <a:pathLst>
                <a:path w="641" h="519" extrusionOk="0">
                  <a:moveTo>
                    <a:pt x="454" y="1"/>
                  </a:moveTo>
                  <a:cubicBezTo>
                    <a:pt x="421" y="1"/>
                    <a:pt x="387" y="11"/>
                    <a:pt x="359" y="32"/>
                  </a:cubicBezTo>
                  <a:lnTo>
                    <a:pt x="91" y="223"/>
                  </a:lnTo>
                  <a:cubicBezTo>
                    <a:pt x="17" y="275"/>
                    <a:pt x="0" y="375"/>
                    <a:pt x="50" y="450"/>
                  </a:cubicBezTo>
                  <a:cubicBezTo>
                    <a:pt x="82" y="494"/>
                    <a:pt x="132" y="519"/>
                    <a:pt x="184" y="519"/>
                  </a:cubicBezTo>
                  <a:cubicBezTo>
                    <a:pt x="216" y="519"/>
                    <a:pt x="248" y="509"/>
                    <a:pt x="277" y="489"/>
                  </a:cubicBezTo>
                  <a:lnTo>
                    <a:pt x="548" y="301"/>
                  </a:lnTo>
                  <a:lnTo>
                    <a:pt x="549" y="299"/>
                  </a:lnTo>
                  <a:cubicBezTo>
                    <a:pt x="624" y="248"/>
                    <a:pt x="641" y="144"/>
                    <a:pt x="587" y="70"/>
                  </a:cubicBezTo>
                  <a:cubicBezTo>
                    <a:pt x="556" y="25"/>
                    <a:pt x="505" y="1"/>
                    <a:pt x="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5034876" y="3249576"/>
              <a:ext cx="22810" cy="14713"/>
            </a:xfrm>
            <a:custGeom>
              <a:avLst/>
              <a:gdLst/>
              <a:ahLst/>
              <a:cxnLst/>
              <a:rect l="l" t="t" r="r" b="b"/>
              <a:pathLst>
                <a:path w="693" h="447" extrusionOk="0">
                  <a:moveTo>
                    <a:pt x="505" y="1"/>
                  </a:moveTo>
                  <a:cubicBezTo>
                    <a:pt x="487" y="1"/>
                    <a:pt x="469" y="4"/>
                    <a:pt x="451" y="10"/>
                  </a:cubicBezTo>
                  <a:lnTo>
                    <a:pt x="139" y="116"/>
                  </a:lnTo>
                  <a:lnTo>
                    <a:pt x="134" y="115"/>
                  </a:lnTo>
                  <a:cubicBezTo>
                    <a:pt x="47" y="147"/>
                    <a:pt x="0" y="243"/>
                    <a:pt x="31" y="332"/>
                  </a:cubicBezTo>
                  <a:cubicBezTo>
                    <a:pt x="57" y="403"/>
                    <a:pt x="122" y="447"/>
                    <a:pt x="193" y="447"/>
                  </a:cubicBezTo>
                  <a:cubicBezTo>
                    <a:pt x="211" y="447"/>
                    <a:pt x="230" y="444"/>
                    <a:pt x="248" y="438"/>
                  </a:cubicBezTo>
                  <a:lnTo>
                    <a:pt x="560" y="328"/>
                  </a:lnTo>
                  <a:cubicBezTo>
                    <a:pt x="647" y="297"/>
                    <a:pt x="693" y="204"/>
                    <a:pt x="664" y="115"/>
                  </a:cubicBezTo>
                  <a:cubicBezTo>
                    <a:pt x="640" y="45"/>
                    <a:pt x="575" y="1"/>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5078027" y="3243355"/>
              <a:ext cx="21921" cy="11454"/>
            </a:xfrm>
            <a:custGeom>
              <a:avLst/>
              <a:gdLst/>
              <a:ahLst/>
              <a:cxnLst/>
              <a:rect l="l" t="t" r="r" b="b"/>
              <a:pathLst>
                <a:path w="666" h="348" extrusionOk="0">
                  <a:moveTo>
                    <a:pt x="498" y="1"/>
                  </a:moveTo>
                  <a:cubicBezTo>
                    <a:pt x="495" y="1"/>
                    <a:pt x="492" y="1"/>
                    <a:pt x="488" y="1"/>
                  </a:cubicBezTo>
                  <a:lnTo>
                    <a:pt x="159" y="22"/>
                  </a:lnTo>
                  <a:lnTo>
                    <a:pt x="158" y="22"/>
                  </a:lnTo>
                  <a:cubicBezTo>
                    <a:pt x="68" y="29"/>
                    <a:pt x="0" y="106"/>
                    <a:pt x="8" y="197"/>
                  </a:cubicBezTo>
                  <a:cubicBezTo>
                    <a:pt x="14" y="281"/>
                    <a:pt x="86" y="347"/>
                    <a:pt x="169" y="347"/>
                  </a:cubicBezTo>
                  <a:cubicBezTo>
                    <a:pt x="173" y="347"/>
                    <a:pt x="177" y="347"/>
                    <a:pt x="181" y="347"/>
                  </a:cubicBezTo>
                  <a:lnTo>
                    <a:pt x="511" y="322"/>
                  </a:lnTo>
                  <a:cubicBezTo>
                    <a:pt x="599" y="316"/>
                    <a:pt x="665" y="239"/>
                    <a:pt x="660" y="151"/>
                  </a:cubicBezTo>
                  <a:cubicBezTo>
                    <a:pt x="655" y="67"/>
                    <a:pt x="583" y="1"/>
                    <a:pt x="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5121508" y="3245329"/>
              <a:ext cx="21461" cy="12014"/>
            </a:xfrm>
            <a:custGeom>
              <a:avLst/>
              <a:gdLst/>
              <a:ahLst/>
              <a:cxnLst/>
              <a:rect l="l" t="t" r="r" b="b"/>
              <a:pathLst>
                <a:path w="652" h="365" extrusionOk="0">
                  <a:moveTo>
                    <a:pt x="166" y="0"/>
                  </a:moveTo>
                  <a:cubicBezTo>
                    <a:pt x="92" y="0"/>
                    <a:pt x="28" y="52"/>
                    <a:pt x="15" y="126"/>
                  </a:cubicBezTo>
                  <a:cubicBezTo>
                    <a:pt x="0" y="210"/>
                    <a:pt x="56" y="290"/>
                    <a:pt x="139" y="304"/>
                  </a:cubicBezTo>
                  <a:lnTo>
                    <a:pt x="464" y="362"/>
                  </a:lnTo>
                  <a:cubicBezTo>
                    <a:pt x="473" y="364"/>
                    <a:pt x="482" y="365"/>
                    <a:pt x="491" y="365"/>
                  </a:cubicBezTo>
                  <a:cubicBezTo>
                    <a:pt x="558" y="365"/>
                    <a:pt x="619" y="318"/>
                    <a:pt x="635" y="249"/>
                  </a:cubicBezTo>
                  <a:cubicBezTo>
                    <a:pt x="652" y="169"/>
                    <a:pt x="602" y="90"/>
                    <a:pt x="522" y="73"/>
                  </a:cubicBezTo>
                  <a:lnTo>
                    <a:pt x="198" y="4"/>
                  </a:lnTo>
                  <a:cubicBezTo>
                    <a:pt x="197" y="4"/>
                    <a:pt x="194" y="4"/>
                    <a:pt x="193" y="3"/>
                  </a:cubicBezTo>
                  <a:cubicBezTo>
                    <a:pt x="184" y="1"/>
                    <a:pt x="175"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5162948" y="3260010"/>
              <a:ext cx="18729" cy="14384"/>
            </a:xfrm>
            <a:custGeom>
              <a:avLst/>
              <a:gdLst/>
              <a:ahLst/>
              <a:cxnLst/>
              <a:rect l="l" t="t" r="r" b="b"/>
              <a:pathLst>
                <a:path w="569" h="437" extrusionOk="0">
                  <a:moveTo>
                    <a:pt x="151" y="0"/>
                  </a:moveTo>
                  <a:cubicBezTo>
                    <a:pt x="107" y="0"/>
                    <a:pt x="64" y="23"/>
                    <a:pt x="39" y="63"/>
                  </a:cubicBezTo>
                  <a:cubicBezTo>
                    <a:pt x="0" y="124"/>
                    <a:pt x="20" y="206"/>
                    <a:pt x="82" y="244"/>
                  </a:cubicBezTo>
                  <a:lnTo>
                    <a:pt x="362" y="419"/>
                  </a:lnTo>
                  <a:cubicBezTo>
                    <a:pt x="382" y="431"/>
                    <a:pt x="405" y="437"/>
                    <a:pt x="427" y="437"/>
                  </a:cubicBezTo>
                  <a:cubicBezTo>
                    <a:pt x="467" y="437"/>
                    <a:pt x="506" y="418"/>
                    <a:pt x="530" y="383"/>
                  </a:cubicBezTo>
                  <a:cubicBezTo>
                    <a:pt x="568" y="328"/>
                    <a:pt x="554" y="250"/>
                    <a:pt x="498" y="212"/>
                  </a:cubicBezTo>
                  <a:lnTo>
                    <a:pt x="226" y="25"/>
                  </a:lnTo>
                  <a:cubicBezTo>
                    <a:pt x="225" y="25"/>
                    <a:pt x="222" y="22"/>
                    <a:pt x="220" y="21"/>
                  </a:cubicBezTo>
                  <a:cubicBezTo>
                    <a:pt x="199" y="7"/>
                    <a:pt x="175" y="0"/>
                    <a:pt x="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5195632" y="3290752"/>
              <a:ext cx="9743" cy="11125"/>
            </a:xfrm>
            <a:custGeom>
              <a:avLst/>
              <a:gdLst/>
              <a:ahLst/>
              <a:cxnLst/>
              <a:rect l="l" t="t" r="r" b="b"/>
              <a:pathLst>
                <a:path w="296" h="338" extrusionOk="0">
                  <a:moveTo>
                    <a:pt x="110" y="0"/>
                  </a:moveTo>
                  <a:cubicBezTo>
                    <a:pt x="93" y="0"/>
                    <a:pt x="76" y="4"/>
                    <a:pt x="61" y="13"/>
                  </a:cubicBezTo>
                  <a:cubicBezTo>
                    <a:pt x="16" y="41"/>
                    <a:pt x="1" y="99"/>
                    <a:pt x="27" y="145"/>
                  </a:cubicBezTo>
                  <a:lnTo>
                    <a:pt x="115" y="291"/>
                  </a:lnTo>
                  <a:lnTo>
                    <a:pt x="117" y="294"/>
                  </a:lnTo>
                  <a:cubicBezTo>
                    <a:pt x="134" y="322"/>
                    <a:pt x="163" y="338"/>
                    <a:pt x="194" y="338"/>
                  </a:cubicBezTo>
                  <a:cubicBezTo>
                    <a:pt x="207" y="338"/>
                    <a:pt x="221" y="335"/>
                    <a:pt x="234" y="328"/>
                  </a:cubicBezTo>
                  <a:cubicBezTo>
                    <a:pt x="277" y="307"/>
                    <a:pt x="296" y="253"/>
                    <a:pt x="274" y="209"/>
                  </a:cubicBezTo>
                  <a:lnTo>
                    <a:pt x="198" y="57"/>
                  </a:lnTo>
                  <a:lnTo>
                    <a:pt x="196" y="52"/>
                  </a:lnTo>
                  <a:cubicBezTo>
                    <a:pt x="196" y="51"/>
                    <a:pt x="194" y="48"/>
                    <a:pt x="192" y="46"/>
                  </a:cubicBezTo>
                  <a:cubicBezTo>
                    <a:pt x="174" y="17"/>
                    <a:pt x="142" y="0"/>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5148522" y="3640999"/>
              <a:ext cx="47332" cy="47266"/>
            </a:xfrm>
            <a:custGeom>
              <a:avLst/>
              <a:gdLst/>
              <a:ahLst/>
              <a:cxnLst/>
              <a:rect l="l" t="t" r="r" b="b"/>
              <a:pathLst>
                <a:path w="1438" h="1436" extrusionOk="0">
                  <a:moveTo>
                    <a:pt x="781" y="0"/>
                  </a:moveTo>
                  <a:cubicBezTo>
                    <a:pt x="772" y="0"/>
                    <a:pt x="764" y="0"/>
                    <a:pt x="755" y="1"/>
                  </a:cubicBezTo>
                  <a:cubicBezTo>
                    <a:pt x="714" y="4"/>
                    <a:pt x="670" y="10"/>
                    <a:pt x="628" y="20"/>
                  </a:cubicBezTo>
                  <a:lnTo>
                    <a:pt x="592" y="16"/>
                  </a:lnTo>
                  <a:cubicBezTo>
                    <a:pt x="583" y="15"/>
                    <a:pt x="573" y="15"/>
                    <a:pt x="564" y="15"/>
                  </a:cubicBezTo>
                  <a:cubicBezTo>
                    <a:pt x="522" y="15"/>
                    <a:pt x="478" y="21"/>
                    <a:pt x="442" y="34"/>
                  </a:cubicBezTo>
                  <a:cubicBezTo>
                    <a:pt x="233" y="108"/>
                    <a:pt x="84" y="286"/>
                    <a:pt x="42" y="504"/>
                  </a:cubicBezTo>
                  <a:cubicBezTo>
                    <a:pt x="0" y="712"/>
                    <a:pt x="16" y="943"/>
                    <a:pt x="125" y="1129"/>
                  </a:cubicBezTo>
                  <a:cubicBezTo>
                    <a:pt x="178" y="1218"/>
                    <a:pt x="256" y="1299"/>
                    <a:pt x="347" y="1350"/>
                  </a:cubicBezTo>
                  <a:cubicBezTo>
                    <a:pt x="444" y="1404"/>
                    <a:pt x="539" y="1426"/>
                    <a:pt x="650" y="1435"/>
                  </a:cubicBezTo>
                  <a:cubicBezTo>
                    <a:pt x="659" y="1436"/>
                    <a:pt x="668" y="1436"/>
                    <a:pt x="677" y="1436"/>
                  </a:cubicBezTo>
                  <a:cubicBezTo>
                    <a:pt x="692" y="1436"/>
                    <a:pt x="707" y="1435"/>
                    <a:pt x="722" y="1433"/>
                  </a:cubicBezTo>
                  <a:cubicBezTo>
                    <a:pt x="778" y="1428"/>
                    <a:pt x="835" y="1421"/>
                    <a:pt x="888" y="1406"/>
                  </a:cubicBezTo>
                  <a:cubicBezTo>
                    <a:pt x="938" y="1392"/>
                    <a:pt x="988" y="1369"/>
                    <a:pt x="1037" y="1347"/>
                  </a:cubicBezTo>
                  <a:cubicBezTo>
                    <a:pt x="1063" y="1335"/>
                    <a:pt x="1085" y="1321"/>
                    <a:pt x="1108" y="1305"/>
                  </a:cubicBezTo>
                  <a:cubicBezTo>
                    <a:pt x="1198" y="1239"/>
                    <a:pt x="1274" y="1169"/>
                    <a:pt x="1331" y="1070"/>
                  </a:cubicBezTo>
                  <a:cubicBezTo>
                    <a:pt x="1394" y="961"/>
                    <a:pt x="1419" y="853"/>
                    <a:pt x="1433" y="731"/>
                  </a:cubicBezTo>
                  <a:cubicBezTo>
                    <a:pt x="1437" y="700"/>
                    <a:pt x="1437" y="670"/>
                    <a:pt x="1435" y="639"/>
                  </a:cubicBezTo>
                  <a:cubicBezTo>
                    <a:pt x="1428" y="582"/>
                    <a:pt x="1421" y="520"/>
                    <a:pt x="1403" y="463"/>
                  </a:cubicBezTo>
                  <a:cubicBezTo>
                    <a:pt x="1364" y="353"/>
                    <a:pt x="1309" y="246"/>
                    <a:pt x="1218" y="170"/>
                  </a:cubicBezTo>
                  <a:cubicBezTo>
                    <a:pt x="1132" y="97"/>
                    <a:pt x="1032" y="37"/>
                    <a:pt x="919" y="17"/>
                  </a:cubicBezTo>
                  <a:cubicBezTo>
                    <a:pt x="875" y="9"/>
                    <a:pt x="827" y="0"/>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4840570" y="3731482"/>
              <a:ext cx="41802" cy="40749"/>
            </a:xfrm>
            <a:custGeom>
              <a:avLst/>
              <a:gdLst/>
              <a:ahLst/>
              <a:cxnLst/>
              <a:rect l="l" t="t" r="r" b="b"/>
              <a:pathLst>
                <a:path w="1270" h="1238" extrusionOk="0">
                  <a:moveTo>
                    <a:pt x="617" y="0"/>
                  </a:moveTo>
                  <a:cubicBezTo>
                    <a:pt x="603" y="0"/>
                    <a:pt x="589" y="1"/>
                    <a:pt x="575" y="2"/>
                  </a:cubicBezTo>
                  <a:cubicBezTo>
                    <a:pt x="473" y="13"/>
                    <a:pt x="384" y="30"/>
                    <a:pt x="296" y="85"/>
                  </a:cubicBezTo>
                  <a:cubicBezTo>
                    <a:pt x="210" y="136"/>
                    <a:pt x="142" y="204"/>
                    <a:pt x="90" y="290"/>
                  </a:cubicBezTo>
                  <a:cubicBezTo>
                    <a:pt x="84" y="300"/>
                    <a:pt x="79" y="311"/>
                    <a:pt x="74" y="321"/>
                  </a:cubicBezTo>
                  <a:cubicBezTo>
                    <a:pt x="58" y="359"/>
                    <a:pt x="39" y="395"/>
                    <a:pt x="27" y="433"/>
                  </a:cubicBezTo>
                  <a:cubicBezTo>
                    <a:pt x="13" y="482"/>
                    <a:pt x="7" y="537"/>
                    <a:pt x="4" y="587"/>
                  </a:cubicBezTo>
                  <a:cubicBezTo>
                    <a:pt x="1" y="610"/>
                    <a:pt x="3" y="633"/>
                    <a:pt x="5" y="656"/>
                  </a:cubicBezTo>
                  <a:cubicBezTo>
                    <a:pt x="10" y="704"/>
                    <a:pt x="16" y="762"/>
                    <a:pt x="31" y="812"/>
                  </a:cubicBezTo>
                  <a:cubicBezTo>
                    <a:pt x="63" y="917"/>
                    <a:pt x="113" y="1006"/>
                    <a:pt x="190" y="1083"/>
                  </a:cubicBezTo>
                  <a:cubicBezTo>
                    <a:pt x="198" y="1092"/>
                    <a:pt x="206" y="1099"/>
                    <a:pt x="216" y="1107"/>
                  </a:cubicBezTo>
                  <a:cubicBezTo>
                    <a:pt x="246" y="1131"/>
                    <a:pt x="278" y="1158"/>
                    <a:pt x="313" y="1179"/>
                  </a:cubicBezTo>
                  <a:cubicBezTo>
                    <a:pt x="373" y="1219"/>
                    <a:pt x="447" y="1235"/>
                    <a:pt x="518" y="1237"/>
                  </a:cubicBezTo>
                  <a:cubicBezTo>
                    <a:pt x="523" y="1238"/>
                    <a:pt x="527" y="1238"/>
                    <a:pt x="532" y="1238"/>
                  </a:cubicBezTo>
                  <a:cubicBezTo>
                    <a:pt x="559" y="1238"/>
                    <a:pt x="584" y="1233"/>
                    <a:pt x="608" y="1226"/>
                  </a:cubicBezTo>
                  <a:cubicBezTo>
                    <a:pt x="620" y="1226"/>
                    <a:pt x="631" y="1227"/>
                    <a:pt x="643" y="1227"/>
                  </a:cubicBezTo>
                  <a:cubicBezTo>
                    <a:pt x="693" y="1227"/>
                    <a:pt x="744" y="1221"/>
                    <a:pt x="791" y="1209"/>
                  </a:cubicBezTo>
                  <a:cubicBezTo>
                    <a:pt x="892" y="1183"/>
                    <a:pt x="974" y="1130"/>
                    <a:pt x="1053" y="1064"/>
                  </a:cubicBezTo>
                  <a:cubicBezTo>
                    <a:pt x="1071" y="1049"/>
                    <a:pt x="1088" y="1032"/>
                    <a:pt x="1102" y="1013"/>
                  </a:cubicBezTo>
                  <a:cubicBezTo>
                    <a:pt x="1136" y="971"/>
                    <a:pt x="1169" y="932"/>
                    <a:pt x="1191" y="884"/>
                  </a:cubicBezTo>
                  <a:cubicBezTo>
                    <a:pt x="1234" y="793"/>
                    <a:pt x="1269" y="693"/>
                    <a:pt x="1257" y="587"/>
                  </a:cubicBezTo>
                  <a:cubicBezTo>
                    <a:pt x="1254" y="544"/>
                    <a:pt x="1250" y="490"/>
                    <a:pt x="1233" y="444"/>
                  </a:cubicBezTo>
                  <a:cubicBezTo>
                    <a:pt x="1217" y="400"/>
                    <a:pt x="1200" y="352"/>
                    <a:pt x="1173" y="312"/>
                  </a:cubicBezTo>
                  <a:cubicBezTo>
                    <a:pt x="1116" y="225"/>
                    <a:pt x="1057" y="170"/>
                    <a:pt x="972" y="110"/>
                  </a:cubicBezTo>
                  <a:cubicBezTo>
                    <a:pt x="916" y="71"/>
                    <a:pt x="850" y="45"/>
                    <a:pt x="786" y="27"/>
                  </a:cubicBezTo>
                  <a:cubicBezTo>
                    <a:pt x="732" y="10"/>
                    <a:pt x="673"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3670322" y="4522987"/>
              <a:ext cx="119613" cy="119613"/>
            </a:xfrm>
            <a:custGeom>
              <a:avLst/>
              <a:gdLst/>
              <a:ahLst/>
              <a:cxnLst/>
              <a:rect l="l" t="t" r="r" b="b"/>
              <a:pathLst>
                <a:path w="3634" h="3634" extrusionOk="0">
                  <a:moveTo>
                    <a:pt x="1816" y="0"/>
                  </a:moveTo>
                  <a:cubicBezTo>
                    <a:pt x="813" y="0"/>
                    <a:pt x="0" y="814"/>
                    <a:pt x="0" y="1817"/>
                  </a:cubicBezTo>
                  <a:cubicBezTo>
                    <a:pt x="0" y="2821"/>
                    <a:pt x="814" y="3633"/>
                    <a:pt x="1816" y="3633"/>
                  </a:cubicBezTo>
                  <a:cubicBezTo>
                    <a:pt x="1817" y="3633"/>
                    <a:pt x="1818" y="3633"/>
                    <a:pt x="1818" y="3633"/>
                  </a:cubicBezTo>
                  <a:cubicBezTo>
                    <a:pt x="2821" y="3633"/>
                    <a:pt x="3634" y="2820"/>
                    <a:pt x="3634" y="1817"/>
                  </a:cubicBezTo>
                  <a:cubicBezTo>
                    <a:pt x="3634" y="813"/>
                    <a:pt x="2820" y="0"/>
                    <a:pt x="1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3664660" y="4517358"/>
              <a:ext cx="130870" cy="130837"/>
            </a:xfrm>
            <a:custGeom>
              <a:avLst/>
              <a:gdLst/>
              <a:ahLst/>
              <a:cxnLst/>
              <a:rect l="l" t="t" r="r" b="b"/>
              <a:pathLst>
                <a:path w="3976" h="3975" extrusionOk="0">
                  <a:moveTo>
                    <a:pt x="1987" y="341"/>
                  </a:moveTo>
                  <a:cubicBezTo>
                    <a:pt x="2896" y="341"/>
                    <a:pt x="3635" y="1080"/>
                    <a:pt x="3634" y="1988"/>
                  </a:cubicBezTo>
                  <a:cubicBezTo>
                    <a:pt x="3634" y="2896"/>
                    <a:pt x="2896" y="3634"/>
                    <a:pt x="1987" y="3634"/>
                  </a:cubicBezTo>
                  <a:cubicBezTo>
                    <a:pt x="1081" y="3634"/>
                    <a:pt x="341" y="2896"/>
                    <a:pt x="341" y="1988"/>
                  </a:cubicBezTo>
                  <a:cubicBezTo>
                    <a:pt x="341" y="1080"/>
                    <a:pt x="1079" y="341"/>
                    <a:pt x="1987" y="341"/>
                  </a:cubicBezTo>
                  <a:close/>
                  <a:moveTo>
                    <a:pt x="1987" y="1"/>
                  </a:moveTo>
                  <a:cubicBezTo>
                    <a:pt x="891" y="1"/>
                    <a:pt x="1" y="892"/>
                    <a:pt x="1" y="1988"/>
                  </a:cubicBezTo>
                  <a:cubicBezTo>
                    <a:pt x="1" y="3084"/>
                    <a:pt x="891" y="3975"/>
                    <a:pt x="1987" y="3975"/>
                  </a:cubicBezTo>
                  <a:cubicBezTo>
                    <a:pt x="3083" y="3975"/>
                    <a:pt x="3976" y="3084"/>
                    <a:pt x="3975" y="1988"/>
                  </a:cubicBezTo>
                  <a:cubicBezTo>
                    <a:pt x="3975" y="892"/>
                    <a:pt x="3083" y="1"/>
                    <a:pt x="1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4435561" y="4588422"/>
              <a:ext cx="119613" cy="119613"/>
            </a:xfrm>
            <a:custGeom>
              <a:avLst/>
              <a:gdLst/>
              <a:ahLst/>
              <a:cxnLst/>
              <a:rect l="l" t="t" r="r" b="b"/>
              <a:pathLst>
                <a:path w="3634" h="3634" extrusionOk="0">
                  <a:moveTo>
                    <a:pt x="1817" y="1"/>
                  </a:moveTo>
                  <a:cubicBezTo>
                    <a:pt x="813" y="1"/>
                    <a:pt x="0" y="815"/>
                    <a:pt x="0" y="1817"/>
                  </a:cubicBezTo>
                  <a:cubicBezTo>
                    <a:pt x="0" y="2821"/>
                    <a:pt x="814" y="3634"/>
                    <a:pt x="1817" y="3634"/>
                  </a:cubicBezTo>
                  <a:cubicBezTo>
                    <a:pt x="2822" y="3634"/>
                    <a:pt x="3634" y="2821"/>
                    <a:pt x="3634" y="1817"/>
                  </a:cubicBezTo>
                  <a:cubicBezTo>
                    <a:pt x="3634" y="813"/>
                    <a:pt x="2820"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4429932" y="4582826"/>
              <a:ext cx="130837" cy="130837"/>
            </a:xfrm>
            <a:custGeom>
              <a:avLst/>
              <a:gdLst/>
              <a:ahLst/>
              <a:cxnLst/>
              <a:rect l="l" t="t" r="r" b="b"/>
              <a:pathLst>
                <a:path w="3975" h="3975" extrusionOk="0">
                  <a:moveTo>
                    <a:pt x="1988" y="341"/>
                  </a:moveTo>
                  <a:cubicBezTo>
                    <a:pt x="2897" y="341"/>
                    <a:pt x="3636" y="1079"/>
                    <a:pt x="3636" y="1987"/>
                  </a:cubicBezTo>
                  <a:cubicBezTo>
                    <a:pt x="3636" y="2895"/>
                    <a:pt x="2897" y="3634"/>
                    <a:pt x="1988" y="3634"/>
                  </a:cubicBezTo>
                  <a:cubicBezTo>
                    <a:pt x="1081" y="3634"/>
                    <a:pt x="341" y="2895"/>
                    <a:pt x="341" y="1987"/>
                  </a:cubicBezTo>
                  <a:cubicBezTo>
                    <a:pt x="341" y="1080"/>
                    <a:pt x="1080" y="341"/>
                    <a:pt x="1988" y="341"/>
                  </a:cubicBezTo>
                  <a:close/>
                  <a:moveTo>
                    <a:pt x="1988" y="0"/>
                  </a:moveTo>
                  <a:cubicBezTo>
                    <a:pt x="893" y="0"/>
                    <a:pt x="1" y="891"/>
                    <a:pt x="1" y="1987"/>
                  </a:cubicBezTo>
                  <a:cubicBezTo>
                    <a:pt x="1" y="3083"/>
                    <a:pt x="893" y="3974"/>
                    <a:pt x="1988" y="3974"/>
                  </a:cubicBezTo>
                  <a:cubicBezTo>
                    <a:pt x="3084" y="3974"/>
                    <a:pt x="3975" y="3083"/>
                    <a:pt x="3975" y="1987"/>
                  </a:cubicBezTo>
                  <a:cubicBezTo>
                    <a:pt x="3975" y="891"/>
                    <a:pt x="3084" y="0"/>
                    <a:pt x="1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3619394" y="2991194"/>
              <a:ext cx="1485388" cy="1563528"/>
            </a:xfrm>
            <a:custGeom>
              <a:avLst/>
              <a:gdLst/>
              <a:ahLst/>
              <a:cxnLst/>
              <a:rect l="l" t="t" r="r" b="b"/>
              <a:pathLst>
                <a:path w="45128" h="47502" extrusionOk="0">
                  <a:moveTo>
                    <a:pt x="13790" y="0"/>
                  </a:moveTo>
                  <a:cubicBezTo>
                    <a:pt x="13782" y="0"/>
                    <a:pt x="13774" y="1"/>
                    <a:pt x="13766" y="3"/>
                  </a:cubicBezTo>
                  <a:lnTo>
                    <a:pt x="13758" y="4"/>
                  </a:lnTo>
                  <a:cubicBezTo>
                    <a:pt x="13758" y="4"/>
                    <a:pt x="13728" y="11"/>
                    <a:pt x="13665" y="33"/>
                  </a:cubicBezTo>
                  <a:cubicBezTo>
                    <a:pt x="13600" y="51"/>
                    <a:pt x="13512" y="87"/>
                    <a:pt x="13395" y="132"/>
                  </a:cubicBezTo>
                  <a:cubicBezTo>
                    <a:pt x="13167" y="230"/>
                    <a:pt x="12834" y="390"/>
                    <a:pt x="12427" y="642"/>
                  </a:cubicBezTo>
                  <a:cubicBezTo>
                    <a:pt x="11620" y="1151"/>
                    <a:pt x="10510" y="2027"/>
                    <a:pt x="9354" y="3371"/>
                  </a:cubicBezTo>
                  <a:cubicBezTo>
                    <a:pt x="8760" y="4031"/>
                    <a:pt x="8179" y="4822"/>
                    <a:pt x="7565" y="5695"/>
                  </a:cubicBezTo>
                  <a:cubicBezTo>
                    <a:pt x="7419" y="5918"/>
                    <a:pt x="7270" y="6147"/>
                    <a:pt x="7120" y="6380"/>
                  </a:cubicBezTo>
                  <a:cubicBezTo>
                    <a:pt x="6970" y="6614"/>
                    <a:pt x="6811" y="6847"/>
                    <a:pt x="6669" y="7098"/>
                  </a:cubicBezTo>
                  <a:cubicBezTo>
                    <a:pt x="6381" y="7594"/>
                    <a:pt x="6065" y="8106"/>
                    <a:pt x="5780" y="8647"/>
                  </a:cubicBezTo>
                  <a:cubicBezTo>
                    <a:pt x="4619" y="10829"/>
                    <a:pt x="3625" y="13438"/>
                    <a:pt x="2802" y="16353"/>
                  </a:cubicBezTo>
                  <a:cubicBezTo>
                    <a:pt x="1979" y="19268"/>
                    <a:pt x="1320" y="22488"/>
                    <a:pt x="834" y="25920"/>
                  </a:cubicBezTo>
                  <a:cubicBezTo>
                    <a:pt x="355" y="29352"/>
                    <a:pt x="35" y="33002"/>
                    <a:pt x="4" y="36788"/>
                  </a:cubicBezTo>
                  <a:cubicBezTo>
                    <a:pt x="1" y="37735"/>
                    <a:pt x="13" y="38691"/>
                    <a:pt x="61" y="39651"/>
                  </a:cubicBezTo>
                  <a:cubicBezTo>
                    <a:pt x="108" y="40613"/>
                    <a:pt x="187" y="41582"/>
                    <a:pt x="339" y="42554"/>
                  </a:cubicBezTo>
                  <a:cubicBezTo>
                    <a:pt x="418" y="43039"/>
                    <a:pt x="517" y="43524"/>
                    <a:pt x="671" y="44007"/>
                  </a:cubicBezTo>
                  <a:cubicBezTo>
                    <a:pt x="754" y="44246"/>
                    <a:pt x="846" y="44489"/>
                    <a:pt x="998" y="44720"/>
                  </a:cubicBezTo>
                  <a:lnTo>
                    <a:pt x="1059" y="44806"/>
                  </a:lnTo>
                  <a:lnTo>
                    <a:pt x="1134" y="44889"/>
                  </a:lnTo>
                  <a:lnTo>
                    <a:pt x="1172" y="44931"/>
                  </a:lnTo>
                  <a:cubicBezTo>
                    <a:pt x="1210" y="44968"/>
                    <a:pt x="1204" y="44957"/>
                    <a:pt x="1221" y="44973"/>
                  </a:cubicBezTo>
                  <a:lnTo>
                    <a:pt x="1294" y="45028"/>
                  </a:lnTo>
                  <a:cubicBezTo>
                    <a:pt x="1357" y="45066"/>
                    <a:pt x="1427" y="45109"/>
                    <a:pt x="1488" y="45139"/>
                  </a:cubicBezTo>
                  <a:cubicBezTo>
                    <a:pt x="1549" y="45166"/>
                    <a:pt x="1608" y="45197"/>
                    <a:pt x="1668" y="45220"/>
                  </a:cubicBezTo>
                  <a:cubicBezTo>
                    <a:pt x="2146" y="45410"/>
                    <a:pt x="2629" y="45530"/>
                    <a:pt x="3115" y="45643"/>
                  </a:cubicBezTo>
                  <a:cubicBezTo>
                    <a:pt x="3602" y="45753"/>
                    <a:pt x="4089" y="45849"/>
                    <a:pt x="4579" y="45937"/>
                  </a:cubicBezTo>
                  <a:cubicBezTo>
                    <a:pt x="6539" y="46282"/>
                    <a:pt x="8525" y="46524"/>
                    <a:pt x="10523" y="46739"/>
                  </a:cubicBezTo>
                  <a:cubicBezTo>
                    <a:pt x="12520" y="46948"/>
                    <a:pt x="14528" y="47122"/>
                    <a:pt x="16540" y="47246"/>
                  </a:cubicBezTo>
                  <a:cubicBezTo>
                    <a:pt x="18552" y="47370"/>
                    <a:pt x="20567" y="47461"/>
                    <a:pt x="22577" y="47491"/>
                  </a:cubicBezTo>
                  <a:cubicBezTo>
                    <a:pt x="22995" y="47498"/>
                    <a:pt x="23413" y="47502"/>
                    <a:pt x="23830" y="47502"/>
                  </a:cubicBezTo>
                  <a:cubicBezTo>
                    <a:pt x="24416" y="47502"/>
                    <a:pt x="25001" y="47495"/>
                    <a:pt x="25586" y="47480"/>
                  </a:cubicBezTo>
                  <a:cubicBezTo>
                    <a:pt x="26588" y="47450"/>
                    <a:pt x="27586" y="47402"/>
                    <a:pt x="28581" y="47280"/>
                  </a:cubicBezTo>
                  <a:cubicBezTo>
                    <a:pt x="29079" y="47216"/>
                    <a:pt x="29575" y="47141"/>
                    <a:pt x="30068" y="46997"/>
                  </a:cubicBezTo>
                  <a:cubicBezTo>
                    <a:pt x="30315" y="46922"/>
                    <a:pt x="30563" y="46836"/>
                    <a:pt x="30802" y="46666"/>
                  </a:cubicBezTo>
                  <a:cubicBezTo>
                    <a:pt x="30862" y="46627"/>
                    <a:pt x="30918" y="46562"/>
                    <a:pt x="30973" y="46506"/>
                  </a:cubicBezTo>
                  <a:cubicBezTo>
                    <a:pt x="30998" y="46470"/>
                    <a:pt x="31020" y="46432"/>
                    <a:pt x="31043" y="46393"/>
                  </a:cubicBezTo>
                  <a:cubicBezTo>
                    <a:pt x="31051" y="46385"/>
                    <a:pt x="31073" y="46336"/>
                    <a:pt x="31074" y="46326"/>
                  </a:cubicBezTo>
                  <a:lnTo>
                    <a:pt x="31086" y="46283"/>
                  </a:lnTo>
                  <a:cubicBezTo>
                    <a:pt x="31127" y="46170"/>
                    <a:pt x="31155" y="46038"/>
                    <a:pt x="31181" y="45906"/>
                  </a:cubicBezTo>
                  <a:cubicBezTo>
                    <a:pt x="31277" y="45403"/>
                    <a:pt x="31334" y="44922"/>
                    <a:pt x="31393" y="44433"/>
                  </a:cubicBezTo>
                  <a:cubicBezTo>
                    <a:pt x="31448" y="43946"/>
                    <a:pt x="31499" y="43461"/>
                    <a:pt x="31548" y="42977"/>
                  </a:cubicBezTo>
                  <a:cubicBezTo>
                    <a:pt x="31740" y="41042"/>
                    <a:pt x="31908" y="39131"/>
                    <a:pt x="32083" y="37251"/>
                  </a:cubicBezTo>
                  <a:cubicBezTo>
                    <a:pt x="32429" y="33493"/>
                    <a:pt x="32794" y="29864"/>
                    <a:pt x="33224" y="26434"/>
                  </a:cubicBezTo>
                  <a:cubicBezTo>
                    <a:pt x="33655" y="23004"/>
                    <a:pt x="34142" y="19770"/>
                    <a:pt x="34767" y="16822"/>
                  </a:cubicBezTo>
                  <a:cubicBezTo>
                    <a:pt x="34846" y="16454"/>
                    <a:pt x="34922" y="16089"/>
                    <a:pt x="35010" y="15732"/>
                  </a:cubicBezTo>
                  <a:cubicBezTo>
                    <a:pt x="35094" y="15373"/>
                    <a:pt x="35177" y="15018"/>
                    <a:pt x="35271" y="14671"/>
                  </a:cubicBezTo>
                  <a:cubicBezTo>
                    <a:pt x="35316" y="14497"/>
                    <a:pt x="35360" y="14323"/>
                    <a:pt x="35405" y="14151"/>
                  </a:cubicBezTo>
                  <a:cubicBezTo>
                    <a:pt x="35454" y="13981"/>
                    <a:pt x="35504" y="13812"/>
                    <a:pt x="35553" y="13642"/>
                  </a:cubicBezTo>
                  <a:cubicBezTo>
                    <a:pt x="35651" y="13304"/>
                    <a:pt x="35750" y="12968"/>
                    <a:pt x="35845" y="12639"/>
                  </a:cubicBezTo>
                  <a:cubicBezTo>
                    <a:pt x="35894" y="12474"/>
                    <a:pt x="35938" y="12309"/>
                    <a:pt x="35991" y="12148"/>
                  </a:cubicBezTo>
                  <a:cubicBezTo>
                    <a:pt x="36046" y="11987"/>
                    <a:pt x="36100" y="11828"/>
                    <a:pt x="36153" y="11671"/>
                  </a:cubicBezTo>
                  <a:cubicBezTo>
                    <a:pt x="36259" y="11354"/>
                    <a:pt x="36364" y="11043"/>
                    <a:pt x="36468" y="10736"/>
                  </a:cubicBezTo>
                  <a:lnTo>
                    <a:pt x="36544" y="10506"/>
                  </a:lnTo>
                  <a:lnTo>
                    <a:pt x="36633" y="10280"/>
                  </a:lnTo>
                  <a:cubicBezTo>
                    <a:pt x="36691" y="10131"/>
                    <a:pt x="36749" y="9982"/>
                    <a:pt x="36805" y="9837"/>
                  </a:cubicBezTo>
                  <a:cubicBezTo>
                    <a:pt x="36920" y="9543"/>
                    <a:pt x="37033" y="9254"/>
                    <a:pt x="37143" y="8970"/>
                  </a:cubicBezTo>
                  <a:cubicBezTo>
                    <a:pt x="38092" y="6722"/>
                    <a:pt x="39193" y="4873"/>
                    <a:pt x="40355" y="3572"/>
                  </a:cubicBezTo>
                  <a:cubicBezTo>
                    <a:pt x="40660" y="3262"/>
                    <a:pt x="40932" y="2952"/>
                    <a:pt x="41235" y="2709"/>
                  </a:cubicBezTo>
                  <a:cubicBezTo>
                    <a:pt x="41309" y="2646"/>
                    <a:pt x="41380" y="2583"/>
                    <a:pt x="41451" y="2522"/>
                  </a:cubicBezTo>
                  <a:cubicBezTo>
                    <a:pt x="41520" y="2459"/>
                    <a:pt x="41591" y="2400"/>
                    <a:pt x="41666" y="2351"/>
                  </a:cubicBezTo>
                  <a:cubicBezTo>
                    <a:pt x="41814" y="2246"/>
                    <a:pt x="41957" y="2143"/>
                    <a:pt x="42093" y="2046"/>
                  </a:cubicBezTo>
                  <a:cubicBezTo>
                    <a:pt x="42160" y="1994"/>
                    <a:pt x="42230" y="1952"/>
                    <a:pt x="42302" y="1913"/>
                  </a:cubicBezTo>
                  <a:cubicBezTo>
                    <a:pt x="42372" y="1873"/>
                    <a:pt x="42441" y="1835"/>
                    <a:pt x="42508" y="1796"/>
                  </a:cubicBezTo>
                  <a:cubicBezTo>
                    <a:pt x="42645" y="1723"/>
                    <a:pt x="42769" y="1636"/>
                    <a:pt x="42902" y="1586"/>
                  </a:cubicBezTo>
                  <a:cubicBezTo>
                    <a:pt x="43163" y="1474"/>
                    <a:pt x="43395" y="1358"/>
                    <a:pt x="43621" y="1301"/>
                  </a:cubicBezTo>
                  <a:cubicBezTo>
                    <a:pt x="43730" y="1267"/>
                    <a:pt x="43834" y="1235"/>
                    <a:pt x="43931" y="1204"/>
                  </a:cubicBezTo>
                  <a:cubicBezTo>
                    <a:pt x="44031" y="1181"/>
                    <a:pt x="44124" y="1165"/>
                    <a:pt x="44210" y="1147"/>
                  </a:cubicBezTo>
                  <a:cubicBezTo>
                    <a:pt x="44383" y="1111"/>
                    <a:pt x="44528" y="1082"/>
                    <a:pt x="44648" y="1077"/>
                  </a:cubicBezTo>
                  <a:cubicBezTo>
                    <a:pt x="44886" y="1056"/>
                    <a:pt x="45008" y="1045"/>
                    <a:pt x="45008" y="1045"/>
                  </a:cubicBezTo>
                  <a:lnTo>
                    <a:pt x="45021" y="1044"/>
                  </a:lnTo>
                  <a:cubicBezTo>
                    <a:pt x="45081" y="1039"/>
                    <a:pt x="45127" y="985"/>
                    <a:pt x="45122" y="923"/>
                  </a:cubicBezTo>
                  <a:cubicBezTo>
                    <a:pt x="45117" y="866"/>
                    <a:pt x="45067" y="821"/>
                    <a:pt x="45010" y="821"/>
                  </a:cubicBezTo>
                  <a:cubicBezTo>
                    <a:pt x="45007" y="821"/>
                    <a:pt x="45004" y="821"/>
                    <a:pt x="45001" y="821"/>
                  </a:cubicBezTo>
                  <a:cubicBezTo>
                    <a:pt x="45001" y="821"/>
                    <a:pt x="44873" y="832"/>
                    <a:pt x="44624" y="852"/>
                  </a:cubicBezTo>
                  <a:cubicBezTo>
                    <a:pt x="44499" y="856"/>
                    <a:pt x="44347" y="885"/>
                    <a:pt x="44166" y="921"/>
                  </a:cubicBezTo>
                  <a:cubicBezTo>
                    <a:pt x="44078" y="939"/>
                    <a:pt x="43979" y="955"/>
                    <a:pt x="43876" y="979"/>
                  </a:cubicBezTo>
                  <a:cubicBezTo>
                    <a:pt x="43775" y="1011"/>
                    <a:pt x="43665" y="1044"/>
                    <a:pt x="43551" y="1079"/>
                  </a:cubicBezTo>
                  <a:cubicBezTo>
                    <a:pt x="43317" y="1138"/>
                    <a:pt x="43075" y="1255"/>
                    <a:pt x="42802" y="1370"/>
                  </a:cubicBezTo>
                  <a:cubicBezTo>
                    <a:pt x="42663" y="1422"/>
                    <a:pt x="42535" y="1511"/>
                    <a:pt x="42393" y="1586"/>
                  </a:cubicBezTo>
                  <a:cubicBezTo>
                    <a:pt x="42324" y="1625"/>
                    <a:pt x="42251" y="1666"/>
                    <a:pt x="42179" y="1707"/>
                  </a:cubicBezTo>
                  <a:cubicBezTo>
                    <a:pt x="42104" y="1747"/>
                    <a:pt x="42031" y="1790"/>
                    <a:pt x="41962" y="1842"/>
                  </a:cubicBezTo>
                  <a:cubicBezTo>
                    <a:pt x="41820" y="1942"/>
                    <a:pt x="41674" y="2046"/>
                    <a:pt x="41520" y="2154"/>
                  </a:cubicBezTo>
                  <a:cubicBezTo>
                    <a:pt x="41442" y="2204"/>
                    <a:pt x="41368" y="2266"/>
                    <a:pt x="41297" y="2330"/>
                  </a:cubicBezTo>
                  <a:cubicBezTo>
                    <a:pt x="41224" y="2391"/>
                    <a:pt x="41150" y="2455"/>
                    <a:pt x="41075" y="2521"/>
                  </a:cubicBezTo>
                  <a:cubicBezTo>
                    <a:pt x="40762" y="2768"/>
                    <a:pt x="40482" y="3083"/>
                    <a:pt x="40168" y="3400"/>
                  </a:cubicBezTo>
                  <a:cubicBezTo>
                    <a:pt x="38972" y="4721"/>
                    <a:pt x="37847" y="6591"/>
                    <a:pt x="36875" y="8854"/>
                  </a:cubicBezTo>
                  <a:cubicBezTo>
                    <a:pt x="36761" y="9140"/>
                    <a:pt x="36647" y="9431"/>
                    <a:pt x="36529" y="9726"/>
                  </a:cubicBezTo>
                  <a:cubicBezTo>
                    <a:pt x="36471" y="9874"/>
                    <a:pt x="36412" y="10023"/>
                    <a:pt x="36352" y="10173"/>
                  </a:cubicBezTo>
                  <a:lnTo>
                    <a:pt x="36264" y="10400"/>
                  </a:lnTo>
                  <a:lnTo>
                    <a:pt x="36184" y="10630"/>
                  </a:lnTo>
                  <a:cubicBezTo>
                    <a:pt x="36077" y="10940"/>
                    <a:pt x="35969" y="11254"/>
                    <a:pt x="35859" y="11573"/>
                  </a:cubicBezTo>
                  <a:cubicBezTo>
                    <a:pt x="35804" y="11733"/>
                    <a:pt x="35750" y="11894"/>
                    <a:pt x="35694" y="12055"/>
                  </a:cubicBezTo>
                  <a:cubicBezTo>
                    <a:pt x="35639" y="12216"/>
                    <a:pt x="35595" y="12381"/>
                    <a:pt x="35545" y="12545"/>
                  </a:cubicBezTo>
                  <a:cubicBezTo>
                    <a:pt x="35446" y="12875"/>
                    <a:pt x="35346" y="13209"/>
                    <a:pt x="35245" y="13547"/>
                  </a:cubicBezTo>
                  <a:cubicBezTo>
                    <a:pt x="35195" y="13717"/>
                    <a:pt x="35144" y="13887"/>
                    <a:pt x="35094" y="14061"/>
                  </a:cubicBezTo>
                  <a:cubicBezTo>
                    <a:pt x="35049" y="14233"/>
                    <a:pt x="35004" y="14407"/>
                    <a:pt x="34957" y="14583"/>
                  </a:cubicBezTo>
                  <a:cubicBezTo>
                    <a:pt x="34861" y="14933"/>
                    <a:pt x="34777" y="15290"/>
                    <a:pt x="34692" y="15651"/>
                  </a:cubicBezTo>
                  <a:cubicBezTo>
                    <a:pt x="34604" y="16010"/>
                    <a:pt x="34525" y="16377"/>
                    <a:pt x="34445" y="16747"/>
                  </a:cubicBezTo>
                  <a:cubicBezTo>
                    <a:pt x="33811" y="19709"/>
                    <a:pt x="33316" y="22949"/>
                    <a:pt x="32877" y="26383"/>
                  </a:cubicBezTo>
                  <a:cubicBezTo>
                    <a:pt x="32440" y="29818"/>
                    <a:pt x="32067" y="33452"/>
                    <a:pt x="31712" y="37211"/>
                  </a:cubicBezTo>
                  <a:cubicBezTo>
                    <a:pt x="31532" y="39090"/>
                    <a:pt x="31361" y="41000"/>
                    <a:pt x="31165" y="42931"/>
                  </a:cubicBezTo>
                  <a:cubicBezTo>
                    <a:pt x="31116" y="43414"/>
                    <a:pt x="31064" y="43899"/>
                    <a:pt x="31008" y="44382"/>
                  </a:cubicBezTo>
                  <a:cubicBezTo>
                    <a:pt x="30950" y="44861"/>
                    <a:pt x="30887" y="45355"/>
                    <a:pt x="30800" y="45815"/>
                  </a:cubicBezTo>
                  <a:cubicBezTo>
                    <a:pt x="30779" y="45924"/>
                    <a:pt x="30759" y="46032"/>
                    <a:pt x="30716" y="46153"/>
                  </a:cubicBezTo>
                  <a:lnTo>
                    <a:pt x="30702" y="46197"/>
                  </a:lnTo>
                  <a:cubicBezTo>
                    <a:pt x="30700" y="46204"/>
                    <a:pt x="30700" y="46205"/>
                    <a:pt x="30700" y="46205"/>
                  </a:cubicBezTo>
                  <a:cubicBezTo>
                    <a:pt x="30699" y="46205"/>
                    <a:pt x="30699" y="46204"/>
                    <a:pt x="30699" y="46204"/>
                  </a:cubicBezTo>
                  <a:cubicBezTo>
                    <a:pt x="30698" y="46204"/>
                    <a:pt x="30697" y="46206"/>
                    <a:pt x="30694" y="46213"/>
                  </a:cubicBezTo>
                  <a:cubicBezTo>
                    <a:pt x="30683" y="46227"/>
                    <a:pt x="30674" y="46240"/>
                    <a:pt x="30667" y="46256"/>
                  </a:cubicBezTo>
                  <a:cubicBezTo>
                    <a:pt x="30632" y="46284"/>
                    <a:pt x="30611" y="46318"/>
                    <a:pt x="30567" y="46346"/>
                  </a:cubicBezTo>
                  <a:cubicBezTo>
                    <a:pt x="30403" y="46462"/>
                    <a:pt x="30183" y="46548"/>
                    <a:pt x="29957" y="46613"/>
                  </a:cubicBezTo>
                  <a:cubicBezTo>
                    <a:pt x="29502" y="46746"/>
                    <a:pt x="29016" y="46819"/>
                    <a:pt x="28532" y="46880"/>
                  </a:cubicBezTo>
                  <a:cubicBezTo>
                    <a:pt x="27561" y="46997"/>
                    <a:pt x="26569" y="47043"/>
                    <a:pt x="25576" y="47070"/>
                  </a:cubicBezTo>
                  <a:cubicBezTo>
                    <a:pt x="25046" y="47082"/>
                    <a:pt x="24514" y="47088"/>
                    <a:pt x="23981" y="47088"/>
                  </a:cubicBezTo>
                  <a:cubicBezTo>
                    <a:pt x="23515" y="47088"/>
                    <a:pt x="23050" y="47083"/>
                    <a:pt x="22584" y="47075"/>
                  </a:cubicBezTo>
                  <a:cubicBezTo>
                    <a:pt x="20583" y="47042"/>
                    <a:pt x="18576" y="46948"/>
                    <a:pt x="16568" y="46819"/>
                  </a:cubicBezTo>
                  <a:cubicBezTo>
                    <a:pt x="14563" y="46687"/>
                    <a:pt x="12559" y="46525"/>
                    <a:pt x="10566" y="46320"/>
                  </a:cubicBezTo>
                  <a:cubicBezTo>
                    <a:pt x="8576" y="46113"/>
                    <a:pt x="6594" y="45873"/>
                    <a:pt x="4650" y="45536"/>
                  </a:cubicBezTo>
                  <a:cubicBezTo>
                    <a:pt x="4165" y="45449"/>
                    <a:pt x="3681" y="45356"/>
                    <a:pt x="3204" y="45249"/>
                  </a:cubicBezTo>
                  <a:cubicBezTo>
                    <a:pt x="2729" y="45139"/>
                    <a:pt x="2253" y="45020"/>
                    <a:pt x="1819" y="44848"/>
                  </a:cubicBezTo>
                  <a:cubicBezTo>
                    <a:pt x="1766" y="44826"/>
                    <a:pt x="1715" y="44802"/>
                    <a:pt x="1662" y="44778"/>
                  </a:cubicBezTo>
                  <a:cubicBezTo>
                    <a:pt x="1612" y="44755"/>
                    <a:pt x="1579" y="44733"/>
                    <a:pt x="1535" y="44711"/>
                  </a:cubicBezTo>
                  <a:lnTo>
                    <a:pt x="1462" y="44655"/>
                  </a:lnTo>
                  <a:cubicBezTo>
                    <a:pt x="1458" y="44651"/>
                    <a:pt x="1435" y="44634"/>
                    <a:pt x="1435" y="44634"/>
                  </a:cubicBezTo>
                  <a:lnTo>
                    <a:pt x="1435" y="44634"/>
                  </a:lnTo>
                  <a:cubicBezTo>
                    <a:pt x="1435" y="44634"/>
                    <a:pt x="1437" y="44635"/>
                    <a:pt x="1441" y="44638"/>
                  </a:cubicBezTo>
                  <a:lnTo>
                    <a:pt x="1417" y="44611"/>
                  </a:lnTo>
                  <a:lnTo>
                    <a:pt x="1368" y="44558"/>
                  </a:lnTo>
                  <a:lnTo>
                    <a:pt x="1324" y="44493"/>
                  </a:lnTo>
                  <a:cubicBezTo>
                    <a:pt x="1205" y="44316"/>
                    <a:pt x="1118" y="44096"/>
                    <a:pt x="1042" y="43877"/>
                  </a:cubicBezTo>
                  <a:cubicBezTo>
                    <a:pt x="896" y="43429"/>
                    <a:pt x="800" y="42957"/>
                    <a:pt x="723" y="42485"/>
                  </a:cubicBezTo>
                  <a:cubicBezTo>
                    <a:pt x="571" y="41538"/>
                    <a:pt x="491" y="40579"/>
                    <a:pt x="442" y="39627"/>
                  </a:cubicBezTo>
                  <a:cubicBezTo>
                    <a:pt x="391" y="38675"/>
                    <a:pt x="377" y="37725"/>
                    <a:pt x="379" y="36785"/>
                  </a:cubicBezTo>
                  <a:cubicBezTo>
                    <a:pt x="401" y="33021"/>
                    <a:pt x="713" y="29382"/>
                    <a:pt x="1183" y="25963"/>
                  </a:cubicBezTo>
                  <a:cubicBezTo>
                    <a:pt x="1657" y="22542"/>
                    <a:pt x="2309" y="19337"/>
                    <a:pt x="3120" y="16437"/>
                  </a:cubicBezTo>
                  <a:cubicBezTo>
                    <a:pt x="3934" y="13540"/>
                    <a:pt x="4911" y="10944"/>
                    <a:pt x="6039" y="8783"/>
                  </a:cubicBezTo>
                  <a:cubicBezTo>
                    <a:pt x="6321" y="8237"/>
                    <a:pt x="6628" y="7737"/>
                    <a:pt x="6912" y="7240"/>
                  </a:cubicBezTo>
                  <a:cubicBezTo>
                    <a:pt x="7050" y="6990"/>
                    <a:pt x="7208" y="6758"/>
                    <a:pt x="7353" y="6525"/>
                  </a:cubicBezTo>
                  <a:cubicBezTo>
                    <a:pt x="7502" y="6294"/>
                    <a:pt x="7647" y="6066"/>
                    <a:pt x="7790" y="5844"/>
                  </a:cubicBezTo>
                  <a:cubicBezTo>
                    <a:pt x="8392" y="4977"/>
                    <a:pt x="8963" y="4189"/>
                    <a:pt x="9544" y="3535"/>
                  </a:cubicBezTo>
                  <a:cubicBezTo>
                    <a:pt x="10678" y="2200"/>
                    <a:pt x="11762" y="1335"/>
                    <a:pt x="12545" y="835"/>
                  </a:cubicBezTo>
                  <a:cubicBezTo>
                    <a:pt x="12939" y="587"/>
                    <a:pt x="13259" y="432"/>
                    <a:pt x="13477" y="336"/>
                  </a:cubicBezTo>
                  <a:cubicBezTo>
                    <a:pt x="13587" y="292"/>
                    <a:pt x="13672" y="257"/>
                    <a:pt x="13725" y="241"/>
                  </a:cubicBezTo>
                  <a:cubicBezTo>
                    <a:pt x="13778" y="223"/>
                    <a:pt x="13810" y="215"/>
                    <a:pt x="13810" y="215"/>
                  </a:cubicBezTo>
                  <a:cubicBezTo>
                    <a:pt x="13869" y="200"/>
                    <a:pt x="13906" y="140"/>
                    <a:pt x="13901" y="87"/>
                  </a:cubicBezTo>
                  <a:cubicBezTo>
                    <a:pt x="13888" y="35"/>
                    <a:pt x="13841" y="0"/>
                    <a:pt x="13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4743217" y="3161429"/>
              <a:ext cx="559456" cy="1625211"/>
            </a:xfrm>
            <a:custGeom>
              <a:avLst/>
              <a:gdLst/>
              <a:ahLst/>
              <a:cxnLst/>
              <a:rect l="l" t="t" r="r" b="b"/>
              <a:pathLst>
                <a:path w="16997" h="49376" extrusionOk="0">
                  <a:moveTo>
                    <a:pt x="13301" y="1"/>
                  </a:moveTo>
                  <a:cubicBezTo>
                    <a:pt x="13294" y="1"/>
                    <a:pt x="13286" y="2"/>
                    <a:pt x="13279" y="4"/>
                  </a:cubicBezTo>
                  <a:cubicBezTo>
                    <a:pt x="13234" y="16"/>
                    <a:pt x="13207" y="63"/>
                    <a:pt x="13219" y="108"/>
                  </a:cubicBezTo>
                  <a:cubicBezTo>
                    <a:pt x="13219" y="108"/>
                    <a:pt x="13235" y="166"/>
                    <a:pt x="13266" y="282"/>
                  </a:cubicBezTo>
                  <a:cubicBezTo>
                    <a:pt x="13292" y="395"/>
                    <a:pt x="13330" y="563"/>
                    <a:pt x="13379" y="781"/>
                  </a:cubicBezTo>
                  <a:cubicBezTo>
                    <a:pt x="13486" y="1224"/>
                    <a:pt x="13629" y="1884"/>
                    <a:pt x="13783" y="2729"/>
                  </a:cubicBezTo>
                  <a:cubicBezTo>
                    <a:pt x="14092" y="4421"/>
                    <a:pt x="14468" y="6851"/>
                    <a:pt x="14848" y="9778"/>
                  </a:cubicBezTo>
                  <a:cubicBezTo>
                    <a:pt x="15228" y="12705"/>
                    <a:pt x="15614" y="16128"/>
                    <a:pt x="15935" y="19803"/>
                  </a:cubicBezTo>
                  <a:cubicBezTo>
                    <a:pt x="16092" y="21641"/>
                    <a:pt x="16242" y="23541"/>
                    <a:pt x="16348" y="25475"/>
                  </a:cubicBezTo>
                  <a:cubicBezTo>
                    <a:pt x="16457" y="27407"/>
                    <a:pt x="16538" y="29375"/>
                    <a:pt x="16597" y="31342"/>
                  </a:cubicBezTo>
                  <a:cubicBezTo>
                    <a:pt x="16656" y="33308"/>
                    <a:pt x="16693" y="35276"/>
                    <a:pt x="16708" y="37213"/>
                  </a:cubicBezTo>
                  <a:cubicBezTo>
                    <a:pt x="16721" y="39149"/>
                    <a:pt x="16716" y="41057"/>
                    <a:pt x="16666" y="42898"/>
                  </a:cubicBezTo>
                  <a:cubicBezTo>
                    <a:pt x="16654" y="43359"/>
                    <a:pt x="16638" y="43814"/>
                    <a:pt x="16614" y="44265"/>
                  </a:cubicBezTo>
                  <a:cubicBezTo>
                    <a:pt x="16590" y="44713"/>
                    <a:pt x="16566" y="45168"/>
                    <a:pt x="16500" y="45589"/>
                  </a:cubicBezTo>
                  <a:cubicBezTo>
                    <a:pt x="16491" y="45639"/>
                    <a:pt x="16480" y="45692"/>
                    <a:pt x="16468" y="45733"/>
                  </a:cubicBezTo>
                  <a:cubicBezTo>
                    <a:pt x="16467" y="45739"/>
                    <a:pt x="16464" y="45747"/>
                    <a:pt x="16461" y="45753"/>
                  </a:cubicBezTo>
                  <a:lnTo>
                    <a:pt x="16461" y="45753"/>
                  </a:lnTo>
                  <a:lnTo>
                    <a:pt x="16448" y="45763"/>
                  </a:lnTo>
                  <a:lnTo>
                    <a:pt x="16416" y="45790"/>
                  </a:lnTo>
                  <a:cubicBezTo>
                    <a:pt x="16341" y="45846"/>
                    <a:pt x="16255" y="45903"/>
                    <a:pt x="16161" y="45953"/>
                  </a:cubicBezTo>
                  <a:cubicBezTo>
                    <a:pt x="15978" y="46054"/>
                    <a:pt x="15781" y="46142"/>
                    <a:pt x="15584" y="46223"/>
                  </a:cubicBezTo>
                  <a:cubicBezTo>
                    <a:pt x="15189" y="46386"/>
                    <a:pt x="14784" y="46522"/>
                    <a:pt x="14384" y="46650"/>
                  </a:cubicBezTo>
                  <a:cubicBezTo>
                    <a:pt x="12779" y="47154"/>
                    <a:pt x="11222" y="47522"/>
                    <a:pt x="9786" y="47852"/>
                  </a:cubicBezTo>
                  <a:cubicBezTo>
                    <a:pt x="8347" y="48176"/>
                    <a:pt x="7023" y="48448"/>
                    <a:pt x="5846" y="48671"/>
                  </a:cubicBezTo>
                  <a:cubicBezTo>
                    <a:pt x="5259" y="48783"/>
                    <a:pt x="4707" y="48884"/>
                    <a:pt x="4197" y="48966"/>
                  </a:cubicBezTo>
                  <a:cubicBezTo>
                    <a:pt x="4070" y="48984"/>
                    <a:pt x="3946" y="49003"/>
                    <a:pt x="3825" y="49020"/>
                  </a:cubicBezTo>
                  <a:cubicBezTo>
                    <a:pt x="3765" y="49028"/>
                    <a:pt x="3706" y="49036"/>
                    <a:pt x="3650" y="49038"/>
                  </a:cubicBezTo>
                  <a:cubicBezTo>
                    <a:pt x="3588" y="49043"/>
                    <a:pt x="3532" y="49046"/>
                    <a:pt x="3479" y="49046"/>
                  </a:cubicBezTo>
                  <a:cubicBezTo>
                    <a:pt x="3469" y="49046"/>
                    <a:pt x="3458" y="49046"/>
                    <a:pt x="3448" y="49046"/>
                  </a:cubicBezTo>
                  <a:cubicBezTo>
                    <a:pt x="3234" y="49046"/>
                    <a:pt x="3024" y="49025"/>
                    <a:pt x="2826" y="48999"/>
                  </a:cubicBezTo>
                  <a:cubicBezTo>
                    <a:pt x="1994" y="48875"/>
                    <a:pt x="1350" y="48666"/>
                    <a:pt x="916" y="48530"/>
                  </a:cubicBezTo>
                  <a:cubicBezTo>
                    <a:pt x="700" y="48457"/>
                    <a:pt x="535" y="48399"/>
                    <a:pt x="424" y="48359"/>
                  </a:cubicBezTo>
                  <a:cubicBezTo>
                    <a:pt x="314" y="48319"/>
                    <a:pt x="258" y="48298"/>
                    <a:pt x="258" y="48298"/>
                  </a:cubicBezTo>
                  <a:lnTo>
                    <a:pt x="253" y="48297"/>
                  </a:lnTo>
                  <a:cubicBezTo>
                    <a:pt x="233" y="48289"/>
                    <a:pt x="213" y="48286"/>
                    <a:pt x="193" y="48286"/>
                  </a:cubicBezTo>
                  <a:cubicBezTo>
                    <a:pt x="124" y="48286"/>
                    <a:pt x="60" y="48328"/>
                    <a:pt x="35" y="48397"/>
                  </a:cubicBezTo>
                  <a:cubicBezTo>
                    <a:pt x="1" y="48484"/>
                    <a:pt x="47" y="48583"/>
                    <a:pt x="134" y="48615"/>
                  </a:cubicBezTo>
                  <a:cubicBezTo>
                    <a:pt x="134" y="48615"/>
                    <a:pt x="192" y="48636"/>
                    <a:pt x="307" y="48679"/>
                  </a:cubicBezTo>
                  <a:cubicBezTo>
                    <a:pt x="421" y="48718"/>
                    <a:pt x="589" y="48777"/>
                    <a:pt x="812" y="48850"/>
                  </a:cubicBezTo>
                  <a:cubicBezTo>
                    <a:pt x="1255" y="48988"/>
                    <a:pt x="1907" y="49200"/>
                    <a:pt x="2781" y="49328"/>
                  </a:cubicBezTo>
                  <a:cubicBezTo>
                    <a:pt x="2987" y="49353"/>
                    <a:pt x="3204" y="49376"/>
                    <a:pt x="3438" y="49376"/>
                  </a:cubicBezTo>
                  <a:cubicBezTo>
                    <a:pt x="3453" y="49376"/>
                    <a:pt x="3469" y="49376"/>
                    <a:pt x="3484" y="49375"/>
                  </a:cubicBezTo>
                  <a:cubicBezTo>
                    <a:pt x="3549" y="49373"/>
                    <a:pt x="3615" y="49371"/>
                    <a:pt x="3674" y="49366"/>
                  </a:cubicBezTo>
                  <a:cubicBezTo>
                    <a:pt x="3740" y="49362"/>
                    <a:pt x="3802" y="49352"/>
                    <a:pt x="3866" y="49345"/>
                  </a:cubicBezTo>
                  <a:cubicBezTo>
                    <a:pt x="3993" y="49328"/>
                    <a:pt x="4118" y="49308"/>
                    <a:pt x="4248" y="49287"/>
                  </a:cubicBezTo>
                  <a:cubicBezTo>
                    <a:pt x="4762" y="49203"/>
                    <a:pt x="5315" y="49101"/>
                    <a:pt x="5906" y="48988"/>
                  </a:cubicBezTo>
                  <a:cubicBezTo>
                    <a:pt x="7086" y="48760"/>
                    <a:pt x="8413" y="48485"/>
                    <a:pt x="9855" y="48155"/>
                  </a:cubicBezTo>
                  <a:cubicBezTo>
                    <a:pt x="11297" y="47822"/>
                    <a:pt x="12853" y="47448"/>
                    <a:pt x="14476" y="46935"/>
                  </a:cubicBezTo>
                  <a:cubicBezTo>
                    <a:pt x="14880" y="46804"/>
                    <a:pt x="15290" y="46663"/>
                    <a:pt x="15697" y="46495"/>
                  </a:cubicBezTo>
                  <a:cubicBezTo>
                    <a:pt x="15900" y="46409"/>
                    <a:pt x="16106" y="46320"/>
                    <a:pt x="16305" y="46208"/>
                  </a:cubicBezTo>
                  <a:cubicBezTo>
                    <a:pt x="16405" y="46153"/>
                    <a:pt x="16505" y="46090"/>
                    <a:pt x="16604" y="46014"/>
                  </a:cubicBezTo>
                  <a:lnTo>
                    <a:pt x="16635" y="45988"/>
                  </a:lnTo>
                  <a:lnTo>
                    <a:pt x="16651" y="45974"/>
                  </a:lnTo>
                  <a:cubicBezTo>
                    <a:pt x="16656" y="45971"/>
                    <a:pt x="16660" y="45971"/>
                    <a:pt x="16681" y="45947"/>
                  </a:cubicBezTo>
                  <a:cubicBezTo>
                    <a:pt x="16738" y="45877"/>
                    <a:pt x="16734" y="45852"/>
                    <a:pt x="16749" y="45817"/>
                  </a:cubicBezTo>
                  <a:cubicBezTo>
                    <a:pt x="16770" y="45751"/>
                    <a:pt x="16778" y="45694"/>
                    <a:pt x="16789" y="45636"/>
                  </a:cubicBezTo>
                  <a:cubicBezTo>
                    <a:pt x="16858" y="45179"/>
                    <a:pt x="16878" y="44733"/>
                    <a:pt x="16904" y="44277"/>
                  </a:cubicBezTo>
                  <a:cubicBezTo>
                    <a:pt x="16926" y="43823"/>
                    <a:pt x="16941" y="43364"/>
                    <a:pt x="16953" y="42902"/>
                  </a:cubicBezTo>
                  <a:cubicBezTo>
                    <a:pt x="16996" y="41055"/>
                    <a:pt x="16996" y="39147"/>
                    <a:pt x="16978" y="37207"/>
                  </a:cubicBezTo>
                  <a:cubicBezTo>
                    <a:pt x="16957" y="35269"/>
                    <a:pt x="16914" y="33299"/>
                    <a:pt x="16850" y="31331"/>
                  </a:cubicBezTo>
                  <a:cubicBezTo>
                    <a:pt x="16785" y="29363"/>
                    <a:pt x="16698" y="27396"/>
                    <a:pt x="16585" y="25459"/>
                  </a:cubicBezTo>
                  <a:cubicBezTo>
                    <a:pt x="16469" y="23523"/>
                    <a:pt x="16334" y="21620"/>
                    <a:pt x="16177" y="19779"/>
                  </a:cubicBezTo>
                  <a:cubicBezTo>
                    <a:pt x="15865" y="16099"/>
                    <a:pt x="15487" y="12673"/>
                    <a:pt x="15110" y="9742"/>
                  </a:cubicBezTo>
                  <a:cubicBezTo>
                    <a:pt x="14733" y="6812"/>
                    <a:pt x="14360" y="4377"/>
                    <a:pt x="14051" y="2678"/>
                  </a:cubicBezTo>
                  <a:cubicBezTo>
                    <a:pt x="13895" y="1830"/>
                    <a:pt x="13760" y="1165"/>
                    <a:pt x="13642" y="713"/>
                  </a:cubicBezTo>
                  <a:cubicBezTo>
                    <a:pt x="13581" y="489"/>
                    <a:pt x="13515" y="319"/>
                    <a:pt x="13463" y="200"/>
                  </a:cubicBezTo>
                  <a:cubicBezTo>
                    <a:pt x="13410" y="90"/>
                    <a:pt x="13376" y="39"/>
                    <a:pt x="13376" y="39"/>
                  </a:cubicBezTo>
                  <a:lnTo>
                    <a:pt x="13372" y="38"/>
                  </a:lnTo>
                  <a:cubicBezTo>
                    <a:pt x="13355" y="15"/>
                    <a:pt x="13329" y="1"/>
                    <a:pt x="13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3539970" y="2967330"/>
              <a:ext cx="1798212" cy="1871547"/>
            </a:xfrm>
            <a:custGeom>
              <a:avLst/>
              <a:gdLst/>
              <a:ahLst/>
              <a:cxnLst/>
              <a:rect l="l" t="t" r="r" b="b"/>
              <a:pathLst>
                <a:path w="54632" h="56860" extrusionOk="0">
                  <a:moveTo>
                    <a:pt x="27484" y="1"/>
                  </a:moveTo>
                  <a:cubicBezTo>
                    <a:pt x="27229" y="1"/>
                    <a:pt x="26974" y="1"/>
                    <a:pt x="26719" y="2"/>
                  </a:cubicBezTo>
                  <a:cubicBezTo>
                    <a:pt x="24973" y="10"/>
                    <a:pt x="23213" y="44"/>
                    <a:pt x="21441" y="127"/>
                  </a:cubicBezTo>
                  <a:cubicBezTo>
                    <a:pt x="19669" y="212"/>
                    <a:pt x="17883" y="339"/>
                    <a:pt x="16096" y="604"/>
                  </a:cubicBezTo>
                  <a:cubicBezTo>
                    <a:pt x="15203" y="743"/>
                    <a:pt x="14308" y="909"/>
                    <a:pt x="13429" y="1194"/>
                  </a:cubicBezTo>
                  <a:cubicBezTo>
                    <a:pt x="13209" y="1264"/>
                    <a:pt x="12993" y="1348"/>
                    <a:pt x="12777" y="1441"/>
                  </a:cubicBezTo>
                  <a:cubicBezTo>
                    <a:pt x="12670" y="1491"/>
                    <a:pt x="12564" y="1540"/>
                    <a:pt x="12457" y="1598"/>
                  </a:cubicBezTo>
                  <a:lnTo>
                    <a:pt x="12296" y="1690"/>
                  </a:lnTo>
                  <a:lnTo>
                    <a:pt x="12154" y="1783"/>
                  </a:lnTo>
                  <a:cubicBezTo>
                    <a:pt x="11768" y="2056"/>
                    <a:pt x="11416" y="2334"/>
                    <a:pt x="11063" y="2632"/>
                  </a:cubicBezTo>
                  <a:cubicBezTo>
                    <a:pt x="9666" y="3828"/>
                    <a:pt x="8462" y="5244"/>
                    <a:pt x="7442" y="6782"/>
                  </a:cubicBezTo>
                  <a:cubicBezTo>
                    <a:pt x="6421" y="8321"/>
                    <a:pt x="5563" y="9967"/>
                    <a:pt x="4836" y="11672"/>
                  </a:cubicBezTo>
                  <a:cubicBezTo>
                    <a:pt x="4109" y="13377"/>
                    <a:pt x="3499" y="15136"/>
                    <a:pt x="2989" y="16923"/>
                  </a:cubicBezTo>
                  <a:cubicBezTo>
                    <a:pt x="1967" y="20499"/>
                    <a:pt x="1297" y="24176"/>
                    <a:pt x="833" y="27876"/>
                  </a:cubicBezTo>
                  <a:cubicBezTo>
                    <a:pt x="380" y="31571"/>
                    <a:pt x="95" y="35293"/>
                    <a:pt x="31" y="39005"/>
                  </a:cubicBezTo>
                  <a:cubicBezTo>
                    <a:pt x="1" y="40859"/>
                    <a:pt x="27" y="42715"/>
                    <a:pt x="137" y="44561"/>
                  </a:cubicBezTo>
                  <a:cubicBezTo>
                    <a:pt x="251" y="46407"/>
                    <a:pt x="431" y="48247"/>
                    <a:pt x="804" y="50057"/>
                  </a:cubicBezTo>
                  <a:cubicBezTo>
                    <a:pt x="900" y="50509"/>
                    <a:pt x="1008" y="50959"/>
                    <a:pt x="1141" y="51405"/>
                  </a:cubicBezTo>
                  <a:cubicBezTo>
                    <a:pt x="1276" y="51849"/>
                    <a:pt x="1428" y="52290"/>
                    <a:pt x="1649" y="52716"/>
                  </a:cubicBezTo>
                  <a:cubicBezTo>
                    <a:pt x="1765" y="52929"/>
                    <a:pt x="1882" y="53134"/>
                    <a:pt x="2072" y="53331"/>
                  </a:cubicBezTo>
                  <a:cubicBezTo>
                    <a:pt x="2154" y="53417"/>
                    <a:pt x="2274" y="53509"/>
                    <a:pt x="2381" y="53570"/>
                  </a:cubicBezTo>
                  <a:cubicBezTo>
                    <a:pt x="2489" y="53634"/>
                    <a:pt x="2599" y="53687"/>
                    <a:pt x="2707" y="53735"/>
                  </a:cubicBezTo>
                  <a:cubicBezTo>
                    <a:pt x="3143" y="53923"/>
                    <a:pt x="3585" y="54054"/>
                    <a:pt x="4026" y="54178"/>
                  </a:cubicBezTo>
                  <a:cubicBezTo>
                    <a:pt x="5797" y="54651"/>
                    <a:pt x="7580" y="54954"/>
                    <a:pt x="9356" y="55238"/>
                  </a:cubicBezTo>
                  <a:cubicBezTo>
                    <a:pt x="12908" y="55789"/>
                    <a:pt x="16437" y="56178"/>
                    <a:pt x="19916" y="56461"/>
                  </a:cubicBezTo>
                  <a:cubicBezTo>
                    <a:pt x="22874" y="56694"/>
                    <a:pt x="25797" y="56860"/>
                    <a:pt x="28677" y="56860"/>
                  </a:cubicBezTo>
                  <a:cubicBezTo>
                    <a:pt x="29185" y="56860"/>
                    <a:pt x="29692" y="56855"/>
                    <a:pt x="30197" y="56844"/>
                  </a:cubicBezTo>
                  <a:cubicBezTo>
                    <a:pt x="31039" y="56823"/>
                    <a:pt x="31876" y="56784"/>
                    <a:pt x="32709" y="56707"/>
                  </a:cubicBezTo>
                  <a:cubicBezTo>
                    <a:pt x="33541" y="56629"/>
                    <a:pt x="34371" y="56524"/>
                    <a:pt x="35185" y="56296"/>
                  </a:cubicBezTo>
                  <a:cubicBezTo>
                    <a:pt x="35389" y="56237"/>
                    <a:pt x="35591" y="56169"/>
                    <a:pt x="35790" y="56083"/>
                  </a:cubicBezTo>
                  <a:cubicBezTo>
                    <a:pt x="35988" y="55994"/>
                    <a:pt x="36188" y="55893"/>
                    <a:pt x="36368" y="55735"/>
                  </a:cubicBezTo>
                  <a:cubicBezTo>
                    <a:pt x="36414" y="55696"/>
                    <a:pt x="36454" y="55652"/>
                    <a:pt x="36498" y="55603"/>
                  </a:cubicBezTo>
                  <a:cubicBezTo>
                    <a:pt x="36519" y="55577"/>
                    <a:pt x="36543" y="55547"/>
                    <a:pt x="36561" y="55520"/>
                  </a:cubicBezTo>
                  <a:lnTo>
                    <a:pt x="36603" y="55456"/>
                  </a:lnTo>
                  <a:cubicBezTo>
                    <a:pt x="36628" y="55413"/>
                    <a:pt x="36631" y="55402"/>
                    <a:pt x="36647" y="55375"/>
                  </a:cubicBezTo>
                  <a:cubicBezTo>
                    <a:pt x="36658" y="55350"/>
                    <a:pt x="36673" y="55327"/>
                    <a:pt x="36684" y="55301"/>
                  </a:cubicBezTo>
                  <a:cubicBezTo>
                    <a:pt x="36706" y="55252"/>
                    <a:pt x="36732" y="55203"/>
                    <a:pt x="36751" y="55152"/>
                  </a:cubicBezTo>
                  <a:cubicBezTo>
                    <a:pt x="36834" y="54953"/>
                    <a:pt x="36897" y="54748"/>
                    <a:pt x="36948" y="54545"/>
                  </a:cubicBezTo>
                  <a:cubicBezTo>
                    <a:pt x="37142" y="53725"/>
                    <a:pt x="37185" y="52913"/>
                    <a:pt x="37230" y="52110"/>
                  </a:cubicBezTo>
                  <a:cubicBezTo>
                    <a:pt x="37299" y="50507"/>
                    <a:pt x="37307" y="48932"/>
                    <a:pt x="37343" y="47380"/>
                  </a:cubicBezTo>
                  <a:cubicBezTo>
                    <a:pt x="37375" y="45828"/>
                    <a:pt x="37419" y="44303"/>
                    <a:pt x="37481" y="42801"/>
                  </a:cubicBezTo>
                  <a:cubicBezTo>
                    <a:pt x="37600" y="39800"/>
                    <a:pt x="37785" y="36904"/>
                    <a:pt x="38006" y="34125"/>
                  </a:cubicBezTo>
                  <a:cubicBezTo>
                    <a:pt x="38228" y="31348"/>
                    <a:pt x="38486" y="28688"/>
                    <a:pt x="38762" y="26164"/>
                  </a:cubicBezTo>
                  <a:cubicBezTo>
                    <a:pt x="39029" y="23639"/>
                    <a:pt x="39354" y="21254"/>
                    <a:pt x="39759" y="19031"/>
                  </a:cubicBezTo>
                  <a:cubicBezTo>
                    <a:pt x="40162" y="16807"/>
                    <a:pt x="40637" y="14744"/>
                    <a:pt x="41193" y="12873"/>
                  </a:cubicBezTo>
                  <a:cubicBezTo>
                    <a:pt x="41748" y="11003"/>
                    <a:pt x="42382" y="9321"/>
                    <a:pt x="43121" y="7891"/>
                  </a:cubicBezTo>
                  <a:cubicBezTo>
                    <a:pt x="43489" y="7177"/>
                    <a:pt x="43890" y="6529"/>
                    <a:pt x="44313" y="5961"/>
                  </a:cubicBezTo>
                  <a:cubicBezTo>
                    <a:pt x="44739" y="5395"/>
                    <a:pt x="45202" y="4913"/>
                    <a:pt x="45698" y="4571"/>
                  </a:cubicBezTo>
                  <a:cubicBezTo>
                    <a:pt x="46191" y="4222"/>
                    <a:pt x="46733" y="4055"/>
                    <a:pt x="47231" y="4007"/>
                  </a:cubicBezTo>
                  <a:cubicBezTo>
                    <a:pt x="47301" y="4000"/>
                    <a:pt x="47370" y="3997"/>
                    <a:pt x="47437" y="3997"/>
                  </a:cubicBezTo>
                  <a:cubicBezTo>
                    <a:pt x="47854" y="3997"/>
                    <a:pt x="48228" y="4118"/>
                    <a:pt x="48525" y="4300"/>
                  </a:cubicBezTo>
                  <a:cubicBezTo>
                    <a:pt x="48874" y="4512"/>
                    <a:pt x="49130" y="4786"/>
                    <a:pt x="49321" y="5041"/>
                  </a:cubicBezTo>
                  <a:cubicBezTo>
                    <a:pt x="49511" y="5297"/>
                    <a:pt x="49641" y="5539"/>
                    <a:pt x="49737" y="5737"/>
                  </a:cubicBezTo>
                  <a:cubicBezTo>
                    <a:pt x="49833" y="5935"/>
                    <a:pt x="49894" y="6090"/>
                    <a:pt x="49931" y="6195"/>
                  </a:cubicBezTo>
                  <a:cubicBezTo>
                    <a:pt x="49970" y="6302"/>
                    <a:pt x="49984" y="6354"/>
                    <a:pt x="49984" y="6354"/>
                  </a:cubicBezTo>
                  <a:cubicBezTo>
                    <a:pt x="49996" y="6393"/>
                    <a:pt x="50030" y="6421"/>
                    <a:pt x="50068" y="6421"/>
                  </a:cubicBezTo>
                  <a:cubicBezTo>
                    <a:pt x="50078" y="6421"/>
                    <a:pt x="50089" y="6419"/>
                    <a:pt x="50099" y="6415"/>
                  </a:cubicBezTo>
                  <a:cubicBezTo>
                    <a:pt x="50152" y="6404"/>
                    <a:pt x="50186" y="6351"/>
                    <a:pt x="50174" y="6297"/>
                  </a:cubicBezTo>
                  <a:lnTo>
                    <a:pt x="50174" y="6296"/>
                  </a:lnTo>
                  <a:cubicBezTo>
                    <a:pt x="50174" y="6296"/>
                    <a:pt x="50162" y="6236"/>
                    <a:pt x="50130" y="6124"/>
                  </a:cubicBezTo>
                  <a:cubicBezTo>
                    <a:pt x="50095" y="6012"/>
                    <a:pt x="50045" y="5844"/>
                    <a:pt x="49954" y="5631"/>
                  </a:cubicBezTo>
                  <a:cubicBezTo>
                    <a:pt x="49864" y="5419"/>
                    <a:pt x="49738" y="5159"/>
                    <a:pt x="49546" y="4874"/>
                  </a:cubicBezTo>
                  <a:cubicBezTo>
                    <a:pt x="49353" y="4592"/>
                    <a:pt x="49089" y="4273"/>
                    <a:pt x="48696" y="4021"/>
                  </a:cubicBezTo>
                  <a:cubicBezTo>
                    <a:pt x="48346" y="3792"/>
                    <a:pt x="47881" y="3632"/>
                    <a:pt x="47372" y="3632"/>
                  </a:cubicBezTo>
                  <a:cubicBezTo>
                    <a:pt x="47317" y="3632"/>
                    <a:pt x="47262" y="3634"/>
                    <a:pt x="47206" y="3638"/>
                  </a:cubicBezTo>
                  <a:cubicBezTo>
                    <a:pt x="46919" y="3656"/>
                    <a:pt x="46633" y="3711"/>
                    <a:pt x="46333" y="3807"/>
                  </a:cubicBezTo>
                  <a:cubicBezTo>
                    <a:pt x="46200" y="3849"/>
                    <a:pt x="46037" y="3919"/>
                    <a:pt x="45897" y="3989"/>
                  </a:cubicBezTo>
                  <a:cubicBezTo>
                    <a:pt x="45754" y="4062"/>
                    <a:pt x="45614" y="4146"/>
                    <a:pt x="45476" y="4238"/>
                  </a:cubicBezTo>
                  <a:cubicBezTo>
                    <a:pt x="44928" y="4610"/>
                    <a:pt x="44435" y="5119"/>
                    <a:pt x="43983" y="5704"/>
                  </a:cubicBezTo>
                  <a:cubicBezTo>
                    <a:pt x="43531" y="6290"/>
                    <a:pt x="43126" y="6961"/>
                    <a:pt x="42747" y="7691"/>
                  </a:cubicBezTo>
                  <a:cubicBezTo>
                    <a:pt x="41992" y="9154"/>
                    <a:pt x="41351" y="10859"/>
                    <a:pt x="40789" y="12747"/>
                  </a:cubicBezTo>
                  <a:cubicBezTo>
                    <a:pt x="40228" y="14636"/>
                    <a:pt x="39749" y="16712"/>
                    <a:pt x="39345" y="18948"/>
                  </a:cubicBezTo>
                  <a:cubicBezTo>
                    <a:pt x="38939" y="21184"/>
                    <a:pt x="38611" y="23581"/>
                    <a:pt x="38344" y="26111"/>
                  </a:cubicBezTo>
                  <a:cubicBezTo>
                    <a:pt x="38067" y="28640"/>
                    <a:pt x="37809" y="31303"/>
                    <a:pt x="37587" y="34085"/>
                  </a:cubicBezTo>
                  <a:cubicBezTo>
                    <a:pt x="37365" y="36867"/>
                    <a:pt x="37180" y="39769"/>
                    <a:pt x="37060" y="42778"/>
                  </a:cubicBezTo>
                  <a:cubicBezTo>
                    <a:pt x="36999" y="44282"/>
                    <a:pt x="36955" y="45811"/>
                    <a:pt x="36923" y="47364"/>
                  </a:cubicBezTo>
                  <a:cubicBezTo>
                    <a:pt x="36887" y="48916"/>
                    <a:pt x="36878" y="50493"/>
                    <a:pt x="36808" y="52083"/>
                  </a:cubicBezTo>
                  <a:cubicBezTo>
                    <a:pt x="36766" y="52873"/>
                    <a:pt x="36721" y="53678"/>
                    <a:pt x="36539" y="54435"/>
                  </a:cubicBezTo>
                  <a:cubicBezTo>
                    <a:pt x="36492" y="54624"/>
                    <a:pt x="36435" y="54810"/>
                    <a:pt x="36361" y="54983"/>
                  </a:cubicBezTo>
                  <a:cubicBezTo>
                    <a:pt x="36345" y="55028"/>
                    <a:pt x="36323" y="55070"/>
                    <a:pt x="36305" y="55113"/>
                  </a:cubicBezTo>
                  <a:lnTo>
                    <a:pt x="36246" y="55227"/>
                  </a:lnTo>
                  <a:lnTo>
                    <a:pt x="36205" y="55290"/>
                  </a:lnTo>
                  <a:lnTo>
                    <a:pt x="36173" y="55329"/>
                  </a:lnTo>
                  <a:cubicBezTo>
                    <a:pt x="36150" y="55355"/>
                    <a:pt x="36121" y="55387"/>
                    <a:pt x="36088" y="55414"/>
                  </a:cubicBezTo>
                  <a:cubicBezTo>
                    <a:pt x="35826" y="55637"/>
                    <a:pt x="35443" y="55778"/>
                    <a:pt x="35067" y="55887"/>
                  </a:cubicBezTo>
                  <a:cubicBezTo>
                    <a:pt x="34301" y="56103"/>
                    <a:pt x="33486" y="56207"/>
                    <a:pt x="32667" y="56285"/>
                  </a:cubicBezTo>
                  <a:cubicBezTo>
                    <a:pt x="31848" y="56361"/>
                    <a:pt x="31018" y="56400"/>
                    <a:pt x="30183" y="56421"/>
                  </a:cubicBezTo>
                  <a:cubicBezTo>
                    <a:pt x="29687" y="56432"/>
                    <a:pt x="29190" y="56437"/>
                    <a:pt x="28690" y="56437"/>
                  </a:cubicBezTo>
                  <a:cubicBezTo>
                    <a:pt x="25824" y="56437"/>
                    <a:pt x="22902" y="56271"/>
                    <a:pt x="19947" y="56040"/>
                  </a:cubicBezTo>
                  <a:cubicBezTo>
                    <a:pt x="16477" y="55756"/>
                    <a:pt x="12956" y="55369"/>
                    <a:pt x="9416" y="54821"/>
                  </a:cubicBezTo>
                  <a:cubicBezTo>
                    <a:pt x="7650" y="54539"/>
                    <a:pt x="5870" y="54235"/>
                    <a:pt x="4133" y="53770"/>
                  </a:cubicBezTo>
                  <a:cubicBezTo>
                    <a:pt x="3702" y="53650"/>
                    <a:pt x="3270" y="53520"/>
                    <a:pt x="2871" y="53348"/>
                  </a:cubicBezTo>
                  <a:cubicBezTo>
                    <a:pt x="2772" y="53304"/>
                    <a:pt x="2676" y="53257"/>
                    <a:pt x="2589" y="53205"/>
                  </a:cubicBezTo>
                  <a:cubicBezTo>
                    <a:pt x="2498" y="53151"/>
                    <a:pt x="2436" y="53105"/>
                    <a:pt x="2360" y="53028"/>
                  </a:cubicBezTo>
                  <a:cubicBezTo>
                    <a:pt x="2234" y="52896"/>
                    <a:pt x="2115" y="52704"/>
                    <a:pt x="2016" y="52517"/>
                  </a:cubicBezTo>
                  <a:cubicBezTo>
                    <a:pt x="1817" y="52131"/>
                    <a:pt x="1669" y="51706"/>
                    <a:pt x="1538" y="51278"/>
                  </a:cubicBezTo>
                  <a:cubicBezTo>
                    <a:pt x="1410" y="50849"/>
                    <a:pt x="1304" y="50408"/>
                    <a:pt x="1211" y="49966"/>
                  </a:cubicBezTo>
                  <a:cubicBezTo>
                    <a:pt x="845" y="48189"/>
                    <a:pt x="664" y="46362"/>
                    <a:pt x="552" y="44530"/>
                  </a:cubicBezTo>
                  <a:cubicBezTo>
                    <a:pt x="444" y="42697"/>
                    <a:pt x="418" y="40852"/>
                    <a:pt x="447" y="39005"/>
                  </a:cubicBezTo>
                  <a:cubicBezTo>
                    <a:pt x="511" y="35310"/>
                    <a:pt x="795" y="31605"/>
                    <a:pt x="1245" y="27919"/>
                  </a:cubicBezTo>
                  <a:cubicBezTo>
                    <a:pt x="1708" y="24243"/>
                    <a:pt x="2375" y="20580"/>
                    <a:pt x="3389" y="17031"/>
                  </a:cubicBezTo>
                  <a:cubicBezTo>
                    <a:pt x="3895" y="15258"/>
                    <a:pt x="4499" y="13516"/>
                    <a:pt x="5218" y="11830"/>
                  </a:cubicBezTo>
                  <a:cubicBezTo>
                    <a:pt x="5936" y="10144"/>
                    <a:pt x="6785" y="8520"/>
                    <a:pt x="7787" y="7007"/>
                  </a:cubicBezTo>
                  <a:cubicBezTo>
                    <a:pt x="8792" y="5496"/>
                    <a:pt x="9972" y="4109"/>
                    <a:pt x="11334" y="2944"/>
                  </a:cubicBezTo>
                  <a:cubicBezTo>
                    <a:pt x="11672" y="2657"/>
                    <a:pt x="12031" y="2374"/>
                    <a:pt x="12384" y="2124"/>
                  </a:cubicBezTo>
                  <a:cubicBezTo>
                    <a:pt x="12739" y="1880"/>
                    <a:pt x="13140" y="1723"/>
                    <a:pt x="13560" y="1582"/>
                  </a:cubicBezTo>
                  <a:cubicBezTo>
                    <a:pt x="14400" y="1310"/>
                    <a:pt x="15280" y="1145"/>
                    <a:pt x="16159" y="1009"/>
                  </a:cubicBezTo>
                  <a:cubicBezTo>
                    <a:pt x="17921" y="747"/>
                    <a:pt x="19698" y="620"/>
                    <a:pt x="21461" y="535"/>
                  </a:cubicBezTo>
                  <a:cubicBezTo>
                    <a:pt x="23225" y="451"/>
                    <a:pt x="24981" y="418"/>
                    <a:pt x="26721" y="411"/>
                  </a:cubicBezTo>
                  <a:cubicBezTo>
                    <a:pt x="26962" y="410"/>
                    <a:pt x="27203" y="409"/>
                    <a:pt x="27444" y="409"/>
                  </a:cubicBezTo>
                  <a:cubicBezTo>
                    <a:pt x="30678" y="409"/>
                    <a:pt x="33861" y="494"/>
                    <a:pt x="36981" y="611"/>
                  </a:cubicBezTo>
                  <a:cubicBezTo>
                    <a:pt x="37818" y="645"/>
                    <a:pt x="38652" y="677"/>
                    <a:pt x="39481" y="710"/>
                  </a:cubicBezTo>
                  <a:cubicBezTo>
                    <a:pt x="40310" y="743"/>
                    <a:pt x="41131" y="780"/>
                    <a:pt x="41944" y="843"/>
                  </a:cubicBezTo>
                  <a:cubicBezTo>
                    <a:pt x="43567" y="970"/>
                    <a:pt x="45173" y="1179"/>
                    <a:pt x="46669" y="1664"/>
                  </a:cubicBezTo>
                  <a:cubicBezTo>
                    <a:pt x="47414" y="1909"/>
                    <a:pt x="48130" y="2227"/>
                    <a:pt x="48758" y="2658"/>
                  </a:cubicBezTo>
                  <a:cubicBezTo>
                    <a:pt x="49387" y="3087"/>
                    <a:pt x="49920" y="3638"/>
                    <a:pt x="50277" y="4290"/>
                  </a:cubicBezTo>
                  <a:cubicBezTo>
                    <a:pt x="50365" y="4454"/>
                    <a:pt x="50444" y="4621"/>
                    <a:pt x="50513" y="4792"/>
                  </a:cubicBezTo>
                  <a:cubicBezTo>
                    <a:pt x="50579" y="4966"/>
                    <a:pt x="50633" y="5136"/>
                    <a:pt x="50688" y="5324"/>
                  </a:cubicBezTo>
                  <a:cubicBezTo>
                    <a:pt x="50798" y="5693"/>
                    <a:pt x="50896" y="6057"/>
                    <a:pt x="50989" y="6425"/>
                  </a:cubicBezTo>
                  <a:cubicBezTo>
                    <a:pt x="51172" y="7161"/>
                    <a:pt x="51328" y="7901"/>
                    <a:pt x="51466" y="8636"/>
                  </a:cubicBezTo>
                  <a:cubicBezTo>
                    <a:pt x="52010" y="11583"/>
                    <a:pt x="52343" y="14468"/>
                    <a:pt x="52630" y="17239"/>
                  </a:cubicBezTo>
                  <a:cubicBezTo>
                    <a:pt x="52909" y="20012"/>
                    <a:pt x="53131" y="22674"/>
                    <a:pt x="53307" y="25208"/>
                  </a:cubicBezTo>
                  <a:cubicBezTo>
                    <a:pt x="53486" y="27741"/>
                    <a:pt x="53635" y="30148"/>
                    <a:pt x="53759" y="32410"/>
                  </a:cubicBezTo>
                  <a:cubicBezTo>
                    <a:pt x="54005" y="36932"/>
                    <a:pt x="54155" y="40878"/>
                    <a:pt x="54199" y="44129"/>
                  </a:cubicBezTo>
                  <a:cubicBezTo>
                    <a:pt x="54221" y="45752"/>
                    <a:pt x="54216" y="47204"/>
                    <a:pt x="54174" y="48461"/>
                  </a:cubicBezTo>
                  <a:cubicBezTo>
                    <a:pt x="54152" y="49091"/>
                    <a:pt x="54122" y="49672"/>
                    <a:pt x="54075" y="50200"/>
                  </a:cubicBezTo>
                  <a:cubicBezTo>
                    <a:pt x="54027" y="50724"/>
                    <a:pt x="53972" y="51210"/>
                    <a:pt x="53856" y="51592"/>
                  </a:cubicBezTo>
                  <a:cubicBezTo>
                    <a:pt x="53843" y="51635"/>
                    <a:pt x="53822" y="51689"/>
                    <a:pt x="53812" y="51711"/>
                  </a:cubicBezTo>
                  <a:lnTo>
                    <a:pt x="53776" y="51783"/>
                  </a:lnTo>
                  <a:cubicBezTo>
                    <a:pt x="53765" y="51802"/>
                    <a:pt x="53756" y="51813"/>
                    <a:pt x="53747" y="51828"/>
                  </a:cubicBezTo>
                  <a:cubicBezTo>
                    <a:pt x="53705" y="51891"/>
                    <a:pt x="53648" y="51951"/>
                    <a:pt x="53589" y="52001"/>
                  </a:cubicBezTo>
                  <a:cubicBezTo>
                    <a:pt x="53467" y="52099"/>
                    <a:pt x="53324" y="52164"/>
                    <a:pt x="53183" y="52210"/>
                  </a:cubicBezTo>
                  <a:cubicBezTo>
                    <a:pt x="52898" y="52301"/>
                    <a:pt x="52630" y="52332"/>
                    <a:pt x="52414" y="52352"/>
                  </a:cubicBezTo>
                  <a:cubicBezTo>
                    <a:pt x="52199" y="52373"/>
                    <a:pt x="52030" y="52376"/>
                    <a:pt x="51917" y="52384"/>
                  </a:cubicBezTo>
                  <a:cubicBezTo>
                    <a:pt x="51801" y="52389"/>
                    <a:pt x="51743" y="52392"/>
                    <a:pt x="51743" y="52392"/>
                  </a:cubicBezTo>
                  <a:cubicBezTo>
                    <a:pt x="51704" y="52396"/>
                    <a:pt x="51668" y="52422"/>
                    <a:pt x="51658" y="52462"/>
                  </a:cubicBezTo>
                  <a:cubicBezTo>
                    <a:pt x="51643" y="52513"/>
                    <a:pt x="51672" y="52563"/>
                    <a:pt x="51722" y="52577"/>
                  </a:cubicBezTo>
                  <a:lnTo>
                    <a:pt x="51727" y="52579"/>
                  </a:lnTo>
                  <a:cubicBezTo>
                    <a:pt x="51727" y="52579"/>
                    <a:pt x="51782" y="52593"/>
                    <a:pt x="51897" y="52618"/>
                  </a:cubicBezTo>
                  <a:cubicBezTo>
                    <a:pt x="52011" y="52641"/>
                    <a:pt x="52184" y="52672"/>
                    <a:pt x="52418" y="52687"/>
                  </a:cubicBezTo>
                  <a:cubicBezTo>
                    <a:pt x="52478" y="52690"/>
                    <a:pt x="52542" y="52692"/>
                    <a:pt x="52610" y="52692"/>
                  </a:cubicBezTo>
                  <a:cubicBezTo>
                    <a:pt x="52807" y="52692"/>
                    <a:pt x="53039" y="52674"/>
                    <a:pt x="53301" y="52598"/>
                  </a:cubicBezTo>
                  <a:cubicBezTo>
                    <a:pt x="53477" y="52546"/>
                    <a:pt x="53668" y="52466"/>
                    <a:pt x="53846" y="52321"/>
                  </a:cubicBezTo>
                  <a:cubicBezTo>
                    <a:pt x="53935" y="52248"/>
                    <a:pt x="54018" y="52161"/>
                    <a:pt x="54090" y="52055"/>
                  </a:cubicBezTo>
                  <a:cubicBezTo>
                    <a:pt x="54107" y="52027"/>
                    <a:pt x="54128" y="51995"/>
                    <a:pt x="54142" y="51970"/>
                  </a:cubicBezTo>
                  <a:lnTo>
                    <a:pt x="54178" y="51900"/>
                  </a:lnTo>
                  <a:cubicBezTo>
                    <a:pt x="54211" y="51825"/>
                    <a:pt x="54226" y="51780"/>
                    <a:pt x="54247" y="51719"/>
                  </a:cubicBezTo>
                  <a:cubicBezTo>
                    <a:pt x="54382" y="51265"/>
                    <a:pt x="54433" y="50778"/>
                    <a:pt x="54484" y="50237"/>
                  </a:cubicBezTo>
                  <a:cubicBezTo>
                    <a:pt x="54532" y="49698"/>
                    <a:pt x="54563" y="49112"/>
                    <a:pt x="54584" y="48477"/>
                  </a:cubicBezTo>
                  <a:cubicBezTo>
                    <a:pt x="54627" y="47209"/>
                    <a:pt x="54631" y="45753"/>
                    <a:pt x="54610" y="44125"/>
                  </a:cubicBezTo>
                  <a:cubicBezTo>
                    <a:pt x="54566" y="40867"/>
                    <a:pt x="54415" y="36915"/>
                    <a:pt x="54169" y="32388"/>
                  </a:cubicBezTo>
                  <a:cubicBezTo>
                    <a:pt x="54045" y="30124"/>
                    <a:pt x="53898" y="27718"/>
                    <a:pt x="53717" y="25180"/>
                  </a:cubicBezTo>
                  <a:cubicBezTo>
                    <a:pt x="53541" y="22643"/>
                    <a:pt x="53318" y="19978"/>
                    <a:pt x="53040" y="17200"/>
                  </a:cubicBezTo>
                  <a:cubicBezTo>
                    <a:pt x="52752" y="14423"/>
                    <a:pt x="52419" y="11530"/>
                    <a:pt x="51871" y="8562"/>
                  </a:cubicBezTo>
                  <a:cubicBezTo>
                    <a:pt x="51732" y="7821"/>
                    <a:pt x="51575" y="7074"/>
                    <a:pt x="51390" y="6327"/>
                  </a:cubicBezTo>
                  <a:cubicBezTo>
                    <a:pt x="51295" y="5956"/>
                    <a:pt x="51194" y="5579"/>
                    <a:pt x="51083" y="5210"/>
                  </a:cubicBezTo>
                  <a:cubicBezTo>
                    <a:pt x="51031" y="5029"/>
                    <a:pt x="50967" y="4829"/>
                    <a:pt x="50896" y="4643"/>
                  </a:cubicBezTo>
                  <a:cubicBezTo>
                    <a:pt x="50819" y="4456"/>
                    <a:pt x="50734" y="4273"/>
                    <a:pt x="50637" y="4094"/>
                  </a:cubicBezTo>
                  <a:cubicBezTo>
                    <a:pt x="50248" y="3380"/>
                    <a:pt x="49663" y="2779"/>
                    <a:pt x="48991" y="2322"/>
                  </a:cubicBezTo>
                  <a:cubicBezTo>
                    <a:pt x="48319" y="1861"/>
                    <a:pt x="47568" y="1529"/>
                    <a:pt x="46796" y="1276"/>
                  </a:cubicBezTo>
                  <a:cubicBezTo>
                    <a:pt x="45247" y="774"/>
                    <a:pt x="43614" y="563"/>
                    <a:pt x="41975" y="434"/>
                  </a:cubicBezTo>
                  <a:cubicBezTo>
                    <a:pt x="41153" y="371"/>
                    <a:pt x="40327" y="334"/>
                    <a:pt x="39497" y="301"/>
                  </a:cubicBezTo>
                  <a:cubicBezTo>
                    <a:pt x="38667" y="268"/>
                    <a:pt x="37833" y="236"/>
                    <a:pt x="36996" y="203"/>
                  </a:cubicBezTo>
                  <a:cubicBezTo>
                    <a:pt x="33885" y="86"/>
                    <a:pt x="30711" y="1"/>
                    <a:pt x="274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4855481" y="3411122"/>
              <a:ext cx="75145" cy="1375255"/>
            </a:xfrm>
            <a:custGeom>
              <a:avLst/>
              <a:gdLst/>
              <a:ahLst/>
              <a:cxnLst/>
              <a:rect l="l" t="t" r="r" b="b"/>
              <a:pathLst>
                <a:path w="2283" h="41782" extrusionOk="0">
                  <a:moveTo>
                    <a:pt x="840" y="0"/>
                  </a:moveTo>
                  <a:cubicBezTo>
                    <a:pt x="745" y="0"/>
                    <a:pt x="669" y="76"/>
                    <a:pt x="669" y="171"/>
                  </a:cubicBezTo>
                  <a:cubicBezTo>
                    <a:pt x="669" y="265"/>
                    <a:pt x="745" y="341"/>
                    <a:pt x="840" y="341"/>
                  </a:cubicBezTo>
                  <a:lnTo>
                    <a:pt x="1928" y="341"/>
                  </a:lnTo>
                  <a:cubicBezTo>
                    <a:pt x="1762" y="2834"/>
                    <a:pt x="0" y="29987"/>
                    <a:pt x="255" y="41616"/>
                  </a:cubicBezTo>
                  <a:cubicBezTo>
                    <a:pt x="259" y="41707"/>
                    <a:pt x="334" y="41782"/>
                    <a:pt x="426" y="41782"/>
                  </a:cubicBezTo>
                  <a:lnTo>
                    <a:pt x="430" y="41782"/>
                  </a:lnTo>
                  <a:cubicBezTo>
                    <a:pt x="525" y="41780"/>
                    <a:pt x="599" y="41702"/>
                    <a:pt x="596" y="41609"/>
                  </a:cubicBezTo>
                  <a:cubicBezTo>
                    <a:pt x="330" y="29491"/>
                    <a:pt x="2259" y="474"/>
                    <a:pt x="2279" y="182"/>
                  </a:cubicBezTo>
                  <a:cubicBezTo>
                    <a:pt x="2282" y="136"/>
                    <a:pt x="2265" y="90"/>
                    <a:pt x="2233" y="55"/>
                  </a:cubicBezTo>
                  <a:cubicBezTo>
                    <a:pt x="2201" y="20"/>
                    <a:pt x="2157" y="0"/>
                    <a:pt x="2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4948861" y="3135032"/>
              <a:ext cx="244229" cy="96606"/>
            </a:xfrm>
            <a:custGeom>
              <a:avLst/>
              <a:gdLst/>
              <a:ahLst/>
              <a:cxnLst/>
              <a:rect l="l" t="t" r="r" b="b"/>
              <a:pathLst>
                <a:path w="7420" h="2935" extrusionOk="0">
                  <a:moveTo>
                    <a:pt x="4495" y="0"/>
                  </a:moveTo>
                  <a:cubicBezTo>
                    <a:pt x="4362" y="9"/>
                    <a:pt x="4229" y="17"/>
                    <a:pt x="4095" y="26"/>
                  </a:cubicBezTo>
                  <a:cubicBezTo>
                    <a:pt x="3963" y="37"/>
                    <a:pt x="3837" y="59"/>
                    <a:pt x="3706" y="76"/>
                  </a:cubicBezTo>
                  <a:lnTo>
                    <a:pt x="3609" y="90"/>
                  </a:lnTo>
                  <a:lnTo>
                    <a:pt x="3585" y="92"/>
                  </a:lnTo>
                  <a:cubicBezTo>
                    <a:pt x="3566" y="96"/>
                    <a:pt x="3566" y="96"/>
                    <a:pt x="3555" y="99"/>
                  </a:cubicBezTo>
                  <a:lnTo>
                    <a:pt x="3505" y="110"/>
                  </a:lnTo>
                  <a:lnTo>
                    <a:pt x="3305" y="155"/>
                  </a:lnTo>
                  <a:cubicBezTo>
                    <a:pt x="3169" y="181"/>
                    <a:pt x="3042" y="233"/>
                    <a:pt x="2915" y="280"/>
                  </a:cubicBezTo>
                  <a:cubicBezTo>
                    <a:pt x="2786" y="323"/>
                    <a:pt x="2665" y="381"/>
                    <a:pt x="2544" y="440"/>
                  </a:cubicBezTo>
                  <a:cubicBezTo>
                    <a:pt x="2422" y="494"/>
                    <a:pt x="2307" y="560"/>
                    <a:pt x="2194" y="627"/>
                  </a:cubicBezTo>
                  <a:cubicBezTo>
                    <a:pt x="2079" y="690"/>
                    <a:pt x="1973" y="762"/>
                    <a:pt x="1870" y="834"/>
                  </a:cubicBezTo>
                  <a:cubicBezTo>
                    <a:pt x="1765" y="902"/>
                    <a:pt x="1667" y="979"/>
                    <a:pt x="1572" y="1055"/>
                  </a:cubicBezTo>
                  <a:cubicBezTo>
                    <a:pt x="1475" y="1128"/>
                    <a:pt x="1386" y="1207"/>
                    <a:pt x="1301" y="1283"/>
                  </a:cubicBezTo>
                  <a:cubicBezTo>
                    <a:pt x="1212" y="1358"/>
                    <a:pt x="1133" y="1435"/>
                    <a:pt x="1056" y="1512"/>
                  </a:cubicBezTo>
                  <a:cubicBezTo>
                    <a:pt x="979" y="1588"/>
                    <a:pt x="907" y="1663"/>
                    <a:pt x="839" y="1738"/>
                  </a:cubicBezTo>
                  <a:cubicBezTo>
                    <a:pt x="703" y="1883"/>
                    <a:pt x="586" y="2025"/>
                    <a:pt x="485" y="2153"/>
                  </a:cubicBezTo>
                  <a:cubicBezTo>
                    <a:pt x="384" y="2280"/>
                    <a:pt x="301" y="2394"/>
                    <a:pt x="233" y="2490"/>
                  </a:cubicBezTo>
                  <a:cubicBezTo>
                    <a:pt x="100" y="2680"/>
                    <a:pt x="32" y="2798"/>
                    <a:pt x="32" y="2798"/>
                  </a:cubicBezTo>
                  <a:lnTo>
                    <a:pt x="24" y="2799"/>
                  </a:lnTo>
                  <a:cubicBezTo>
                    <a:pt x="1" y="2842"/>
                    <a:pt x="13" y="2895"/>
                    <a:pt x="55" y="2921"/>
                  </a:cubicBezTo>
                  <a:cubicBezTo>
                    <a:pt x="70" y="2930"/>
                    <a:pt x="86" y="2934"/>
                    <a:pt x="103" y="2934"/>
                  </a:cubicBezTo>
                  <a:cubicBezTo>
                    <a:pt x="132" y="2934"/>
                    <a:pt x="161" y="2920"/>
                    <a:pt x="178" y="2892"/>
                  </a:cubicBezTo>
                  <a:cubicBezTo>
                    <a:pt x="178" y="2892"/>
                    <a:pt x="246" y="2783"/>
                    <a:pt x="384" y="2603"/>
                  </a:cubicBezTo>
                  <a:cubicBezTo>
                    <a:pt x="453" y="2512"/>
                    <a:pt x="536" y="2404"/>
                    <a:pt x="640" y="2286"/>
                  </a:cubicBezTo>
                  <a:cubicBezTo>
                    <a:pt x="742" y="2165"/>
                    <a:pt x="862" y="2032"/>
                    <a:pt x="1001" y="1897"/>
                  </a:cubicBezTo>
                  <a:cubicBezTo>
                    <a:pt x="1068" y="1828"/>
                    <a:pt x="1140" y="1757"/>
                    <a:pt x="1219" y="1688"/>
                  </a:cubicBezTo>
                  <a:cubicBezTo>
                    <a:pt x="1294" y="1616"/>
                    <a:pt x="1375" y="1544"/>
                    <a:pt x="1461" y="1477"/>
                  </a:cubicBezTo>
                  <a:cubicBezTo>
                    <a:pt x="1546" y="1405"/>
                    <a:pt x="1635" y="1333"/>
                    <a:pt x="1731" y="1267"/>
                  </a:cubicBezTo>
                  <a:cubicBezTo>
                    <a:pt x="1825" y="1198"/>
                    <a:pt x="1921" y="1129"/>
                    <a:pt x="2023" y="1068"/>
                  </a:cubicBezTo>
                  <a:cubicBezTo>
                    <a:pt x="2125" y="1005"/>
                    <a:pt x="2227" y="940"/>
                    <a:pt x="2338" y="884"/>
                  </a:cubicBezTo>
                  <a:cubicBezTo>
                    <a:pt x="2445" y="826"/>
                    <a:pt x="2555" y="767"/>
                    <a:pt x="2672" y="723"/>
                  </a:cubicBezTo>
                  <a:cubicBezTo>
                    <a:pt x="2786" y="674"/>
                    <a:pt x="2902" y="623"/>
                    <a:pt x="3023" y="589"/>
                  </a:cubicBezTo>
                  <a:cubicBezTo>
                    <a:pt x="3142" y="549"/>
                    <a:pt x="3263" y="510"/>
                    <a:pt x="3386" y="484"/>
                  </a:cubicBezTo>
                  <a:lnTo>
                    <a:pt x="3570" y="440"/>
                  </a:lnTo>
                  <a:lnTo>
                    <a:pt x="3615" y="427"/>
                  </a:lnTo>
                  <a:cubicBezTo>
                    <a:pt x="3619" y="426"/>
                    <a:pt x="3630" y="423"/>
                    <a:pt x="3632" y="423"/>
                  </a:cubicBezTo>
                  <a:cubicBezTo>
                    <a:pt x="3633" y="423"/>
                    <a:pt x="3633" y="423"/>
                    <a:pt x="3632" y="424"/>
                  </a:cubicBezTo>
                  <a:lnTo>
                    <a:pt x="3656" y="419"/>
                  </a:lnTo>
                  <a:lnTo>
                    <a:pt x="3753" y="405"/>
                  </a:lnTo>
                  <a:cubicBezTo>
                    <a:pt x="3882" y="386"/>
                    <a:pt x="4013" y="361"/>
                    <a:pt x="4137" y="347"/>
                  </a:cubicBezTo>
                  <a:cubicBezTo>
                    <a:pt x="4261" y="339"/>
                    <a:pt x="4383" y="328"/>
                    <a:pt x="4504" y="318"/>
                  </a:cubicBezTo>
                  <a:cubicBezTo>
                    <a:pt x="4627" y="318"/>
                    <a:pt x="4748" y="317"/>
                    <a:pt x="4867" y="317"/>
                  </a:cubicBezTo>
                  <a:cubicBezTo>
                    <a:pt x="4987" y="319"/>
                    <a:pt x="5103" y="334"/>
                    <a:pt x="5217" y="341"/>
                  </a:cubicBezTo>
                  <a:cubicBezTo>
                    <a:pt x="5332" y="351"/>
                    <a:pt x="5440" y="376"/>
                    <a:pt x="5548" y="390"/>
                  </a:cubicBezTo>
                  <a:cubicBezTo>
                    <a:pt x="5656" y="409"/>
                    <a:pt x="5757" y="440"/>
                    <a:pt x="5856" y="462"/>
                  </a:cubicBezTo>
                  <a:cubicBezTo>
                    <a:pt x="5955" y="491"/>
                    <a:pt x="6047" y="525"/>
                    <a:pt x="6137" y="553"/>
                  </a:cubicBezTo>
                  <a:cubicBezTo>
                    <a:pt x="6223" y="591"/>
                    <a:pt x="6309" y="623"/>
                    <a:pt x="6386" y="660"/>
                  </a:cubicBezTo>
                  <a:cubicBezTo>
                    <a:pt x="6462" y="701"/>
                    <a:pt x="6537" y="733"/>
                    <a:pt x="6601" y="775"/>
                  </a:cubicBezTo>
                  <a:cubicBezTo>
                    <a:pt x="6733" y="851"/>
                    <a:pt x="6843" y="927"/>
                    <a:pt x="6926" y="996"/>
                  </a:cubicBezTo>
                  <a:cubicBezTo>
                    <a:pt x="7011" y="1064"/>
                    <a:pt x="7071" y="1124"/>
                    <a:pt x="7111" y="1164"/>
                  </a:cubicBezTo>
                  <a:cubicBezTo>
                    <a:pt x="7132" y="1184"/>
                    <a:pt x="7144" y="1200"/>
                    <a:pt x="7153" y="1211"/>
                  </a:cubicBezTo>
                  <a:cubicBezTo>
                    <a:pt x="7162" y="1219"/>
                    <a:pt x="7165" y="1224"/>
                    <a:pt x="7165" y="1224"/>
                  </a:cubicBezTo>
                  <a:lnTo>
                    <a:pt x="7173" y="1232"/>
                  </a:lnTo>
                  <a:cubicBezTo>
                    <a:pt x="7198" y="1262"/>
                    <a:pt x="7234" y="1278"/>
                    <a:pt x="7271" y="1278"/>
                  </a:cubicBezTo>
                  <a:cubicBezTo>
                    <a:pt x="7300" y="1278"/>
                    <a:pt x="7329" y="1268"/>
                    <a:pt x="7353" y="1249"/>
                  </a:cubicBezTo>
                  <a:cubicBezTo>
                    <a:pt x="7410" y="1204"/>
                    <a:pt x="7419" y="1122"/>
                    <a:pt x="7375" y="1065"/>
                  </a:cubicBezTo>
                  <a:cubicBezTo>
                    <a:pt x="7375" y="1065"/>
                    <a:pt x="7369" y="1058"/>
                    <a:pt x="7356" y="1042"/>
                  </a:cubicBezTo>
                  <a:cubicBezTo>
                    <a:pt x="7345" y="1028"/>
                    <a:pt x="7328" y="1007"/>
                    <a:pt x="7306" y="983"/>
                  </a:cubicBezTo>
                  <a:cubicBezTo>
                    <a:pt x="7260" y="935"/>
                    <a:pt x="7193" y="866"/>
                    <a:pt x="7099" y="789"/>
                  </a:cubicBezTo>
                  <a:cubicBezTo>
                    <a:pt x="7008" y="709"/>
                    <a:pt x="6887" y="624"/>
                    <a:pt x="6745" y="536"/>
                  </a:cubicBezTo>
                  <a:cubicBezTo>
                    <a:pt x="6675" y="491"/>
                    <a:pt x="6595" y="452"/>
                    <a:pt x="6513" y="408"/>
                  </a:cubicBezTo>
                  <a:cubicBezTo>
                    <a:pt x="6429" y="366"/>
                    <a:pt x="6337" y="329"/>
                    <a:pt x="6244" y="286"/>
                  </a:cubicBezTo>
                  <a:cubicBezTo>
                    <a:pt x="6148" y="251"/>
                    <a:pt x="6047" y="214"/>
                    <a:pt x="5942" y="181"/>
                  </a:cubicBezTo>
                  <a:cubicBezTo>
                    <a:pt x="5835" y="155"/>
                    <a:pt x="5726" y="120"/>
                    <a:pt x="5611" y="97"/>
                  </a:cubicBezTo>
                  <a:cubicBezTo>
                    <a:pt x="5495" y="78"/>
                    <a:pt x="5377" y="51"/>
                    <a:pt x="5255" y="37"/>
                  </a:cubicBezTo>
                  <a:cubicBezTo>
                    <a:pt x="5133" y="28"/>
                    <a:pt x="5010" y="11"/>
                    <a:pt x="4882" y="6"/>
                  </a:cubicBezTo>
                  <a:cubicBezTo>
                    <a:pt x="4754" y="4"/>
                    <a:pt x="4625" y="1"/>
                    <a:pt x="4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4918513" y="3274130"/>
              <a:ext cx="308381" cy="148216"/>
            </a:xfrm>
            <a:custGeom>
              <a:avLst/>
              <a:gdLst/>
              <a:ahLst/>
              <a:cxnLst/>
              <a:rect l="l" t="t" r="r" b="b"/>
              <a:pathLst>
                <a:path w="9369" h="4503" extrusionOk="0">
                  <a:moveTo>
                    <a:pt x="5664" y="1"/>
                  </a:moveTo>
                  <a:cubicBezTo>
                    <a:pt x="4422" y="1"/>
                    <a:pt x="2965" y="710"/>
                    <a:pt x="1867" y="1861"/>
                  </a:cubicBezTo>
                  <a:cubicBezTo>
                    <a:pt x="1214" y="2548"/>
                    <a:pt x="101" y="4168"/>
                    <a:pt x="53" y="4237"/>
                  </a:cubicBezTo>
                  <a:cubicBezTo>
                    <a:pt x="0" y="4315"/>
                    <a:pt x="20" y="4421"/>
                    <a:pt x="97" y="4474"/>
                  </a:cubicBezTo>
                  <a:cubicBezTo>
                    <a:pt x="127" y="4493"/>
                    <a:pt x="160" y="4503"/>
                    <a:pt x="193" y="4503"/>
                  </a:cubicBezTo>
                  <a:cubicBezTo>
                    <a:pt x="248" y="4503"/>
                    <a:pt x="301" y="4476"/>
                    <a:pt x="334" y="4429"/>
                  </a:cubicBezTo>
                  <a:cubicBezTo>
                    <a:pt x="346" y="4413"/>
                    <a:pt x="1479" y="2763"/>
                    <a:pt x="2113" y="2097"/>
                  </a:cubicBezTo>
                  <a:cubicBezTo>
                    <a:pt x="3148" y="1010"/>
                    <a:pt x="4515" y="341"/>
                    <a:pt x="5661" y="341"/>
                  </a:cubicBezTo>
                  <a:cubicBezTo>
                    <a:pt x="5745" y="341"/>
                    <a:pt x="5828" y="345"/>
                    <a:pt x="5909" y="352"/>
                  </a:cubicBezTo>
                  <a:cubicBezTo>
                    <a:pt x="7477" y="492"/>
                    <a:pt x="8449" y="1497"/>
                    <a:pt x="9044" y="2241"/>
                  </a:cubicBezTo>
                  <a:cubicBezTo>
                    <a:pt x="9077" y="2282"/>
                    <a:pt x="9127" y="2304"/>
                    <a:pt x="9177" y="2304"/>
                  </a:cubicBezTo>
                  <a:cubicBezTo>
                    <a:pt x="9214" y="2304"/>
                    <a:pt x="9252" y="2292"/>
                    <a:pt x="9283" y="2267"/>
                  </a:cubicBezTo>
                  <a:cubicBezTo>
                    <a:pt x="9356" y="2209"/>
                    <a:pt x="9368" y="2100"/>
                    <a:pt x="9310" y="2028"/>
                  </a:cubicBezTo>
                  <a:cubicBezTo>
                    <a:pt x="8675" y="1235"/>
                    <a:pt x="7637" y="164"/>
                    <a:pt x="5940" y="13"/>
                  </a:cubicBezTo>
                  <a:cubicBezTo>
                    <a:pt x="5850" y="5"/>
                    <a:pt x="5758" y="1"/>
                    <a:pt x="5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4821546" y="3580963"/>
              <a:ext cx="435136" cy="123958"/>
            </a:xfrm>
            <a:custGeom>
              <a:avLst/>
              <a:gdLst/>
              <a:ahLst/>
              <a:cxnLst/>
              <a:rect l="l" t="t" r="r" b="b"/>
              <a:pathLst>
                <a:path w="13220" h="3766" extrusionOk="0">
                  <a:moveTo>
                    <a:pt x="13031" y="0"/>
                  </a:moveTo>
                  <a:cubicBezTo>
                    <a:pt x="13013" y="0"/>
                    <a:pt x="12995" y="3"/>
                    <a:pt x="12977" y="9"/>
                  </a:cubicBezTo>
                  <a:cubicBezTo>
                    <a:pt x="12881" y="39"/>
                    <a:pt x="3503" y="3102"/>
                    <a:pt x="2526" y="3376"/>
                  </a:cubicBezTo>
                  <a:cubicBezTo>
                    <a:pt x="2393" y="3413"/>
                    <a:pt x="2101" y="3426"/>
                    <a:pt x="1762" y="3426"/>
                  </a:cubicBezTo>
                  <a:cubicBezTo>
                    <a:pt x="1205" y="3426"/>
                    <a:pt x="519" y="3391"/>
                    <a:pt x="188" y="3369"/>
                  </a:cubicBezTo>
                  <a:cubicBezTo>
                    <a:pt x="184" y="3368"/>
                    <a:pt x="181" y="3368"/>
                    <a:pt x="177" y="3368"/>
                  </a:cubicBezTo>
                  <a:cubicBezTo>
                    <a:pt x="88" y="3368"/>
                    <a:pt x="14" y="3437"/>
                    <a:pt x="8" y="3527"/>
                  </a:cubicBezTo>
                  <a:cubicBezTo>
                    <a:pt x="0" y="3621"/>
                    <a:pt x="71" y="3702"/>
                    <a:pt x="165" y="3708"/>
                  </a:cubicBezTo>
                  <a:cubicBezTo>
                    <a:pt x="295" y="3717"/>
                    <a:pt x="1067" y="3766"/>
                    <a:pt x="1731" y="3766"/>
                  </a:cubicBezTo>
                  <a:cubicBezTo>
                    <a:pt x="2106" y="3766"/>
                    <a:pt x="2447" y="3750"/>
                    <a:pt x="2617" y="3703"/>
                  </a:cubicBezTo>
                  <a:cubicBezTo>
                    <a:pt x="3602" y="3426"/>
                    <a:pt x="12695" y="458"/>
                    <a:pt x="13081" y="331"/>
                  </a:cubicBezTo>
                  <a:cubicBezTo>
                    <a:pt x="13171" y="303"/>
                    <a:pt x="13219" y="207"/>
                    <a:pt x="13191" y="117"/>
                  </a:cubicBezTo>
                  <a:cubicBezTo>
                    <a:pt x="13167" y="46"/>
                    <a:pt x="13102" y="0"/>
                    <a:pt x="13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4810025" y="3682340"/>
              <a:ext cx="457946" cy="123267"/>
            </a:xfrm>
            <a:custGeom>
              <a:avLst/>
              <a:gdLst/>
              <a:ahLst/>
              <a:cxnLst/>
              <a:rect l="l" t="t" r="r" b="b"/>
              <a:pathLst>
                <a:path w="13913" h="3745" extrusionOk="0">
                  <a:moveTo>
                    <a:pt x="13720" y="0"/>
                  </a:moveTo>
                  <a:cubicBezTo>
                    <a:pt x="13697" y="0"/>
                    <a:pt x="13674" y="5"/>
                    <a:pt x="13651" y="14"/>
                  </a:cubicBezTo>
                  <a:cubicBezTo>
                    <a:pt x="8712" y="2175"/>
                    <a:pt x="4108" y="3129"/>
                    <a:pt x="2814" y="3371"/>
                  </a:cubicBezTo>
                  <a:lnTo>
                    <a:pt x="2778" y="3377"/>
                  </a:lnTo>
                  <a:cubicBezTo>
                    <a:pt x="2675" y="3397"/>
                    <a:pt x="2488" y="3404"/>
                    <a:pt x="2256" y="3404"/>
                  </a:cubicBezTo>
                  <a:cubicBezTo>
                    <a:pt x="1610" y="3404"/>
                    <a:pt x="622" y="3345"/>
                    <a:pt x="188" y="3314"/>
                  </a:cubicBezTo>
                  <a:cubicBezTo>
                    <a:pt x="185" y="3313"/>
                    <a:pt x="182" y="3313"/>
                    <a:pt x="178" y="3313"/>
                  </a:cubicBezTo>
                  <a:cubicBezTo>
                    <a:pt x="90" y="3313"/>
                    <a:pt x="13" y="3380"/>
                    <a:pt x="6" y="3470"/>
                  </a:cubicBezTo>
                  <a:cubicBezTo>
                    <a:pt x="0" y="3565"/>
                    <a:pt x="69" y="3645"/>
                    <a:pt x="163" y="3653"/>
                  </a:cubicBezTo>
                  <a:cubicBezTo>
                    <a:pt x="230" y="3658"/>
                    <a:pt x="1439" y="3744"/>
                    <a:pt x="2243" y="3744"/>
                  </a:cubicBezTo>
                  <a:cubicBezTo>
                    <a:pt x="2500" y="3744"/>
                    <a:pt x="2716" y="3735"/>
                    <a:pt x="2839" y="3711"/>
                  </a:cubicBezTo>
                  <a:lnTo>
                    <a:pt x="2875" y="3704"/>
                  </a:lnTo>
                  <a:cubicBezTo>
                    <a:pt x="4178" y="3460"/>
                    <a:pt x="8815" y="2501"/>
                    <a:pt x="13786" y="325"/>
                  </a:cubicBezTo>
                  <a:cubicBezTo>
                    <a:pt x="13874" y="288"/>
                    <a:pt x="13912" y="188"/>
                    <a:pt x="13875" y="102"/>
                  </a:cubicBezTo>
                  <a:cubicBezTo>
                    <a:pt x="13847" y="38"/>
                    <a:pt x="13785"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4860295" y="4385699"/>
              <a:ext cx="442904" cy="162271"/>
            </a:xfrm>
            <a:custGeom>
              <a:avLst/>
              <a:gdLst/>
              <a:ahLst/>
              <a:cxnLst/>
              <a:rect l="l" t="t" r="r" b="b"/>
              <a:pathLst>
                <a:path w="13456" h="4930" extrusionOk="0">
                  <a:moveTo>
                    <a:pt x="13265" y="1"/>
                  </a:moveTo>
                  <a:cubicBezTo>
                    <a:pt x="13196" y="1"/>
                    <a:pt x="13130" y="42"/>
                    <a:pt x="13104" y="111"/>
                  </a:cubicBezTo>
                  <a:cubicBezTo>
                    <a:pt x="13095" y="139"/>
                    <a:pt x="12027" y="2834"/>
                    <a:pt x="7210" y="4158"/>
                  </a:cubicBezTo>
                  <a:cubicBezTo>
                    <a:pt x="6042" y="4479"/>
                    <a:pt x="4930" y="4590"/>
                    <a:pt x="3952" y="4590"/>
                  </a:cubicBezTo>
                  <a:cubicBezTo>
                    <a:pt x="1786" y="4590"/>
                    <a:pt x="274" y="4046"/>
                    <a:pt x="252" y="4038"/>
                  </a:cubicBezTo>
                  <a:cubicBezTo>
                    <a:pt x="233" y="4031"/>
                    <a:pt x="214" y="4028"/>
                    <a:pt x="195" y="4028"/>
                  </a:cubicBezTo>
                  <a:cubicBezTo>
                    <a:pt x="125" y="4028"/>
                    <a:pt x="59" y="4071"/>
                    <a:pt x="34" y="4139"/>
                  </a:cubicBezTo>
                  <a:cubicBezTo>
                    <a:pt x="1" y="4228"/>
                    <a:pt x="46" y="4325"/>
                    <a:pt x="134" y="4357"/>
                  </a:cubicBezTo>
                  <a:cubicBezTo>
                    <a:pt x="156" y="4366"/>
                    <a:pt x="1719" y="4930"/>
                    <a:pt x="3954" y="4930"/>
                  </a:cubicBezTo>
                  <a:cubicBezTo>
                    <a:pt x="4960" y="4930"/>
                    <a:pt x="6101" y="4815"/>
                    <a:pt x="7300" y="4485"/>
                  </a:cubicBezTo>
                  <a:cubicBezTo>
                    <a:pt x="12283" y="3116"/>
                    <a:pt x="13380" y="347"/>
                    <a:pt x="13423" y="230"/>
                  </a:cubicBezTo>
                  <a:cubicBezTo>
                    <a:pt x="13455" y="143"/>
                    <a:pt x="13411" y="44"/>
                    <a:pt x="13324" y="11"/>
                  </a:cubicBezTo>
                  <a:cubicBezTo>
                    <a:pt x="13305" y="4"/>
                    <a:pt x="13285" y="1"/>
                    <a:pt x="1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4746344" y="3988844"/>
              <a:ext cx="103748" cy="712577"/>
            </a:xfrm>
            <a:custGeom>
              <a:avLst/>
              <a:gdLst/>
              <a:ahLst/>
              <a:cxnLst/>
              <a:rect l="l" t="t" r="r" b="b"/>
              <a:pathLst>
                <a:path w="3152" h="21649" extrusionOk="0">
                  <a:moveTo>
                    <a:pt x="1261" y="1"/>
                  </a:moveTo>
                  <a:cubicBezTo>
                    <a:pt x="1180" y="1"/>
                    <a:pt x="1108" y="59"/>
                    <a:pt x="1093" y="143"/>
                  </a:cubicBezTo>
                  <a:cubicBezTo>
                    <a:pt x="1078" y="235"/>
                    <a:pt x="1141" y="322"/>
                    <a:pt x="1233" y="338"/>
                  </a:cubicBezTo>
                  <a:cubicBezTo>
                    <a:pt x="1801" y="434"/>
                    <a:pt x="2473" y="587"/>
                    <a:pt x="2607" y="667"/>
                  </a:cubicBezTo>
                  <a:cubicBezTo>
                    <a:pt x="2877" y="1654"/>
                    <a:pt x="2138" y="19792"/>
                    <a:pt x="1788" y="20759"/>
                  </a:cubicBezTo>
                  <a:cubicBezTo>
                    <a:pt x="1487" y="21000"/>
                    <a:pt x="510" y="21239"/>
                    <a:pt x="153" y="21313"/>
                  </a:cubicBezTo>
                  <a:cubicBezTo>
                    <a:pt x="59" y="21331"/>
                    <a:pt x="1" y="21421"/>
                    <a:pt x="20" y="21514"/>
                  </a:cubicBezTo>
                  <a:cubicBezTo>
                    <a:pt x="36" y="21594"/>
                    <a:pt x="107" y="21649"/>
                    <a:pt x="186" y="21649"/>
                  </a:cubicBezTo>
                  <a:cubicBezTo>
                    <a:pt x="196" y="21649"/>
                    <a:pt x="208" y="21648"/>
                    <a:pt x="221" y="21646"/>
                  </a:cubicBezTo>
                  <a:cubicBezTo>
                    <a:pt x="364" y="21617"/>
                    <a:pt x="1638" y="21348"/>
                    <a:pt x="2033" y="20997"/>
                  </a:cubicBezTo>
                  <a:cubicBezTo>
                    <a:pt x="2116" y="20924"/>
                    <a:pt x="2218" y="20834"/>
                    <a:pt x="2428" y="17628"/>
                  </a:cubicBezTo>
                  <a:cubicBezTo>
                    <a:pt x="2549" y="15791"/>
                    <a:pt x="2675" y="13350"/>
                    <a:pt x="2782" y="10758"/>
                  </a:cubicBezTo>
                  <a:cubicBezTo>
                    <a:pt x="2936" y="7045"/>
                    <a:pt x="3152" y="768"/>
                    <a:pt x="2875" y="451"/>
                  </a:cubicBezTo>
                  <a:cubicBezTo>
                    <a:pt x="2722" y="277"/>
                    <a:pt x="1928" y="111"/>
                    <a:pt x="1288" y="3"/>
                  </a:cubicBezTo>
                  <a:cubicBezTo>
                    <a:pt x="1279" y="2"/>
                    <a:pt x="1270" y="1"/>
                    <a:pt x="12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4775934" y="4001747"/>
              <a:ext cx="67180" cy="37062"/>
            </a:xfrm>
            <a:custGeom>
              <a:avLst/>
              <a:gdLst/>
              <a:ahLst/>
              <a:cxnLst/>
              <a:rect l="l" t="t" r="r" b="b"/>
              <a:pathLst>
                <a:path w="2041" h="1126" extrusionOk="0">
                  <a:moveTo>
                    <a:pt x="1846" y="1"/>
                  </a:moveTo>
                  <a:cubicBezTo>
                    <a:pt x="1822" y="1"/>
                    <a:pt x="1797" y="6"/>
                    <a:pt x="1774" y="17"/>
                  </a:cubicBezTo>
                  <a:lnTo>
                    <a:pt x="122" y="802"/>
                  </a:lnTo>
                  <a:cubicBezTo>
                    <a:pt x="37" y="841"/>
                    <a:pt x="1" y="942"/>
                    <a:pt x="41" y="1027"/>
                  </a:cubicBezTo>
                  <a:cubicBezTo>
                    <a:pt x="70" y="1089"/>
                    <a:pt x="131" y="1125"/>
                    <a:pt x="195" y="1125"/>
                  </a:cubicBezTo>
                  <a:cubicBezTo>
                    <a:pt x="219" y="1125"/>
                    <a:pt x="244" y="1120"/>
                    <a:pt x="267" y="1110"/>
                  </a:cubicBezTo>
                  <a:lnTo>
                    <a:pt x="1919" y="325"/>
                  </a:lnTo>
                  <a:cubicBezTo>
                    <a:pt x="2004" y="285"/>
                    <a:pt x="2040" y="184"/>
                    <a:pt x="2000" y="98"/>
                  </a:cubicBezTo>
                  <a:cubicBezTo>
                    <a:pt x="1971" y="37"/>
                    <a:pt x="1910" y="1"/>
                    <a:pt x="1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4311340" y="2841168"/>
              <a:ext cx="362657" cy="141271"/>
            </a:xfrm>
            <a:custGeom>
              <a:avLst/>
              <a:gdLst/>
              <a:ahLst/>
              <a:cxnLst/>
              <a:rect l="l" t="t" r="r" b="b"/>
              <a:pathLst>
                <a:path w="11018" h="4292" extrusionOk="0">
                  <a:moveTo>
                    <a:pt x="5537" y="1"/>
                  </a:moveTo>
                  <a:cubicBezTo>
                    <a:pt x="1599" y="1"/>
                    <a:pt x="49" y="3978"/>
                    <a:pt x="33" y="4019"/>
                  </a:cubicBezTo>
                  <a:cubicBezTo>
                    <a:pt x="0" y="4108"/>
                    <a:pt x="44" y="4205"/>
                    <a:pt x="132" y="4239"/>
                  </a:cubicBezTo>
                  <a:cubicBezTo>
                    <a:pt x="152" y="4247"/>
                    <a:pt x="172" y="4250"/>
                    <a:pt x="192" y="4250"/>
                  </a:cubicBezTo>
                  <a:cubicBezTo>
                    <a:pt x="261" y="4250"/>
                    <a:pt x="326" y="4209"/>
                    <a:pt x="352" y="4141"/>
                  </a:cubicBezTo>
                  <a:cubicBezTo>
                    <a:pt x="366" y="4100"/>
                    <a:pt x="1843" y="341"/>
                    <a:pt x="5546" y="341"/>
                  </a:cubicBezTo>
                  <a:cubicBezTo>
                    <a:pt x="5653" y="341"/>
                    <a:pt x="5762" y="344"/>
                    <a:pt x="5873" y="351"/>
                  </a:cubicBezTo>
                  <a:cubicBezTo>
                    <a:pt x="7544" y="450"/>
                    <a:pt x="8856" y="1117"/>
                    <a:pt x="9775" y="2335"/>
                  </a:cubicBezTo>
                  <a:cubicBezTo>
                    <a:pt x="10465" y="3249"/>
                    <a:pt x="10664" y="4147"/>
                    <a:pt x="10666" y="4156"/>
                  </a:cubicBezTo>
                  <a:cubicBezTo>
                    <a:pt x="10683" y="4236"/>
                    <a:pt x="10754" y="4292"/>
                    <a:pt x="10832" y="4292"/>
                  </a:cubicBezTo>
                  <a:cubicBezTo>
                    <a:pt x="10844" y="4292"/>
                    <a:pt x="10857" y="4292"/>
                    <a:pt x="10867" y="4287"/>
                  </a:cubicBezTo>
                  <a:cubicBezTo>
                    <a:pt x="10960" y="4268"/>
                    <a:pt x="11017" y="4178"/>
                    <a:pt x="10998" y="4086"/>
                  </a:cubicBezTo>
                  <a:cubicBezTo>
                    <a:pt x="10991" y="4048"/>
                    <a:pt x="10139" y="263"/>
                    <a:pt x="5894" y="11"/>
                  </a:cubicBezTo>
                  <a:cubicBezTo>
                    <a:pt x="5773" y="4"/>
                    <a:pt x="5654" y="1"/>
                    <a:pt x="5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9"/>
            <p:cNvSpPr/>
            <p:nvPr/>
          </p:nvSpPr>
          <p:spPr>
            <a:xfrm>
              <a:off x="4385464" y="2889355"/>
              <a:ext cx="215692" cy="91372"/>
            </a:xfrm>
            <a:custGeom>
              <a:avLst/>
              <a:gdLst/>
              <a:ahLst/>
              <a:cxnLst/>
              <a:rect l="l" t="t" r="r" b="b"/>
              <a:pathLst>
                <a:path w="6553" h="2776" extrusionOk="0">
                  <a:moveTo>
                    <a:pt x="3270" y="1"/>
                  </a:moveTo>
                  <a:cubicBezTo>
                    <a:pt x="985" y="1"/>
                    <a:pt x="43" y="2456"/>
                    <a:pt x="35" y="2481"/>
                  </a:cubicBezTo>
                  <a:cubicBezTo>
                    <a:pt x="1" y="2570"/>
                    <a:pt x="47" y="2667"/>
                    <a:pt x="134" y="2701"/>
                  </a:cubicBezTo>
                  <a:cubicBezTo>
                    <a:pt x="154" y="2708"/>
                    <a:pt x="174" y="2712"/>
                    <a:pt x="193" y="2712"/>
                  </a:cubicBezTo>
                  <a:cubicBezTo>
                    <a:pt x="263" y="2712"/>
                    <a:pt x="327" y="2669"/>
                    <a:pt x="354" y="2601"/>
                  </a:cubicBezTo>
                  <a:cubicBezTo>
                    <a:pt x="361" y="2577"/>
                    <a:pt x="1227" y="342"/>
                    <a:pt x="3279" y="342"/>
                  </a:cubicBezTo>
                  <a:cubicBezTo>
                    <a:pt x="3300" y="342"/>
                    <a:pt x="3322" y="342"/>
                    <a:pt x="3344" y="342"/>
                  </a:cubicBezTo>
                  <a:cubicBezTo>
                    <a:pt x="5712" y="403"/>
                    <a:pt x="6182" y="2548"/>
                    <a:pt x="6201" y="2639"/>
                  </a:cubicBezTo>
                  <a:cubicBezTo>
                    <a:pt x="6218" y="2719"/>
                    <a:pt x="6289" y="2775"/>
                    <a:pt x="6367" y="2775"/>
                  </a:cubicBezTo>
                  <a:cubicBezTo>
                    <a:pt x="6379" y="2775"/>
                    <a:pt x="6392" y="2774"/>
                    <a:pt x="6402" y="2771"/>
                  </a:cubicBezTo>
                  <a:cubicBezTo>
                    <a:pt x="6494" y="2751"/>
                    <a:pt x="6552" y="2662"/>
                    <a:pt x="6533" y="2570"/>
                  </a:cubicBezTo>
                  <a:cubicBezTo>
                    <a:pt x="6528" y="2547"/>
                    <a:pt x="5994" y="69"/>
                    <a:pt x="3351" y="2"/>
                  </a:cubicBezTo>
                  <a:cubicBezTo>
                    <a:pt x="3325" y="1"/>
                    <a:pt x="3297"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9"/>
            <p:cNvSpPr/>
            <p:nvPr/>
          </p:nvSpPr>
          <p:spPr>
            <a:xfrm>
              <a:off x="4725730" y="2888302"/>
              <a:ext cx="833375" cy="1490885"/>
            </a:xfrm>
            <a:custGeom>
              <a:avLst/>
              <a:gdLst/>
              <a:ahLst/>
              <a:cxnLst/>
              <a:rect l="l" t="t" r="r" b="b"/>
              <a:pathLst>
                <a:path w="25319" h="45295" extrusionOk="0">
                  <a:moveTo>
                    <a:pt x="8731" y="0"/>
                  </a:moveTo>
                  <a:cubicBezTo>
                    <a:pt x="6857" y="0"/>
                    <a:pt x="5188" y="361"/>
                    <a:pt x="3977" y="726"/>
                  </a:cubicBezTo>
                  <a:cubicBezTo>
                    <a:pt x="1965" y="1334"/>
                    <a:pt x="457" y="2200"/>
                    <a:pt x="59" y="2705"/>
                  </a:cubicBezTo>
                  <a:cubicBezTo>
                    <a:pt x="0" y="2778"/>
                    <a:pt x="14" y="2884"/>
                    <a:pt x="87" y="2943"/>
                  </a:cubicBezTo>
                  <a:cubicBezTo>
                    <a:pt x="119" y="2967"/>
                    <a:pt x="157" y="2979"/>
                    <a:pt x="194" y="2979"/>
                  </a:cubicBezTo>
                  <a:cubicBezTo>
                    <a:pt x="244" y="2979"/>
                    <a:pt x="294" y="2957"/>
                    <a:pt x="327" y="2915"/>
                  </a:cubicBezTo>
                  <a:cubicBezTo>
                    <a:pt x="950" y="2120"/>
                    <a:pt x="4590" y="340"/>
                    <a:pt x="8732" y="340"/>
                  </a:cubicBezTo>
                  <a:cubicBezTo>
                    <a:pt x="9523" y="340"/>
                    <a:pt x="10332" y="405"/>
                    <a:pt x="11142" y="554"/>
                  </a:cubicBezTo>
                  <a:cubicBezTo>
                    <a:pt x="15904" y="1432"/>
                    <a:pt x="19245" y="4847"/>
                    <a:pt x="21068" y="10706"/>
                  </a:cubicBezTo>
                  <a:cubicBezTo>
                    <a:pt x="22995" y="16895"/>
                    <a:pt x="23905" y="24503"/>
                    <a:pt x="23501" y="31059"/>
                  </a:cubicBezTo>
                  <a:cubicBezTo>
                    <a:pt x="23065" y="38150"/>
                    <a:pt x="21228" y="43094"/>
                    <a:pt x="18324" y="44982"/>
                  </a:cubicBezTo>
                  <a:cubicBezTo>
                    <a:pt x="18246" y="45034"/>
                    <a:pt x="18223" y="45138"/>
                    <a:pt x="18275" y="45217"/>
                  </a:cubicBezTo>
                  <a:cubicBezTo>
                    <a:pt x="18307" y="45268"/>
                    <a:pt x="18362" y="45295"/>
                    <a:pt x="18417" y="45295"/>
                  </a:cubicBezTo>
                  <a:cubicBezTo>
                    <a:pt x="18449" y="45295"/>
                    <a:pt x="18481" y="45285"/>
                    <a:pt x="18510" y="45266"/>
                  </a:cubicBezTo>
                  <a:cubicBezTo>
                    <a:pt x="24913" y="41104"/>
                    <a:pt x="25319" y="23215"/>
                    <a:pt x="21393" y="10605"/>
                  </a:cubicBezTo>
                  <a:cubicBezTo>
                    <a:pt x="20110" y="6488"/>
                    <a:pt x="17301" y="1344"/>
                    <a:pt x="11202" y="221"/>
                  </a:cubicBezTo>
                  <a:cubicBezTo>
                    <a:pt x="10355" y="65"/>
                    <a:pt x="9525" y="0"/>
                    <a:pt x="87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5123343" y="3025721"/>
              <a:ext cx="342645" cy="351960"/>
            </a:xfrm>
            <a:custGeom>
              <a:avLst/>
              <a:gdLst/>
              <a:ahLst/>
              <a:cxnLst/>
              <a:rect l="l" t="t" r="r" b="b"/>
              <a:pathLst>
                <a:path w="10410" h="10693" extrusionOk="0">
                  <a:moveTo>
                    <a:pt x="1541" y="1"/>
                  </a:moveTo>
                  <a:cubicBezTo>
                    <a:pt x="711" y="1"/>
                    <a:pt x="175" y="189"/>
                    <a:pt x="134" y="204"/>
                  </a:cubicBezTo>
                  <a:cubicBezTo>
                    <a:pt x="46" y="236"/>
                    <a:pt x="0" y="335"/>
                    <a:pt x="32" y="422"/>
                  </a:cubicBezTo>
                  <a:cubicBezTo>
                    <a:pt x="57" y="491"/>
                    <a:pt x="123" y="533"/>
                    <a:pt x="192" y="533"/>
                  </a:cubicBezTo>
                  <a:cubicBezTo>
                    <a:pt x="211" y="533"/>
                    <a:pt x="231" y="530"/>
                    <a:pt x="250" y="523"/>
                  </a:cubicBezTo>
                  <a:cubicBezTo>
                    <a:pt x="259" y="520"/>
                    <a:pt x="757" y="344"/>
                    <a:pt x="1539" y="344"/>
                  </a:cubicBezTo>
                  <a:cubicBezTo>
                    <a:pt x="2237" y="344"/>
                    <a:pt x="3160" y="484"/>
                    <a:pt x="4164" y="1008"/>
                  </a:cubicBezTo>
                  <a:cubicBezTo>
                    <a:pt x="6756" y="2364"/>
                    <a:pt x="8739" y="5580"/>
                    <a:pt x="10055" y="10566"/>
                  </a:cubicBezTo>
                  <a:cubicBezTo>
                    <a:pt x="10075" y="10641"/>
                    <a:pt x="10145" y="10692"/>
                    <a:pt x="10220" y="10692"/>
                  </a:cubicBezTo>
                  <a:cubicBezTo>
                    <a:pt x="10234" y="10692"/>
                    <a:pt x="10248" y="10689"/>
                    <a:pt x="10265" y="10687"/>
                  </a:cubicBezTo>
                  <a:cubicBezTo>
                    <a:pt x="10355" y="10662"/>
                    <a:pt x="10410" y="10570"/>
                    <a:pt x="10385" y="10479"/>
                  </a:cubicBezTo>
                  <a:cubicBezTo>
                    <a:pt x="9042" y="5396"/>
                    <a:pt x="7002" y="2108"/>
                    <a:pt x="4323" y="708"/>
                  </a:cubicBezTo>
                  <a:cubicBezTo>
                    <a:pt x="3256" y="151"/>
                    <a:pt x="2281"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5225478" y="3194147"/>
              <a:ext cx="190249" cy="1007660"/>
            </a:xfrm>
            <a:custGeom>
              <a:avLst/>
              <a:gdLst/>
              <a:ahLst/>
              <a:cxnLst/>
              <a:rect l="l" t="t" r="r" b="b"/>
              <a:pathLst>
                <a:path w="5780" h="30614" extrusionOk="0">
                  <a:moveTo>
                    <a:pt x="244" y="0"/>
                  </a:moveTo>
                  <a:cubicBezTo>
                    <a:pt x="192" y="0"/>
                    <a:pt x="159" y="6"/>
                    <a:pt x="148" y="8"/>
                  </a:cubicBezTo>
                  <a:cubicBezTo>
                    <a:pt x="58" y="26"/>
                    <a:pt x="1" y="113"/>
                    <a:pt x="17" y="203"/>
                  </a:cubicBezTo>
                  <a:cubicBezTo>
                    <a:pt x="33" y="286"/>
                    <a:pt x="105" y="344"/>
                    <a:pt x="185" y="344"/>
                  </a:cubicBezTo>
                  <a:cubicBezTo>
                    <a:pt x="194" y="344"/>
                    <a:pt x="203" y="343"/>
                    <a:pt x="212" y="342"/>
                  </a:cubicBezTo>
                  <a:cubicBezTo>
                    <a:pt x="213" y="342"/>
                    <a:pt x="223" y="340"/>
                    <a:pt x="242" y="340"/>
                  </a:cubicBezTo>
                  <a:cubicBezTo>
                    <a:pt x="321" y="340"/>
                    <a:pt x="549" y="364"/>
                    <a:pt x="862" y="606"/>
                  </a:cubicBezTo>
                  <a:cubicBezTo>
                    <a:pt x="1689" y="1241"/>
                    <a:pt x="3196" y="3454"/>
                    <a:pt x="4016" y="11128"/>
                  </a:cubicBezTo>
                  <a:cubicBezTo>
                    <a:pt x="5431" y="24368"/>
                    <a:pt x="2905" y="30317"/>
                    <a:pt x="2881" y="30375"/>
                  </a:cubicBezTo>
                  <a:cubicBezTo>
                    <a:pt x="2843" y="30461"/>
                    <a:pt x="2883" y="30562"/>
                    <a:pt x="2968" y="30599"/>
                  </a:cubicBezTo>
                  <a:cubicBezTo>
                    <a:pt x="2989" y="30609"/>
                    <a:pt x="3014" y="30614"/>
                    <a:pt x="3036" y="30614"/>
                  </a:cubicBezTo>
                  <a:cubicBezTo>
                    <a:pt x="3101" y="30614"/>
                    <a:pt x="3164" y="30577"/>
                    <a:pt x="3190" y="30513"/>
                  </a:cubicBezTo>
                  <a:cubicBezTo>
                    <a:pt x="3217" y="30454"/>
                    <a:pt x="5780" y="24435"/>
                    <a:pt x="4352" y="11092"/>
                  </a:cubicBezTo>
                  <a:cubicBezTo>
                    <a:pt x="3552" y="3607"/>
                    <a:pt x="2102" y="1095"/>
                    <a:pt x="1027" y="304"/>
                  </a:cubicBezTo>
                  <a:cubicBezTo>
                    <a:pt x="668" y="41"/>
                    <a:pt x="385" y="0"/>
                    <a:pt x="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4040713" y="2859863"/>
              <a:ext cx="363678" cy="142226"/>
            </a:xfrm>
            <a:custGeom>
              <a:avLst/>
              <a:gdLst/>
              <a:ahLst/>
              <a:cxnLst/>
              <a:rect l="l" t="t" r="r" b="b"/>
              <a:pathLst>
                <a:path w="11049" h="4321" extrusionOk="0">
                  <a:moveTo>
                    <a:pt x="8089" y="0"/>
                  </a:moveTo>
                  <a:cubicBezTo>
                    <a:pt x="3358" y="0"/>
                    <a:pt x="807" y="2996"/>
                    <a:pt x="56" y="4051"/>
                  </a:cubicBezTo>
                  <a:cubicBezTo>
                    <a:pt x="0" y="4127"/>
                    <a:pt x="18" y="4233"/>
                    <a:pt x="95" y="4289"/>
                  </a:cubicBezTo>
                  <a:cubicBezTo>
                    <a:pt x="126" y="4310"/>
                    <a:pt x="159" y="4320"/>
                    <a:pt x="194" y="4320"/>
                  </a:cubicBezTo>
                  <a:cubicBezTo>
                    <a:pt x="247" y="4320"/>
                    <a:pt x="300" y="4295"/>
                    <a:pt x="332" y="4248"/>
                  </a:cubicBezTo>
                  <a:cubicBezTo>
                    <a:pt x="1057" y="3229"/>
                    <a:pt x="3519" y="341"/>
                    <a:pt x="8095" y="341"/>
                  </a:cubicBezTo>
                  <a:cubicBezTo>
                    <a:pt x="8933" y="341"/>
                    <a:pt x="9842" y="438"/>
                    <a:pt x="10824" y="661"/>
                  </a:cubicBezTo>
                  <a:cubicBezTo>
                    <a:pt x="10837" y="664"/>
                    <a:pt x="10849" y="665"/>
                    <a:pt x="10862" y="665"/>
                  </a:cubicBezTo>
                  <a:cubicBezTo>
                    <a:pt x="10939" y="665"/>
                    <a:pt x="11009" y="611"/>
                    <a:pt x="11027" y="533"/>
                  </a:cubicBezTo>
                  <a:cubicBezTo>
                    <a:pt x="11048" y="441"/>
                    <a:pt x="10991" y="351"/>
                    <a:pt x="10899" y="330"/>
                  </a:cubicBezTo>
                  <a:cubicBezTo>
                    <a:pt x="9888" y="100"/>
                    <a:pt x="8953" y="0"/>
                    <a:pt x="80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4449813" y="2896300"/>
              <a:ext cx="101279" cy="83012"/>
            </a:xfrm>
            <a:custGeom>
              <a:avLst/>
              <a:gdLst/>
              <a:ahLst/>
              <a:cxnLst/>
              <a:rect l="l" t="t" r="r" b="b"/>
              <a:pathLst>
                <a:path w="3077" h="2522" extrusionOk="0">
                  <a:moveTo>
                    <a:pt x="185" y="0"/>
                  </a:moveTo>
                  <a:cubicBezTo>
                    <a:pt x="105" y="0"/>
                    <a:pt x="35" y="56"/>
                    <a:pt x="18" y="137"/>
                  </a:cubicBezTo>
                  <a:cubicBezTo>
                    <a:pt x="0" y="230"/>
                    <a:pt x="60" y="320"/>
                    <a:pt x="151" y="338"/>
                  </a:cubicBezTo>
                  <a:cubicBezTo>
                    <a:pt x="170" y="342"/>
                    <a:pt x="1963" y="724"/>
                    <a:pt x="2727" y="2422"/>
                  </a:cubicBezTo>
                  <a:cubicBezTo>
                    <a:pt x="2757" y="2485"/>
                    <a:pt x="2818" y="2522"/>
                    <a:pt x="2883" y="2522"/>
                  </a:cubicBezTo>
                  <a:cubicBezTo>
                    <a:pt x="2907" y="2522"/>
                    <a:pt x="2929" y="2517"/>
                    <a:pt x="2953" y="2507"/>
                  </a:cubicBezTo>
                  <a:cubicBezTo>
                    <a:pt x="3038" y="2469"/>
                    <a:pt x="3076" y="2368"/>
                    <a:pt x="3038" y="2283"/>
                  </a:cubicBezTo>
                  <a:cubicBezTo>
                    <a:pt x="2198" y="421"/>
                    <a:pt x="298" y="20"/>
                    <a:pt x="218" y="4"/>
                  </a:cubicBezTo>
                  <a:cubicBezTo>
                    <a:pt x="207" y="1"/>
                    <a:pt x="196"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4396186" y="2935535"/>
              <a:ext cx="146011" cy="45192"/>
            </a:xfrm>
            <a:custGeom>
              <a:avLst/>
              <a:gdLst/>
              <a:ahLst/>
              <a:cxnLst/>
              <a:rect l="l" t="t" r="r" b="b"/>
              <a:pathLst>
                <a:path w="4436" h="1373" extrusionOk="0">
                  <a:moveTo>
                    <a:pt x="1823" y="0"/>
                  </a:moveTo>
                  <a:cubicBezTo>
                    <a:pt x="786" y="0"/>
                    <a:pt x="99" y="520"/>
                    <a:pt x="88" y="529"/>
                  </a:cubicBezTo>
                  <a:cubicBezTo>
                    <a:pt x="14" y="586"/>
                    <a:pt x="1" y="693"/>
                    <a:pt x="58" y="767"/>
                  </a:cubicBezTo>
                  <a:cubicBezTo>
                    <a:pt x="91" y="810"/>
                    <a:pt x="141" y="832"/>
                    <a:pt x="191" y="832"/>
                  </a:cubicBezTo>
                  <a:cubicBezTo>
                    <a:pt x="228" y="832"/>
                    <a:pt x="265" y="820"/>
                    <a:pt x="296" y="796"/>
                  </a:cubicBezTo>
                  <a:cubicBezTo>
                    <a:pt x="306" y="788"/>
                    <a:pt x="901" y="340"/>
                    <a:pt x="1813" y="340"/>
                  </a:cubicBezTo>
                  <a:cubicBezTo>
                    <a:pt x="2458" y="340"/>
                    <a:pt x="3263" y="564"/>
                    <a:pt x="4133" y="1330"/>
                  </a:cubicBezTo>
                  <a:cubicBezTo>
                    <a:pt x="4165" y="1359"/>
                    <a:pt x="4205" y="1372"/>
                    <a:pt x="4245" y="1372"/>
                  </a:cubicBezTo>
                  <a:cubicBezTo>
                    <a:pt x="4291" y="1372"/>
                    <a:pt x="4338" y="1352"/>
                    <a:pt x="4373" y="1314"/>
                  </a:cubicBezTo>
                  <a:cubicBezTo>
                    <a:pt x="4435" y="1243"/>
                    <a:pt x="4429" y="1136"/>
                    <a:pt x="4357" y="1075"/>
                  </a:cubicBezTo>
                  <a:cubicBezTo>
                    <a:pt x="3417" y="247"/>
                    <a:pt x="2537" y="0"/>
                    <a:pt x="1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4975201" y="3788491"/>
              <a:ext cx="132022" cy="158552"/>
            </a:xfrm>
            <a:custGeom>
              <a:avLst/>
              <a:gdLst/>
              <a:ahLst/>
              <a:cxnLst/>
              <a:rect l="l" t="t" r="r" b="b"/>
              <a:pathLst>
                <a:path w="4011" h="4817" extrusionOk="0">
                  <a:moveTo>
                    <a:pt x="2194" y="1297"/>
                  </a:moveTo>
                  <a:cubicBezTo>
                    <a:pt x="2290" y="1681"/>
                    <a:pt x="2890" y="2936"/>
                    <a:pt x="2601" y="3451"/>
                  </a:cubicBezTo>
                  <a:cubicBezTo>
                    <a:pt x="2478" y="3667"/>
                    <a:pt x="2305" y="3766"/>
                    <a:pt x="2131" y="3766"/>
                  </a:cubicBezTo>
                  <a:cubicBezTo>
                    <a:pt x="1845" y="3766"/>
                    <a:pt x="1559" y="3497"/>
                    <a:pt x="1504" y="3041"/>
                  </a:cubicBezTo>
                  <a:cubicBezTo>
                    <a:pt x="1381" y="2020"/>
                    <a:pt x="2163" y="1306"/>
                    <a:pt x="2163" y="1306"/>
                  </a:cubicBezTo>
                  <a:lnTo>
                    <a:pt x="2194" y="1297"/>
                  </a:lnTo>
                  <a:close/>
                  <a:moveTo>
                    <a:pt x="2840" y="0"/>
                  </a:moveTo>
                  <a:cubicBezTo>
                    <a:pt x="2504" y="115"/>
                    <a:pt x="1659" y="386"/>
                    <a:pt x="1224" y="386"/>
                  </a:cubicBezTo>
                  <a:cubicBezTo>
                    <a:pt x="1138" y="386"/>
                    <a:pt x="1067" y="375"/>
                    <a:pt x="1021" y="350"/>
                  </a:cubicBezTo>
                  <a:cubicBezTo>
                    <a:pt x="1021" y="350"/>
                    <a:pt x="1005" y="1201"/>
                    <a:pt x="705" y="1963"/>
                  </a:cubicBezTo>
                  <a:cubicBezTo>
                    <a:pt x="404" y="2724"/>
                    <a:pt x="0" y="4616"/>
                    <a:pt x="2084" y="4807"/>
                  </a:cubicBezTo>
                  <a:cubicBezTo>
                    <a:pt x="2151" y="4813"/>
                    <a:pt x="2217" y="4816"/>
                    <a:pt x="2280" y="4816"/>
                  </a:cubicBezTo>
                  <a:cubicBezTo>
                    <a:pt x="3913" y="4816"/>
                    <a:pt x="4011" y="2812"/>
                    <a:pt x="3612" y="2091"/>
                  </a:cubicBezTo>
                  <a:cubicBezTo>
                    <a:pt x="3267" y="1461"/>
                    <a:pt x="3182" y="845"/>
                    <a:pt x="3003" y="753"/>
                  </a:cubicBezTo>
                  <a:cubicBezTo>
                    <a:pt x="2921" y="561"/>
                    <a:pt x="2846" y="24"/>
                    <a:pt x="2846" y="24"/>
                  </a:cubicBezTo>
                  <a:lnTo>
                    <a:pt x="2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5006141" y="3757485"/>
              <a:ext cx="67311" cy="43711"/>
            </a:xfrm>
            <a:custGeom>
              <a:avLst/>
              <a:gdLst/>
              <a:ahLst/>
              <a:cxnLst/>
              <a:rect l="l" t="t" r="r" b="b"/>
              <a:pathLst>
                <a:path w="2045" h="1328" extrusionOk="0">
                  <a:moveTo>
                    <a:pt x="1965" y="1"/>
                  </a:moveTo>
                  <a:cubicBezTo>
                    <a:pt x="1364" y="302"/>
                    <a:pt x="74" y="393"/>
                    <a:pt x="74" y="393"/>
                  </a:cubicBezTo>
                  <a:lnTo>
                    <a:pt x="55" y="400"/>
                  </a:lnTo>
                  <a:cubicBezTo>
                    <a:pt x="193" y="787"/>
                    <a:pt x="1" y="1250"/>
                    <a:pt x="81" y="1292"/>
                  </a:cubicBezTo>
                  <a:cubicBezTo>
                    <a:pt x="127" y="1317"/>
                    <a:pt x="198" y="1328"/>
                    <a:pt x="285" y="1328"/>
                  </a:cubicBezTo>
                  <a:cubicBezTo>
                    <a:pt x="719" y="1328"/>
                    <a:pt x="1564" y="1057"/>
                    <a:pt x="1900" y="942"/>
                  </a:cubicBezTo>
                  <a:cubicBezTo>
                    <a:pt x="1990" y="912"/>
                    <a:pt x="2045" y="893"/>
                    <a:pt x="2045" y="893"/>
                  </a:cubicBezTo>
                  <a:cubicBezTo>
                    <a:pt x="2045" y="893"/>
                    <a:pt x="1882" y="410"/>
                    <a:pt x="1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4972140" y="3628097"/>
              <a:ext cx="120238" cy="142555"/>
            </a:xfrm>
            <a:custGeom>
              <a:avLst/>
              <a:gdLst/>
              <a:ahLst/>
              <a:cxnLst/>
              <a:rect l="l" t="t" r="r" b="b"/>
              <a:pathLst>
                <a:path w="3653" h="4331" extrusionOk="0">
                  <a:moveTo>
                    <a:pt x="1831" y="1"/>
                  </a:moveTo>
                  <a:cubicBezTo>
                    <a:pt x="1796" y="1"/>
                    <a:pt x="1760" y="2"/>
                    <a:pt x="1724" y="4"/>
                  </a:cubicBezTo>
                  <a:cubicBezTo>
                    <a:pt x="549" y="68"/>
                    <a:pt x="1" y="973"/>
                    <a:pt x="60" y="2279"/>
                  </a:cubicBezTo>
                  <a:cubicBezTo>
                    <a:pt x="121" y="3584"/>
                    <a:pt x="710" y="3756"/>
                    <a:pt x="1002" y="4165"/>
                  </a:cubicBezTo>
                  <a:cubicBezTo>
                    <a:pt x="1039" y="4217"/>
                    <a:pt x="1068" y="4274"/>
                    <a:pt x="1088" y="4331"/>
                  </a:cubicBezTo>
                  <a:lnTo>
                    <a:pt x="1107" y="4324"/>
                  </a:lnTo>
                  <a:cubicBezTo>
                    <a:pt x="1107" y="4324"/>
                    <a:pt x="2398" y="4233"/>
                    <a:pt x="2998" y="3932"/>
                  </a:cubicBezTo>
                  <a:cubicBezTo>
                    <a:pt x="3080" y="3522"/>
                    <a:pt x="3652" y="2439"/>
                    <a:pt x="3433" y="1478"/>
                  </a:cubicBezTo>
                  <a:cubicBezTo>
                    <a:pt x="3238" y="618"/>
                    <a:pt x="2700" y="1"/>
                    <a:pt x="1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4970519" y="3622435"/>
              <a:ext cx="130113" cy="184390"/>
            </a:xfrm>
            <a:custGeom>
              <a:avLst/>
              <a:gdLst/>
              <a:ahLst/>
              <a:cxnLst/>
              <a:rect l="l" t="t" r="r" b="b"/>
              <a:pathLst>
                <a:path w="3953" h="5602" extrusionOk="0">
                  <a:moveTo>
                    <a:pt x="2005" y="340"/>
                  </a:moveTo>
                  <a:cubicBezTo>
                    <a:pt x="2734" y="340"/>
                    <a:pt x="3252" y="829"/>
                    <a:pt x="3447" y="1686"/>
                  </a:cubicBezTo>
                  <a:cubicBezTo>
                    <a:pt x="3600" y="2357"/>
                    <a:pt x="3330" y="3117"/>
                    <a:pt x="3151" y="3622"/>
                  </a:cubicBezTo>
                  <a:cubicBezTo>
                    <a:pt x="3085" y="3808"/>
                    <a:pt x="3032" y="3955"/>
                    <a:pt x="3010" y="4070"/>
                  </a:cubicBezTo>
                  <a:cubicBezTo>
                    <a:pt x="2948" y="4370"/>
                    <a:pt x="3005" y="4697"/>
                    <a:pt x="3050" y="4888"/>
                  </a:cubicBezTo>
                  <a:cubicBezTo>
                    <a:pt x="2715" y="5001"/>
                    <a:pt x="1899" y="5261"/>
                    <a:pt x="1495" y="5261"/>
                  </a:cubicBezTo>
                  <a:cubicBezTo>
                    <a:pt x="1477" y="5261"/>
                    <a:pt x="1462" y="5261"/>
                    <a:pt x="1449" y="5260"/>
                  </a:cubicBezTo>
                  <a:cubicBezTo>
                    <a:pt x="1451" y="5240"/>
                    <a:pt x="1454" y="5218"/>
                    <a:pt x="1461" y="5194"/>
                  </a:cubicBezTo>
                  <a:cubicBezTo>
                    <a:pt x="1494" y="4957"/>
                    <a:pt x="1548" y="4556"/>
                    <a:pt x="1321" y="4236"/>
                  </a:cubicBezTo>
                  <a:cubicBezTo>
                    <a:pt x="1242" y="4125"/>
                    <a:pt x="1148" y="4034"/>
                    <a:pt x="1050" y="3939"/>
                  </a:cubicBezTo>
                  <a:cubicBezTo>
                    <a:pt x="770" y="3670"/>
                    <a:pt x="454" y="3363"/>
                    <a:pt x="412" y="2441"/>
                  </a:cubicBezTo>
                  <a:cubicBezTo>
                    <a:pt x="330" y="693"/>
                    <a:pt x="1317" y="377"/>
                    <a:pt x="1913" y="343"/>
                  </a:cubicBezTo>
                  <a:cubicBezTo>
                    <a:pt x="1944" y="341"/>
                    <a:pt x="1975" y="340"/>
                    <a:pt x="2005" y="340"/>
                  </a:cubicBezTo>
                  <a:close/>
                  <a:moveTo>
                    <a:pt x="2009" y="1"/>
                  </a:moveTo>
                  <a:cubicBezTo>
                    <a:pt x="1971" y="1"/>
                    <a:pt x="1931" y="2"/>
                    <a:pt x="1892" y="4"/>
                  </a:cubicBezTo>
                  <a:cubicBezTo>
                    <a:pt x="683" y="71"/>
                    <a:pt x="0" y="988"/>
                    <a:pt x="68" y="2457"/>
                  </a:cubicBezTo>
                  <a:cubicBezTo>
                    <a:pt x="117" y="3513"/>
                    <a:pt x="501" y="3886"/>
                    <a:pt x="811" y="4183"/>
                  </a:cubicBezTo>
                  <a:cubicBezTo>
                    <a:pt x="900" y="4272"/>
                    <a:pt x="979" y="4348"/>
                    <a:pt x="1041" y="4433"/>
                  </a:cubicBezTo>
                  <a:cubicBezTo>
                    <a:pt x="1191" y="4644"/>
                    <a:pt x="1148" y="4948"/>
                    <a:pt x="1120" y="5149"/>
                  </a:cubicBezTo>
                  <a:cubicBezTo>
                    <a:pt x="1095" y="5324"/>
                    <a:pt x="1075" y="5473"/>
                    <a:pt x="1212" y="5545"/>
                  </a:cubicBezTo>
                  <a:cubicBezTo>
                    <a:pt x="1281" y="5582"/>
                    <a:pt x="1375" y="5602"/>
                    <a:pt x="1494" y="5602"/>
                  </a:cubicBezTo>
                  <a:cubicBezTo>
                    <a:pt x="2067" y="5602"/>
                    <a:pt x="3263" y="5175"/>
                    <a:pt x="3313" y="5156"/>
                  </a:cubicBezTo>
                  <a:cubicBezTo>
                    <a:pt x="3399" y="5125"/>
                    <a:pt x="3446" y="5029"/>
                    <a:pt x="3417" y="4942"/>
                  </a:cubicBezTo>
                  <a:cubicBezTo>
                    <a:pt x="3415" y="4937"/>
                    <a:pt x="3271" y="4496"/>
                    <a:pt x="3343" y="4136"/>
                  </a:cubicBezTo>
                  <a:cubicBezTo>
                    <a:pt x="3360" y="4045"/>
                    <a:pt x="3412" y="3901"/>
                    <a:pt x="3471" y="3736"/>
                  </a:cubicBezTo>
                  <a:cubicBezTo>
                    <a:pt x="3663" y="3194"/>
                    <a:pt x="3953" y="2378"/>
                    <a:pt x="3777" y="1611"/>
                  </a:cubicBezTo>
                  <a:cubicBezTo>
                    <a:pt x="3544" y="588"/>
                    <a:pt x="2906" y="1"/>
                    <a:pt x="2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5007021" y="3751857"/>
              <a:ext cx="74454" cy="24193"/>
            </a:xfrm>
            <a:custGeom>
              <a:avLst/>
              <a:gdLst/>
              <a:ahLst/>
              <a:cxnLst/>
              <a:rect l="l" t="t" r="r" b="b"/>
              <a:pathLst>
                <a:path w="2262" h="735" extrusionOk="0">
                  <a:moveTo>
                    <a:pt x="2066" y="0"/>
                  </a:moveTo>
                  <a:cubicBezTo>
                    <a:pt x="2040" y="0"/>
                    <a:pt x="2015" y="6"/>
                    <a:pt x="1990" y="18"/>
                  </a:cubicBezTo>
                  <a:cubicBezTo>
                    <a:pt x="1429" y="301"/>
                    <a:pt x="176" y="393"/>
                    <a:pt x="164" y="394"/>
                  </a:cubicBezTo>
                  <a:cubicBezTo>
                    <a:pt x="71" y="400"/>
                    <a:pt x="1" y="483"/>
                    <a:pt x="7" y="576"/>
                  </a:cubicBezTo>
                  <a:cubicBezTo>
                    <a:pt x="12" y="666"/>
                    <a:pt x="87" y="734"/>
                    <a:pt x="176" y="734"/>
                  </a:cubicBezTo>
                  <a:lnTo>
                    <a:pt x="188" y="734"/>
                  </a:lnTo>
                  <a:cubicBezTo>
                    <a:pt x="242" y="730"/>
                    <a:pt x="1520" y="637"/>
                    <a:pt x="2142" y="324"/>
                  </a:cubicBezTo>
                  <a:cubicBezTo>
                    <a:pt x="2226" y="281"/>
                    <a:pt x="2262" y="178"/>
                    <a:pt x="2219" y="95"/>
                  </a:cubicBezTo>
                  <a:cubicBezTo>
                    <a:pt x="2189" y="35"/>
                    <a:pt x="2128" y="0"/>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4976419" y="3794416"/>
              <a:ext cx="133207" cy="158222"/>
            </a:xfrm>
            <a:custGeom>
              <a:avLst/>
              <a:gdLst/>
              <a:ahLst/>
              <a:cxnLst/>
              <a:rect l="l" t="t" r="r" b="b"/>
              <a:pathLst>
                <a:path w="4047" h="4807" extrusionOk="0">
                  <a:moveTo>
                    <a:pt x="2081" y="1431"/>
                  </a:moveTo>
                  <a:cubicBezTo>
                    <a:pt x="2095" y="1474"/>
                    <a:pt x="2113" y="1520"/>
                    <a:pt x="2132" y="1569"/>
                  </a:cubicBezTo>
                  <a:cubicBezTo>
                    <a:pt x="2293" y="2020"/>
                    <a:pt x="2600" y="2861"/>
                    <a:pt x="2415" y="3188"/>
                  </a:cubicBezTo>
                  <a:cubicBezTo>
                    <a:pt x="2331" y="3336"/>
                    <a:pt x="2216" y="3417"/>
                    <a:pt x="2094" y="3417"/>
                  </a:cubicBezTo>
                  <a:cubicBezTo>
                    <a:pt x="2075" y="3417"/>
                    <a:pt x="2055" y="3415"/>
                    <a:pt x="2036" y="3411"/>
                  </a:cubicBezTo>
                  <a:cubicBezTo>
                    <a:pt x="1867" y="3377"/>
                    <a:pt x="1676" y="3188"/>
                    <a:pt x="1636" y="2841"/>
                  </a:cubicBezTo>
                  <a:cubicBezTo>
                    <a:pt x="1559" y="2203"/>
                    <a:pt x="1877" y="1690"/>
                    <a:pt x="2081" y="1431"/>
                  </a:cubicBezTo>
                  <a:close/>
                  <a:moveTo>
                    <a:pt x="979" y="1"/>
                  </a:moveTo>
                  <a:cubicBezTo>
                    <a:pt x="887" y="1"/>
                    <a:pt x="816" y="77"/>
                    <a:pt x="815" y="168"/>
                  </a:cubicBezTo>
                  <a:cubicBezTo>
                    <a:pt x="815" y="176"/>
                    <a:pt x="796" y="998"/>
                    <a:pt x="510" y="1721"/>
                  </a:cubicBezTo>
                  <a:cubicBezTo>
                    <a:pt x="381" y="2046"/>
                    <a:pt x="1" y="3169"/>
                    <a:pt x="506" y="3993"/>
                  </a:cubicBezTo>
                  <a:cubicBezTo>
                    <a:pt x="793" y="4459"/>
                    <a:pt x="1307" y="4729"/>
                    <a:pt x="2032" y="4796"/>
                  </a:cubicBezTo>
                  <a:cubicBezTo>
                    <a:pt x="2106" y="4804"/>
                    <a:pt x="2178" y="4807"/>
                    <a:pt x="2246" y="4807"/>
                  </a:cubicBezTo>
                  <a:cubicBezTo>
                    <a:pt x="2979" y="4807"/>
                    <a:pt x="3384" y="4436"/>
                    <a:pt x="3598" y="4105"/>
                  </a:cubicBezTo>
                  <a:cubicBezTo>
                    <a:pt x="4047" y="3418"/>
                    <a:pt x="4027" y="2373"/>
                    <a:pt x="3724" y="1826"/>
                  </a:cubicBezTo>
                  <a:cubicBezTo>
                    <a:pt x="3565" y="1537"/>
                    <a:pt x="3462" y="1248"/>
                    <a:pt x="3379" y="1014"/>
                  </a:cubicBezTo>
                  <a:cubicBezTo>
                    <a:pt x="3251" y="655"/>
                    <a:pt x="3156" y="388"/>
                    <a:pt x="2923" y="388"/>
                  </a:cubicBezTo>
                  <a:cubicBezTo>
                    <a:pt x="2919" y="388"/>
                    <a:pt x="2914" y="388"/>
                    <a:pt x="2909" y="388"/>
                  </a:cubicBezTo>
                  <a:cubicBezTo>
                    <a:pt x="2649" y="394"/>
                    <a:pt x="1994" y="654"/>
                    <a:pt x="1975" y="1025"/>
                  </a:cubicBezTo>
                  <a:lnTo>
                    <a:pt x="1975" y="1033"/>
                  </a:lnTo>
                  <a:cubicBezTo>
                    <a:pt x="1815" y="1196"/>
                    <a:pt x="1181" y="1903"/>
                    <a:pt x="1298" y="2881"/>
                  </a:cubicBezTo>
                  <a:cubicBezTo>
                    <a:pt x="1352" y="3334"/>
                    <a:pt x="1616" y="3674"/>
                    <a:pt x="1969" y="3744"/>
                  </a:cubicBezTo>
                  <a:cubicBezTo>
                    <a:pt x="2012" y="3752"/>
                    <a:pt x="2054" y="3757"/>
                    <a:pt x="2096" y="3757"/>
                  </a:cubicBezTo>
                  <a:cubicBezTo>
                    <a:pt x="2343" y="3757"/>
                    <a:pt x="2566" y="3612"/>
                    <a:pt x="2712" y="3355"/>
                  </a:cubicBezTo>
                  <a:cubicBezTo>
                    <a:pt x="2972" y="2890"/>
                    <a:pt x="2670" y="2059"/>
                    <a:pt x="2451" y="1452"/>
                  </a:cubicBezTo>
                  <a:cubicBezTo>
                    <a:pt x="2392" y="1292"/>
                    <a:pt x="2319" y="1089"/>
                    <a:pt x="2316" y="1043"/>
                  </a:cubicBezTo>
                  <a:cubicBezTo>
                    <a:pt x="2334" y="947"/>
                    <a:pt x="2701" y="751"/>
                    <a:pt x="2892" y="732"/>
                  </a:cubicBezTo>
                  <a:cubicBezTo>
                    <a:pt x="2937" y="788"/>
                    <a:pt x="3004" y="977"/>
                    <a:pt x="3058" y="1129"/>
                  </a:cubicBezTo>
                  <a:cubicBezTo>
                    <a:pt x="3146" y="1374"/>
                    <a:pt x="3254" y="1679"/>
                    <a:pt x="3426" y="1993"/>
                  </a:cubicBezTo>
                  <a:cubicBezTo>
                    <a:pt x="3646" y="2390"/>
                    <a:pt x="3708" y="3315"/>
                    <a:pt x="3314" y="3920"/>
                  </a:cubicBezTo>
                  <a:cubicBezTo>
                    <a:pt x="3078" y="4282"/>
                    <a:pt x="2717" y="4466"/>
                    <a:pt x="2246" y="4466"/>
                  </a:cubicBezTo>
                  <a:cubicBezTo>
                    <a:pt x="2187" y="4466"/>
                    <a:pt x="2125" y="4463"/>
                    <a:pt x="2063" y="4457"/>
                  </a:cubicBezTo>
                  <a:cubicBezTo>
                    <a:pt x="1449" y="4400"/>
                    <a:pt x="1022" y="4186"/>
                    <a:pt x="794" y="3814"/>
                  </a:cubicBezTo>
                  <a:cubicBezTo>
                    <a:pt x="361" y="3108"/>
                    <a:pt x="744" y="2051"/>
                    <a:pt x="825" y="1846"/>
                  </a:cubicBezTo>
                  <a:cubicBezTo>
                    <a:pt x="1134" y="1065"/>
                    <a:pt x="1154" y="211"/>
                    <a:pt x="1154" y="174"/>
                  </a:cubicBezTo>
                  <a:cubicBezTo>
                    <a:pt x="1156" y="81"/>
                    <a:pt x="1082" y="3"/>
                    <a:pt x="988" y="1"/>
                  </a:cubicBezTo>
                  <a:cubicBezTo>
                    <a:pt x="985" y="1"/>
                    <a:pt x="982" y="1"/>
                    <a:pt x="9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5062886" y="3783620"/>
              <a:ext cx="17807" cy="35976"/>
            </a:xfrm>
            <a:custGeom>
              <a:avLst/>
              <a:gdLst/>
              <a:ahLst/>
              <a:cxnLst/>
              <a:rect l="l" t="t" r="r" b="b"/>
              <a:pathLst>
                <a:path w="541" h="1093" extrusionOk="0">
                  <a:moveTo>
                    <a:pt x="185" y="0"/>
                  </a:moveTo>
                  <a:cubicBezTo>
                    <a:pt x="176" y="0"/>
                    <a:pt x="168" y="1"/>
                    <a:pt x="159" y="2"/>
                  </a:cubicBezTo>
                  <a:cubicBezTo>
                    <a:pt x="65" y="14"/>
                    <a:pt x="0" y="100"/>
                    <a:pt x="13" y="194"/>
                  </a:cubicBezTo>
                  <a:cubicBezTo>
                    <a:pt x="27" y="295"/>
                    <a:pt x="102" y="808"/>
                    <a:pt x="193" y="997"/>
                  </a:cubicBezTo>
                  <a:cubicBezTo>
                    <a:pt x="223" y="1057"/>
                    <a:pt x="282" y="1093"/>
                    <a:pt x="346" y="1093"/>
                  </a:cubicBezTo>
                  <a:cubicBezTo>
                    <a:pt x="372" y="1093"/>
                    <a:pt x="397" y="1088"/>
                    <a:pt x="421" y="1077"/>
                  </a:cubicBezTo>
                  <a:cubicBezTo>
                    <a:pt x="505" y="1036"/>
                    <a:pt x="541" y="934"/>
                    <a:pt x="499" y="849"/>
                  </a:cubicBezTo>
                  <a:cubicBezTo>
                    <a:pt x="449" y="746"/>
                    <a:pt x="382" y="376"/>
                    <a:pt x="350" y="147"/>
                  </a:cubicBezTo>
                  <a:cubicBezTo>
                    <a:pt x="339" y="63"/>
                    <a:pt x="267"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4995180" y="3655910"/>
              <a:ext cx="72841" cy="100358"/>
            </a:xfrm>
            <a:custGeom>
              <a:avLst/>
              <a:gdLst/>
              <a:ahLst/>
              <a:cxnLst/>
              <a:rect l="l" t="t" r="r" b="b"/>
              <a:pathLst>
                <a:path w="2213" h="3049" extrusionOk="0">
                  <a:moveTo>
                    <a:pt x="1116" y="1"/>
                  </a:moveTo>
                  <a:cubicBezTo>
                    <a:pt x="1087" y="1"/>
                    <a:pt x="1058" y="2"/>
                    <a:pt x="1029" y="5"/>
                  </a:cubicBezTo>
                  <a:cubicBezTo>
                    <a:pt x="346" y="83"/>
                    <a:pt x="1" y="714"/>
                    <a:pt x="63" y="1664"/>
                  </a:cubicBezTo>
                  <a:cubicBezTo>
                    <a:pt x="119" y="2526"/>
                    <a:pt x="823" y="3048"/>
                    <a:pt x="1277" y="3048"/>
                  </a:cubicBezTo>
                  <a:cubicBezTo>
                    <a:pt x="1323" y="3048"/>
                    <a:pt x="1366" y="3043"/>
                    <a:pt x="1405" y="3032"/>
                  </a:cubicBezTo>
                  <a:cubicBezTo>
                    <a:pt x="1940" y="2889"/>
                    <a:pt x="2213" y="2064"/>
                    <a:pt x="2170" y="1349"/>
                  </a:cubicBezTo>
                  <a:cubicBezTo>
                    <a:pt x="2125" y="568"/>
                    <a:pt x="1656"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5017060" y="3683887"/>
              <a:ext cx="37490" cy="49076"/>
            </a:xfrm>
            <a:custGeom>
              <a:avLst/>
              <a:gdLst/>
              <a:ahLst/>
              <a:cxnLst/>
              <a:rect l="l" t="t" r="r" b="b"/>
              <a:pathLst>
                <a:path w="1139" h="1491" extrusionOk="0">
                  <a:moveTo>
                    <a:pt x="580" y="341"/>
                  </a:moveTo>
                  <a:cubicBezTo>
                    <a:pt x="680" y="341"/>
                    <a:pt x="769" y="523"/>
                    <a:pt x="780" y="750"/>
                  </a:cubicBezTo>
                  <a:cubicBezTo>
                    <a:pt x="788" y="973"/>
                    <a:pt x="718" y="1145"/>
                    <a:pt x="648" y="1151"/>
                  </a:cubicBezTo>
                  <a:lnTo>
                    <a:pt x="639" y="1151"/>
                  </a:lnTo>
                  <a:cubicBezTo>
                    <a:pt x="544" y="1151"/>
                    <a:pt x="415" y="975"/>
                    <a:pt x="386" y="739"/>
                  </a:cubicBezTo>
                  <a:cubicBezTo>
                    <a:pt x="379" y="681"/>
                    <a:pt x="354" y="394"/>
                    <a:pt x="544" y="346"/>
                  </a:cubicBezTo>
                  <a:cubicBezTo>
                    <a:pt x="558" y="342"/>
                    <a:pt x="569" y="341"/>
                    <a:pt x="580" y="341"/>
                  </a:cubicBezTo>
                  <a:close/>
                  <a:moveTo>
                    <a:pt x="580" y="0"/>
                  </a:moveTo>
                  <a:cubicBezTo>
                    <a:pt x="542" y="0"/>
                    <a:pt x="501" y="6"/>
                    <a:pt x="462" y="15"/>
                  </a:cubicBezTo>
                  <a:cubicBezTo>
                    <a:pt x="163" y="90"/>
                    <a:pt x="0" y="390"/>
                    <a:pt x="48" y="778"/>
                  </a:cubicBezTo>
                  <a:cubicBezTo>
                    <a:pt x="92" y="1132"/>
                    <a:pt x="309" y="1491"/>
                    <a:pt x="639" y="1491"/>
                  </a:cubicBezTo>
                  <a:cubicBezTo>
                    <a:pt x="653" y="1491"/>
                    <a:pt x="666" y="1491"/>
                    <a:pt x="680" y="1490"/>
                  </a:cubicBezTo>
                  <a:cubicBezTo>
                    <a:pt x="962" y="1463"/>
                    <a:pt x="1138" y="1160"/>
                    <a:pt x="1118" y="733"/>
                  </a:cubicBezTo>
                  <a:cubicBezTo>
                    <a:pt x="1099" y="294"/>
                    <a:pt x="882"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3860603" y="3701958"/>
              <a:ext cx="217042" cy="116387"/>
            </a:xfrm>
            <a:custGeom>
              <a:avLst/>
              <a:gdLst/>
              <a:ahLst/>
              <a:cxnLst/>
              <a:rect l="l" t="t" r="r" b="b"/>
              <a:pathLst>
                <a:path w="6594" h="3536" extrusionOk="0">
                  <a:moveTo>
                    <a:pt x="3375" y="1"/>
                  </a:moveTo>
                  <a:cubicBezTo>
                    <a:pt x="2622" y="1"/>
                    <a:pt x="1915" y="236"/>
                    <a:pt x="1423" y="638"/>
                  </a:cubicBezTo>
                  <a:cubicBezTo>
                    <a:pt x="1" y="1799"/>
                    <a:pt x="1567" y="3535"/>
                    <a:pt x="3593" y="3535"/>
                  </a:cubicBezTo>
                  <a:cubicBezTo>
                    <a:pt x="3895" y="3535"/>
                    <a:pt x="4208" y="3497"/>
                    <a:pt x="4523" y="3411"/>
                  </a:cubicBezTo>
                  <a:cubicBezTo>
                    <a:pt x="6594" y="2851"/>
                    <a:pt x="6465" y="1352"/>
                    <a:pt x="5380" y="613"/>
                  </a:cubicBezTo>
                  <a:cubicBezTo>
                    <a:pt x="4757" y="189"/>
                    <a:pt x="4048" y="1"/>
                    <a:pt x="3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4228493" y="3734280"/>
              <a:ext cx="217042" cy="116387"/>
            </a:xfrm>
            <a:custGeom>
              <a:avLst/>
              <a:gdLst/>
              <a:ahLst/>
              <a:cxnLst/>
              <a:rect l="l" t="t" r="r" b="b"/>
              <a:pathLst>
                <a:path w="6594" h="3536" extrusionOk="0">
                  <a:moveTo>
                    <a:pt x="3374" y="0"/>
                  </a:moveTo>
                  <a:cubicBezTo>
                    <a:pt x="2621" y="0"/>
                    <a:pt x="1914" y="235"/>
                    <a:pt x="1423" y="636"/>
                  </a:cubicBezTo>
                  <a:cubicBezTo>
                    <a:pt x="1" y="1798"/>
                    <a:pt x="1568" y="3535"/>
                    <a:pt x="3593" y="3535"/>
                  </a:cubicBezTo>
                  <a:cubicBezTo>
                    <a:pt x="3896" y="3535"/>
                    <a:pt x="4208" y="3496"/>
                    <a:pt x="4523" y="3411"/>
                  </a:cubicBezTo>
                  <a:cubicBezTo>
                    <a:pt x="6593" y="2849"/>
                    <a:pt x="6465" y="1352"/>
                    <a:pt x="5379" y="613"/>
                  </a:cubicBezTo>
                  <a:cubicBezTo>
                    <a:pt x="4756" y="188"/>
                    <a:pt x="4047"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4086399" y="3699818"/>
              <a:ext cx="155523" cy="95783"/>
            </a:xfrm>
            <a:custGeom>
              <a:avLst/>
              <a:gdLst/>
              <a:ahLst/>
              <a:cxnLst/>
              <a:rect l="l" t="t" r="r" b="b"/>
              <a:pathLst>
                <a:path w="4725" h="2910" extrusionOk="0">
                  <a:moveTo>
                    <a:pt x="356" y="1"/>
                  </a:moveTo>
                  <a:cubicBezTo>
                    <a:pt x="227" y="1"/>
                    <a:pt x="114" y="96"/>
                    <a:pt x="94" y="229"/>
                  </a:cubicBezTo>
                  <a:cubicBezTo>
                    <a:pt x="1" y="865"/>
                    <a:pt x="181" y="1523"/>
                    <a:pt x="586" y="2030"/>
                  </a:cubicBezTo>
                  <a:cubicBezTo>
                    <a:pt x="855" y="2368"/>
                    <a:pt x="1207" y="2620"/>
                    <a:pt x="1599" y="2767"/>
                  </a:cubicBezTo>
                  <a:cubicBezTo>
                    <a:pt x="1796" y="2840"/>
                    <a:pt x="1999" y="2885"/>
                    <a:pt x="2207" y="2902"/>
                  </a:cubicBezTo>
                  <a:cubicBezTo>
                    <a:pt x="2268" y="2907"/>
                    <a:pt x="2328" y="2909"/>
                    <a:pt x="2388" y="2909"/>
                  </a:cubicBezTo>
                  <a:cubicBezTo>
                    <a:pt x="2950" y="2909"/>
                    <a:pt x="3505" y="2696"/>
                    <a:pt x="3934" y="2311"/>
                  </a:cubicBezTo>
                  <a:cubicBezTo>
                    <a:pt x="4420" y="1877"/>
                    <a:pt x="4698" y="1281"/>
                    <a:pt x="4719" y="634"/>
                  </a:cubicBezTo>
                  <a:cubicBezTo>
                    <a:pt x="4725" y="489"/>
                    <a:pt x="4608" y="366"/>
                    <a:pt x="4463" y="362"/>
                  </a:cubicBezTo>
                  <a:cubicBezTo>
                    <a:pt x="4460" y="362"/>
                    <a:pt x="4458" y="362"/>
                    <a:pt x="4455" y="362"/>
                  </a:cubicBezTo>
                  <a:cubicBezTo>
                    <a:pt x="4313" y="362"/>
                    <a:pt x="4195" y="475"/>
                    <a:pt x="4191" y="618"/>
                  </a:cubicBezTo>
                  <a:cubicBezTo>
                    <a:pt x="4175" y="1119"/>
                    <a:pt x="3959" y="1579"/>
                    <a:pt x="3581" y="1916"/>
                  </a:cubicBezTo>
                  <a:cubicBezTo>
                    <a:pt x="3248" y="2215"/>
                    <a:pt x="2817" y="2379"/>
                    <a:pt x="2384" y="2379"/>
                  </a:cubicBezTo>
                  <a:cubicBezTo>
                    <a:pt x="2339" y="2379"/>
                    <a:pt x="2295" y="2377"/>
                    <a:pt x="2251" y="2374"/>
                  </a:cubicBezTo>
                  <a:cubicBezTo>
                    <a:pt x="1769" y="2336"/>
                    <a:pt x="1314" y="2090"/>
                    <a:pt x="1003" y="1699"/>
                  </a:cubicBezTo>
                  <a:cubicBezTo>
                    <a:pt x="684" y="1299"/>
                    <a:pt x="548" y="805"/>
                    <a:pt x="620" y="305"/>
                  </a:cubicBezTo>
                  <a:cubicBezTo>
                    <a:pt x="641" y="160"/>
                    <a:pt x="540" y="26"/>
                    <a:pt x="394" y="4"/>
                  </a:cubicBezTo>
                  <a:cubicBezTo>
                    <a:pt x="382" y="2"/>
                    <a:pt x="369" y="1"/>
                    <a:pt x="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3893880" y="3577046"/>
              <a:ext cx="171718" cy="98515"/>
            </a:xfrm>
            <a:custGeom>
              <a:avLst/>
              <a:gdLst/>
              <a:ahLst/>
              <a:cxnLst/>
              <a:rect l="l" t="t" r="r" b="b"/>
              <a:pathLst>
                <a:path w="5217" h="2993" extrusionOk="0">
                  <a:moveTo>
                    <a:pt x="1058" y="0"/>
                  </a:moveTo>
                  <a:cubicBezTo>
                    <a:pt x="991" y="0"/>
                    <a:pt x="924" y="25"/>
                    <a:pt x="873" y="76"/>
                  </a:cubicBezTo>
                  <a:cubicBezTo>
                    <a:pt x="767" y="178"/>
                    <a:pt x="766" y="346"/>
                    <a:pt x="867" y="450"/>
                  </a:cubicBezTo>
                  <a:lnTo>
                    <a:pt x="1701" y="1306"/>
                  </a:lnTo>
                  <a:cubicBezTo>
                    <a:pt x="1636" y="1371"/>
                    <a:pt x="1573" y="1442"/>
                    <a:pt x="1514" y="1516"/>
                  </a:cubicBezTo>
                  <a:lnTo>
                    <a:pt x="411" y="1016"/>
                  </a:lnTo>
                  <a:cubicBezTo>
                    <a:pt x="375" y="999"/>
                    <a:pt x="338" y="991"/>
                    <a:pt x="301" y="991"/>
                  </a:cubicBezTo>
                  <a:cubicBezTo>
                    <a:pt x="201" y="991"/>
                    <a:pt x="104" y="1050"/>
                    <a:pt x="60" y="1147"/>
                  </a:cubicBezTo>
                  <a:cubicBezTo>
                    <a:pt x="0" y="1280"/>
                    <a:pt x="59" y="1439"/>
                    <a:pt x="192" y="1498"/>
                  </a:cubicBezTo>
                  <a:lnTo>
                    <a:pt x="1230" y="1970"/>
                  </a:lnTo>
                  <a:cubicBezTo>
                    <a:pt x="1173" y="2084"/>
                    <a:pt x="1124" y="2206"/>
                    <a:pt x="1083" y="2332"/>
                  </a:cubicBezTo>
                  <a:cubicBezTo>
                    <a:pt x="1041" y="2467"/>
                    <a:pt x="1113" y="2611"/>
                    <a:pt x="1243" y="2661"/>
                  </a:cubicBezTo>
                  <a:cubicBezTo>
                    <a:pt x="1247" y="2662"/>
                    <a:pt x="1253" y="2663"/>
                    <a:pt x="1257" y="2664"/>
                  </a:cubicBezTo>
                  <a:cubicBezTo>
                    <a:pt x="1283" y="2673"/>
                    <a:pt x="1310" y="2677"/>
                    <a:pt x="1337" y="2677"/>
                  </a:cubicBezTo>
                  <a:cubicBezTo>
                    <a:pt x="1449" y="2677"/>
                    <a:pt x="1553" y="2604"/>
                    <a:pt x="1589" y="2491"/>
                  </a:cubicBezTo>
                  <a:cubicBezTo>
                    <a:pt x="1833" y="1712"/>
                    <a:pt x="2494" y="1186"/>
                    <a:pt x="3172" y="1186"/>
                  </a:cubicBezTo>
                  <a:cubicBezTo>
                    <a:pt x="3266" y="1186"/>
                    <a:pt x="3361" y="1196"/>
                    <a:pt x="3455" y="1217"/>
                  </a:cubicBezTo>
                  <a:cubicBezTo>
                    <a:pt x="4094" y="1364"/>
                    <a:pt x="4586" y="1982"/>
                    <a:pt x="4673" y="2757"/>
                  </a:cubicBezTo>
                  <a:cubicBezTo>
                    <a:pt x="4688" y="2893"/>
                    <a:pt x="4804" y="2993"/>
                    <a:pt x="4937" y="2993"/>
                  </a:cubicBezTo>
                  <a:cubicBezTo>
                    <a:pt x="4947" y="2993"/>
                    <a:pt x="4957" y="2992"/>
                    <a:pt x="4967" y="2991"/>
                  </a:cubicBezTo>
                  <a:cubicBezTo>
                    <a:pt x="5113" y="2973"/>
                    <a:pt x="5217" y="2843"/>
                    <a:pt x="5201" y="2696"/>
                  </a:cubicBezTo>
                  <a:cubicBezTo>
                    <a:pt x="5088" y="1698"/>
                    <a:pt x="4435" y="894"/>
                    <a:pt x="3573" y="700"/>
                  </a:cubicBezTo>
                  <a:cubicBezTo>
                    <a:pt x="3442" y="671"/>
                    <a:pt x="3310" y="657"/>
                    <a:pt x="3178" y="657"/>
                  </a:cubicBezTo>
                  <a:cubicBezTo>
                    <a:pt x="2808" y="657"/>
                    <a:pt x="2442" y="770"/>
                    <a:pt x="2119" y="972"/>
                  </a:cubicBezTo>
                  <a:lnTo>
                    <a:pt x="1247" y="80"/>
                  </a:lnTo>
                  <a:cubicBezTo>
                    <a:pt x="1195" y="27"/>
                    <a:pt x="112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4271743" y="3620263"/>
              <a:ext cx="177938" cy="85414"/>
            </a:xfrm>
            <a:custGeom>
              <a:avLst/>
              <a:gdLst/>
              <a:ahLst/>
              <a:cxnLst/>
              <a:rect l="l" t="t" r="r" b="b"/>
              <a:pathLst>
                <a:path w="5406" h="2595" extrusionOk="0">
                  <a:moveTo>
                    <a:pt x="4541" y="0"/>
                  </a:moveTo>
                  <a:cubicBezTo>
                    <a:pt x="4487" y="0"/>
                    <a:pt x="4433" y="17"/>
                    <a:pt x="4387" y="50"/>
                  </a:cubicBezTo>
                  <a:lnTo>
                    <a:pt x="3374" y="778"/>
                  </a:lnTo>
                  <a:cubicBezTo>
                    <a:pt x="3011" y="452"/>
                    <a:pt x="2557" y="255"/>
                    <a:pt x="2075" y="255"/>
                  </a:cubicBezTo>
                  <a:cubicBezTo>
                    <a:pt x="2046" y="255"/>
                    <a:pt x="2017" y="256"/>
                    <a:pt x="1988" y="258"/>
                  </a:cubicBezTo>
                  <a:cubicBezTo>
                    <a:pt x="1106" y="299"/>
                    <a:pt x="321" y="976"/>
                    <a:pt x="36" y="1940"/>
                  </a:cubicBezTo>
                  <a:cubicBezTo>
                    <a:pt x="0" y="2074"/>
                    <a:pt x="71" y="2215"/>
                    <a:pt x="200" y="2263"/>
                  </a:cubicBezTo>
                  <a:cubicBezTo>
                    <a:pt x="205" y="2265"/>
                    <a:pt x="213" y="2267"/>
                    <a:pt x="218" y="2268"/>
                  </a:cubicBezTo>
                  <a:cubicBezTo>
                    <a:pt x="243" y="2276"/>
                    <a:pt x="269" y="2279"/>
                    <a:pt x="294" y="2279"/>
                  </a:cubicBezTo>
                  <a:cubicBezTo>
                    <a:pt x="408" y="2279"/>
                    <a:pt x="514" y="2205"/>
                    <a:pt x="548" y="2089"/>
                  </a:cubicBezTo>
                  <a:cubicBezTo>
                    <a:pt x="769" y="1340"/>
                    <a:pt x="1359" y="817"/>
                    <a:pt x="2016" y="785"/>
                  </a:cubicBezTo>
                  <a:cubicBezTo>
                    <a:pt x="2036" y="784"/>
                    <a:pt x="2056" y="784"/>
                    <a:pt x="2075" y="784"/>
                  </a:cubicBezTo>
                  <a:cubicBezTo>
                    <a:pt x="2837" y="784"/>
                    <a:pt x="3515" y="1464"/>
                    <a:pt x="3630" y="2364"/>
                  </a:cubicBezTo>
                  <a:cubicBezTo>
                    <a:pt x="3647" y="2498"/>
                    <a:pt x="3762" y="2595"/>
                    <a:pt x="3894" y="2595"/>
                  </a:cubicBezTo>
                  <a:cubicBezTo>
                    <a:pt x="3905" y="2595"/>
                    <a:pt x="3916" y="2594"/>
                    <a:pt x="3927" y="2593"/>
                  </a:cubicBezTo>
                  <a:cubicBezTo>
                    <a:pt x="4072" y="2574"/>
                    <a:pt x="4174" y="2441"/>
                    <a:pt x="4156" y="2296"/>
                  </a:cubicBezTo>
                  <a:cubicBezTo>
                    <a:pt x="4139" y="2164"/>
                    <a:pt x="4110" y="2036"/>
                    <a:pt x="4074" y="1913"/>
                  </a:cubicBezTo>
                  <a:lnTo>
                    <a:pt x="5178" y="1631"/>
                  </a:lnTo>
                  <a:cubicBezTo>
                    <a:pt x="5321" y="1595"/>
                    <a:pt x="5406" y="1450"/>
                    <a:pt x="5370" y="1308"/>
                  </a:cubicBezTo>
                  <a:cubicBezTo>
                    <a:pt x="5339" y="1188"/>
                    <a:pt x="5230" y="1108"/>
                    <a:pt x="5111" y="1108"/>
                  </a:cubicBezTo>
                  <a:cubicBezTo>
                    <a:pt x="5090" y="1108"/>
                    <a:pt x="5068" y="1111"/>
                    <a:pt x="5046" y="1116"/>
                  </a:cubicBezTo>
                  <a:lnTo>
                    <a:pt x="3872" y="1417"/>
                  </a:lnTo>
                  <a:cubicBezTo>
                    <a:pt x="3827" y="1333"/>
                    <a:pt x="3778" y="1253"/>
                    <a:pt x="3725" y="1178"/>
                  </a:cubicBezTo>
                  <a:lnTo>
                    <a:pt x="4695" y="481"/>
                  </a:lnTo>
                  <a:cubicBezTo>
                    <a:pt x="4815" y="396"/>
                    <a:pt x="4842" y="230"/>
                    <a:pt x="4757" y="111"/>
                  </a:cubicBezTo>
                  <a:cubicBezTo>
                    <a:pt x="4705" y="39"/>
                    <a:pt x="4624"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39"/>
          <p:cNvGrpSpPr/>
          <p:nvPr/>
        </p:nvGrpSpPr>
        <p:grpSpPr>
          <a:xfrm rot="-882383">
            <a:off x="6435097" y="471851"/>
            <a:ext cx="1976033" cy="2002256"/>
            <a:chOff x="1296300" y="3053732"/>
            <a:chExt cx="1825499" cy="1849724"/>
          </a:xfrm>
        </p:grpSpPr>
        <p:sp>
          <p:nvSpPr>
            <p:cNvPr id="2758" name="Google Shape;2758;p39"/>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9"/>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9"/>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9"/>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9"/>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9"/>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9"/>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9"/>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9"/>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9"/>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9"/>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9"/>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9"/>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9"/>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9"/>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9"/>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9"/>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9"/>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9"/>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9"/>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9"/>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9"/>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9"/>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9"/>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9"/>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9"/>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9"/>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9"/>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9"/>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9"/>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9"/>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9"/>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9"/>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9"/>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9"/>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9"/>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9"/>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9"/>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9"/>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9"/>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9"/>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9"/>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9"/>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9"/>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9"/>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9"/>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9"/>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9"/>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9"/>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9"/>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9"/>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9"/>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9"/>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9"/>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9"/>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9"/>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9"/>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9"/>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9"/>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9"/>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9"/>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9"/>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9"/>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9"/>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39"/>
          <p:cNvGrpSpPr/>
          <p:nvPr/>
        </p:nvGrpSpPr>
        <p:grpSpPr>
          <a:xfrm>
            <a:off x="7767938" y="4489240"/>
            <a:ext cx="201736" cy="526377"/>
            <a:chOff x="4641641" y="852713"/>
            <a:chExt cx="201736" cy="526377"/>
          </a:xfrm>
        </p:grpSpPr>
        <p:sp>
          <p:nvSpPr>
            <p:cNvPr id="2866" name="Google Shape;2866;p39"/>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9"/>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9"/>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9" name="Google Shape;2869;p39"/>
          <p:cNvGrpSpPr/>
          <p:nvPr/>
        </p:nvGrpSpPr>
        <p:grpSpPr>
          <a:xfrm rot="2887999">
            <a:off x="2876314" y="383502"/>
            <a:ext cx="245941" cy="414400"/>
            <a:chOff x="3801586" y="1135617"/>
            <a:chExt cx="245941" cy="414400"/>
          </a:xfrm>
        </p:grpSpPr>
        <p:sp>
          <p:nvSpPr>
            <p:cNvPr id="2870" name="Google Shape;2870;p39"/>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9"/>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9"/>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9"/>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9"/>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9"/>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6" name="Google Shape;2876;p39"/>
          <p:cNvGrpSpPr/>
          <p:nvPr/>
        </p:nvGrpSpPr>
        <p:grpSpPr>
          <a:xfrm>
            <a:off x="8228608" y="4626780"/>
            <a:ext cx="247784" cy="327537"/>
            <a:chOff x="2621290" y="1216686"/>
            <a:chExt cx="247784" cy="327537"/>
          </a:xfrm>
        </p:grpSpPr>
        <p:sp>
          <p:nvSpPr>
            <p:cNvPr id="2877" name="Google Shape;2877;p39"/>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9"/>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9"/>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9"/>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9"/>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9"/>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9"/>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9"/>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9"/>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9"/>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9"/>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9"/>
          <p:cNvGrpSpPr/>
          <p:nvPr/>
        </p:nvGrpSpPr>
        <p:grpSpPr>
          <a:xfrm>
            <a:off x="1584264" y="2047450"/>
            <a:ext cx="365324" cy="524303"/>
            <a:chOff x="2423439" y="2082150"/>
            <a:chExt cx="365324" cy="524303"/>
          </a:xfrm>
        </p:grpSpPr>
        <p:sp>
          <p:nvSpPr>
            <p:cNvPr id="2889" name="Google Shape;2889;p39"/>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9"/>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9"/>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9"/>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9"/>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9"/>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9"/>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9"/>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9"/>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39"/>
          <p:cNvGrpSpPr/>
          <p:nvPr/>
        </p:nvGrpSpPr>
        <p:grpSpPr>
          <a:xfrm>
            <a:off x="8047001" y="4209730"/>
            <a:ext cx="135149" cy="444287"/>
            <a:chOff x="2880331" y="2010988"/>
            <a:chExt cx="135149" cy="444287"/>
          </a:xfrm>
        </p:grpSpPr>
        <p:sp>
          <p:nvSpPr>
            <p:cNvPr id="2899" name="Google Shape;2899;p39"/>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9"/>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9"/>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9"/>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9"/>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9"/>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9"/>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9"/>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7" name="Google Shape;2907;p39"/>
          <p:cNvGrpSpPr/>
          <p:nvPr/>
        </p:nvGrpSpPr>
        <p:grpSpPr>
          <a:xfrm>
            <a:off x="957250" y="2571741"/>
            <a:ext cx="394355" cy="421115"/>
            <a:chOff x="3569800" y="2151666"/>
            <a:chExt cx="394355" cy="421115"/>
          </a:xfrm>
        </p:grpSpPr>
        <p:sp>
          <p:nvSpPr>
            <p:cNvPr id="2908" name="Google Shape;2908;p39"/>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9"/>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9"/>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9"/>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9"/>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9"/>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9"/>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9"/>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9"/>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9"/>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9"/>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9"/>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9"/>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9"/>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9"/>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9"/>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9"/>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9"/>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9"/>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9"/>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9"/>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9"/>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9"/>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90468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56"/>
                                        </p:tgtEl>
                                        <p:attrNameLst>
                                          <p:attrName>style.visibility</p:attrName>
                                        </p:attrNameLst>
                                      </p:cBhvr>
                                      <p:to>
                                        <p:strVal val="visible"/>
                                      </p:to>
                                    </p:set>
                                    <p:anim calcmode="lin" valueType="num">
                                      <p:cBhvr>
                                        <p:cTn id="7" dur="500" fill="hold"/>
                                        <p:tgtEl>
                                          <p:spTgt spid="2656"/>
                                        </p:tgtEl>
                                        <p:attrNameLst>
                                          <p:attrName>ppt_w</p:attrName>
                                        </p:attrNameLst>
                                      </p:cBhvr>
                                      <p:tavLst>
                                        <p:tav tm="0">
                                          <p:val>
                                            <p:fltVal val="0"/>
                                          </p:val>
                                        </p:tav>
                                        <p:tav tm="100000">
                                          <p:val>
                                            <p:strVal val="#ppt_w"/>
                                          </p:val>
                                        </p:tav>
                                      </p:tavLst>
                                    </p:anim>
                                    <p:anim calcmode="lin" valueType="num">
                                      <p:cBhvr>
                                        <p:cTn id="8" dur="500" fill="hold"/>
                                        <p:tgtEl>
                                          <p:spTgt spid="2656"/>
                                        </p:tgtEl>
                                        <p:attrNameLst>
                                          <p:attrName>ppt_h</p:attrName>
                                        </p:attrNameLst>
                                      </p:cBhvr>
                                      <p:tavLst>
                                        <p:tav tm="0">
                                          <p:val>
                                            <p:fltVal val="0"/>
                                          </p:val>
                                        </p:tav>
                                        <p:tav tm="100000">
                                          <p:val>
                                            <p:strVal val="#ppt_h"/>
                                          </p:val>
                                        </p:tav>
                                      </p:tavLst>
                                    </p:anim>
                                    <p:animEffect transition="in" filter="fade">
                                      <p:cBhvr>
                                        <p:cTn id="9" dur="500"/>
                                        <p:tgtEl>
                                          <p:spTgt spid="26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57"/>
                                        </p:tgtEl>
                                        <p:attrNameLst>
                                          <p:attrName>style.visibility</p:attrName>
                                        </p:attrNameLst>
                                      </p:cBhvr>
                                      <p:to>
                                        <p:strVal val="visible"/>
                                      </p:to>
                                    </p:set>
                                    <p:anim calcmode="lin" valueType="num">
                                      <p:cBhvr>
                                        <p:cTn id="12" dur="500" fill="hold"/>
                                        <p:tgtEl>
                                          <p:spTgt spid="2657"/>
                                        </p:tgtEl>
                                        <p:attrNameLst>
                                          <p:attrName>ppt_w</p:attrName>
                                        </p:attrNameLst>
                                      </p:cBhvr>
                                      <p:tavLst>
                                        <p:tav tm="0">
                                          <p:val>
                                            <p:fltVal val="0"/>
                                          </p:val>
                                        </p:tav>
                                        <p:tav tm="100000">
                                          <p:val>
                                            <p:strVal val="#ppt_w"/>
                                          </p:val>
                                        </p:tav>
                                      </p:tavLst>
                                    </p:anim>
                                    <p:anim calcmode="lin" valueType="num">
                                      <p:cBhvr>
                                        <p:cTn id="13" dur="500" fill="hold"/>
                                        <p:tgtEl>
                                          <p:spTgt spid="2657"/>
                                        </p:tgtEl>
                                        <p:attrNameLst>
                                          <p:attrName>ppt_h</p:attrName>
                                        </p:attrNameLst>
                                      </p:cBhvr>
                                      <p:tavLst>
                                        <p:tav tm="0">
                                          <p:val>
                                            <p:fltVal val="0"/>
                                          </p:val>
                                        </p:tav>
                                        <p:tav tm="100000">
                                          <p:val>
                                            <p:strVal val="#ppt_h"/>
                                          </p:val>
                                        </p:tav>
                                      </p:tavLst>
                                    </p:anim>
                                    <p:animEffect transition="in" filter="fade">
                                      <p:cBhvr>
                                        <p:cTn id="14" dur="500"/>
                                        <p:tgtEl>
                                          <p:spTgt spid="265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58"/>
                                        </p:tgtEl>
                                        <p:attrNameLst>
                                          <p:attrName>style.visibility</p:attrName>
                                        </p:attrNameLst>
                                      </p:cBhvr>
                                      <p:to>
                                        <p:strVal val="visible"/>
                                      </p:to>
                                    </p:set>
                                    <p:anim calcmode="lin" valueType="num">
                                      <p:cBhvr>
                                        <p:cTn id="17" dur="500" fill="hold"/>
                                        <p:tgtEl>
                                          <p:spTgt spid="2658"/>
                                        </p:tgtEl>
                                        <p:attrNameLst>
                                          <p:attrName>ppt_w</p:attrName>
                                        </p:attrNameLst>
                                      </p:cBhvr>
                                      <p:tavLst>
                                        <p:tav tm="0">
                                          <p:val>
                                            <p:fltVal val="0"/>
                                          </p:val>
                                        </p:tav>
                                        <p:tav tm="100000">
                                          <p:val>
                                            <p:strVal val="#ppt_w"/>
                                          </p:val>
                                        </p:tav>
                                      </p:tavLst>
                                    </p:anim>
                                    <p:anim calcmode="lin" valueType="num">
                                      <p:cBhvr>
                                        <p:cTn id="18" dur="500" fill="hold"/>
                                        <p:tgtEl>
                                          <p:spTgt spid="2658"/>
                                        </p:tgtEl>
                                        <p:attrNameLst>
                                          <p:attrName>ppt_h</p:attrName>
                                        </p:attrNameLst>
                                      </p:cBhvr>
                                      <p:tavLst>
                                        <p:tav tm="0">
                                          <p:val>
                                            <p:fltVal val="0"/>
                                          </p:val>
                                        </p:tav>
                                        <p:tav tm="100000">
                                          <p:val>
                                            <p:strVal val="#ppt_h"/>
                                          </p:val>
                                        </p:tav>
                                      </p:tavLst>
                                    </p:anim>
                                    <p:animEffect transition="in" filter="fade">
                                      <p:cBhvr>
                                        <p:cTn id="19" dur="500"/>
                                        <p:tgtEl>
                                          <p:spTgt spid="2658"/>
                                        </p:tgtEl>
                                      </p:cBhvr>
                                    </p:animEffect>
                                  </p:childTnLst>
                                </p:cTn>
                              </p:par>
                              <p:par>
                                <p:cTn id="20" presetID="53" presetClass="entr" presetSubtype="16" fill="hold" nodeType="withEffect">
                                  <p:stCondLst>
                                    <p:cond delay="0"/>
                                  </p:stCondLst>
                                  <p:childTnLst>
                                    <p:set>
                                      <p:cBhvr>
                                        <p:cTn id="21" dur="1" fill="hold">
                                          <p:stCondLst>
                                            <p:cond delay="0"/>
                                          </p:stCondLst>
                                        </p:cTn>
                                        <p:tgtEl>
                                          <p:spTgt spid="2660"/>
                                        </p:tgtEl>
                                        <p:attrNameLst>
                                          <p:attrName>style.visibility</p:attrName>
                                        </p:attrNameLst>
                                      </p:cBhvr>
                                      <p:to>
                                        <p:strVal val="visible"/>
                                      </p:to>
                                    </p:set>
                                    <p:anim calcmode="lin" valueType="num">
                                      <p:cBhvr>
                                        <p:cTn id="22" dur="500" fill="hold"/>
                                        <p:tgtEl>
                                          <p:spTgt spid="2660"/>
                                        </p:tgtEl>
                                        <p:attrNameLst>
                                          <p:attrName>ppt_w</p:attrName>
                                        </p:attrNameLst>
                                      </p:cBhvr>
                                      <p:tavLst>
                                        <p:tav tm="0">
                                          <p:val>
                                            <p:fltVal val="0"/>
                                          </p:val>
                                        </p:tav>
                                        <p:tav tm="100000">
                                          <p:val>
                                            <p:strVal val="#ppt_w"/>
                                          </p:val>
                                        </p:tav>
                                      </p:tavLst>
                                    </p:anim>
                                    <p:anim calcmode="lin" valueType="num">
                                      <p:cBhvr>
                                        <p:cTn id="23" dur="500" fill="hold"/>
                                        <p:tgtEl>
                                          <p:spTgt spid="2660"/>
                                        </p:tgtEl>
                                        <p:attrNameLst>
                                          <p:attrName>ppt_h</p:attrName>
                                        </p:attrNameLst>
                                      </p:cBhvr>
                                      <p:tavLst>
                                        <p:tav tm="0">
                                          <p:val>
                                            <p:fltVal val="0"/>
                                          </p:val>
                                        </p:tav>
                                        <p:tav tm="100000">
                                          <p:val>
                                            <p:strVal val="#ppt_h"/>
                                          </p:val>
                                        </p:tav>
                                      </p:tavLst>
                                    </p:anim>
                                    <p:animEffect transition="in" filter="fade">
                                      <p:cBhvr>
                                        <p:cTn id="24" dur="500"/>
                                        <p:tgtEl>
                                          <p:spTgt spid="2660"/>
                                        </p:tgtEl>
                                      </p:cBhvr>
                                    </p:animEffect>
                                  </p:childTnLst>
                                </p:cTn>
                              </p:par>
                              <p:par>
                                <p:cTn id="25" presetID="53" presetClass="entr" presetSubtype="16" fill="hold" nodeType="withEffect">
                                  <p:stCondLst>
                                    <p:cond delay="0"/>
                                  </p:stCondLst>
                                  <p:childTnLst>
                                    <p:set>
                                      <p:cBhvr>
                                        <p:cTn id="26" dur="1" fill="hold">
                                          <p:stCondLst>
                                            <p:cond delay="0"/>
                                          </p:stCondLst>
                                        </p:cTn>
                                        <p:tgtEl>
                                          <p:spTgt spid="2757"/>
                                        </p:tgtEl>
                                        <p:attrNameLst>
                                          <p:attrName>style.visibility</p:attrName>
                                        </p:attrNameLst>
                                      </p:cBhvr>
                                      <p:to>
                                        <p:strVal val="visible"/>
                                      </p:to>
                                    </p:set>
                                    <p:anim calcmode="lin" valueType="num">
                                      <p:cBhvr>
                                        <p:cTn id="27" dur="500" fill="hold"/>
                                        <p:tgtEl>
                                          <p:spTgt spid="2757"/>
                                        </p:tgtEl>
                                        <p:attrNameLst>
                                          <p:attrName>ppt_w</p:attrName>
                                        </p:attrNameLst>
                                      </p:cBhvr>
                                      <p:tavLst>
                                        <p:tav tm="0">
                                          <p:val>
                                            <p:fltVal val="0"/>
                                          </p:val>
                                        </p:tav>
                                        <p:tav tm="100000">
                                          <p:val>
                                            <p:strVal val="#ppt_w"/>
                                          </p:val>
                                        </p:tav>
                                      </p:tavLst>
                                    </p:anim>
                                    <p:anim calcmode="lin" valueType="num">
                                      <p:cBhvr>
                                        <p:cTn id="28" dur="500" fill="hold"/>
                                        <p:tgtEl>
                                          <p:spTgt spid="2757"/>
                                        </p:tgtEl>
                                        <p:attrNameLst>
                                          <p:attrName>ppt_h</p:attrName>
                                        </p:attrNameLst>
                                      </p:cBhvr>
                                      <p:tavLst>
                                        <p:tav tm="0">
                                          <p:val>
                                            <p:fltVal val="0"/>
                                          </p:val>
                                        </p:tav>
                                        <p:tav tm="100000">
                                          <p:val>
                                            <p:strVal val="#ppt_h"/>
                                          </p:val>
                                        </p:tav>
                                      </p:tavLst>
                                    </p:anim>
                                    <p:animEffect transition="in" filter="fade">
                                      <p:cBhvr>
                                        <p:cTn id="29" dur="500"/>
                                        <p:tgtEl>
                                          <p:spTgt spid="2757"/>
                                        </p:tgtEl>
                                      </p:cBhvr>
                                    </p:animEffect>
                                  </p:childTnLst>
                                </p:cTn>
                              </p:par>
                              <p:par>
                                <p:cTn id="30" presetID="53" presetClass="entr" presetSubtype="16" fill="hold" nodeType="withEffect">
                                  <p:stCondLst>
                                    <p:cond delay="0"/>
                                  </p:stCondLst>
                                  <p:childTnLst>
                                    <p:set>
                                      <p:cBhvr>
                                        <p:cTn id="31" dur="1" fill="hold">
                                          <p:stCondLst>
                                            <p:cond delay="0"/>
                                          </p:stCondLst>
                                        </p:cTn>
                                        <p:tgtEl>
                                          <p:spTgt spid="2865"/>
                                        </p:tgtEl>
                                        <p:attrNameLst>
                                          <p:attrName>style.visibility</p:attrName>
                                        </p:attrNameLst>
                                      </p:cBhvr>
                                      <p:to>
                                        <p:strVal val="visible"/>
                                      </p:to>
                                    </p:set>
                                    <p:anim calcmode="lin" valueType="num">
                                      <p:cBhvr>
                                        <p:cTn id="32" dur="500" fill="hold"/>
                                        <p:tgtEl>
                                          <p:spTgt spid="2865"/>
                                        </p:tgtEl>
                                        <p:attrNameLst>
                                          <p:attrName>ppt_w</p:attrName>
                                        </p:attrNameLst>
                                      </p:cBhvr>
                                      <p:tavLst>
                                        <p:tav tm="0">
                                          <p:val>
                                            <p:fltVal val="0"/>
                                          </p:val>
                                        </p:tav>
                                        <p:tav tm="100000">
                                          <p:val>
                                            <p:strVal val="#ppt_w"/>
                                          </p:val>
                                        </p:tav>
                                      </p:tavLst>
                                    </p:anim>
                                    <p:anim calcmode="lin" valueType="num">
                                      <p:cBhvr>
                                        <p:cTn id="33" dur="500" fill="hold"/>
                                        <p:tgtEl>
                                          <p:spTgt spid="2865"/>
                                        </p:tgtEl>
                                        <p:attrNameLst>
                                          <p:attrName>ppt_h</p:attrName>
                                        </p:attrNameLst>
                                      </p:cBhvr>
                                      <p:tavLst>
                                        <p:tav tm="0">
                                          <p:val>
                                            <p:fltVal val="0"/>
                                          </p:val>
                                        </p:tav>
                                        <p:tav tm="100000">
                                          <p:val>
                                            <p:strVal val="#ppt_h"/>
                                          </p:val>
                                        </p:tav>
                                      </p:tavLst>
                                    </p:anim>
                                    <p:animEffect transition="in" filter="fade">
                                      <p:cBhvr>
                                        <p:cTn id="34" dur="500"/>
                                        <p:tgtEl>
                                          <p:spTgt spid="2865"/>
                                        </p:tgtEl>
                                      </p:cBhvr>
                                    </p:animEffect>
                                  </p:childTnLst>
                                </p:cTn>
                              </p:par>
                              <p:par>
                                <p:cTn id="35" presetID="53" presetClass="entr" presetSubtype="16" fill="hold" nodeType="withEffect">
                                  <p:stCondLst>
                                    <p:cond delay="0"/>
                                  </p:stCondLst>
                                  <p:childTnLst>
                                    <p:set>
                                      <p:cBhvr>
                                        <p:cTn id="36" dur="1" fill="hold">
                                          <p:stCondLst>
                                            <p:cond delay="0"/>
                                          </p:stCondLst>
                                        </p:cTn>
                                        <p:tgtEl>
                                          <p:spTgt spid="2869"/>
                                        </p:tgtEl>
                                        <p:attrNameLst>
                                          <p:attrName>style.visibility</p:attrName>
                                        </p:attrNameLst>
                                      </p:cBhvr>
                                      <p:to>
                                        <p:strVal val="visible"/>
                                      </p:to>
                                    </p:set>
                                    <p:anim calcmode="lin" valueType="num">
                                      <p:cBhvr>
                                        <p:cTn id="37" dur="500" fill="hold"/>
                                        <p:tgtEl>
                                          <p:spTgt spid="2869"/>
                                        </p:tgtEl>
                                        <p:attrNameLst>
                                          <p:attrName>ppt_w</p:attrName>
                                        </p:attrNameLst>
                                      </p:cBhvr>
                                      <p:tavLst>
                                        <p:tav tm="0">
                                          <p:val>
                                            <p:fltVal val="0"/>
                                          </p:val>
                                        </p:tav>
                                        <p:tav tm="100000">
                                          <p:val>
                                            <p:strVal val="#ppt_w"/>
                                          </p:val>
                                        </p:tav>
                                      </p:tavLst>
                                    </p:anim>
                                    <p:anim calcmode="lin" valueType="num">
                                      <p:cBhvr>
                                        <p:cTn id="38" dur="500" fill="hold"/>
                                        <p:tgtEl>
                                          <p:spTgt spid="2869"/>
                                        </p:tgtEl>
                                        <p:attrNameLst>
                                          <p:attrName>ppt_h</p:attrName>
                                        </p:attrNameLst>
                                      </p:cBhvr>
                                      <p:tavLst>
                                        <p:tav tm="0">
                                          <p:val>
                                            <p:fltVal val="0"/>
                                          </p:val>
                                        </p:tav>
                                        <p:tav tm="100000">
                                          <p:val>
                                            <p:strVal val="#ppt_h"/>
                                          </p:val>
                                        </p:tav>
                                      </p:tavLst>
                                    </p:anim>
                                    <p:animEffect transition="in" filter="fade">
                                      <p:cBhvr>
                                        <p:cTn id="39" dur="500"/>
                                        <p:tgtEl>
                                          <p:spTgt spid="2869"/>
                                        </p:tgtEl>
                                      </p:cBhvr>
                                    </p:animEffect>
                                  </p:childTnLst>
                                </p:cTn>
                              </p:par>
                              <p:par>
                                <p:cTn id="40" presetID="53" presetClass="entr" presetSubtype="16" fill="hold" nodeType="withEffect">
                                  <p:stCondLst>
                                    <p:cond delay="0"/>
                                  </p:stCondLst>
                                  <p:childTnLst>
                                    <p:set>
                                      <p:cBhvr>
                                        <p:cTn id="41" dur="1" fill="hold">
                                          <p:stCondLst>
                                            <p:cond delay="0"/>
                                          </p:stCondLst>
                                        </p:cTn>
                                        <p:tgtEl>
                                          <p:spTgt spid="2876"/>
                                        </p:tgtEl>
                                        <p:attrNameLst>
                                          <p:attrName>style.visibility</p:attrName>
                                        </p:attrNameLst>
                                      </p:cBhvr>
                                      <p:to>
                                        <p:strVal val="visible"/>
                                      </p:to>
                                    </p:set>
                                    <p:anim calcmode="lin" valueType="num">
                                      <p:cBhvr>
                                        <p:cTn id="42" dur="500" fill="hold"/>
                                        <p:tgtEl>
                                          <p:spTgt spid="2876"/>
                                        </p:tgtEl>
                                        <p:attrNameLst>
                                          <p:attrName>ppt_w</p:attrName>
                                        </p:attrNameLst>
                                      </p:cBhvr>
                                      <p:tavLst>
                                        <p:tav tm="0">
                                          <p:val>
                                            <p:fltVal val="0"/>
                                          </p:val>
                                        </p:tav>
                                        <p:tav tm="100000">
                                          <p:val>
                                            <p:strVal val="#ppt_w"/>
                                          </p:val>
                                        </p:tav>
                                      </p:tavLst>
                                    </p:anim>
                                    <p:anim calcmode="lin" valueType="num">
                                      <p:cBhvr>
                                        <p:cTn id="43" dur="500" fill="hold"/>
                                        <p:tgtEl>
                                          <p:spTgt spid="2876"/>
                                        </p:tgtEl>
                                        <p:attrNameLst>
                                          <p:attrName>ppt_h</p:attrName>
                                        </p:attrNameLst>
                                      </p:cBhvr>
                                      <p:tavLst>
                                        <p:tav tm="0">
                                          <p:val>
                                            <p:fltVal val="0"/>
                                          </p:val>
                                        </p:tav>
                                        <p:tav tm="100000">
                                          <p:val>
                                            <p:strVal val="#ppt_h"/>
                                          </p:val>
                                        </p:tav>
                                      </p:tavLst>
                                    </p:anim>
                                    <p:animEffect transition="in" filter="fade">
                                      <p:cBhvr>
                                        <p:cTn id="44" dur="500"/>
                                        <p:tgtEl>
                                          <p:spTgt spid="2876"/>
                                        </p:tgtEl>
                                      </p:cBhvr>
                                    </p:animEffect>
                                  </p:childTnLst>
                                </p:cTn>
                              </p:par>
                              <p:par>
                                <p:cTn id="45" presetID="53" presetClass="entr" presetSubtype="16" fill="hold" nodeType="withEffect">
                                  <p:stCondLst>
                                    <p:cond delay="0"/>
                                  </p:stCondLst>
                                  <p:childTnLst>
                                    <p:set>
                                      <p:cBhvr>
                                        <p:cTn id="46" dur="1" fill="hold">
                                          <p:stCondLst>
                                            <p:cond delay="0"/>
                                          </p:stCondLst>
                                        </p:cTn>
                                        <p:tgtEl>
                                          <p:spTgt spid="2888"/>
                                        </p:tgtEl>
                                        <p:attrNameLst>
                                          <p:attrName>style.visibility</p:attrName>
                                        </p:attrNameLst>
                                      </p:cBhvr>
                                      <p:to>
                                        <p:strVal val="visible"/>
                                      </p:to>
                                    </p:set>
                                    <p:anim calcmode="lin" valueType="num">
                                      <p:cBhvr>
                                        <p:cTn id="47" dur="500" fill="hold"/>
                                        <p:tgtEl>
                                          <p:spTgt spid="2888"/>
                                        </p:tgtEl>
                                        <p:attrNameLst>
                                          <p:attrName>ppt_w</p:attrName>
                                        </p:attrNameLst>
                                      </p:cBhvr>
                                      <p:tavLst>
                                        <p:tav tm="0">
                                          <p:val>
                                            <p:fltVal val="0"/>
                                          </p:val>
                                        </p:tav>
                                        <p:tav tm="100000">
                                          <p:val>
                                            <p:strVal val="#ppt_w"/>
                                          </p:val>
                                        </p:tav>
                                      </p:tavLst>
                                    </p:anim>
                                    <p:anim calcmode="lin" valueType="num">
                                      <p:cBhvr>
                                        <p:cTn id="48" dur="500" fill="hold"/>
                                        <p:tgtEl>
                                          <p:spTgt spid="2888"/>
                                        </p:tgtEl>
                                        <p:attrNameLst>
                                          <p:attrName>ppt_h</p:attrName>
                                        </p:attrNameLst>
                                      </p:cBhvr>
                                      <p:tavLst>
                                        <p:tav tm="0">
                                          <p:val>
                                            <p:fltVal val="0"/>
                                          </p:val>
                                        </p:tav>
                                        <p:tav tm="100000">
                                          <p:val>
                                            <p:strVal val="#ppt_h"/>
                                          </p:val>
                                        </p:tav>
                                      </p:tavLst>
                                    </p:anim>
                                    <p:animEffect transition="in" filter="fade">
                                      <p:cBhvr>
                                        <p:cTn id="49" dur="500"/>
                                        <p:tgtEl>
                                          <p:spTgt spid="2888"/>
                                        </p:tgtEl>
                                      </p:cBhvr>
                                    </p:animEffect>
                                  </p:childTnLst>
                                </p:cTn>
                              </p:par>
                              <p:par>
                                <p:cTn id="50" presetID="53" presetClass="entr" presetSubtype="16" fill="hold" nodeType="withEffect">
                                  <p:stCondLst>
                                    <p:cond delay="0"/>
                                  </p:stCondLst>
                                  <p:childTnLst>
                                    <p:set>
                                      <p:cBhvr>
                                        <p:cTn id="51" dur="1" fill="hold">
                                          <p:stCondLst>
                                            <p:cond delay="0"/>
                                          </p:stCondLst>
                                        </p:cTn>
                                        <p:tgtEl>
                                          <p:spTgt spid="2898"/>
                                        </p:tgtEl>
                                        <p:attrNameLst>
                                          <p:attrName>style.visibility</p:attrName>
                                        </p:attrNameLst>
                                      </p:cBhvr>
                                      <p:to>
                                        <p:strVal val="visible"/>
                                      </p:to>
                                    </p:set>
                                    <p:anim calcmode="lin" valueType="num">
                                      <p:cBhvr>
                                        <p:cTn id="52" dur="500" fill="hold"/>
                                        <p:tgtEl>
                                          <p:spTgt spid="2898"/>
                                        </p:tgtEl>
                                        <p:attrNameLst>
                                          <p:attrName>ppt_w</p:attrName>
                                        </p:attrNameLst>
                                      </p:cBhvr>
                                      <p:tavLst>
                                        <p:tav tm="0">
                                          <p:val>
                                            <p:fltVal val="0"/>
                                          </p:val>
                                        </p:tav>
                                        <p:tav tm="100000">
                                          <p:val>
                                            <p:strVal val="#ppt_w"/>
                                          </p:val>
                                        </p:tav>
                                      </p:tavLst>
                                    </p:anim>
                                    <p:anim calcmode="lin" valueType="num">
                                      <p:cBhvr>
                                        <p:cTn id="53" dur="500" fill="hold"/>
                                        <p:tgtEl>
                                          <p:spTgt spid="2898"/>
                                        </p:tgtEl>
                                        <p:attrNameLst>
                                          <p:attrName>ppt_h</p:attrName>
                                        </p:attrNameLst>
                                      </p:cBhvr>
                                      <p:tavLst>
                                        <p:tav tm="0">
                                          <p:val>
                                            <p:fltVal val="0"/>
                                          </p:val>
                                        </p:tav>
                                        <p:tav tm="100000">
                                          <p:val>
                                            <p:strVal val="#ppt_h"/>
                                          </p:val>
                                        </p:tav>
                                      </p:tavLst>
                                    </p:anim>
                                    <p:animEffect transition="in" filter="fade">
                                      <p:cBhvr>
                                        <p:cTn id="54" dur="500"/>
                                        <p:tgtEl>
                                          <p:spTgt spid="2898"/>
                                        </p:tgtEl>
                                      </p:cBhvr>
                                    </p:animEffect>
                                  </p:childTnLst>
                                </p:cTn>
                              </p:par>
                              <p:par>
                                <p:cTn id="55" presetID="53" presetClass="entr" presetSubtype="16" fill="hold" nodeType="withEffect">
                                  <p:stCondLst>
                                    <p:cond delay="0"/>
                                  </p:stCondLst>
                                  <p:childTnLst>
                                    <p:set>
                                      <p:cBhvr>
                                        <p:cTn id="56" dur="1" fill="hold">
                                          <p:stCondLst>
                                            <p:cond delay="0"/>
                                          </p:stCondLst>
                                        </p:cTn>
                                        <p:tgtEl>
                                          <p:spTgt spid="2907"/>
                                        </p:tgtEl>
                                        <p:attrNameLst>
                                          <p:attrName>style.visibility</p:attrName>
                                        </p:attrNameLst>
                                      </p:cBhvr>
                                      <p:to>
                                        <p:strVal val="visible"/>
                                      </p:to>
                                    </p:set>
                                    <p:anim calcmode="lin" valueType="num">
                                      <p:cBhvr>
                                        <p:cTn id="57" dur="500" fill="hold"/>
                                        <p:tgtEl>
                                          <p:spTgt spid="2907"/>
                                        </p:tgtEl>
                                        <p:attrNameLst>
                                          <p:attrName>ppt_w</p:attrName>
                                        </p:attrNameLst>
                                      </p:cBhvr>
                                      <p:tavLst>
                                        <p:tav tm="0">
                                          <p:val>
                                            <p:fltVal val="0"/>
                                          </p:val>
                                        </p:tav>
                                        <p:tav tm="100000">
                                          <p:val>
                                            <p:strVal val="#ppt_w"/>
                                          </p:val>
                                        </p:tav>
                                      </p:tavLst>
                                    </p:anim>
                                    <p:anim calcmode="lin" valueType="num">
                                      <p:cBhvr>
                                        <p:cTn id="58" dur="500" fill="hold"/>
                                        <p:tgtEl>
                                          <p:spTgt spid="2907"/>
                                        </p:tgtEl>
                                        <p:attrNameLst>
                                          <p:attrName>ppt_h</p:attrName>
                                        </p:attrNameLst>
                                      </p:cBhvr>
                                      <p:tavLst>
                                        <p:tav tm="0">
                                          <p:val>
                                            <p:fltVal val="0"/>
                                          </p:val>
                                        </p:tav>
                                        <p:tav tm="100000">
                                          <p:val>
                                            <p:strVal val="#ppt_h"/>
                                          </p:val>
                                        </p:tav>
                                      </p:tavLst>
                                    </p:anim>
                                    <p:animEffect transition="in" filter="fade">
                                      <p:cBhvr>
                                        <p:cTn id="59" dur="500"/>
                                        <p:tgtEl>
                                          <p:spTgt spid="2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6" grpId="0" animBg="1"/>
      <p:bldP spid="2657" grpId="0"/>
      <p:bldP spid="26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grpSp>
        <p:nvGrpSpPr>
          <p:cNvPr id="3" name="Group 2">
            <a:extLst>
              <a:ext uri="{FF2B5EF4-FFF2-40B4-BE49-F238E27FC236}">
                <a16:creationId xmlns:a16="http://schemas.microsoft.com/office/drawing/2014/main" id="{C7BB8169-B0BA-A49D-1E0A-6B9FCF96B600}"/>
              </a:ext>
            </a:extLst>
          </p:cNvPr>
          <p:cNvGrpSpPr/>
          <p:nvPr/>
        </p:nvGrpSpPr>
        <p:grpSpPr>
          <a:xfrm>
            <a:off x="819078" y="351692"/>
            <a:ext cx="7257166" cy="4428330"/>
            <a:chOff x="631895" y="633046"/>
            <a:chExt cx="7257166" cy="3798125"/>
          </a:xfrm>
        </p:grpSpPr>
        <p:grpSp>
          <p:nvGrpSpPr>
            <p:cNvPr id="10" name="Graphic 10">
              <a:extLst>
                <a:ext uri="{FF2B5EF4-FFF2-40B4-BE49-F238E27FC236}">
                  <a16:creationId xmlns:a16="http://schemas.microsoft.com/office/drawing/2014/main" id="{39E7D140-EF4F-C9B3-9E4E-E0166AC9397E}"/>
                </a:ext>
              </a:extLst>
            </p:cNvPr>
            <p:cNvGrpSpPr/>
            <p:nvPr/>
          </p:nvGrpSpPr>
          <p:grpSpPr>
            <a:xfrm>
              <a:off x="631895" y="633046"/>
              <a:ext cx="7257166" cy="3798125"/>
              <a:chOff x="1646960" y="780474"/>
              <a:chExt cx="5527599" cy="3362683"/>
            </a:xfrm>
          </p:grpSpPr>
          <p:sp>
            <p:nvSpPr>
              <p:cNvPr id="12" name="Freeform: Shape 11">
                <a:extLst>
                  <a:ext uri="{FF2B5EF4-FFF2-40B4-BE49-F238E27FC236}">
                    <a16:creationId xmlns:a16="http://schemas.microsoft.com/office/drawing/2014/main" id="{3148FDE1-0F0D-D3BA-F3F4-55D0DF4721C1}"/>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7117915-D946-6292-4E08-438AC547E3FE}"/>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C833281-D0CE-6982-340A-A7DCBBB751CE}"/>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CA31CDE-6292-1F85-6ECC-FC77072DF418}"/>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6525A25-5DB7-81A3-B55E-3774FBDCD4B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F46935D-441A-A312-B4AB-1234D8D545B9}"/>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A346B45-D9AD-1C7E-EB4E-E40C8F6B56B1}"/>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CFC688C-E569-6396-1666-6F4BE17F150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237A7B3-4FC8-747E-77CE-2CDA3D36209D}"/>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01AA79B-AB4F-50D3-DB3C-B7346BE45A15}"/>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DDA465F-027A-F79F-03C4-8EAD6462784D}"/>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4E13B1D-156E-6901-2940-581B9EF4FDB0}"/>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212D96A-F816-9317-01FD-5C7474E5179A}"/>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8134C13-6575-E259-20C0-93772544C4D4}"/>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FB928A-AB6F-4B92-4F79-41D32CD3C2CA}"/>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F29429D-1050-DBED-5309-8FC6D4E786FC}"/>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6AF1F85-9640-891C-2590-641D303A6108}"/>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C9F844F-30CC-AB9F-87BB-9994991E6109}"/>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847D71C-820B-5514-5559-F83A929C0C9B}"/>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02D0F677-3792-8EC5-F815-4F893DC1E8EB}"/>
                </a:ext>
              </a:extLst>
            </p:cNvPr>
            <p:cNvSpPr txBox="1"/>
            <p:nvPr/>
          </p:nvSpPr>
          <p:spPr>
            <a:xfrm>
              <a:off x="983589" y="1853043"/>
              <a:ext cx="6553778" cy="1193393"/>
            </a:xfrm>
            <a:prstGeom prst="rect">
              <a:avLst/>
            </a:prstGeom>
            <a:noFill/>
          </p:spPr>
          <p:txBody>
            <a:bodyPr wrap="square">
              <a:spAutoFit/>
            </a:bodyPr>
            <a:lstStyle/>
            <a:p>
              <a:pPr marL="285750" indent="-285750" algn="just">
                <a:lnSpc>
                  <a:spcPct val="120000"/>
                </a:lnSpc>
                <a:buClr>
                  <a:schemeClr val="bg1"/>
                </a:buClr>
                <a:buFont typeface="Wingdings" panose="05000000000000000000" pitchFamily="2" charset="2"/>
                <a:buChar char="Ø"/>
              </a:pPr>
              <a:r>
                <a:rPr lang="vi-VN" sz="1800" dirty="0">
                  <a:solidFill>
                    <a:schemeClr val="bg1"/>
                  </a:solidFill>
                </a:rPr>
                <a:t>Giải thích được </a:t>
              </a:r>
              <a:r>
                <a:rPr lang="vi-VN" sz="1800" dirty="0">
                  <a:solidFill>
                    <a:schemeClr val="tx2">
                      <a:lumMod val="75000"/>
                    </a:schemeClr>
                  </a:solidFill>
                </a:rPr>
                <a:t>sự hình thành liên kết </a:t>
              </a:r>
              <a:r>
                <a:rPr lang="el-GR" sz="1800" b="1" dirty="0">
                  <a:solidFill>
                    <a:schemeClr val="tx2">
                      <a:lumMod val="75000"/>
                    </a:schemeClr>
                  </a:solidFill>
                </a:rPr>
                <a:t>σ </a:t>
              </a:r>
              <a:r>
                <a:rPr lang="vi-VN" sz="1800" dirty="0">
                  <a:solidFill>
                    <a:schemeClr val="bg1"/>
                  </a:solidFill>
                </a:rPr>
                <a:t>và </a:t>
              </a:r>
              <a:r>
                <a:rPr lang="vi-VN" sz="1800" dirty="0">
                  <a:solidFill>
                    <a:schemeClr val="tx2">
                      <a:lumMod val="75000"/>
                    </a:schemeClr>
                  </a:solidFill>
                </a:rPr>
                <a:t>liên kết </a:t>
              </a:r>
              <a:r>
                <a:rPr lang="el-GR" sz="1800" b="1" dirty="0">
                  <a:solidFill>
                    <a:schemeClr val="tx2">
                      <a:lumMod val="75000"/>
                    </a:schemeClr>
                  </a:solidFill>
                </a:rPr>
                <a:t>π</a:t>
              </a:r>
              <a:r>
                <a:rPr lang="el-GR" sz="1800" dirty="0">
                  <a:solidFill>
                    <a:schemeClr val="tx2">
                      <a:lumMod val="75000"/>
                    </a:schemeClr>
                  </a:solidFill>
                </a:rPr>
                <a:t> </a:t>
              </a:r>
              <a:r>
                <a:rPr lang="vi-VN" sz="1800" dirty="0">
                  <a:solidFill>
                    <a:schemeClr val="bg1"/>
                  </a:solidFill>
                </a:rPr>
                <a:t>qua sự xen phủ AO. </a:t>
              </a:r>
            </a:p>
            <a:p>
              <a:pPr marL="285750" indent="-285750" algn="just">
                <a:lnSpc>
                  <a:spcPct val="120000"/>
                </a:lnSpc>
                <a:buClr>
                  <a:schemeClr val="bg1"/>
                </a:buClr>
                <a:buFont typeface="Wingdings" panose="05000000000000000000" pitchFamily="2" charset="2"/>
                <a:buChar char="Ø"/>
              </a:pPr>
              <a:r>
                <a:rPr lang="vi-VN" sz="1800" dirty="0">
                  <a:solidFill>
                    <a:schemeClr val="bg1"/>
                  </a:solidFill>
                </a:rPr>
                <a:t>Trình bày được </a:t>
              </a:r>
              <a:r>
                <a:rPr lang="vi-VN" sz="1800" dirty="0">
                  <a:solidFill>
                    <a:schemeClr val="tx2">
                      <a:lumMod val="75000"/>
                    </a:schemeClr>
                  </a:solidFill>
                </a:rPr>
                <a:t>khái niệm năng lượng liên kết cộng hoá trị. </a:t>
              </a:r>
            </a:p>
            <a:p>
              <a:pPr marL="285750" indent="-285750" algn="just">
                <a:lnSpc>
                  <a:spcPct val="120000"/>
                </a:lnSpc>
                <a:buClr>
                  <a:schemeClr val="bg1"/>
                </a:buClr>
                <a:buFont typeface="Wingdings" panose="05000000000000000000" pitchFamily="2" charset="2"/>
                <a:buChar char="Ø"/>
              </a:pPr>
              <a:r>
                <a:rPr lang="vi-VN" sz="1800" dirty="0">
                  <a:solidFill>
                    <a:schemeClr val="tx2">
                      <a:lumMod val="75000"/>
                    </a:schemeClr>
                  </a:solidFill>
                </a:rPr>
                <a:t>Lắp được mô hình phân tử </a:t>
              </a:r>
              <a:r>
                <a:rPr lang="vi-VN" sz="1800" dirty="0">
                  <a:solidFill>
                    <a:schemeClr val="bg1"/>
                  </a:solidFill>
                </a:rPr>
                <a:t>một số chất.</a:t>
              </a:r>
              <a:endParaRPr lang="en-US" sz="1800" dirty="0">
                <a:solidFill>
                  <a:schemeClr val="bg1"/>
                </a:solidFill>
              </a:endParaRPr>
            </a:p>
          </p:txBody>
        </p:sp>
      </p:grpSp>
      <p:pic>
        <p:nvPicPr>
          <p:cNvPr id="7" name="Picture 6" descr="Icon&#10;&#10;Description automatically generated">
            <a:extLst>
              <a:ext uri="{FF2B5EF4-FFF2-40B4-BE49-F238E27FC236}">
                <a16:creationId xmlns:a16="http://schemas.microsoft.com/office/drawing/2014/main" id="{2E6160A8-BE0F-BCC6-C72C-066EE7722DE6}"/>
              </a:ext>
            </a:extLst>
          </p:cNvPr>
          <p:cNvPicPr>
            <a:picLocks noChangeAspect="1"/>
          </p:cNvPicPr>
          <p:nvPr/>
        </p:nvPicPr>
        <p:blipFill>
          <a:blip r:embed="rId3"/>
          <a:stretch>
            <a:fillRect/>
          </a:stretch>
        </p:blipFill>
        <p:spPr>
          <a:xfrm>
            <a:off x="8143459" y="147300"/>
            <a:ext cx="824412" cy="824412"/>
          </a:xfrm>
          <a:prstGeom prst="rect">
            <a:avLst/>
          </a:prstGeom>
        </p:spPr>
      </p:pic>
      <p:pic>
        <p:nvPicPr>
          <p:cNvPr id="9" name="Picture 8" descr="Icon&#10;&#10;Description automatically generated">
            <a:extLst>
              <a:ext uri="{FF2B5EF4-FFF2-40B4-BE49-F238E27FC236}">
                <a16:creationId xmlns:a16="http://schemas.microsoft.com/office/drawing/2014/main" id="{F3EE2E19-3CF5-0A76-EE53-64D36B253F20}"/>
              </a:ext>
            </a:extLst>
          </p:cNvPr>
          <p:cNvPicPr>
            <a:picLocks noChangeAspect="1"/>
          </p:cNvPicPr>
          <p:nvPr/>
        </p:nvPicPr>
        <p:blipFill>
          <a:blip r:embed="rId4"/>
          <a:stretch>
            <a:fillRect/>
          </a:stretch>
        </p:blipFill>
        <p:spPr>
          <a:xfrm>
            <a:off x="104527" y="4355289"/>
            <a:ext cx="749334" cy="749334"/>
          </a:xfrm>
          <a:prstGeom prst="rect">
            <a:avLst/>
          </a:prstGeom>
        </p:spPr>
      </p:pic>
      <p:pic>
        <p:nvPicPr>
          <p:cNvPr id="15" name="Picture 14" descr="Icon&#10;&#10;Description automatically generated">
            <a:extLst>
              <a:ext uri="{FF2B5EF4-FFF2-40B4-BE49-F238E27FC236}">
                <a16:creationId xmlns:a16="http://schemas.microsoft.com/office/drawing/2014/main" id="{8EA7664E-5B8E-3C2C-438E-B61D6F597FE9}"/>
              </a:ext>
            </a:extLst>
          </p:cNvPr>
          <p:cNvPicPr>
            <a:picLocks noChangeAspect="1"/>
          </p:cNvPicPr>
          <p:nvPr/>
        </p:nvPicPr>
        <p:blipFill>
          <a:blip r:embed="rId5"/>
          <a:stretch>
            <a:fillRect/>
          </a:stretch>
        </p:blipFill>
        <p:spPr>
          <a:xfrm>
            <a:off x="7815048" y="4084332"/>
            <a:ext cx="1059168" cy="1059168"/>
          </a:xfrm>
          <a:prstGeom prst="rect">
            <a:avLst/>
          </a:prstGeom>
        </p:spPr>
      </p:pic>
      <p:grpSp>
        <p:nvGrpSpPr>
          <p:cNvPr id="32" name="Graphic 10">
            <a:extLst>
              <a:ext uri="{FF2B5EF4-FFF2-40B4-BE49-F238E27FC236}">
                <a16:creationId xmlns:a16="http://schemas.microsoft.com/office/drawing/2014/main" id="{955C8623-547B-4E16-4693-DDE65826B7D8}"/>
              </a:ext>
            </a:extLst>
          </p:cNvPr>
          <p:cNvGrpSpPr/>
          <p:nvPr/>
        </p:nvGrpSpPr>
        <p:grpSpPr>
          <a:xfrm>
            <a:off x="7240310" y="2971020"/>
            <a:ext cx="1808718" cy="2230114"/>
            <a:chOff x="4942319" y="1509146"/>
            <a:chExt cx="2855905" cy="3634353"/>
          </a:xfrm>
        </p:grpSpPr>
        <p:sp>
          <p:nvSpPr>
            <p:cNvPr id="33" name="Freeform: Shape 32">
              <a:extLst>
                <a:ext uri="{FF2B5EF4-FFF2-40B4-BE49-F238E27FC236}">
                  <a16:creationId xmlns:a16="http://schemas.microsoft.com/office/drawing/2014/main" id="{60ABCFF6-A7B8-D0C6-9612-B7B62A1D77F8}"/>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229436B-5479-FA9A-202B-91686CCCFFE4}"/>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3D122A1-D008-4998-61DE-6366C60E96A3}"/>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F3C6FCE-1053-835C-2482-E6051790FAFE}"/>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062598C-FD2D-9956-DC41-A5BCA9FE6FBC}"/>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0DAC4FD-E173-96A6-CD5B-7CC708A63623}"/>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BEFEC1A-65BD-1168-469F-0A6C6CF8B9D0}"/>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FCFD4CB-45D2-E77C-06B9-4CA690C4841E}"/>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45FD4BE-0E8D-019B-D687-1E869DC8F17F}"/>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8A2C94C-CAD2-6487-0D23-99048F0559DF}"/>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B38964A-13EA-3C2E-73C2-E66FDFCBB6CE}"/>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9323849-EBF0-0160-F990-BEF8CE288208}"/>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89ACD40-3122-6F43-09C4-784D9F1CDE61}"/>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49980DE-E463-1B65-1BC1-AEB9B070FCF1}"/>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1F15686-AC22-DF11-F5A8-16C3CCF2E746}"/>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D59EAEA-275F-CC51-49BC-0940DE85860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C738DC9-60BA-A43B-255C-67593DF15B08}"/>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BA6D907-F0F6-156F-0A85-C6DEF638FA48}"/>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458C53E-9660-041C-2B30-F1C8F23296F5}"/>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C2EECC-1482-D5C2-CEA2-78E4575A3865}"/>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FE91BF1-4B47-F1DB-F455-BBD73FE661C3}"/>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1C5C8DB-C6A5-82B0-658B-845E3DE04105}"/>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4994AE8-35BF-54F5-786B-5182166483C3}"/>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EBF6380-5A7F-7561-9330-BF6087E6270A}"/>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FFD8155-0E92-990E-8CAB-87178B3AFC6F}"/>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99DA15B-3153-C6F9-26DA-B4ADE5EFF129}"/>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B5A7BAE-5811-7F29-3E55-A80C6D61EBF4}"/>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4F8864A-D4E7-F5EA-996C-4E54E4F9C54E}"/>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BAABB45-14F9-3266-EF45-86D16E3B82F4}"/>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550870B-FD2D-D02A-EAF8-A4A2E6A6E8D5}"/>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D2BFF0C-3808-085D-B4A9-C2934226760A}"/>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2D4142B-753B-3940-CFE7-4FC4EB16FC48}"/>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8DCF521-E095-4587-E004-0BC34CF48250}"/>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886365D-7F5E-AA49-B0DC-1D4E8F588029}"/>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222A466-6355-FAA9-1B10-7A01D83F5720}"/>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50236AF-3F59-CD9A-CC2B-838F5E21FC33}"/>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6BD984A-1455-AB73-9259-9B555365AFD3}"/>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47B2B3A-E8BB-42E0-667A-A6F52DF057F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603A96F-00AB-3F3C-A665-EB61794E58E5}"/>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EDEBEE6-D4A9-BBD1-3EE1-2BE7D6D3587E}"/>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CD5B597-845E-8AAD-8033-6E14BB4BCE9A}"/>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D4D73F8-DA94-E2EC-C746-A8D08A89417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292C033-848A-4A78-4556-F6A81BCB00E2}"/>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64F9A14-2E66-29ED-6E3D-A33FEFD4A1FF}"/>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1F6D639-8C0F-ED14-DB94-185F4435469F}"/>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4E93006-FF45-1AD5-CBA5-5BB962497805}"/>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2F1D41F-2073-7441-494B-D6BD990CE6AB}"/>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C30A793-DAE0-2396-0300-F5103291EBBB}"/>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215D142-3274-61CE-1996-257697C6BD1E}"/>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E47161-E640-3E6F-992F-41DE51EEC49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5382160-ED27-4148-59DC-A5F24E777696}"/>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3D638DB-DDA5-A07C-D530-C8AA6BAF6ACD}"/>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231A469-4749-B4F7-7B91-6B81CD07FA75}"/>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03F225E-EDC7-9B07-4F3E-D77C569F9F82}"/>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55E8249-BD74-3016-417F-2B996489C22C}"/>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3B35DBD-7A1A-9C3A-63D3-9C2F567DD9F9}"/>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5FE9A8F-9B91-5141-16C7-64C553E65A39}"/>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7083626-B5C2-967C-E56A-5A7E5EE3D0CF}"/>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0D6E811-543B-08C5-4BCC-362C26185672}"/>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E5E8560-D8AE-FF53-6F7D-1A7ED8B5E8BB}"/>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05FE2D9-B9B5-5ECF-5147-96FE0639EAFA}"/>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56B4635-6109-5D6F-9DA2-7E1940CAD3EE}"/>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4B7ABB2-67E0-EC06-D690-401466C6123A}"/>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AA83243-3AC8-38BC-2682-931D02FEB514}"/>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3EE117F-192F-F875-F224-44FF47B60762}"/>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A1B3166-80C9-4DFE-3278-ACAEDF06C34C}"/>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4C010D4-FFB6-02C3-271C-385C029D0E58}"/>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A731258-0BB6-6377-0A68-E03DA9C61435}"/>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C6448D-8777-FA02-621F-FCFCD2B810ED}"/>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220CBF6-0E0D-DCFE-4901-A6E3D3E061E7}"/>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EA8A56F-3004-1C94-62FF-E7DE91A31939}"/>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87EA551E-E7BB-C4A5-D9D6-66C68820A389}"/>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EE15F1B-B683-9E82-180B-7A74015B6912}"/>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D685908-4538-AF8F-633A-BF718FB96963}"/>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1E51594-7C79-A36F-17D5-9AC2EA4522F9}"/>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EE2B9D5-093E-4555-74FF-73CD4B864A29}"/>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4C6DBD3-9EBA-61A2-A3D2-5DA9203E2C43}"/>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AA510C7-08FC-8B82-AE16-56011E0F5921}"/>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4DCDDE0-D849-3689-FA4C-71272682E460}"/>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87570B3-B848-224D-9170-077016411C17}"/>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0539241-D7AF-71E7-7B88-290A1CD7EBC0}"/>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ABCBC50-A297-0D93-E420-4834D92039D1}"/>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0DE09C2-F48F-EA6B-26A8-B9E7B6F0F26B}"/>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3430907-413C-0648-1741-37E95CC4D4A9}"/>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218A648-5A47-06EA-7736-FBE881E6309A}"/>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A1A0AB4-F1EA-5E49-D64A-A747634FA29C}"/>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FD2B6B0-7848-29B8-5D5D-ED4C751EB7A6}"/>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B1DE2A7-7B3E-55D1-E326-673C57173885}"/>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7DF5C2E-C9E8-6EB1-73BF-192C33CEC112}"/>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7623E9F-7DEB-6C27-D5B0-C1C1083E31F3}"/>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3C29BD2-A623-8610-A30B-D973EF5692F5}"/>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2F9D3167-8F2E-0951-9B34-28236C1E53E7}"/>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3D56B7A-6FBA-D68E-F45D-34A5F0E59E8A}"/>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4DE4B4E-F077-14BA-5E00-423190077BDA}"/>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382EC6-F5A9-472D-80C1-5F072F099FF0}"/>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FC33482-6EAA-1428-23D5-47C66315E507}"/>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9DAE0B8B-82F3-580F-E37C-C751BCA33308}"/>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9470C79-080A-7289-0946-96A4AE3FEC95}"/>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606857D4-F568-3EBF-243A-57EAA8153835}"/>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B0834DC0-8128-C71D-FBAD-B85EB95460FC}"/>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19166FE-9FC9-0A7D-1FDE-7D24CFEF95E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8E12AE8-841D-77CA-D37E-C5BFCD605997}"/>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84D8B68-BDDE-0478-2A30-BFC1A4883EB8}"/>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828A307-9A37-C58F-33FC-9C61C775FC90}"/>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AE69998-4AB6-1ABA-CD05-E207D9BB169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10C556D-F89E-0DBB-4007-279A2BE307D1}"/>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D6A902C-9D7E-AEE7-D54A-1FC04A2D5C41}"/>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7F1B8F0-602A-3254-9BEB-3CBD17A1E60C}"/>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EB6ED22A-F47C-FF68-92F2-2B568E5D52E9}"/>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E385077-9B47-96F5-06EF-29995ED99DC0}"/>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3AB5742-7020-B576-C343-465A58CB9A71}"/>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19EEDA6-DF30-E009-9F3C-317610379CB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AF0FD299-3281-AC23-86F0-17328A03C29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CBBFED2-B5B4-DC72-28B0-9D75011F8816}"/>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E233C8F-E1B8-6273-B554-67457D4F08A5}"/>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596F979-DB89-9C81-F8F6-36F4832AD164}"/>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854F47F-C149-24A6-5554-D47E8171F6BA}"/>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605EB650-B3F4-CE76-E633-B6C20E20EED6}"/>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74728B3-2F90-561B-694D-FA6843417F28}"/>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248E383-97EA-B856-ACE2-16F0F82C09AF}"/>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A88A261-276F-3A93-A63A-4E6650A0CB79}"/>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D6B6252-EA14-4E46-7FCC-D3BAEC70B1A7}"/>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a:p>
          </p:txBody>
        </p:sp>
      </p:grpSp>
      <p:sp>
        <p:nvSpPr>
          <p:cNvPr id="155" name="TextBox 154">
            <a:extLst>
              <a:ext uri="{FF2B5EF4-FFF2-40B4-BE49-F238E27FC236}">
                <a16:creationId xmlns:a16="http://schemas.microsoft.com/office/drawing/2014/main" id="{B2873AE3-FDD3-90C5-8068-2ED5562A3CA0}"/>
              </a:ext>
            </a:extLst>
          </p:cNvPr>
          <p:cNvSpPr txBox="1"/>
          <p:nvPr/>
        </p:nvSpPr>
        <p:spPr>
          <a:xfrm>
            <a:off x="3287466" y="604537"/>
            <a:ext cx="2569067" cy="646331"/>
          </a:xfrm>
          <a:prstGeom prst="rect">
            <a:avLst/>
          </a:prstGeom>
          <a:noFill/>
          <a:effectLst>
            <a:outerShdw dist="76200" dir="2700000" algn="tl" rotWithShape="0">
              <a:schemeClr val="accent2">
                <a:alpha val="40000"/>
              </a:schemeClr>
            </a:outerShdw>
          </a:effectLst>
        </p:spPr>
        <p:txBody>
          <a:bodyPr wrap="square">
            <a:spAutoFit/>
          </a:bodyPr>
          <a:lstStyle/>
          <a:p>
            <a:pPr algn="ctr"/>
            <a:r>
              <a:rPr lang="en-US" sz="3600">
                <a:solidFill>
                  <a:schemeClr val="accent6">
                    <a:lumMod val="40000"/>
                    <a:lumOff val="60000"/>
                  </a:schemeClr>
                </a:solidFill>
                <a:latin typeface="#9Slide07 Crocante" panose="02000000000000000000" pitchFamily="2" charset="0"/>
              </a:rPr>
              <a:t>Mục Tiêu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5"/>
                                        </p:tgtEl>
                                        <p:attrNameLst>
                                          <p:attrName>style.visibility</p:attrName>
                                        </p:attrNameLst>
                                      </p:cBhvr>
                                      <p:to>
                                        <p:strVal val="visible"/>
                                      </p:to>
                                    </p:set>
                                    <p:anim calcmode="lin" valueType="num">
                                      <p:cBhvr additive="base">
                                        <p:cTn id="27" dur="500" fill="hold"/>
                                        <p:tgtEl>
                                          <p:spTgt spid="155"/>
                                        </p:tgtEl>
                                        <p:attrNameLst>
                                          <p:attrName>ppt_x</p:attrName>
                                        </p:attrNameLst>
                                      </p:cBhvr>
                                      <p:tavLst>
                                        <p:tav tm="0">
                                          <p:val>
                                            <p:strVal val="#ppt_x"/>
                                          </p:val>
                                        </p:tav>
                                        <p:tav tm="100000">
                                          <p:val>
                                            <p:strVal val="#ppt_x"/>
                                          </p:val>
                                        </p:tav>
                                      </p:tavLst>
                                    </p:anim>
                                    <p:anim calcmode="lin" valueType="num">
                                      <p:cBhvr additive="base">
                                        <p:cTn id="28"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934"/>
        <p:cNvGrpSpPr/>
        <p:nvPr/>
      </p:nvGrpSpPr>
      <p:grpSpPr>
        <a:xfrm>
          <a:off x="0" y="0"/>
          <a:ext cx="0" cy="0"/>
          <a:chOff x="0" y="0"/>
          <a:chExt cx="0" cy="0"/>
        </a:xfrm>
      </p:grpSpPr>
      <p:sp>
        <p:nvSpPr>
          <p:cNvPr id="2936" name="Google Shape;2936;p40"/>
          <p:cNvSpPr txBox="1">
            <a:spLocks noGrp="1"/>
          </p:cNvSpPr>
          <p:nvPr>
            <p:ph type="subTitle" idx="1"/>
          </p:nvPr>
        </p:nvSpPr>
        <p:spPr>
          <a:xfrm>
            <a:off x="322118" y="498763"/>
            <a:ext cx="8821882" cy="4644737"/>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400" b="1" dirty="0">
                <a:latin typeface="+mn-lt"/>
              </a:rPr>
              <a:t>BÀI TẬP ĐÃ GIAO VỀ NHÀ</a:t>
            </a:r>
          </a:p>
          <a:p>
            <a:pPr marL="0" lvl="0" indent="0" algn="l" rtl="0">
              <a:spcBef>
                <a:spcPts val="0"/>
              </a:spcBef>
              <a:spcAft>
                <a:spcPts val="1600"/>
              </a:spcAft>
              <a:buNone/>
            </a:pPr>
            <a:r>
              <a:rPr lang="en-US" sz="2400" dirty="0" err="1">
                <a:solidFill>
                  <a:schemeClr val="tx1"/>
                </a:solidFill>
                <a:latin typeface="+mn-lt"/>
              </a:rPr>
              <a:t>Mô</a:t>
            </a:r>
            <a:r>
              <a:rPr lang="en-US" sz="2400" dirty="0">
                <a:solidFill>
                  <a:schemeClr val="tx1"/>
                </a:solidFill>
                <a:latin typeface="+mn-lt"/>
              </a:rPr>
              <a:t> </a:t>
            </a:r>
            <a:r>
              <a:rPr lang="en-US" sz="2400" dirty="0" err="1">
                <a:solidFill>
                  <a:schemeClr val="tx1"/>
                </a:solidFill>
                <a:latin typeface="+mn-lt"/>
              </a:rPr>
              <a:t>tả</a:t>
            </a:r>
            <a:r>
              <a:rPr lang="en-US" sz="2400" dirty="0">
                <a:solidFill>
                  <a:schemeClr val="tx1"/>
                </a:solidFill>
                <a:latin typeface="+mn-lt"/>
              </a:rPr>
              <a:t> </a:t>
            </a:r>
            <a:r>
              <a:rPr lang="en-US" sz="2400" dirty="0" err="1">
                <a:solidFill>
                  <a:schemeClr val="tx1"/>
                </a:solidFill>
                <a:latin typeface="+mn-lt"/>
              </a:rPr>
              <a:t>sự</a:t>
            </a:r>
            <a:r>
              <a:rPr lang="en-US" sz="2400" dirty="0">
                <a:solidFill>
                  <a:schemeClr val="tx1"/>
                </a:solidFill>
                <a:latin typeface="+mn-lt"/>
              </a:rPr>
              <a:t> </a:t>
            </a:r>
            <a:r>
              <a:rPr lang="en-US" sz="2400" dirty="0" err="1">
                <a:solidFill>
                  <a:schemeClr val="tx1"/>
                </a:solidFill>
                <a:latin typeface="+mn-lt"/>
              </a:rPr>
              <a:t>hình</a:t>
            </a:r>
            <a:r>
              <a:rPr lang="en-US" sz="2400" dirty="0">
                <a:solidFill>
                  <a:schemeClr val="tx1"/>
                </a:solidFill>
                <a:latin typeface="+mn-lt"/>
              </a:rPr>
              <a:t> </a:t>
            </a:r>
            <a:r>
              <a:rPr lang="en-US" sz="2400" dirty="0" err="1">
                <a:solidFill>
                  <a:schemeClr val="tx1"/>
                </a:solidFill>
                <a:latin typeface="+mn-lt"/>
              </a:rPr>
              <a:t>thành</a:t>
            </a:r>
            <a:r>
              <a:rPr lang="en-US" sz="2400" dirty="0">
                <a:solidFill>
                  <a:schemeClr val="tx1"/>
                </a:solidFill>
                <a:latin typeface="+mn-lt"/>
              </a:rPr>
              <a:t> </a:t>
            </a:r>
            <a:r>
              <a:rPr lang="en-US" sz="2400" dirty="0" err="1">
                <a:solidFill>
                  <a:schemeClr val="tx1"/>
                </a:solidFill>
                <a:latin typeface="+mn-lt"/>
              </a:rPr>
              <a:t>liên</a:t>
            </a:r>
            <a:r>
              <a:rPr lang="en-US" sz="2400" dirty="0">
                <a:solidFill>
                  <a:schemeClr val="tx1"/>
                </a:solidFill>
                <a:latin typeface="+mn-lt"/>
              </a:rPr>
              <a:t> </a:t>
            </a:r>
            <a:r>
              <a:rPr lang="en-US" sz="2400" dirty="0" err="1">
                <a:solidFill>
                  <a:schemeClr val="tx1"/>
                </a:solidFill>
                <a:latin typeface="+mn-lt"/>
              </a:rPr>
              <a:t>kết</a:t>
            </a:r>
            <a:r>
              <a:rPr lang="en-US" sz="2400" dirty="0">
                <a:solidFill>
                  <a:schemeClr val="tx1"/>
                </a:solidFill>
                <a:latin typeface="+mn-lt"/>
              </a:rPr>
              <a:t> </a:t>
            </a:r>
            <a:r>
              <a:rPr lang="en-US" sz="2400" dirty="0" err="1">
                <a:solidFill>
                  <a:schemeClr val="tx1"/>
                </a:solidFill>
                <a:latin typeface="+mn-lt"/>
              </a:rPr>
              <a:t>trong</a:t>
            </a:r>
            <a:r>
              <a:rPr lang="en-US" sz="2400" dirty="0">
                <a:solidFill>
                  <a:schemeClr val="tx1"/>
                </a:solidFill>
                <a:latin typeface="+mn-lt"/>
              </a:rPr>
              <a:t> </a:t>
            </a:r>
            <a:r>
              <a:rPr lang="en-US" sz="2400" dirty="0" err="1">
                <a:solidFill>
                  <a:schemeClr val="tx1"/>
                </a:solidFill>
                <a:latin typeface="+mn-lt"/>
              </a:rPr>
              <a:t>phân</a:t>
            </a:r>
            <a:r>
              <a:rPr lang="en-US" sz="2400" dirty="0">
                <a:solidFill>
                  <a:schemeClr val="tx1"/>
                </a:solidFill>
                <a:latin typeface="+mn-lt"/>
              </a:rPr>
              <a:t> </a:t>
            </a:r>
            <a:r>
              <a:rPr lang="en-US" sz="2400" dirty="0" err="1">
                <a:solidFill>
                  <a:schemeClr val="tx1"/>
                </a:solidFill>
                <a:latin typeface="+mn-lt"/>
              </a:rPr>
              <a:t>tử</a:t>
            </a:r>
            <a:r>
              <a:rPr lang="en-US" sz="2400" dirty="0">
                <a:solidFill>
                  <a:schemeClr val="tx1"/>
                </a:solidFill>
                <a:latin typeface="+mn-lt"/>
              </a:rPr>
              <a:t> H</a:t>
            </a:r>
            <a:r>
              <a:rPr lang="en-US" sz="2400" baseline="-25000" dirty="0">
                <a:solidFill>
                  <a:schemeClr val="tx1"/>
                </a:solidFill>
                <a:latin typeface="+mn-lt"/>
              </a:rPr>
              <a:t>2</a:t>
            </a:r>
            <a:r>
              <a:rPr lang="en-US" sz="2400" dirty="0">
                <a:solidFill>
                  <a:schemeClr val="tx1"/>
                </a:solidFill>
                <a:latin typeface="+mn-lt"/>
              </a:rPr>
              <a:t>, </a:t>
            </a:r>
            <a:r>
              <a:rPr lang="en-US" sz="2400" dirty="0" err="1">
                <a:solidFill>
                  <a:schemeClr val="tx1"/>
                </a:solidFill>
                <a:latin typeface="+mn-lt"/>
              </a:rPr>
              <a:t>HCl</a:t>
            </a:r>
            <a:r>
              <a:rPr lang="en-US" sz="2400" dirty="0">
                <a:solidFill>
                  <a:schemeClr val="tx1"/>
                </a:solidFill>
                <a:latin typeface="+mn-lt"/>
              </a:rPr>
              <a:t>, Cl</a:t>
            </a:r>
            <a:r>
              <a:rPr lang="en-US" sz="2400" baseline="-25000" dirty="0">
                <a:solidFill>
                  <a:schemeClr val="tx1"/>
                </a:solidFill>
                <a:latin typeface="+mn-lt"/>
              </a:rPr>
              <a:t>2 </a:t>
            </a:r>
            <a:r>
              <a:rPr lang="en-US" sz="2400" dirty="0">
                <a:solidFill>
                  <a:schemeClr val="tx1"/>
                </a:solidFill>
                <a:latin typeface="+mn-lt"/>
              </a:rPr>
              <a:t> </a:t>
            </a:r>
            <a:r>
              <a:rPr lang="en-US" sz="2400" dirty="0" err="1">
                <a:solidFill>
                  <a:schemeClr val="tx1"/>
                </a:solidFill>
                <a:latin typeface="+mn-lt"/>
              </a:rPr>
              <a:t>bằng</a:t>
            </a:r>
            <a:r>
              <a:rPr lang="en-US" sz="2400" dirty="0">
                <a:solidFill>
                  <a:schemeClr val="tx1"/>
                </a:solidFill>
                <a:latin typeface="+mn-lt"/>
              </a:rPr>
              <a:t> </a:t>
            </a:r>
            <a:r>
              <a:rPr lang="en-US" sz="2400" dirty="0" err="1">
                <a:solidFill>
                  <a:schemeClr val="tx1"/>
                </a:solidFill>
                <a:latin typeface="+mn-lt"/>
              </a:rPr>
              <a:t>sự</a:t>
            </a:r>
            <a:r>
              <a:rPr lang="en-US" sz="2400" dirty="0">
                <a:solidFill>
                  <a:schemeClr val="tx1"/>
                </a:solidFill>
                <a:latin typeface="+mn-lt"/>
              </a:rPr>
              <a:t> </a:t>
            </a:r>
            <a:r>
              <a:rPr lang="en-US" sz="2400" i="1" dirty="0" err="1">
                <a:solidFill>
                  <a:schemeClr val="tx1"/>
                </a:solidFill>
                <a:latin typeface="+mn-lt"/>
              </a:rPr>
              <a:t>xen</a:t>
            </a:r>
            <a:r>
              <a:rPr lang="en-US" sz="2400" i="1" dirty="0">
                <a:solidFill>
                  <a:schemeClr val="tx1"/>
                </a:solidFill>
                <a:latin typeface="+mn-lt"/>
              </a:rPr>
              <a:t> </a:t>
            </a:r>
            <a:r>
              <a:rPr lang="en-US" sz="2400" i="1" dirty="0" err="1">
                <a:solidFill>
                  <a:schemeClr val="tx1"/>
                </a:solidFill>
                <a:latin typeface="+mn-lt"/>
              </a:rPr>
              <a:t>phủ</a:t>
            </a:r>
            <a:r>
              <a:rPr lang="en-US" sz="2400" i="1" dirty="0">
                <a:solidFill>
                  <a:schemeClr val="tx1"/>
                </a:solidFill>
                <a:latin typeface="+mn-lt"/>
              </a:rPr>
              <a:t> </a:t>
            </a:r>
            <a:r>
              <a:rPr lang="en-US" sz="2400" dirty="0" err="1">
                <a:solidFill>
                  <a:schemeClr val="tx1"/>
                </a:solidFill>
                <a:latin typeface="+mn-lt"/>
              </a:rPr>
              <a:t>các</a:t>
            </a:r>
            <a:r>
              <a:rPr lang="en-US" sz="2400" dirty="0">
                <a:solidFill>
                  <a:schemeClr val="tx1"/>
                </a:solidFill>
                <a:latin typeface="+mn-lt"/>
              </a:rPr>
              <a:t> AO</a:t>
            </a:r>
            <a:endParaRPr lang="en-US" sz="2400" baseline="-25000" dirty="0">
              <a:solidFill>
                <a:schemeClr val="tx1"/>
              </a:solidFill>
              <a:latin typeface="+mn-lt"/>
            </a:endParaRPr>
          </a:p>
          <a:p>
            <a:pPr marL="0" lvl="0" indent="0" algn="l" rtl="0">
              <a:spcBef>
                <a:spcPts val="0"/>
              </a:spcBef>
              <a:spcAft>
                <a:spcPts val="1600"/>
              </a:spcAft>
              <a:buNone/>
            </a:pPr>
            <a:r>
              <a:rPr lang="en-US" sz="2400" b="1" i="1" dirty="0" err="1">
                <a:solidFill>
                  <a:schemeClr val="tx1"/>
                </a:solidFill>
                <a:latin typeface="+mn-lt"/>
              </a:rPr>
              <a:t>Hướng</a:t>
            </a:r>
            <a:r>
              <a:rPr lang="en-US" sz="2400" b="1" i="1" dirty="0">
                <a:solidFill>
                  <a:schemeClr val="tx1"/>
                </a:solidFill>
                <a:latin typeface="+mn-lt"/>
              </a:rPr>
              <a:t> </a:t>
            </a:r>
            <a:r>
              <a:rPr lang="en-US" sz="2400" b="1" i="1" dirty="0" err="1">
                <a:solidFill>
                  <a:schemeClr val="tx1"/>
                </a:solidFill>
                <a:latin typeface="+mn-lt"/>
              </a:rPr>
              <a:t>dẫn</a:t>
            </a:r>
            <a:r>
              <a:rPr lang="en-US" sz="2400" b="1" i="1" dirty="0">
                <a:solidFill>
                  <a:schemeClr val="tx1"/>
                </a:solidFill>
                <a:latin typeface="+mn-lt"/>
              </a:rPr>
              <a:t>: </a:t>
            </a:r>
            <a:r>
              <a:rPr lang="en-US" sz="2400" dirty="0">
                <a:solidFill>
                  <a:schemeClr val="tx1"/>
                </a:solidFill>
                <a:latin typeface="+mn-lt"/>
              </a:rPr>
              <a:t>Ở </a:t>
            </a:r>
            <a:r>
              <a:rPr lang="en-US" sz="2400" dirty="0" err="1">
                <a:solidFill>
                  <a:schemeClr val="tx1"/>
                </a:solidFill>
                <a:latin typeface="+mn-lt"/>
              </a:rPr>
              <a:t>mỗi</a:t>
            </a:r>
            <a:r>
              <a:rPr lang="en-US" sz="2400" dirty="0">
                <a:solidFill>
                  <a:schemeClr val="tx1"/>
                </a:solidFill>
                <a:latin typeface="+mn-lt"/>
              </a:rPr>
              <a:t> </a:t>
            </a:r>
            <a:r>
              <a:rPr lang="en-US" sz="2400" dirty="0" err="1">
                <a:solidFill>
                  <a:schemeClr val="tx1"/>
                </a:solidFill>
                <a:latin typeface="+mn-lt"/>
              </a:rPr>
              <a:t>phân</a:t>
            </a:r>
            <a:r>
              <a:rPr lang="en-US" sz="2400" dirty="0">
                <a:solidFill>
                  <a:schemeClr val="tx1"/>
                </a:solidFill>
                <a:latin typeface="+mn-lt"/>
              </a:rPr>
              <a:t> </a:t>
            </a:r>
            <a:r>
              <a:rPr lang="en-US" sz="2400" dirty="0" err="1">
                <a:solidFill>
                  <a:schemeClr val="tx1"/>
                </a:solidFill>
                <a:latin typeface="+mn-lt"/>
              </a:rPr>
              <a:t>tử</a:t>
            </a:r>
            <a:r>
              <a:rPr lang="en-US" sz="2400" dirty="0">
                <a:solidFill>
                  <a:schemeClr val="tx1"/>
                </a:solidFill>
                <a:latin typeface="+mn-lt"/>
              </a:rPr>
              <a:t>, </a:t>
            </a:r>
            <a:r>
              <a:rPr lang="en-US" sz="2400" dirty="0" err="1">
                <a:solidFill>
                  <a:schemeClr val="tx1"/>
                </a:solidFill>
                <a:latin typeface="+mn-lt"/>
              </a:rPr>
              <a:t>em</a:t>
            </a:r>
            <a:r>
              <a:rPr lang="en-US" sz="2400" dirty="0">
                <a:solidFill>
                  <a:schemeClr val="tx1"/>
                </a:solidFill>
                <a:latin typeface="+mn-lt"/>
              </a:rPr>
              <a:t> </a:t>
            </a:r>
            <a:r>
              <a:rPr lang="en-US" sz="2400" dirty="0" err="1">
                <a:solidFill>
                  <a:schemeClr val="tx1"/>
                </a:solidFill>
                <a:latin typeface="+mn-lt"/>
              </a:rPr>
              <a:t>hãy</a:t>
            </a:r>
            <a:endParaRPr lang="en-US" sz="2400" dirty="0">
              <a:solidFill>
                <a:schemeClr val="tx1"/>
              </a:solidFill>
              <a:latin typeface="+mn-lt"/>
            </a:endParaRPr>
          </a:p>
          <a:p>
            <a:pPr marL="0" indent="0" algn="l">
              <a:spcAft>
                <a:spcPts val="1600"/>
              </a:spcAft>
            </a:pPr>
            <a:r>
              <a:rPr lang="en-US" sz="2400" dirty="0">
                <a:solidFill>
                  <a:schemeClr val="tx1"/>
                </a:solidFill>
                <a:latin typeface="+mn-lt"/>
              </a:rPr>
              <a:t>1/ </a:t>
            </a:r>
            <a:r>
              <a:rPr lang="en-US" sz="2400" dirty="0" err="1">
                <a:solidFill>
                  <a:schemeClr val="tx1"/>
                </a:solidFill>
                <a:latin typeface="+mn-lt"/>
              </a:rPr>
              <a:t>Viết</a:t>
            </a:r>
            <a:r>
              <a:rPr lang="en-US" sz="2400" dirty="0">
                <a:solidFill>
                  <a:schemeClr val="tx1"/>
                </a:solidFill>
                <a:latin typeface="+mn-lt"/>
              </a:rPr>
              <a:t> </a:t>
            </a:r>
            <a:r>
              <a:rPr lang="en-US" sz="2400" dirty="0" err="1">
                <a:solidFill>
                  <a:schemeClr val="tx1"/>
                </a:solidFill>
                <a:latin typeface="+mn-lt"/>
              </a:rPr>
              <a:t>công</a:t>
            </a:r>
            <a:r>
              <a:rPr lang="en-US" sz="2400" dirty="0">
                <a:solidFill>
                  <a:schemeClr val="tx1"/>
                </a:solidFill>
                <a:latin typeface="+mn-lt"/>
              </a:rPr>
              <a:t> </a:t>
            </a:r>
            <a:r>
              <a:rPr lang="en-US" sz="2400" dirty="0" err="1">
                <a:solidFill>
                  <a:schemeClr val="tx1"/>
                </a:solidFill>
                <a:latin typeface="+mn-lt"/>
              </a:rPr>
              <a:t>thức</a:t>
            </a:r>
            <a:r>
              <a:rPr lang="en-US" sz="2400" dirty="0">
                <a:solidFill>
                  <a:schemeClr val="tx1"/>
                </a:solidFill>
                <a:latin typeface="+mn-lt"/>
              </a:rPr>
              <a:t> e, </a:t>
            </a:r>
            <a:r>
              <a:rPr lang="en-US" sz="2400" dirty="0" err="1">
                <a:solidFill>
                  <a:schemeClr val="tx1"/>
                </a:solidFill>
                <a:latin typeface="+mn-lt"/>
              </a:rPr>
              <a:t>công</a:t>
            </a:r>
            <a:r>
              <a:rPr lang="en-US" sz="2400" dirty="0">
                <a:solidFill>
                  <a:schemeClr val="tx1"/>
                </a:solidFill>
                <a:latin typeface="+mn-lt"/>
              </a:rPr>
              <a:t> </a:t>
            </a:r>
            <a:r>
              <a:rPr lang="en-US" sz="2400" dirty="0" err="1">
                <a:solidFill>
                  <a:schemeClr val="tx1"/>
                </a:solidFill>
                <a:latin typeface="+mn-lt"/>
              </a:rPr>
              <a:t>thức</a:t>
            </a:r>
            <a:r>
              <a:rPr lang="en-US" sz="2400" dirty="0">
                <a:solidFill>
                  <a:schemeClr val="tx1"/>
                </a:solidFill>
                <a:latin typeface="+mn-lt"/>
              </a:rPr>
              <a:t> </a:t>
            </a:r>
            <a:r>
              <a:rPr lang="en-US" sz="2400" dirty="0" err="1">
                <a:solidFill>
                  <a:schemeClr val="tx1"/>
                </a:solidFill>
                <a:latin typeface="+mn-lt"/>
              </a:rPr>
              <a:t>cấu</a:t>
            </a:r>
            <a:r>
              <a:rPr lang="en-US" sz="2400" dirty="0">
                <a:solidFill>
                  <a:schemeClr val="tx1"/>
                </a:solidFill>
                <a:latin typeface="+mn-lt"/>
              </a:rPr>
              <a:t> </a:t>
            </a:r>
            <a:r>
              <a:rPr lang="en-US" sz="2400" dirty="0" err="1">
                <a:solidFill>
                  <a:schemeClr val="tx1"/>
                </a:solidFill>
                <a:latin typeface="+mn-lt"/>
              </a:rPr>
              <a:t>tạo</a:t>
            </a:r>
            <a:r>
              <a:rPr lang="en-US" sz="2400" dirty="0">
                <a:solidFill>
                  <a:schemeClr val="tx1"/>
                </a:solidFill>
                <a:latin typeface="+mn-lt"/>
              </a:rPr>
              <a:t>.</a:t>
            </a:r>
          </a:p>
          <a:p>
            <a:pPr marL="0" indent="0" algn="l">
              <a:spcAft>
                <a:spcPts val="1600"/>
              </a:spcAft>
            </a:pPr>
            <a:r>
              <a:rPr lang="en-US" sz="2400" dirty="0">
                <a:solidFill>
                  <a:schemeClr val="tx1"/>
                </a:solidFill>
                <a:latin typeface="+mn-lt"/>
              </a:rPr>
              <a:t>2/ </a:t>
            </a:r>
            <a:r>
              <a:rPr lang="en-US" sz="2400" dirty="0" err="1">
                <a:solidFill>
                  <a:schemeClr val="tx1"/>
                </a:solidFill>
                <a:latin typeface="+mn-lt"/>
              </a:rPr>
              <a:t>Viết</a:t>
            </a:r>
            <a:r>
              <a:rPr lang="en-US" sz="2400" dirty="0">
                <a:solidFill>
                  <a:schemeClr val="tx1"/>
                </a:solidFill>
                <a:latin typeface="+mn-lt"/>
              </a:rPr>
              <a:t> C.H.E </a:t>
            </a:r>
            <a:r>
              <a:rPr lang="en-US" sz="2400" dirty="0" err="1">
                <a:solidFill>
                  <a:schemeClr val="tx1"/>
                </a:solidFill>
                <a:latin typeface="+mn-lt"/>
              </a:rPr>
              <a:t>lớp</a:t>
            </a:r>
            <a:r>
              <a:rPr lang="en-US" sz="2400" dirty="0">
                <a:solidFill>
                  <a:schemeClr val="tx1"/>
                </a:solidFill>
                <a:latin typeface="+mn-lt"/>
              </a:rPr>
              <a:t> </a:t>
            </a:r>
            <a:r>
              <a:rPr lang="en-US" sz="2400" dirty="0" err="1">
                <a:solidFill>
                  <a:schemeClr val="tx1"/>
                </a:solidFill>
                <a:latin typeface="+mn-lt"/>
              </a:rPr>
              <a:t>ngoài</a:t>
            </a:r>
            <a:r>
              <a:rPr lang="en-US" sz="2400" dirty="0">
                <a:solidFill>
                  <a:schemeClr val="tx1"/>
                </a:solidFill>
                <a:latin typeface="+mn-lt"/>
              </a:rPr>
              <a:t> </a:t>
            </a:r>
            <a:r>
              <a:rPr lang="en-US" sz="2400" dirty="0" err="1">
                <a:solidFill>
                  <a:schemeClr val="tx1"/>
                </a:solidFill>
                <a:latin typeface="+mn-lt"/>
              </a:rPr>
              <a:t>cùng</a:t>
            </a:r>
            <a:r>
              <a:rPr lang="en-US" sz="2400" dirty="0">
                <a:solidFill>
                  <a:schemeClr val="tx1"/>
                </a:solidFill>
                <a:latin typeface="+mn-lt"/>
              </a:rPr>
              <a:t> </a:t>
            </a:r>
            <a:r>
              <a:rPr lang="en-US" sz="2400" dirty="0" err="1">
                <a:solidFill>
                  <a:schemeClr val="tx1"/>
                </a:solidFill>
                <a:latin typeface="+mn-lt"/>
              </a:rPr>
              <a:t>của</a:t>
            </a:r>
            <a:r>
              <a:rPr lang="en-US" sz="2400" dirty="0">
                <a:solidFill>
                  <a:schemeClr val="tx1"/>
                </a:solidFill>
                <a:latin typeface="+mn-lt"/>
              </a:rPr>
              <a:t> </a:t>
            </a:r>
            <a:r>
              <a:rPr lang="en-US" sz="2400" dirty="0" err="1">
                <a:solidFill>
                  <a:schemeClr val="tx1"/>
                </a:solidFill>
                <a:latin typeface="+mn-lt"/>
              </a:rPr>
              <a:t>các</a:t>
            </a:r>
            <a:r>
              <a:rPr lang="en-US" sz="2400" dirty="0">
                <a:solidFill>
                  <a:schemeClr val="tx1"/>
                </a:solidFill>
                <a:latin typeface="+mn-lt"/>
              </a:rPr>
              <a:t> </a:t>
            </a:r>
            <a:r>
              <a:rPr lang="en-US" sz="2400" dirty="0" err="1">
                <a:solidFill>
                  <a:schemeClr val="tx1"/>
                </a:solidFill>
                <a:latin typeface="+mn-lt"/>
              </a:rPr>
              <a:t>nguyên</a:t>
            </a:r>
            <a:r>
              <a:rPr lang="en-US" sz="2400" dirty="0">
                <a:solidFill>
                  <a:schemeClr val="tx1"/>
                </a:solidFill>
                <a:latin typeface="+mn-lt"/>
              </a:rPr>
              <a:t> </a:t>
            </a:r>
            <a:r>
              <a:rPr lang="en-US" sz="2400" dirty="0" err="1">
                <a:solidFill>
                  <a:schemeClr val="tx1"/>
                </a:solidFill>
                <a:latin typeface="+mn-lt"/>
              </a:rPr>
              <a:t>tử</a:t>
            </a:r>
            <a:r>
              <a:rPr lang="en-US" sz="2400" dirty="0">
                <a:solidFill>
                  <a:schemeClr val="tx1"/>
                </a:solidFill>
                <a:latin typeface="+mn-lt"/>
              </a:rPr>
              <a:t>, </a:t>
            </a:r>
            <a:r>
              <a:rPr lang="en-US" sz="2400" dirty="0" err="1">
                <a:solidFill>
                  <a:schemeClr val="tx1"/>
                </a:solidFill>
                <a:latin typeface="+mn-lt"/>
              </a:rPr>
              <a:t>bố</a:t>
            </a:r>
            <a:r>
              <a:rPr lang="en-US" sz="2400" dirty="0">
                <a:solidFill>
                  <a:schemeClr val="tx1"/>
                </a:solidFill>
                <a:latin typeface="+mn-lt"/>
              </a:rPr>
              <a:t> </a:t>
            </a:r>
            <a:r>
              <a:rPr lang="en-US" sz="2400" dirty="0" err="1">
                <a:solidFill>
                  <a:schemeClr val="tx1"/>
                </a:solidFill>
                <a:latin typeface="+mn-lt"/>
              </a:rPr>
              <a:t>trí</a:t>
            </a:r>
            <a:r>
              <a:rPr lang="en-US" sz="2400" dirty="0">
                <a:solidFill>
                  <a:schemeClr val="tx1"/>
                </a:solidFill>
                <a:latin typeface="+mn-lt"/>
              </a:rPr>
              <a:t> </a:t>
            </a:r>
            <a:r>
              <a:rPr lang="en-US" sz="2400" dirty="0" err="1">
                <a:solidFill>
                  <a:schemeClr val="tx1"/>
                </a:solidFill>
                <a:latin typeface="+mn-lt"/>
              </a:rPr>
              <a:t>các</a:t>
            </a:r>
            <a:r>
              <a:rPr lang="en-US" sz="2400" dirty="0">
                <a:solidFill>
                  <a:schemeClr val="tx1"/>
                </a:solidFill>
                <a:latin typeface="+mn-lt"/>
              </a:rPr>
              <a:t> e </a:t>
            </a:r>
            <a:r>
              <a:rPr lang="en-US" sz="2400" dirty="0" err="1">
                <a:solidFill>
                  <a:schemeClr val="tx1"/>
                </a:solidFill>
                <a:latin typeface="+mn-lt"/>
              </a:rPr>
              <a:t>này</a:t>
            </a:r>
            <a:r>
              <a:rPr lang="en-US" sz="2400" dirty="0">
                <a:solidFill>
                  <a:schemeClr val="tx1"/>
                </a:solidFill>
                <a:latin typeface="+mn-lt"/>
              </a:rPr>
              <a:t> </a:t>
            </a:r>
            <a:r>
              <a:rPr lang="en-US" sz="2400" dirty="0" err="1">
                <a:solidFill>
                  <a:schemeClr val="tx1"/>
                </a:solidFill>
                <a:latin typeface="+mn-lt"/>
              </a:rPr>
              <a:t>vào</a:t>
            </a:r>
            <a:r>
              <a:rPr lang="en-US" sz="2400" dirty="0">
                <a:solidFill>
                  <a:schemeClr val="tx1"/>
                </a:solidFill>
                <a:latin typeface="+mn-lt"/>
              </a:rPr>
              <a:t> </a:t>
            </a:r>
            <a:r>
              <a:rPr lang="en-US" sz="2400" dirty="0" err="1">
                <a:solidFill>
                  <a:schemeClr val="tx1"/>
                </a:solidFill>
                <a:latin typeface="+mn-lt"/>
              </a:rPr>
              <a:t>các</a:t>
            </a:r>
            <a:r>
              <a:rPr lang="en-US" sz="2400" dirty="0">
                <a:solidFill>
                  <a:schemeClr val="tx1"/>
                </a:solidFill>
                <a:latin typeface="+mn-lt"/>
              </a:rPr>
              <a:t> AO.</a:t>
            </a:r>
          </a:p>
          <a:p>
            <a:pPr marL="0" lvl="0" indent="0" algn="l" rtl="0">
              <a:spcBef>
                <a:spcPts val="0"/>
              </a:spcBef>
              <a:spcAft>
                <a:spcPts val="1600"/>
              </a:spcAft>
              <a:buNone/>
            </a:pPr>
            <a:r>
              <a:rPr lang="en-US" sz="2400" dirty="0">
                <a:solidFill>
                  <a:schemeClr val="tx1"/>
                </a:solidFill>
                <a:latin typeface="+mn-lt"/>
              </a:rPr>
              <a:t>3/ </a:t>
            </a:r>
            <a:r>
              <a:rPr lang="en-US" sz="2400" dirty="0" err="1">
                <a:solidFill>
                  <a:schemeClr val="tx1"/>
                </a:solidFill>
                <a:latin typeface="+mn-lt"/>
              </a:rPr>
              <a:t>Chỉ</a:t>
            </a:r>
            <a:r>
              <a:rPr lang="en-US" sz="2400" dirty="0">
                <a:solidFill>
                  <a:schemeClr val="tx1"/>
                </a:solidFill>
                <a:latin typeface="+mn-lt"/>
              </a:rPr>
              <a:t> </a:t>
            </a:r>
            <a:r>
              <a:rPr lang="en-US" sz="2400" dirty="0" err="1">
                <a:solidFill>
                  <a:schemeClr val="tx1"/>
                </a:solidFill>
                <a:latin typeface="+mn-lt"/>
              </a:rPr>
              <a:t>ra</a:t>
            </a:r>
            <a:r>
              <a:rPr lang="en-US" sz="2400" dirty="0">
                <a:solidFill>
                  <a:schemeClr val="tx1"/>
                </a:solidFill>
                <a:latin typeface="+mn-lt"/>
              </a:rPr>
              <a:t> </a:t>
            </a:r>
            <a:r>
              <a:rPr lang="en-US" sz="2400" dirty="0" err="1">
                <a:solidFill>
                  <a:schemeClr val="tx1"/>
                </a:solidFill>
                <a:latin typeface="+mn-lt"/>
              </a:rPr>
              <a:t>những</a:t>
            </a:r>
            <a:r>
              <a:rPr lang="en-US" sz="2400" dirty="0">
                <a:solidFill>
                  <a:schemeClr val="tx1"/>
                </a:solidFill>
                <a:latin typeface="+mn-lt"/>
              </a:rPr>
              <a:t> AO </a:t>
            </a:r>
            <a:r>
              <a:rPr lang="en-US" sz="2400" dirty="0" err="1">
                <a:solidFill>
                  <a:schemeClr val="tx1"/>
                </a:solidFill>
                <a:latin typeface="+mn-lt"/>
              </a:rPr>
              <a:t>nào</a:t>
            </a:r>
            <a:r>
              <a:rPr lang="en-US" sz="2400" dirty="0">
                <a:solidFill>
                  <a:schemeClr val="tx1"/>
                </a:solidFill>
                <a:latin typeface="+mn-lt"/>
              </a:rPr>
              <a:t> </a:t>
            </a:r>
            <a:r>
              <a:rPr lang="en-US" sz="2400" dirty="0" err="1">
                <a:solidFill>
                  <a:schemeClr val="tx1"/>
                </a:solidFill>
                <a:latin typeface="+mn-lt"/>
              </a:rPr>
              <a:t>đã</a:t>
            </a:r>
            <a:r>
              <a:rPr lang="en-US" sz="2400" dirty="0">
                <a:solidFill>
                  <a:schemeClr val="tx1"/>
                </a:solidFill>
                <a:latin typeface="+mn-lt"/>
              </a:rPr>
              <a:t> </a:t>
            </a:r>
            <a:r>
              <a:rPr lang="en-US" sz="2400" dirty="0" err="1">
                <a:solidFill>
                  <a:schemeClr val="tx1"/>
                </a:solidFill>
                <a:latin typeface="+mn-lt"/>
              </a:rPr>
              <a:t>xen</a:t>
            </a:r>
            <a:r>
              <a:rPr lang="en-US" sz="2400" dirty="0">
                <a:solidFill>
                  <a:schemeClr val="tx1"/>
                </a:solidFill>
                <a:latin typeface="+mn-lt"/>
              </a:rPr>
              <a:t> </a:t>
            </a:r>
            <a:r>
              <a:rPr lang="en-US" sz="2400" dirty="0" err="1">
                <a:solidFill>
                  <a:schemeClr val="tx1"/>
                </a:solidFill>
                <a:latin typeface="+mn-lt"/>
              </a:rPr>
              <a:t>phủ</a:t>
            </a:r>
            <a:r>
              <a:rPr lang="en-US" sz="2400" dirty="0">
                <a:solidFill>
                  <a:schemeClr val="tx1"/>
                </a:solidFill>
                <a:latin typeface="+mn-lt"/>
              </a:rPr>
              <a:t> </a:t>
            </a:r>
            <a:r>
              <a:rPr lang="en-US" sz="2400" dirty="0" err="1">
                <a:solidFill>
                  <a:schemeClr val="tx1"/>
                </a:solidFill>
                <a:latin typeface="+mn-lt"/>
              </a:rPr>
              <a:t>với</a:t>
            </a:r>
            <a:r>
              <a:rPr lang="en-US" sz="2400" dirty="0">
                <a:solidFill>
                  <a:schemeClr val="tx1"/>
                </a:solidFill>
                <a:latin typeface="+mn-lt"/>
              </a:rPr>
              <a:t> </a:t>
            </a:r>
            <a:r>
              <a:rPr lang="en-US" sz="2400" dirty="0" err="1">
                <a:solidFill>
                  <a:schemeClr val="tx1"/>
                </a:solidFill>
                <a:latin typeface="+mn-lt"/>
              </a:rPr>
              <a:t>nhau</a:t>
            </a:r>
            <a:r>
              <a:rPr lang="en-US" sz="2400" dirty="0">
                <a:solidFill>
                  <a:schemeClr val="tx1"/>
                </a:solidFill>
                <a:latin typeface="+mn-lt"/>
              </a:rPr>
              <a:t> </a:t>
            </a:r>
            <a:r>
              <a:rPr lang="en-US" sz="2400" dirty="0" err="1">
                <a:solidFill>
                  <a:schemeClr val="tx1"/>
                </a:solidFill>
                <a:latin typeface="+mn-lt"/>
              </a:rPr>
              <a:t>để</a:t>
            </a:r>
            <a:r>
              <a:rPr lang="en-US" sz="2400" dirty="0">
                <a:solidFill>
                  <a:schemeClr val="tx1"/>
                </a:solidFill>
                <a:latin typeface="+mn-lt"/>
              </a:rPr>
              <a:t> </a:t>
            </a:r>
            <a:r>
              <a:rPr lang="en-US" sz="2400" dirty="0" err="1">
                <a:solidFill>
                  <a:schemeClr val="tx1"/>
                </a:solidFill>
                <a:latin typeface="+mn-lt"/>
              </a:rPr>
              <a:t>tạo</a:t>
            </a:r>
            <a:r>
              <a:rPr lang="en-US" sz="2400" dirty="0">
                <a:solidFill>
                  <a:schemeClr val="tx1"/>
                </a:solidFill>
                <a:latin typeface="+mn-lt"/>
              </a:rPr>
              <a:t> </a:t>
            </a:r>
            <a:r>
              <a:rPr lang="en-US" sz="2400" dirty="0" err="1">
                <a:solidFill>
                  <a:schemeClr val="tx1"/>
                </a:solidFill>
                <a:latin typeface="+mn-lt"/>
              </a:rPr>
              <a:t>thành</a:t>
            </a:r>
            <a:r>
              <a:rPr lang="en-US" sz="2400" dirty="0">
                <a:solidFill>
                  <a:schemeClr val="tx1"/>
                </a:solidFill>
                <a:latin typeface="+mn-lt"/>
              </a:rPr>
              <a:t> </a:t>
            </a:r>
            <a:r>
              <a:rPr lang="en-US" sz="2400" dirty="0" err="1">
                <a:solidFill>
                  <a:schemeClr val="tx1"/>
                </a:solidFill>
                <a:latin typeface="+mn-lt"/>
              </a:rPr>
              <a:t>liên</a:t>
            </a:r>
            <a:r>
              <a:rPr lang="en-US" sz="2400" dirty="0">
                <a:solidFill>
                  <a:schemeClr val="tx1"/>
                </a:solidFill>
                <a:latin typeface="+mn-lt"/>
              </a:rPr>
              <a:t> </a:t>
            </a:r>
            <a:r>
              <a:rPr lang="en-US" sz="2400" dirty="0" err="1">
                <a:solidFill>
                  <a:schemeClr val="tx1"/>
                </a:solidFill>
                <a:latin typeface="+mn-lt"/>
              </a:rPr>
              <a:t>kết</a:t>
            </a:r>
            <a:r>
              <a:rPr lang="en-US" sz="2400" dirty="0">
                <a:solidFill>
                  <a:schemeClr val="tx1"/>
                </a:solidFill>
                <a:latin typeface="+mn-lt"/>
              </a:rPr>
              <a:t> </a:t>
            </a:r>
            <a:r>
              <a:rPr lang="en-US" sz="2400" dirty="0" err="1">
                <a:solidFill>
                  <a:schemeClr val="tx1"/>
                </a:solidFill>
                <a:latin typeface="+mn-lt"/>
              </a:rPr>
              <a:t>trong</a:t>
            </a:r>
            <a:r>
              <a:rPr lang="en-US" sz="2400" dirty="0">
                <a:solidFill>
                  <a:schemeClr val="tx1"/>
                </a:solidFill>
                <a:latin typeface="+mn-lt"/>
              </a:rPr>
              <a:t> </a:t>
            </a:r>
            <a:r>
              <a:rPr lang="en-US" sz="2400" dirty="0" err="1">
                <a:solidFill>
                  <a:schemeClr val="tx1"/>
                </a:solidFill>
                <a:latin typeface="+mn-lt"/>
              </a:rPr>
              <a:t>phân</a:t>
            </a:r>
            <a:r>
              <a:rPr lang="en-US" sz="2400" dirty="0">
                <a:solidFill>
                  <a:schemeClr val="tx1"/>
                </a:solidFill>
                <a:latin typeface="+mn-lt"/>
              </a:rPr>
              <a:t> </a:t>
            </a:r>
            <a:r>
              <a:rPr lang="en-US" sz="2400" dirty="0" err="1">
                <a:solidFill>
                  <a:schemeClr val="tx1"/>
                </a:solidFill>
                <a:latin typeface="+mn-lt"/>
              </a:rPr>
              <a:t>tử</a:t>
            </a:r>
            <a:r>
              <a:rPr lang="en-US" sz="2400" dirty="0">
                <a:solidFill>
                  <a:schemeClr val="tx1"/>
                </a:solidFill>
                <a:latin typeface="+mn-lt"/>
              </a:rPr>
              <a:t>?</a:t>
            </a:r>
          </a:p>
          <a:p>
            <a:pPr marL="0" lvl="0" indent="0" algn="l" rtl="0">
              <a:spcBef>
                <a:spcPts val="0"/>
              </a:spcBef>
              <a:spcAft>
                <a:spcPts val="1600"/>
              </a:spcAft>
              <a:buNone/>
            </a:pPr>
            <a:endParaRPr lang="en-US" sz="2400" dirty="0">
              <a:solidFill>
                <a:schemeClr val="tx1"/>
              </a:solidFill>
              <a:latin typeface="+mn-lt"/>
            </a:endParaRP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2944067" y="-158250"/>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en-US" sz="3600" b="0" dirty="0">
                <a:solidFill>
                  <a:schemeClr val="accent1"/>
                </a:solidFill>
                <a:latin typeface="#9Slide07 Crocante" panose="02000000000000000000" pitchFamily="2" charset="0"/>
                <a:cs typeface="Arial"/>
                <a:sym typeface="Arial"/>
              </a:rPr>
              <a:t>THUYẾT TRÌNH</a:t>
            </a:r>
            <a:endParaRPr sz="3600" b="0" dirty="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263979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wipe(down)">
                                      <p:cBhvr>
                                        <p:cTn id="12" dur="500"/>
                                        <p:tgtEl>
                                          <p:spTgt spid="29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36">
                                            <p:txEl>
                                              <p:pRg st="1" end="1"/>
                                            </p:txEl>
                                          </p:spTgt>
                                        </p:tgtEl>
                                        <p:attrNameLst>
                                          <p:attrName>style.visibility</p:attrName>
                                        </p:attrNameLst>
                                      </p:cBhvr>
                                      <p:to>
                                        <p:strVal val="visible"/>
                                      </p:to>
                                    </p:set>
                                    <p:animEffect transition="in" filter="wipe(down)">
                                      <p:cBhvr>
                                        <p:cTn id="17" dur="500"/>
                                        <p:tgtEl>
                                          <p:spTgt spid="29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36">
                                            <p:txEl>
                                              <p:pRg st="2" end="2"/>
                                            </p:txEl>
                                          </p:spTgt>
                                        </p:tgtEl>
                                        <p:attrNameLst>
                                          <p:attrName>style.visibility</p:attrName>
                                        </p:attrNameLst>
                                      </p:cBhvr>
                                      <p:to>
                                        <p:strVal val="visible"/>
                                      </p:to>
                                    </p:set>
                                    <p:animEffect transition="in" filter="wipe(down)">
                                      <p:cBhvr>
                                        <p:cTn id="22" dur="500"/>
                                        <p:tgtEl>
                                          <p:spTgt spid="29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36">
                                            <p:txEl>
                                              <p:pRg st="3" end="3"/>
                                            </p:txEl>
                                          </p:spTgt>
                                        </p:tgtEl>
                                        <p:attrNameLst>
                                          <p:attrName>style.visibility</p:attrName>
                                        </p:attrNameLst>
                                      </p:cBhvr>
                                      <p:to>
                                        <p:strVal val="visible"/>
                                      </p:to>
                                    </p:set>
                                    <p:animEffect transition="in" filter="wipe(down)">
                                      <p:cBhvr>
                                        <p:cTn id="27" dur="500"/>
                                        <p:tgtEl>
                                          <p:spTgt spid="293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36">
                                            <p:txEl>
                                              <p:pRg st="4" end="4"/>
                                            </p:txEl>
                                          </p:spTgt>
                                        </p:tgtEl>
                                        <p:attrNameLst>
                                          <p:attrName>style.visibility</p:attrName>
                                        </p:attrNameLst>
                                      </p:cBhvr>
                                      <p:to>
                                        <p:strVal val="visible"/>
                                      </p:to>
                                    </p:set>
                                    <p:animEffect transition="in" filter="wipe(down)">
                                      <p:cBhvr>
                                        <p:cTn id="32" dur="500"/>
                                        <p:tgtEl>
                                          <p:spTgt spid="293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36">
                                            <p:txEl>
                                              <p:pRg st="5" end="5"/>
                                            </p:txEl>
                                          </p:spTgt>
                                        </p:tgtEl>
                                        <p:attrNameLst>
                                          <p:attrName>style.visibility</p:attrName>
                                        </p:attrNameLst>
                                      </p:cBhvr>
                                      <p:to>
                                        <p:strVal val="visible"/>
                                      </p:to>
                                    </p:set>
                                    <p:animEffect transition="in" filter="wipe(down)">
                                      <p:cBhvr>
                                        <p:cTn id="37" dur="500"/>
                                        <p:tgtEl>
                                          <p:spTgt spid="29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6" grpId="0" build="p"/>
      <p:bldP spid="2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sp>
        <p:nvSpPr>
          <p:cNvPr id="47" name="Rectangle: Rounded Corners 46">
            <a:extLst>
              <a:ext uri="{FF2B5EF4-FFF2-40B4-BE49-F238E27FC236}">
                <a16:creationId xmlns:a16="http://schemas.microsoft.com/office/drawing/2014/main" id="{0EBF0D05-8525-3071-D6D4-E2BB077BA587}"/>
              </a:ext>
            </a:extLst>
          </p:cNvPr>
          <p:cNvSpPr/>
          <p:nvPr/>
        </p:nvSpPr>
        <p:spPr>
          <a:xfrm>
            <a:off x="656045" y="1792298"/>
            <a:ext cx="7831910" cy="2967707"/>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A42554-2C0B-0807-7458-D4C78106525E}"/>
              </a:ext>
            </a:extLst>
          </p:cNvPr>
          <p:cNvSpPr txBox="1"/>
          <p:nvPr/>
        </p:nvSpPr>
        <p:spPr>
          <a:xfrm>
            <a:off x="3377058" y="1937429"/>
            <a:ext cx="4449173" cy="585610"/>
          </a:xfrm>
          <a:prstGeom prst="rect">
            <a:avLst/>
          </a:prstGeom>
          <a:noFill/>
        </p:spPr>
        <p:txBody>
          <a:bodyPr wrap="square">
            <a:spAutoFit/>
          </a:bodyPr>
          <a:lstStyle/>
          <a:p>
            <a:pPr algn="ctr">
              <a:lnSpc>
                <a:spcPct val="120000"/>
              </a:lnSpc>
            </a:pPr>
            <a:r>
              <a:rPr lang="en-US" b="1" dirty="0" err="1">
                <a:solidFill>
                  <a:srgbClr val="333399"/>
                </a:solidFill>
              </a:rPr>
              <a:t>Bản</a:t>
            </a:r>
            <a:r>
              <a:rPr lang="en-US" b="1" dirty="0">
                <a:solidFill>
                  <a:srgbClr val="333399"/>
                </a:solidFill>
              </a:rPr>
              <a:t> </a:t>
            </a:r>
            <a:r>
              <a:rPr lang="en-US" b="1" dirty="0" err="1">
                <a:solidFill>
                  <a:srgbClr val="333399"/>
                </a:solidFill>
              </a:rPr>
              <a:t>chất</a:t>
            </a:r>
            <a:r>
              <a:rPr lang="en-US" b="1" dirty="0">
                <a:solidFill>
                  <a:srgbClr val="333399"/>
                </a:solidFill>
              </a:rPr>
              <a:t> </a:t>
            </a:r>
            <a:r>
              <a:rPr lang="en-US" b="1" dirty="0" err="1">
                <a:solidFill>
                  <a:srgbClr val="333399"/>
                </a:solidFill>
              </a:rPr>
              <a:t>của</a:t>
            </a:r>
            <a:r>
              <a:rPr lang="en-US" b="1" dirty="0">
                <a:solidFill>
                  <a:srgbClr val="333399"/>
                </a:solidFill>
              </a:rPr>
              <a:t> </a:t>
            </a:r>
            <a:r>
              <a:rPr lang="en-US" b="1" dirty="0" err="1">
                <a:solidFill>
                  <a:srgbClr val="333399"/>
                </a:solidFill>
              </a:rPr>
              <a:t>sự</a:t>
            </a:r>
            <a:r>
              <a:rPr lang="en-US" b="1" dirty="0">
                <a:solidFill>
                  <a:srgbClr val="333399"/>
                </a:solidFill>
              </a:rPr>
              <a:t> </a:t>
            </a:r>
            <a:r>
              <a:rPr lang="en-US" b="1" dirty="0" err="1">
                <a:solidFill>
                  <a:srgbClr val="333399"/>
                </a:solidFill>
              </a:rPr>
              <a:t>góp</a:t>
            </a:r>
            <a:r>
              <a:rPr lang="en-US" b="1" dirty="0">
                <a:solidFill>
                  <a:srgbClr val="333399"/>
                </a:solidFill>
              </a:rPr>
              <a:t> </a:t>
            </a:r>
            <a:r>
              <a:rPr lang="en-US" b="1" dirty="0" err="1">
                <a:solidFill>
                  <a:srgbClr val="333399"/>
                </a:solidFill>
              </a:rPr>
              <a:t>chung</a:t>
            </a:r>
            <a:r>
              <a:rPr lang="en-US" b="1" dirty="0">
                <a:solidFill>
                  <a:srgbClr val="333399"/>
                </a:solidFill>
              </a:rPr>
              <a:t> electron </a:t>
            </a:r>
            <a:r>
              <a:rPr lang="en-US" b="1" dirty="0" err="1">
                <a:solidFill>
                  <a:srgbClr val="333399"/>
                </a:solidFill>
              </a:rPr>
              <a:t>là</a:t>
            </a:r>
            <a:r>
              <a:rPr lang="en-US" b="1" dirty="0">
                <a:solidFill>
                  <a:srgbClr val="333399"/>
                </a:solidFill>
              </a:rPr>
              <a:t> </a:t>
            </a:r>
            <a:r>
              <a:rPr lang="en-US" b="1" dirty="0" err="1">
                <a:solidFill>
                  <a:srgbClr val="333399"/>
                </a:solidFill>
              </a:rPr>
              <a:t>quá</a:t>
            </a:r>
            <a:r>
              <a:rPr lang="en-US" b="1" dirty="0">
                <a:solidFill>
                  <a:srgbClr val="333399"/>
                </a:solidFill>
              </a:rPr>
              <a:t> </a:t>
            </a:r>
            <a:r>
              <a:rPr lang="en-US" b="1" dirty="0" err="1">
                <a:solidFill>
                  <a:srgbClr val="333399"/>
                </a:solidFill>
              </a:rPr>
              <a:t>trình</a:t>
            </a:r>
            <a:r>
              <a:rPr lang="en-US" b="1" dirty="0">
                <a:solidFill>
                  <a:srgbClr val="333399"/>
                </a:solidFill>
              </a:rPr>
              <a:t> </a:t>
            </a:r>
            <a:r>
              <a:rPr lang="en-US" b="1" dirty="0">
                <a:solidFill>
                  <a:srgbClr val="FC1E53"/>
                </a:solidFill>
              </a:rPr>
              <a:t>XEN PHỦ CÁC ORBITAL</a:t>
            </a:r>
          </a:p>
        </p:txBody>
      </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873551" y="1000177"/>
            <a:ext cx="6462218" cy="1277700"/>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s-s </a:t>
            </a:r>
            <a:r>
              <a:rPr lang="en-US" sz="2800" dirty="0" err="1">
                <a:solidFill>
                  <a:schemeClr val="accent6"/>
                </a:solidFill>
                <a:latin typeface="#9Slide07 Crocante" panose="02000000000000000000" pitchFamily="2" charset="0"/>
              </a:rPr>
              <a:t>trong</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phân</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tử</a:t>
            </a:r>
            <a:r>
              <a:rPr lang="en-US" sz="2800" dirty="0">
                <a:solidFill>
                  <a:schemeClr val="accent6"/>
                </a:solidFill>
                <a:latin typeface="#9Slide07 Crocante" panose="02000000000000000000" pitchFamily="2" charset="0"/>
              </a:rPr>
              <a:t> h</a:t>
            </a:r>
            <a:r>
              <a:rPr lang="en-US" sz="2800" baseline="-25000" dirty="0">
                <a:solidFill>
                  <a:schemeClr val="accent6"/>
                </a:solidFill>
                <a:latin typeface="#9Slide07 Crocante" panose="02000000000000000000" pitchFamily="2" charset="0"/>
              </a:rPr>
              <a:t>2</a:t>
            </a:r>
            <a:endParaRPr lang="en-US" sz="2800" dirty="0">
              <a:solidFill>
                <a:schemeClr val="accent6"/>
              </a:solidFill>
              <a:latin typeface="#9Slide07 Crocante" panose="02000000000000000000" pitchFamily="2" charset="0"/>
            </a:endParaRPr>
          </a:p>
        </p:txBody>
      </p:sp>
      <p:pic>
        <p:nvPicPr>
          <p:cNvPr id="20" name="Picture 19">
            <a:extLst>
              <a:ext uri="{FF2B5EF4-FFF2-40B4-BE49-F238E27FC236}">
                <a16:creationId xmlns:a16="http://schemas.microsoft.com/office/drawing/2014/main" id="{81E91CF7-CD68-0C77-0999-55D4EDF37B77}"/>
              </a:ext>
            </a:extLst>
          </p:cNvPr>
          <p:cNvPicPr>
            <a:picLocks noChangeAspect="1"/>
          </p:cNvPicPr>
          <p:nvPr/>
        </p:nvPicPr>
        <p:blipFill rotWithShape="1">
          <a:blip r:embed="rId2"/>
          <a:srcRect l="4062" t="28323" r="63959" b="19431"/>
          <a:stretch/>
        </p:blipFill>
        <p:spPr>
          <a:xfrm>
            <a:off x="889172" y="3088527"/>
            <a:ext cx="1596636" cy="1466588"/>
          </a:xfrm>
          <a:prstGeom prst="rect">
            <a:avLst/>
          </a:prstGeom>
        </p:spPr>
      </p:pic>
      <p:pic>
        <p:nvPicPr>
          <p:cNvPr id="21" name="Picture 20">
            <a:extLst>
              <a:ext uri="{FF2B5EF4-FFF2-40B4-BE49-F238E27FC236}">
                <a16:creationId xmlns:a16="http://schemas.microsoft.com/office/drawing/2014/main" id="{FF4879C5-6754-3675-E63A-B3273ABFA148}"/>
              </a:ext>
            </a:extLst>
          </p:cNvPr>
          <p:cNvPicPr>
            <a:picLocks noChangeAspect="1"/>
          </p:cNvPicPr>
          <p:nvPr/>
        </p:nvPicPr>
        <p:blipFill rotWithShape="1">
          <a:blip r:embed="rId2"/>
          <a:srcRect l="36103" t="38725" r="48257" b="32030"/>
          <a:stretch/>
        </p:blipFill>
        <p:spPr>
          <a:xfrm>
            <a:off x="2814505" y="3007986"/>
            <a:ext cx="1157420" cy="1216827"/>
          </a:xfrm>
          <a:prstGeom prst="rect">
            <a:avLst/>
          </a:prstGeom>
        </p:spPr>
      </p:pic>
      <p:pic>
        <p:nvPicPr>
          <p:cNvPr id="23" name="Picture 22">
            <a:extLst>
              <a:ext uri="{FF2B5EF4-FFF2-40B4-BE49-F238E27FC236}">
                <a16:creationId xmlns:a16="http://schemas.microsoft.com/office/drawing/2014/main" id="{A7BAF7B2-7D07-39F1-5764-09162F2A4CB3}"/>
              </a:ext>
            </a:extLst>
          </p:cNvPr>
          <p:cNvPicPr>
            <a:picLocks noChangeAspect="1"/>
          </p:cNvPicPr>
          <p:nvPr/>
        </p:nvPicPr>
        <p:blipFill rotWithShape="1">
          <a:blip r:embed="rId2"/>
          <a:srcRect l="52976" t="39064" r="31384" b="31691"/>
          <a:stretch/>
        </p:blipFill>
        <p:spPr>
          <a:xfrm>
            <a:off x="4198723" y="3011706"/>
            <a:ext cx="1195470" cy="1256830"/>
          </a:xfrm>
          <a:prstGeom prst="rect">
            <a:avLst/>
          </a:prstGeom>
        </p:spPr>
      </p:pic>
      <p:pic>
        <p:nvPicPr>
          <p:cNvPr id="24" name="Picture 23">
            <a:extLst>
              <a:ext uri="{FF2B5EF4-FFF2-40B4-BE49-F238E27FC236}">
                <a16:creationId xmlns:a16="http://schemas.microsoft.com/office/drawing/2014/main" id="{5BADC6B0-01A3-7E40-F6F3-816D05D331DE}"/>
              </a:ext>
            </a:extLst>
          </p:cNvPr>
          <p:cNvPicPr>
            <a:picLocks noChangeAspect="1"/>
          </p:cNvPicPr>
          <p:nvPr/>
        </p:nvPicPr>
        <p:blipFill rotWithShape="1">
          <a:blip r:embed="rId2"/>
          <a:srcRect l="68328" t="47233" r="24678" b="43875"/>
          <a:stretch/>
        </p:blipFill>
        <p:spPr>
          <a:xfrm>
            <a:off x="5633870" y="3268042"/>
            <a:ext cx="639569" cy="457149"/>
          </a:xfrm>
          <a:prstGeom prst="rect">
            <a:avLst/>
          </a:prstGeom>
        </p:spPr>
      </p:pic>
      <p:pic>
        <p:nvPicPr>
          <p:cNvPr id="25" name="Picture 24">
            <a:extLst>
              <a:ext uri="{FF2B5EF4-FFF2-40B4-BE49-F238E27FC236}">
                <a16:creationId xmlns:a16="http://schemas.microsoft.com/office/drawing/2014/main" id="{B2FDCEAA-7529-4E39-52F6-C9720BABCA48}"/>
              </a:ext>
            </a:extLst>
          </p:cNvPr>
          <p:cNvPicPr>
            <a:picLocks noChangeAspect="1"/>
          </p:cNvPicPr>
          <p:nvPr/>
        </p:nvPicPr>
        <p:blipFill rotWithShape="1">
          <a:blip r:embed="rId2"/>
          <a:srcRect l="75233" t="37896" r="1952" b="33938"/>
          <a:stretch/>
        </p:blipFill>
        <p:spPr>
          <a:xfrm>
            <a:off x="6512685" y="2855572"/>
            <a:ext cx="1810694" cy="1256830"/>
          </a:xfrm>
          <a:prstGeom prst="rect">
            <a:avLst/>
          </a:prstGeom>
        </p:spPr>
      </p:pic>
      <p:pic>
        <p:nvPicPr>
          <p:cNvPr id="26" name="Picture 25">
            <a:extLst>
              <a:ext uri="{FF2B5EF4-FFF2-40B4-BE49-F238E27FC236}">
                <a16:creationId xmlns:a16="http://schemas.microsoft.com/office/drawing/2014/main" id="{A98550A3-6CB9-F3D2-77C4-69780D23C388}"/>
              </a:ext>
            </a:extLst>
          </p:cNvPr>
          <p:cNvPicPr>
            <a:picLocks noChangeAspect="1"/>
          </p:cNvPicPr>
          <p:nvPr/>
        </p:nvPicPr>
        <p:blipFill rotWithShape="1">
          <a:blip r:embed="rId2"/>
          <a:srcRect l="73355" t="65652" r="1951" b="21590"/>
          <a:stretch/>
        </p:blipFill>
        <p:spPr>
          <a:xfrm>
            <a:off x="6355659" y="4196277"/>
            <a:ext cx="1781726" cy="517584"/>
          </a:xfrm>
          <a:prstGeom prst="rect">
            <a:avLst/>
          </a:prstGeom>
        </p:spPr>
      </p:pic>
      <p:pic>
        <p:nvPicPr>
          <p:cNvPr id="27" name="Picture 26">
            <a:extLst>
              <a:ext uri="{FF2B5EF4-FFF2-40B4-BE49-F238E27FC236}">
                <a16:creationId xmlns:a16="http://schemas.microsoft.com/office/drawing/2014/main" id="{3D27D405-72DD-BC7A-21CA-22A8C4DF6D88}"/>
              </a:ext>
            </a:extLst>
          </p:cNvPr>
          <p:cNvPicPr>
            <a:picLocks noChangeAspect="1"/>
          </p:cNvPicPr>
          <p:nvPr/>
        </p:nvPicPr>
        <p:blipFill rotWithShape="1">
          <a:blip r:embed="rId2"/>
          <a:srcRect l="8249" t="11386" r="66794" b="70254"/>
          <a:stretch/>
        </p:blipFill>
        <p:spPr>
          <a:xfrm>
            <a:off x="868389" y="1998365"/>
            <a:ext cx="1846945" cy="763914"/>
          </a:xfrm>
          <a:prstGeom prst="rect">
            <a:avLst/>
          </a:prstGeom>
        </p:spPr>
      </p:pic>
      <p:pic>
        <p:nvPicPr>
          <p:cNvPr id="3" name="Picture 2">
            <a:extLst>
              <a:ext uri="{FF2B5EF4-FFF2-40B4-BE49-F238E27FC236}">
                <a16:creationId xmlns:a16="http://schemas.microsoft.com/office/drawing/2014/main" id="{6D33A282-DC54-8701-251D-94CBF0C1CF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146" b="66146" l="37116" r="50293">
                        <a14:foregroundMark x1="45022" y1="41927" x2="43265" y2="41146"/>
                        <a14:foregroundMark x1="48316" y1="47526" x2="50439" y2="52604"/>
                        <a14:foregroundMark x1="43851" y1="60417" x2="44143" y2="66276"/>
                        <a14:foregroundMark x1="40996" y1="53776" x2="37116" y2="51432"/>
                        <a14:foregroundMark x1="44729" y1="44531" x2="44876" y2="49089"/>
                      </a14:backgroundRemoval>
                    </a14:imgEffect>
                  </a14:imgLayer>
                </a14:imgProps>
              </a:ext>
            </a:extLst>
          </a:blip>
          <a:srcRect l="36103" t="38725" r="48257" b="32030"/>
          <a:stretch/>
        </p:blipFill>
        <p:spPr>
          <a:xfrm>
            <a:off x="2814505" y="3011143"/>
            <a:ext cx="1157420" cy="1216827"/>
          </a:xfrm>
          <a:prstGeom prst="rect">
            <a:avLst/>
          </a:prstGeom>
        </p:spPr>
      </p:pic>
      <p:pic>
        <p:nvPicPr>
          <p:cNvPr id="7" name="Picture 6">
            <a:extLst>
              <a:ext uri="{FF2B5EF4-FFF2-40B4-BE49-F238E27FC236}">
                <a16:creationId xmlns:a16="http://schemas.microsoft.com/office/drawing/2014/main" id="{6CEE69B0-39A8-4CB4-95B5-4D3CB391C75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8021" b="65365" l="54246" r="70278">
                        <a14:foregroundMark x1="59810" y1="48438" x2="60322" y2="38281"/>
                        <a14:foregroundMark x1="65666" y1="54036" x2="70351" y2="52604"/>
                        <a14:foregroundMark x1="55930" y1="55990" x2="54246" y2="52083"/>
                      </a14:backgroundRemoval>
                    </a14:imgEffect>
                  </a14:imgLayer>
                </a14:imgProps>
              </a:ext>
            </a:extLst>
          </a:blip>
          <a:srcRect l="52976" t="39064" r="31384" b="31691"/>
          <a:stretch/>
        </p:blipFill>
        <p:spPr>
          <a:xfrm>
            <a:off x="5827696" y="2935955"/>
            <a:ext cx="1195470" cy="1256830"/>
          </a:xfrm>
          <a:prstGeom prst="rect">
            <a:avLst/>
          </a:prstGeom>
        </p:spPr>
      </p:pic>
      <p:pic>
        <p:nvPicPr>
          <p:cNvPr id="8" name="Picture 7">
            <a:extLst>
              <a:ext uri="{FF2B5EF4-FFF2-40B4-BE49-F238E27FC236}">
                <a16:creationId xmlns:a16="http://schemas.microsoft.com/office/drawing/2014/main" id="{DDDA99FC-DEA3-D457-38D6-F51FD0A74CDB}"/>
              </a:ext>
            </a:extLst>
          </p:cNvPr>
          <p:cNvPicPr>
            <a:picLocks noChangeAspect="1"/>
          </p:cNvPicPr>
          <p:nvPr/>
        </p:nvPicPr>
        <p:blipFill rotWithShape="1">
          <a:blip r:embed="rId2"/>
          <a:srcRect l="75233" t="37896" r="1952" b="33938"/>
          <a:stretch/>
        </p:blipFill>
        <p:spPr>
          <a:xfrm>
            <a:off x="4037661" y="2961002"/>
            <a:ext cx="1810694" cy="1256830"/>
          </a:xfrm>
          <a:prstGeom prst="rect">
            <a:avLst/>
          </a:prstGeom>
        </p:spPr>
      </p:pic>
    </p:spTree>
    <p:extLst>
      <p:ext uri="{BB962C8B-B14F-4D97-AF65-F5344CB8AC3E}">
        <p14:creationId xmlns:p14="http://schemas.microsoft.com/office/powerpoint/2010/main" val="655931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3.05556E-6 -3.7037E-6 L 0.14444 -0.00277 " pathEditMode="relative" rAng="0" ptsTypes="AA">
                                      <p:cBhvr>
                                        <p:cTn id="51" dur="2000" fill="hold"/>
                                        <p:tgtEl>
                                          <p:spTgt spid="3"/>
                                        </p:tgtEl>
                                        <p:attrNameLst>
                                          <p:attrName>ppt_x</p:attrName>
                                          <p:attrName>ppt_y</p:attrName>
                                        </p:attrNameLst>
                                      </p:cBhvr>
                                      <p:rCtr x="7222" y="-154"/>
                                    </p:animMotion>
                                  </p:childTnLst>
                                </p:cTn>
                              </p:par>
                              <p:par>
                                <p:cTn id="52" presetID="35" presetClass="path" presetSubtype="0" accel="50000" decel="50000" fill="hold" nodeType="withEffect">
                                  <p:stCondLst>
                                    <p:cond delay="0"/>
                                  </p:stCondLst>
                                  <p:childTnLst>
                                    <p:animMotion origin="layout" path="M -4.16667E-6 -1.23457E-6 L -0.13072 0.0037 " pathEditMode="relative" rAng="0" ptsTypes="AA">
                                      <p:cBhvr>
                                        <p:cTn id="53" dur="2000" fill="hold"/>
                                        <p:tgtEl>
                                          <p:spTgt spid="7"/>
                                        </p:tgtEl>
                                        <p:attrNameLst>
                                          <p:attrName>ppt_x</p:attrName>
                                          <p:attrName>ppt_y</p:attrName>
                                        </p:attrNameLst>
                                      </p:cBhvr>
                                      <p:rCtr x="-6545" y="185"/>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xit" presetSubtype="0" fill="hold" nodeType="withEffect">
                                  <p:stCondLst>
                                    <p:cond delay="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1000"/>
                                        <p:tgtEl>
                                          <p:spTgt spid="23"/>
                                        </p:tgtEl>
                                      </p:cBhvr>
                                    </p:animEffect>
                                    <p:anim calcmode="lin" valueType="num">
                                      <p:cBhvr>
                                        <p:cTn id="82" dur="1000" fill="hold"/>
                                        <p:tgtEl>
                                          <p:spTgt spid="23"/>
                                        </p:tgtEl>
                                        <p:attrNameLst>
                                          <p:attrName>ppt_x</p:attrName>
                                        </p:attrNameLst>
                                      </p:cBhvr>
                                      <p:tavLst>
                                        <p:tav tm="0">
                                          <p:val>
                                            <p:strVal val="#ppt_x"/>
                                          </p:val>
                                        </p:tav>
                                        <p:tav tm="100000">
                                          <p:val>
                                            <p:strVal val="#ppt_x"/>
                                          </p:val>
                                        </p:tav>
                                      </p:tavLst>
                                    </p:anim>
                                    <p:anim calcmode="lin" valueType="num">
                                      <p:cBhvr>
                                        <p:cTn id="8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sp>
        <p:nvSpPr>
          <p:cNvPr id="47" name="Rectangle: Rounded Corners 46">
            <a:extLst>
              <a:ext uri="{FF2B5EF4-FFF2-40B4-BE49-F238E27FC236}">
                <a16:creationId xmlns:a16="http://schemas.microsoft.com/office/drawing/2014/main" id="{0EBF0D05-8525-3071-D6D4-E2BB077BA587}"/>
              </a:ext>
            </a:extLst>
          </p:cNvPr>
          <p:cNvSpPr/>
          <p:nvPr/>
        </p:nvSpPr>
        <p:spPr>
          <a:xfrm>
            <a:off x="656045" y="1792298"/>
            <a:ext cx="7831910" cy="2967707"/>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FA42554-2C0B-0807-7458-D4C78106525E}"/>
              </a:ext>
            </a:extLst>
          </p:cNvPr>
          <p:cNvSpPr txBox="1"/>
          <p:nvPr/>
        </p:nvSpPr>
        <p:spPr>
          <a:xfrm>
            <a:off x="3377058" y="1832654"/>
            <a:ext cx="4449173" cy="585610"/>
          </a:xfrm>
          <a:prstGeom prst="rect">
            <a:avLst/>
          </a:prstGeom>
          <a:noFill/>
        </p:spPr>
        <p:txBody>
          <a:bodyPr wrap="square">
            <a:spAutoFit/>
          </a:bodyPr>
          <a:lstStyle/>
          <a:p>
            <a:pPr algn="ctr">
              <a:lnSpc>
                <a:spcPct val="120000"/>
              </a:lnSpc>
            </a:pPr>
            <a:r>
              <a:rPr lang="en-US" b="1" dirty="0" err="1">
                <a:solidFill>
                  <a:srgbClr val="333399"/>
                </a:solidFill>
              </a:rPr>
              <a:t>Bản</a:t>
            </a:r>
            <a:r>
              <a:rPr lang="en-US" b="1" dirty="0">
                <a:solidFill>
                  <a:srgbClr val="333399"/>
                </a:solidFill>
              </a:rPr>
              <a:t> </a:t>
            </a:r>
            <a:r>
              <a:rPr lang="en-US" b="1" dirty="0" err="1">
                <a:solidFill>
                  <a:srgbClr val="333399"/>
                </a:solidFill>
              </a:rPr>
              <a:t>chất</a:t>
            </a:r>
            <a:r>
              <a:rPr lang="en-US" b="1" dirty="0">
                <a:solidFill>
                  <a:srgbClr val="333399"/>
                </a:solidFill>
              </a:rPr>
              <a:t> </a:t>
            </a:r>
            <a:r>
              <a:rPr lang="en-US" b="1" dirty="0" err="1">
                <a:solidFill>
                  <a:srgbClr val="333399"/>
                </a:solidFill>
              </a:rPr>
              <a:t>của</a:t>
            </a:r>
            <a:r>
              <a:rPr lang="en-US" b="1" dirty="0">
                <a:solidFill>
                  <a:srgbClr val="333399"/>
                </a:solidFill>
              </a:rPr>
              <a:t> </a:t>
            </a:r>
            <a:r>
              <a:rPr lang="en-US" b="1" dirty="0" err="1">
                <a:solidFill>
                  <a:srgbClr val="333399"/>
                </a:solidFill>
              </a:rPr>
              <a:t>sự</a:t>
            </a:r>
            <a:r>
              <a:rPr lang="en-US" b="1" dirty="0">
                <a:solidFill>
                  <a:srgbClr val="333399"/>
                </a:solidFill>
              </a:rPr>
              <a:t> </a:t>
            </a:r>
            <a:r>
              <a:rPr lang="en-US" b="1" dirty="0" err="1">
                <a:solidFill>
                  <a:srgbClr val="333399"/>
                </a:solidFill>
              </a:rPr>
              <a:t>góp</a:t>
            </a:r>
            <a:r>
              <a:rPr lang="en-US" b="1" dirty="0">
                <a:solidFill>
                  <a:srgbClr val="333399"/>
                </a:solidFill>
              </a:rPr>
              <a:t> </a:t>
            </a:r>
            <a:r>
              <a:rPr lang="en-US" b="1" dirty="0" err="1">
                <a:solidFill>
                  <a:srgbClr val="333399"/>
                </a:solidFill>
              </a:rPr>
              <a:t>chung</a:t>
            </a:r>
            <a:r>
              <a:rPr lang="en-US" b="1" dirty="0">
                <a:solidFill>
                  <a:srgbClr val="333399"/>
                </a:solidFill>
              </a:rPr>
              <a:t> electron </a:t>
            </a:r>
            <a:r>
              <a:rPr lang="en-US" b="1" dirty="0" err="1">
                <a:solidFill>
                  <a:srgbClr val="333399"/>
                </a:solidFill>
              </a:rPr>
              <a:t>là</a:t>
            </a:r>
            <a:r>
              <a:rPr lang="en-US" b="1" dirty="0">
                <a:solidFill>
                  <a:srgbClr val="333399"/>
                </a:solidFill>
              </a:rPr>
              <a:t> </a:t>
            </a:r>
            <a:r>
              <a:rPr lang="en-US" b="1" dirty="0" err="1">
                <a:solidFill>
                  <a:srgbClr val="333399"/>
                </a:solidFill>
              </a:rPr>
              <a:t>quá</a:t>
            </a:r>
            <a:r>
              <a:rPr lang="en-US" b="1" dirty="0">
                <a:solidFill>
                  <a:srgbClr val="333399"/>
                </a:solidFill>
              </a:rPr>
              <a:t> </a:t>
            </a:r>
            <a:r>
              <a:rPr lang="en-US" b="1" dirty="0" err="1">
                <a:solidFill>
                  <a:srgbClr val="333399"/>
                </a:solidFill>
              </a:rPr>
              <a:t>trình</a:t>
            </a:r>
            <a:r>
              <a:rPr lang="en-US" b="1" dirty="0">
                <a:solidFill>
                  <a:srgbClr val="333399"/>
                </a:solidFill>
              </a:rPr>
              <a:t> </a:t>
            </a:r>
            <a:r>
              <a:rPr lang="en-US" b="1" dirty="0">
                <a:solidFill>
                  <a:srgbClr val="FC1E53"/>
                </a:solidFill>
              </a:rPr>
              <a:t>XEN PHỦ CÁC ORBITAL</a:t>
            </a:r>
          </a:p>
        </p:txBody>
      </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873551" y="1000177"/>
            <a:ext cx="6462218" cy="661552"/>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p-p </a:t>
            </a:r>
            <a:r>
              <a:rPr lang="en-US" sz="2800" dirty="0" err="1">
                <a:solidFill>
                  <a:schemeClr val="accent6"/>
                </a:solidFill>
                <a:latin typeface="#9Slide07 Crocante" panose="02000000000000000000" pitchFamily="2" charset="0"/>
              </a:rPr>
              <a:t>trong</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phân</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tử</a:t>
            </a:r>
            <a:r>
              <a:rPr lang="en-US" sz="2800" dirty="0">
                <a:solidFill>
                  <a:schemeClr val="accent6"/>
                </a:solidFill>
                <a:latin typeface="#9Slide07 Crocante" panose="02000000000000000000" pitchFamily="2" charset="0"/>
              </a:rPr>
              <a:t> Ci</a:t>
            </a:r>
            <a:r>
              <a:rPr lang="en-US" sz="2800" baseline="-25000" dirty="0">
                <a:solidFill>
                  <a:schemeClr val="accent6"/>
                </a:solidFill>
                <a:latin typeface="#9Slide07 Crocante" panose="02000000000000000000" pitchFamily="2" charset="0"/>
              </a:rPr>
              <a:t>2</a:t>
            </a:r>
            <a:endParaRPr lang="en-US" sz="2800" dirty="0">
              <a:solidFill>
                <a:schemeClr val="accent6"/>
              </a:solidFill>
              <a:latin typeface="#9Slide07 Crocante" panose="02000000000000000000" pitchFamily="2" charset="0"/>
            </a:endParaRPr>
          </a:p>
        </p:txBody>
      </p:sp>
      <p:pic>
        <p:nvPicPr>
          <p:cNvPr id="8" name="Picture 7">
            <a:extLst>
              <a:ext uri="{FF2B5EF4-FFF2-40B4-BE49-F238E27FC236}">
                <a16:creationId xmlns:a16="http://schemas.microsoft.com/office/drawing/2014/main" id="{28754A4B-B356-7636-2223-2D8513AC32EF}"/>
              </a:ext>
            </a:extLst>
          </p:cNvPr>
          <p:cNvPicPr>
            <a:picLocks noChangeAspect="1"/>
          </p:cNvPicPr>
          <p:nvPr/>
        </p:nvPicPr>
        <p:blipFill rotWithShape="1">
          <a:blip r:embed="rId2"/>
          <a:srcRect l="3672" t="11098" r="70557" b="68529"/>
          <a:stretch/>
        </p:blipFill>
        <p:spPr>
          <a:xfrm>
            <a:off x="891108" y="1941415"/>
            <a:ext cx="1975024" cy="877814"/>
          </a:xfrm>
          <a:prstGeom prst="rect">
            <a:avLst/>
          </a:prstGeom>
        </p:spPr>
      </p:pic>
      <p:pic>
        <p:nvPicPr>
          <p:cNvPr id="9" name="Picture 8">
            <a:extLst>
              <a:ext uri="{FF2B5EF4-FFF2-40B4-BE49-F238E27FC236}">
                <a16:creationId xmlns:a16="http://schemas.microsoft.com/office/drawing/2014/main" id="{BE32CDD7-28AB-1066-477B-E3018B67A75D}"/>
              </a:ext>
            </a:extLst>
          </p:cNvPr>
          <p:cNvPicPr>
            <a:picLocks noChangeAspect="1"/>
          </p:cNvPicPr>
          <p:nvPr/>
        </p:nvPicPr>
        <p:blipFill rotWithShape="1">
          <a:blip r:embed="rId3"/>
          <a:srcRect l="34877" t="25117" r="7388" b="40209"/>
          <a:stretch/>
        </p:blipFill>
        <p:spPr>
          <a:xfrm>
            <a:off x="4305872" y="2377169"/>
            <a:ext cx="2923603" cy="987160"/>
          </a:xfrm>
          <a:prstGeom prst="rect">
            <a:avLst/>
          </a:prstGeom>
        </p:spPr>
      </p:pic>
      <p:pic>
        <p:nvPicPr>
          <p:cNvPr id="10" name="Picture 9">
            <a:extLst>
              <a:ext uri="{FF2B5EF4-FFF2-40B4-BE49-F238E27FC236}">
                <a16:creationId xmlns:a16="http://schemas.microsoft.com/office/drawing/2014/main" id="{608C8AB0-5AFA-D536-91E7-FA747B8E2AE8}"/>
              </a:ext>
            </a:extLst>
          </p:cNvPr>
          <p:cNvPicPr>
            <a:picLocks noChangeAspect="1"/>
          </p:cNvPicPr>
          <p:nvPr/>
        </p:nvPicPr>
        <p:blipFill rotWithShape="1">
          <a:blip r:embed="rId3"/>
          <a:srcRect l="57446" t="61253" r="3405" b="10602"/>
          <a:stretch/>
        </p:blipFill>
        <p:spPr>
          <a:xfrm>
            <a:off x="5125097" y="3398077"/>
            <a:ext cx="2701134" cy="1091787"/>
          </a:xfrm>
          <a:prstGeom prst="rect">
            <a:avLst/>
          </a:prstGeom>
        </p:spPr>
      </p:pic>
      <p:pic>
        <p:nvPicPr>
          <p:cNvPr id="11" name="Picture 10">
            <a:extLst>
              <a:ext uri="{FF2B5EF4-FFF2-40B4-BE49-F238E27FC236}">
                <a16:creationId xmlns:a16="http://schemas.microsoft.com/office/drawing/2014/main" id="{50B3C830-3F8F-FB6A-8CE3-631728EB9521}"/>
              </a:ext>
            </a:extLst>
          </p:cNvPr>
          <p:cNvPicPr>
            <a:picLocks noChangeAspect="1"/>
          </p:cNvPicPr>
          <p:nvPr/>
        </p:nvPicPr>
        <p:blipFill rotWithShape="1">
          <a:blip r:embed="rId3"/>
          <a:srcRect l="64906" t="89228" r="10250" b="1354"/>
          <a:stretch/>
        </p:blipFill>
        <p:spPr>
          <a:xfrm>
            <a:off x="5626898" y="4353940"/>
            <a:ext cx="1688714" cy="359921"/>
          </a:xfrm>
          <a:prstGeom prst="rect">
            <a:avLst/>
          </a:prstGeom>
        </p:spPr>
      </p:pic>
      <p:pic>
        <p:nvPicPr>
          <p:cNvPr id="12" name="Picture 11">
            <a:extLst>
              <a:ext uri="{FF2B5EF4-FFF2-40B4-BE49-F238E27FC236}">
                <a16:creationId xmlns:a16="http://schemas.microsoft.com/office/drawing/2014/main" id="{F9279A42-9B06-1BE7-C7D8-AB0633845DF4}"/>
              </a:ext>
            </a:extLst>
          </p:cNvPr>
          <p:cNvPicPr>
            <a:picLocks noChangeAspect="1"/>
          </p:cNvPicPr>
          <p:nvPr/>
        </p:nvPicPr>
        <p:blipFill rotWithShape="1">
          <a:blip r:embed="rId3"/>
          <a:srcRect l="6633" t="65143" r="74365" b="8292"/>
          <a:stretch/>
        </p:blipFill>
        <p:spPr>
          <a:xfrm>
            <a:off x="863070" y="3547713"/>
            <a:ext cx="1395084" cy="1096523"/>
          </a:xfrm>
          <a:prstGeom prst="rect">
            <a:avLst/>
          </a:prstGeom>
        </p:spPr>
      </p:pic>
      <p:pic>
        <p:nvPicPr>
          <p:cNvPr id="13" name="Picture 12">
            <a:extLst>
              <a:ext uri="{FF2B5EF4-FFF2-40B4-BE49-F238E27FC236}">
                <a16:creationId xmlns:a16="http://schemas.microsoft.com/office/drawing/2014/main" id="{C96E0A24-CB20-DBD7-BA62-2F9AE8BAB420}"/>
              </a:ext>
            </a:extLst>
          </p:cNvPr>
          <p:cNvPicPr>
            <a:picLocks noChangeAspect="1"/>
          </p:cNvPicPr>
          <p:nvPr/>
        </p:nvPicPr>
        <p:blipFill rotWithShape="1">
          <a:blip r:embed="rId3"/>
          <a:srcRect l="26246" t="64121" r="53689" b="8066"/>
          <a:stretch/>
        </p:blipFill>
        <p:spPr>
          <a:xfrm>
            <a:off x="2289507" y="3505675"/>
            <a:ext cx="1473067" cy="1148034"/>
          </a:xfrm>
          <a:prstGeom prst="rect">
            <a:avLst/>
          </a:prstGeom>
        </p:spPr>
      </p:pic>
      <p:pic>
        <p:nvPicPr>
          <p:cNvPr id="15" name="Picture 14">
            <a:extLst>
              <a:ext uri="{FF2B5EF4-FFF2-40B4-BE49-F238E27FC236}">
                <a16:creationId xmlns:a16="http://schemas.microsoft.com/office/drawing/2014/main" id="{2922E971-B5E0-5DBF-CD9C-8E9FEC6E74FC}"/>
              </a:ext>
            </a:extLst>
          </p:cNvPr>
          <p:cNvPicPr>
            <a:picLocks noChangeAspect="1"/>
          </p:cNvPicPr>
          <p:nvPr/>
        </p:nvPicPr>
        <p:blipFill rotWithShape="1">
          <a:blip r:embed="rId3"/>
          <a:srcRect l="45860" t="66158" r="41470" b="15756"/>
          <a:stretch/>
        </p:blipFill>
        <p:spPr>
          <a:xfrm>
            <a:off x="3870127" y="3644015"/>
            <a:ext cx="930142" cy="746537"/>
          </a:xfrm>
          <a:prstGeom prst="rect">
            <a:avLst/>
          </a:prstGeom>
        </p:spPr>
      </p:pic>
    </p:spTree>
    <p:extLst>
      <p:ext uri="{BB962C8B-B14F-4D97-AF65-F5344CB8AC3E}">
        <p14:creationId xmlns:p14="http://schemas.microsoft.com/office/powerpoint/2010/main" val="357238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grpSp>
        <p:nvGrpSpPr>
          <p:cNvPr id="7" name="Group 6">
            <a:extLst>
              <a:ext uri="{FF2B5EF4-FFF2-40B4-BE49-F238E27FC236}">
                <a16:creationId xmlns:a16="http://schemas.microsoft.com/office/drawing/2014/main" id="{FA220F0B-9AEC-B2A7-F446-ACEE26272CAB}"/>
              </a:ext>
            </a:extLst>
          </p:cNvPr>
          <p:cNvGrpSpPr/>
          <p:nvPr/>
        </p:nvGrpSpPr>
        <p:grpSpPr>
          <a:xfrm>
            <a:off x="656045" y="1792298"/>
            <a:ext cx="7831910" cy="2967707"/>
            <a:chOff x="677090" y="1224784"/>
            <a:chExt cx="7831910" cy="2394716"/>
          </a:xfrm>
        </p:grpSpPr>
        <p:sp>
          <p:nvSpPr>
            <p:cNvPr id="47" name="Rectangle: Rounded Corners 46">
              <a:extLst>
                <a:ext uri="{FF2B5EF4-FFF2-40B4-BE49-F238E27FC236}">
                  <a16:creationId xmlns:a16="http://schemas.microsoft.com/office/drawing/2014/main" id="{0EBF0D05-8525-3071-D6D4-E2BB077BA587}"/>
                </a:ext>
              </a:extLst>
            </p:cNvPr>
            <p:cNvSpPr/>
            <p:nvPr/>
          </p:nvSpPr>
          <p:spPr>
            <a:xfrm>
              <a:off x="677090" y="1224784"/>
              <a:ext cx="7831910" cy="2394716"/>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FA42554-2C0B-0807-7458-D4C78106525E}"/>
                </a:ext>
              </a:extLst>
            </p:cNvPr>
            <p:cNvSpPr txBox="1"/>
            <p:nvPr/>
          </p:nvSpPr>
          <p:spPr>
            <a:xfrm>
              <a:off x="3398103" y="1257348"/>
              <a:ext cx="4449173" cy="472543"/>
            </a:xfrm>
            <a:prstGeom prst="rect">
              <a:avLst/>
            </a:prstGeom>
            <a:noFill/>
          </p:spPr>
          <p:txBody>
            <a:bodyPr wrap="square">
              <a:spAutoFit/>
            </a:bodyPr>
            <a:lstStyle/>
            <a:p>
              <a:pPr algn="ctr">
                <a:lnSpc>
                  <a:spcPct val="120000"/>
                </a:lnSpc>
              </a:pPr>
              <a:r>
                <a:rPr lang="en-US" b="1" dirty="0" err="1">
                  <a:solidFill>
                    <a:srgbClr val="333399"/>
                  </a:solidFill>
                </a:rPr>
                <a:t>Bản</a:t>
              </a:r>
              <a:r>
                <a:rPr lang="en-US" b="1" dirty="0">
                  <a:solidFill>
                    <a:srgbClr val="333399"/>
                  </a:solidFill>
                </a:rPr>
                <a:t> </a:t>
              </a:r>
              <a:r>
                <a:rPr lang="en-US" b="1" dirty="0" err="1">
                  <a:solidFill>
                    <a:srgbClr val="333399"/>
                  </a:solidFill>
                </a:rPr>
                <a:t>chất</a:t>
              </a:r>
              <a:r>
                <a:rPr lang="en-US" b="1" dirty="0">
                  <a:solidFill>
                    <a:srgbClr val="333399"/>
                  </a:solidFill>
                </a:rPr>
                <a:t> </a:t>
              </a:r>
              <a:r>
                <a:rPr lang="en-US" b="1" dirty="0" err="1">
                  <a:solidFill>
                    <a:srgbClr val="333399"/>
                  </a:solidFill>
                </a:rPr>
                <a:t>của</a:t>
              </a:r>
              <a:r>
                <a:rPr lang="en-US" b="1" dirty="0">
                  <a:solidFill>
                    <a:srgbClr val="333399"/>
                  </a:solidFill>
                </a:rPr>
                <a:t> </a:t>
              </a:r>
              <a:r>
                <a:rPr lang="en-US" b="1" dirty="0" err="1">
                  <a:solidFill>
                    <a:srgbClr val="333399"/>
                  </a:solidFill>
                </a:rPr>
                <a:t>sự</a:t>
              </a:r>
              <a:r>
                <a:rPr lang="en-US" b="1" dirty="0">
                  <a:solidFill>
                    <a:srgbClr val="333399"/>
                  </a:solidFill>
                </a:rPr>
                <a:t> </a:t>
              </a:r>
              <a:r>
                <a:rPr lang="en-US" b="1" dirty="0" err="1">
                  <a:solidFill>
                    <a:srgbClr val="333399"/>
                  </a:solidFill>
                </a:rPr>
                <a:t>góp</a:t>
              </a:r>
              <a:r>
                <a:rPr lang="en-US" b="1" dirty="0">
                  <a:solidFill>
                    <a:srgbClr val="333399"/>
                  </a:solidFill>
                </a:rPr>
                <a:t> </a:t>
              </a:r>
              <a:r>
                <a:rPr lang="en-US" b="1" dirty="0" err="1">
                  <a:solidFill>
                    <a:srgbClr val="333399"/>
                  </a:solidFill>
                </a:rPr>
                <a:t>chung</a:t>
              </a:r>
              <a:r>
                <a:rPr lang="en-US" b="1" dirty="0">
                  <a:solidFill>
                    <a:srgbClr val="333399"/>
                  </a:solidFill>
                </a:rPr>
                <a:t> electron </a:t>
              </a:r>
              <a:r>
                <a:rPr lang="en-US" b="1" dirty="0" err="1">
                  <a:solidFill>
                    <a:srgbClr val="333399"/>
                  </a:solidFill>
                </a:rPr>
                <a:t>là</a:t>
              </a:r>
              <a:r>
                <a:rPr lang="en-US" b="1" dirty="0">
                  <a:solidFill>
                    <a:srgbClr val="333399"/>
                  </a:solidFill>
                </a:rPr>
                <a:t> </a:t>
              </a:r>
              <a:r>
                <a:rPr lang="en-US" b="1" dirty="0" err="1">
                  <a:solidFill>
                    <a:srgbClr val="333399"/>
                  </a:solidFill>
                </a:rPr>
                <a:t>quá</a:t>
              </a:r>
              <a:r>
                <a:rPr lang="en-US" b="1" dirty="0">
                  <a:solidFill>
                    <a:srgbClr val="333399"/>
                  </a:solidFill>
                </a:rPr>
                <a:t> </a:t>
              </a:r>
              <a:r>
                <a:rPr lang="en-US" b="1" dirty="0" err="1">
                  <a:solidFill>
                    <a:srgbClr val="333399"/>
                  </a:solidFill>
                </a:rPr>
                <a:t>trình</a:t>
              </a:r>
              <a:r>
                <a:rPr lang="en-US" b="1" dirty="0">
                  <a:solidFill>
                    <a:srgbClr val="333399"/>
                  </a:solidFill>
                </a:rPr>
                <a:t> </a:t>
              </a:r>
              <a:r>
                <a:rPr lang="en-US" b="1" dirty="0">
                  <a:solidFill>
                    <a:srgbClr val="FC1E53"/>
                  </a:solidFill>
                </a:rPr>
                <a:t>XEN PHỦ CÁC ORBITAL</a:t>
              </a:r>
            </a:p>
          </p:txBody>
        </p:sp>
      </p:gr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873551" y="1000177"/>
            <a:ext cx="6462218" cy="661552"/>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S-p </a:t>
            </a:r>
            <a:r>
              <a:rPr lang="en-US" sz="2800" dirty="0" err="1">
                <a:solidFill>
                  <a:schemeClr val="accent6"/>
                </a:solidFill>
                <a:latin typeface="#9Slide07 Crocante" panose="02000000000000000000" pitchFamily="2" charset="0"/>
              </a:rPr>
              <a:t>trong</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phân</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tử</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HCi</a:t>
            </a:r>
            <a:endParaRPr lang="en-US" sz="2800" dirty="0">
              <a:solidFill>
                <a:schemeClr val="accent6"/>
              </a:solidFill>
              <a:latin typeface="#9Slide07 Crocante" panose="02000000000000000000" pitchFamily="2" charset="0"/>
            </a:endParaRPr>
          </a:p>
        </p:txBody>
      </p:sp>
      <p:pic>
        <p:nvPicPr>
          <p:cNvPr id="16" name="Picture 15">
            <a:extLst>
              <a:ext uri="{FF2B5EF4-FFF2-40B4-BE49-F238E27FC236}">
                <a16:creationId xmlns:a16="http://schemas.microsoft.com/office/drawing/2014/main" id="{D2EDCCC2-B091-C430-67EA-D241346F2523}"/>
              </a:ext>
            </a:extLst>
          </p:cNvPr>
          <p:cNvPicPr>
            <a:picLocks noChangeAspect="1"/>
          </p:cNvPicPr>
          <p:nvPr/>
        </p:nvPicPr>
        <p:blipFill rotWithShape="1">
          <a:blip r:embed="rId2"/>
          <a:srcRect l="7916" t="11668" r="67709" b="71039"/>
          <a:stretch/>
        </p:blipFill>
        <p:spPr>
          <a:xfrm>
            <a:off x="1066800" y="2001742"/>
            <a:ext cx="1790111" cy="714020"/>
          </a:xfrm>
          <a:prstGeom prst="rect">
            <a:avLst/>
          </a:prstGeom>
        </p:spPr>
      </p:pic>
      <p:pic>
        <p:nvPicPr>
          <p:cNvPr id="18" name="Picture 17">
            <a:extLst>
              <a:ext uri="{FF2B5EF4-FFF2-40B4-BE49-F238E27FC236}">
                <a16:creationId xmlns:a16="http://schemas.microsoft.com/office/drawing/2014/main" id="{F9750187-087A-6670-E342-CD3990744B0B}"/>
              </a:ext>
            </a:extLst>
          </p:cNvPr>
          <p:cNvPicPr>
            <a:picLocks noChangeAspect="1"/>
          </p:cNvPicPr>
          <p:nvPr/>
        </p:nvPicPr>
        <p:blipFill rotWithShape="1">
          <a:blip r:embed="rId2"/>
          <a:srcRect l="43578" t="25620" r="42256" b="60494"/>
          <a:stretch/>
        </p:blipFill>
        <p:spPr>
          <a:xfrm>
            <a:off x="3914885" y="2324247"/>
            <a:ext cx="897126" cy="494386"/>
          </a:xfrm>
          <a:prstGeom prst="rect">
            <a:avLst/>
          </a:prstGeom>
        </p:spPr>
      </p:pic>
      <p:pic>
        <p:nvPicPr>
          <p:cNvPr id="19" name="Picture 18">
            <a:extLst>
              <a:ext uri="{FF2B5EF4-FFF2-40B4-BE49-F238E27FC236}">
                <a16:creationId xmlns:a16="http://schemas.microsoft.com/office/drawing/2014/main" id="{9A9491AB-3CEE-5772-3561-F1C62E93F0A1}"/>
              </a:ext>
            </a:extLst>
          </p:cNvPr>
          <p:cNvPicPr>
            <a:picLocks noChangeAspect="1"/>
          </p:cNvPicPr>
          <p:nvPr/>
        </p:nvPicPr>
        <p:blipFill rotWithShape="1">
          <a:blip r:embed="rId2"/>
          <a:srcRect l="83964" t="25679" r="6870" b="60435"/>
          <a:stretch/>
        </p:blipFill>
        <p:spPr>
          <a:xfrm>
            <a:off x="6478580" y="2352822"/>
            <a:ext cx="403058" cy="343271"/>
          </a:xfrm>
          <a:prstGeom prst="rect">
            <a:avLst/>
          </a:prstGeom>
        </p:spPr>
      </p:pic>
      <p:pic>
        <p:nvPicPr>
          <p:cNvPr id="20" name="Picture 19">
            <a:extLst>
              <a:ext uri="{FF2B5EF4-FFF2-40B4-BE49-F238E27FC236}">
                <a16:creationId xmlns:a16="http://schemas.microsoft.com/office/drawing/2014/main" id="{7D99D8E0-36DD-ABAE-3B91-E989AC42B10D}"/>
              </a:ext>
            </a:extLst>
          </p:cNvPr>
          <p:cNvPicPr>
            <a:picLocks noChangeAspect="1"/>
          </p:cNvPicPr>
          <p:nvPr/>
        </p:nvPicPr>
        <p:blipFill rotWithShape="1">
          <a:blip r:embed="rId2"/>
          <a:srcRect l="35101" t="45968" r="43017" b="40146"/>
          <a:stretch/>
        </p:blipFill>
        <p:spPr>
          <a:xfrm>
            <a:off x="3857735" y="2804520"/>
            <a:ext cx="1358782" cy="484754"/>
          </a:xfrm>
          <a:prstGeom prst="rect">
            <a:avLst/>
          </a:prstGeom>
        </p:spPr>
      </p:pic>
      <p:pic>
        <p:nvPicPr>
          <p:cNvPr id="21" name="Picture 20">
            <a:extLst>
              <a:ext uri="{FF2B5EF4-FFF2-40B4-BE49-F238E27FC236}">
                <a16:creationId xmlns:a16="http://schemas.microsoft.com/office/drawing/2014/main" id="{46CA54E9-5A73-E5F2-421A-E111E0F8D083}"/>
              </a:ext>
            </a:extLst>
          </p:cNvPr>
          <p:cNvPicPr>
            <a:picLocks noChangeAspect="1"/>
          </p:cNvPicPr>
          <p:nvPr/>
        </p:nvPicPr>
        <p:blipFill rotWithShape="1">
          <a:blip r:embed="rId2"/>
          <a:srcRect l="56748" t="39648" r="6901" b="38262"/>
          <a:stretch/>
        </p:blipFill>
        <p:spPr>
          <a:xfrm>
            <a:off x="5249519" y="2706820"/>
            <a:ext cx="1617978" cy="552734"/>
          </a:xfrm>
          <a:prstGeom prst="rect">
            <a:avLst/>
          </a:prstGeom>
        </p:spPr>
      </p:pic>
      <p:pic>
        <p:nvPicPr>
          <p:cNvPr id="22" name="Picture 21">
            <a:extLst>
              <a:ext uri="{FF2B5EF4-FFF2-40B4-BE49-F238E27FC236}">
                <a16:creationId xmlns:a16="http://schemas.microsoft.com/office/drawing/2014/main" id="{A8DBA31E-570F-AD58-F193-C96F7607C7B4}"/>
              </a:ext>
            </a:extLst>
          </p:cNvPr>
          <p:cNvPicPr>
            <a:picLocks noChangeAspect="1"/>
          </p:cNvPicPr>
          <p:nvPr/>
        </p:nvPicPr>
        <p:blipFill rotWithShape="1">
          <a:blip r:embed="rId2"/>
          <a:srcRect l="25292" t="66179" r="58343" b="11731"/>
          <a:stretch/>
        </p:blipFill>
        <p:spPr>
          <a:xfrm>
            <a:off x="909520" y="3627943"/>
            <a:ext cx="1358360" cy="1030759"/>
          </a:xfrm>
          <a:prstGeom prst="rect">
            <a:avLst/>
          </a:prstGeom>
        </p:spPr>
      </p:pic>
      <p:pic>
        <p:nvPicPr>
          <p:cNvPr id="23" name="Picture 22">
            <a:extLst>
              <a:ext uri="{FF2B5EF4-FFF2-40B4-BE49-F238E27FC236}">
                <a16:creationId xmlns:a16="http://schemas.microsoft.com/office/drawing/2014/main" id="{6754E6DC-B161-E0A9-D062-EC6B395424EA}"/>
              </a:ext>
            </a:extLst>
          </p:cNvPr>
          <p:cNvPicPr>
            <a:picLocks noChangeAspect="1"/>
          </p:cNvPicPr>
          <p:nvPr/>
        </p:nvPicPr>
        <p:blipFill rotWithShape="1">
          <a:blip r:embed="rId2"/>
          <a:srcRect l="41023" t="65617" r="39800" b="12293"/>
          <a:stretch/>
        </p:blipFill>
        <p:spPr>
          <a:xfrm>
            <a:off x="2320204" y="3589029"/>
            <a:ext cx="1610836" cy="1043092"/>
          </a:xfrm>
          <a:prstGeom prst="rect">
            <a:avLst/>
          </a:prstGeom>
        </p:spPr>
      </p:pic>
      <p:pic>
        <p:nvPicPr>
          <p:cNvPr id="24" name="Picture 23">
            <a:extLst>
              <a:ext uri="{FF2B5EF4-FFF2-40B4-BE49-F238E27FC236}">
                <a16:creationId xmlns:a16="http://schemas.microsoft.com/office/drawing/2014/main" id="{76247BE9-66AB-B3E9-4287-2ED19C8A6B84}"/>
              </a:ext>
            </a:extLst>
          </p:cNvPr>
          <p:cNvPicPr>
            <a:picLocks noChangeAspect="1"/>
          </p:cNvPicPr>
          <p:nvPr/>
        </p:nvPicPr>
        <p:blipFill rotWithShape="1">
          <a:blip r:embed="rId2"/>
          <a:srcRect l="59728" t="67602" r="30113" b="17022"/>
          <a:stretch/>
        </p:blipFill>
        <p:spPr>
          <a:xfrm>
            <a:off x="4091668" y="3715338"/>
            <a:ext cx="929016" cy="790474"/>
          </a:xfrm>
          <a:prstGeom prst="rect">
            <a:avLst/>
          </a:prstGeom>
        </p:spPr>
      </p:pic>
      <p:pic>
        <p:nvPicPr>
          <p:cNvPr id="25" name="Picture 24">
            <a:extLst>
              <a:ext uri="{FF2B5EF4-FFF2-40B4-BE49-F238E27FC236}">
                <a16:creationId xmlns:a16="http://schemas.microsoft.com/office/drawing/2014/main" id="{6D0CB5B2-E087-C9EE-8896-0EDC395F8E22}"/>
              </a:ext>
            </a:extLst>
          </p:cNvPr>
          <p:cNvPicPr>
            <a:picLocks noChangeAspect="1"/>
          </p:cNvPicPr>
          <p:nvPr/>
        </p:nvPicPr>
        <p:blipFill rotWithShape="1">
          <a:blip r:embed="rId2"/>
          <a:srcRect l="70506" t="62266" r="2829" b="10833"/>
          <a:stretch/>
        </p:blipFill>
        <p:spPr>
          <a:xfrm>
            <a:off x="5056243" y="3298856"/>
            <a:ext cx="2438399" cy="1383063"/>
          </a:xfrm>
          <a:prstGeom prst="rect">
            <a:avLst/>
          </a:prstGeom>
        </p:spPr>
      </p:pic>
      <p:pic>
        <p:nvPicPr>
          <p:cNvPr id="26" name="Picture 25">
            <a:extLst>
              <a:ext uri="{FF2B5EF4-FFF2-40B4-BE49-F238E27FC236}">
                <a16:creationId xmlns:a16="http://schemas.microsoft.com/office/drawing/2014/main" id="{C7D401CA-06F3-0931-9227-00F553CB5516}"/>
              </a:ext>
            </a:extLst>
          </p:cNvPr>
          <p:cNvPicPr>
            <a:picLocks noChangeAspect="1"/>
          </p:cNvPicPr>
          <p:nvPr/>
        </p:nvPicPr>
        <p:blipFill rotWithShape="1">
          <a:blip r:embed="rId2"/>
          <a:srcRect l="72495" t="89660" r="3340" b="514"/>
          <a:stretch/>
        </p:blipFill>
        <p:spPr>
          <a:xfrm>
            <a:off x="5306641" y="4677538"/>
            <a:ext cx="1734140" cy="396446"/>
          </a:xfrm>
          <a:prstGeom prst="rect">
            <a:avLst/>
          </a:prstGeom>
        </p:spPr>
      </p:pic>
    </p:spTree>
    <p:extLst>
      <p:ext uri="{BB962C8B-B14F-4D97-AF65-F5344CB8AC3E}">
        <p14:creationId xmlns:p14="http://schemas.microsoft.com/office/powerpoint/2010/main" val="1347378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sp>
        <p:nvSpPr>
          <p:cNvPr id="47" name="Rectangle: Rounded Corners 46">
            <a:extLst>
              <a:ext uri="{FF2B5EF4-FFF2-40B4-BE49-F238E27FC236}">
                <a16:creationId xmlns:a16="http://schemas.microsoft.com/office/drawing/2014/main" id="{0EBF0D05-8525-3071-D6D4-E2BB077BA587}"/>
              </a:ext>
            </a:extLst>
          </p:cNvPr>
          <p:cNvSpPr/>
          <p:nvPr/>
        </p:nvSpPr>
        <p:spPr>
          <a:xfrm>
            <a:off x="656045" y="1792298"/>
            <a:ext cx="7831910" cy="2967707"/>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873551" y="1000177"/>
            <a:ext cx="6462218" cy="661552"/>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trục</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là</a:t>
            </a:r>
            <a:r>
              <a:rPr lang="en-US" sz="2800" dirty="0">
                <a:solidFill>
                  <a:schemeClr val="accent6"/>
                </a:solidFill>
                <a:latin typeface="#9Slide07 Crocante" panose="02000000000000000000" pitchFamily="2" charset="0"/>
              </a:rPr>
              <a:t> </a:t>
            </a:r>
            <a:r>
              <a:rPr lang="en-US" sz="2800" dirty="0" err="1">
                <a:solidFill>
                  <a:schemeClr val="accent6"/>
                </a:solidFill>
                <a:latin typeface="#9Slide07 Crocante" panose="02000000000000000000" pitchFamily="2" charset="0"/>
              </a:rPr>
              <a:t>gì</a:t>
            </a:r>
            <a:r>
              <a:rPr lang="en-US" sz="2800" dirty="0">
                <a:solidFill>
                  <a:schemeClr val="accent6"/>
                </a:solidFill>
                <a:latin typeface="#9Slide07 Crocante" panose="02000000000000000000" pitchFamily="2" charset="0"/>
              </a:rPr>
              <a:t>?</a:t>
            </a:r>
          </a:p>
        </p:txBody>
      </p:sp>
      <p:pic>
        <p:nvPicPr>
          <p:cNvPr id="8" name="Picture 7">
            <a:extLst>
              <a:ext uri="{FF2B5EF4-FFF2-40B4-BE49-F238E27FC236}">
                <a16:creationId xmlns:a16="http://schemas.microsoft.com/office/drawing/2014/main" id="{1B5E0A79-B42F-F44B-A881-86E86879CE77}"/>
              </a:ext>
            </a:extLst>
          </p:cNvPr>
          <p:cNvPicPr>
            <a:picLocks noChangeAspect="1"/>
          </p:cNvPicPr>
          <p:nvPr/>
        </p:nvPicPr>
        <p:blipFill rotWithShape="1">
          <a:blip r:embed="rId2"/>
          <a:srcRect l="1578" t="10141" r="55609" b="69449"/>
          <a:stretch/>
        </p:blipFill>
        <p:spPr>
          <a:xfrm>
            <a:off x="870001" y="1950137"/>
            <a:ext cx="2762250" cy="740341"/>
          </a:xfrm>
          <a:prstGeom prst="rect">
            <a:avLst/>
          </a:prstGeom>
        </p:spPr>
      </p:pic>
      <p:pic>
        <p:nvPicPr>
          <p:cNvPr id="10" name="Picture 9">
            <a:extLst>
              <a:ext uri="{FF2B5EF4-FFF2-40B4-BE49-F238E27FC236}">
                <a16:creationId xmlns:a16="http://schemas.microsoft.com/office/drawing/2014/main" id="{6F1FB6EB-4149-416E-BFC9-7A102FD88636}"/>
              </a:ext>
            </a:extLst>
          </p:cNvPr>
          <p:cNvPicPr>
            <a:picLocks noChangeAspect="1"/>
          </p:cNvPicPr>
          <p:nvPr/>
        </p:nvPicPr>
        <p:blipFill rotWithShape="1">
          <a:blip r:embed="rId2"/>
          <a:srcRect l="75" t="29418" r="30609" b="43906"/>
          <a:stretch/>
        </p:blipFill>
        <p:spPr>
          <a:xfrm>
            <a:off x="656045" y="2690478"/>
            <a:ext cx="4229100" cy="915002"/>
          </a:xfrm>
          <a:prstGeom prst="rect">
            <a:avLst/>
          </a:prstGeom>
        </p:spPr>
      </p:pic>
      <p:pic>
        <p:nvPicPr>
          <p:cNvPr id="11" name="Picture 10">
            <a:extLst>
              <a:ext uri="{FF2B5EF4-FFF2-40B4-BE49-F238E27FC236}">
                <a16:creationId xmlns:a16="http://schemas.microsoft.com/office/drawing/2014/main" id="{E6C33940-B240-8357-AE54-622EFCCFA873}"/>
              </a:ext>
            </a:extLst>
          </p:cNvPr>
          <p:cNvPicPr>
            <a:picLocks noChangeAspect="1"/>
          </p:cNvPicPr>
          <p:nvPr/>
        </p:nvPicPr>
        <p:blipFill rotWithShape="1">
          <a:blip r:embed="rId2"/>
          <a:srcRect l="1272" t="58340" r="38310" b="14984"/>
          <a:stretch/>
        </p:blipFill>
        <p:spPr>
          <a:xfrm>
            <a:off x="870001" y="3685822"/>
            <a:ext cx="3686175" cy="915002"/>
          </a:xfrm>
          <a:prstGeom prst="rect">
            <a:avLst/>
          </a:prstGeom>
        </p:spPr>
      </p:pic>
      <p:sp>
        <p:nvSpPr>
          <p:cNvPr id="12" name="TextBox 11">
            <a:extLst>
              <a:ext uri="{FF2B5EF4-FFF2-40B4-BE49-F238E27FC236}">
                <a16:creationId xmlns:a16="http://schemas.microsoft.com/office/drawing/2014/main" id="{4DEEEAB2-AB6B-CF02-C564-B38EA5413712}"/>
              </a:ext>
            </a:extLst>
          </p:cNvPr>
          <p:cNvSpPr txBox="1"/>
          <p:nvPr/>
        </p:nvSpPr>
        <p:spPr>
          <a:xfrm>
            <a:off x="5482425" y="2011597"/>
            <a:ext cx="2837023" cy="1247008"/>
          </a:xfrm>
          <a:prstGeom prst="rect">
            <a:avLst/>
          </a:prstGeom>
          <a:noFill/>
        </p:spPr>
        <p:txBody>
          <a:bodyPr wrap="square">
            <a:spAutoFit/>
          </a:bodyPr>
          <a:lstStyle/>
          <a:p>
            <a:pPr algn="r">
              <a:lnSpc>
                <a:spcPct val="120000"/>
              </a:lnSpc>
            </a:pPr>
            <a:r>
              <a:rPr lang="en-US" sz="1600" b="1" dirty="0">
                <a:solidFill>
                  <a:srgbClr val="FC1E53"/>
                </a:solidFill>
              </a:rPr>
              <a:t>XEN PHỦ TRỤC: </a:t>
            </a:r>
          </a:p>
          <a:p>
            <a:pPr algn="r">
              <a:lnSpc>
                <a:spcPct val="120000"/>
              </a:lnSpc>
            </a:pPr>
            <a:r>
              <a:rPr lang="en-US" sz="1600" b="1" dirty="0" err="1">
                <a:solidFill>
                  <a:srgbClr val="333399"/>
                </a:solidFill>
              </a:rPr>
              <a:t>Vùng</a:t>
            </a:r>
            <a:r>
              <a:rPr lang="en-US" sz="1600" b="1" dirty="0">
                <a:solidFill>
                  <a:srgbClr val="333399"/>
                </a:solidFill>
              </a:rPr>
              <a:t> xen </a:t>
            </a:r>
            <a:r>
              <a:rPr lang="en-US" sz="1600" b="1" dirty="0" err="1">
                <a:solidFill>
                  <a:srgbClr val="333399"/>
                </a:solidFill>
              </a:rPr>
              <a:t>phủ</a:t>
            </a:r>
            <a:r>
              <a:rPr lang="en-US" sz="1600" b="1" dirty="0">
                <a:solidFill>
                  <a:srgbClr val="333399"/>
                </a:solidFill>
              </a:rPr>
              <a:t> </a:t>
            </a:r>
            <a:r>
              <a:rPr lang="en-US" sz="1600" b="1" dirty="0" err="1">
                <a:solidFill>
                  <a:srgbClr val="333399"/>
                </a:solidFill>
              </a:rPr>
              <a:t>nằm</a:t>
            </a:r>
            <a:r>
              <a:rPr lang="en-US" sz="1600" b="1" dirty="0">
                <a:solidFill>
                  <a:srgbClr val="333399"/>
                </a:solidFill>
              </a:rPr>
              <a:t> </a:t>
            </a:r>
            <a:r>
              <a:rPr lang="en-US" sz="1600" b="1" dirty="0" err="1">
                <a:solidFill>
                  <a:srgbClr val="333399"/>
                </a:solidFill>
              </a:rPr>
              <a:t>trên</a:t>
            </a:r>
            <a:r>
              <a:rPr lang="en-US" sz="1600" b="1" dirty="0">
                <a:solidFill>
                  <a:srgbClr val="333399"/>
                </a:solidFill>
              </a:rPr>
              <a:t> </a:t>
            </a:r>
            <a:r>
              <a:rPr lang="en-US" sz="1600" b="1" dirty="0" err="1">
                <a:solidFill>
                  <a:srgbClr val="333399"/>
                </a:solidFill>
              </a:rPr>
              <a:t>đường</a:t>
            </a:r>
            <a:r>
              <a:rPr lang="en-US" sz="1600" b="1" dirty="0">
                <a:solidFill>
                  <a:srgbClr val="333399"/>
                </a:solidFill>
              </a:rPr>
              <a:t> </a:t>
            </a:r>
            <a:r>
              <a:rPr lang="en-US" sz="1600" b="1" dirty="0" err="1">
                <a:solidFill>
                  <a:srgbClr val="333399"/>
                </a:solidFill>
              </a:rPr>
              <a:t>nối</a:t>
            </a:r>
            <a:r>
              <a:rPr lang="en-US" sz="1600" b="1" dirty="0">
                <a:solidFill>
                  <a:srgbClr val="333399"/>
                </a:solidFill>
              </a:rPr>
              <a:t> </a:t>
            </a:r>
            <a:r>
              <a:rPr lang="en-US" sz="1600" b="1" dirty="0" err="1">
                <a:solidFill>
                  <a:srgbClr val="333399"/>
                </a:solidFill>
              </a:rPr>
              <a:t>tâm</a:t>
            </a:r>
            <a:r>
              <a:rPr lang="en-US" sz="1600" b="1" dirty="0">
                <a:solidFill>
                  <a:srgbClr val="333399"/>
                </a:solidFill>
              </a:rPr>
              <a:t> </a:t>
            </a:r>
            <a:r>
              <a:rPr lang="en-US" sz="1600" b="1" dirty="0" err="1">
                <a:solidFill>
                  <a:srgbClr val="333399"/>
                </a:solidFill>
              </a:rPr>
              <a:t>của</a:t>
            </a:r>
            <a:r>
              <a:rPr lang="en-US" sz="1600" b="1" dirty="0">
                <a:solidFill>
                  <a:srgbClr val="333399"/>
                </a:solidFill>
              </a:rPr>
              <a:t> 2 </a:t>
            </a:r>
            <a:r>
              <a:rPr lang="en-US" sz="1600" b="1" dirty="0" err="1">
                <a:solidFill>
                  <a:srgbClr val="333399"/>
                </a:solidFill>
              </a:rPr>
              <a:t>nguyên</a:t>
            </a:r>
            <a:r>
              <a:rPr lang="en-US" sz="1600" b="1" dirty="0">
                <a:solidFill>
                  <a:srgbClr val="333399"/>
                </a:solidFill>
              </a:rPr>
              <a:t> </a:t>
            </a:r>
            <a:r>
              <a:rPr lang="en-US" sz="1600" b="1" dirty="0" err="1">
                <a:solidFill>
                  <a:srgbClr val="333399"/>
                </a:solidFill>
              </a:rPr>
              <a:t>tử</a:t>
            </a:r>
            <a:endParaRPr lang="en-US" sz="1600" b="1" dirty="0">
              <a:solidFill>
                <a:srgbClr val="FC1E53"/>
              </a:solidFill>
            </a:endParaRPr>
          </a:p>
        </p:txBody>
      </p:sp>
      <p:cxnSp>
        <p:nvCxnSpPr>
          <p:cNvPr id="15" name="Straight Connector 14">
            <a:extLst>
              <a:ext uri="{FF2B5EF4-FFF2-40B4-BE49-F238E27FC236}">
                <a16:creationId xmlns:a16="http://schemas.microsoft.com/office/drawing/2014/main" id="{D07E005D-10A1-9909-5883-A4B15E1E25C1}"/>
              </a:ext>
            </a:extLst>
          </p:cNvPr>
          <p:cNvCxnSpPr/>
          <p:nvPr/>
        </p:nvCxnSpPr>
        <p:spPr>
          <a:xfrm>
            <a:off x="2684513" y="2320307"/>
            <a:ext cx="919163" cy="0"/>
          </a:xfrm>
          <a:prstGeom prst="line">
            <a:avLst/>
          </a:prstGeom>
          <a:ln w="28575">
            <a:solidFill>
              <a:srgbClr val="FC1E53"/>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B9F88C-D6F8-3071-6543-9AD022EF7B27}"/>
              </a:ext>
            </a:extLst>
          </p:cNvPr>
          <p:cNvCxnSpPr>
            <a:cxnSpLocks/>
          </p:cNvCxnSpPr>
          <p:nvPr/>
        </p:nvCxnSpPr>
        <p:spPr>
          <a:xfrm>
            <a:off x="3390900" y="3198721"/>
            <a:ext cx="904875" cy="0"/>
          </a:xfrm>
          <a:prstGeom prst="line">
            <a:avLst/>
          </a:prstGeom>
          <a:ln w="28575">
            <a:solidFill>
              <a:srgbClr val="FC1E53"/>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BC999-9AF4-27D0-4DD1-2770DE6F1662}"/>
              </a:ext>
            </a:extLst>
          </p:cNvPr>
          <p:cNvCxnSpPr>
            <a:cxnSpLocks/>
          </p:cNvCxnSpPr>
          <p:nvPr/>
        </p:nvCxnSpPr>
        <p:spPr>
          <a:xfrm flipV="1">
            <a:off x="2952750" y="4143323"/>
            <a:ext cx="890587" cy="22399"/>
          </a:xfrm>
          <a:prstGeom prst="line">
            <a:avLst/>
          </a:prstGeom>
          <a:ln w="28575">
            <a:solidFill>
              <a:srgbClr val="FC1E53"/>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DACE6E2-CA4F-82B9-C9B8-FA385A1465A5}"/>
                  </a:ext>
                </a:extLst>
              </p:cNvPr>
              <p:cNvSpPr txBox="1"/>
              <p:nvPr/>
            </p:nvSpPr>
            <p:spPr>
              <a:xfrm>
                <a:off x="5416574" y="3605480"/>
                <a:ext cx="3058705" cy="1018677"/>
              </a:xfrm>
              <a:prstGeom prst="rect">
                <a:avLst/>
              </a:prstGeom>
              <a:noFill/>
            </p:spPr>
            <p:txBody>
              <a:bodyPr wrap="square">
                <a:spAutoFit/>
              </a:bodyPr>
              <a:lstStyle/>
              <a:p>
                <a:pPr algn="r">
                  <a:lnSpc>
                    <a:spcPct val="120000"/>
                  </a:lnSpc>
                </a:pPr>
                <a:r>
                  <a:rPr lang="en-US" sz="1600" b="1" dirty="0">
                    <a:solidFill>
                      <a:srgbClr val="FC1E53"/>
                    </a:solidFill>
                  </a:rPr>
                  <a:t>XEN PHỦ TRỤC</a:t>
                </a:r>
              </a:p>
              <a:p>
                <a:pPr algn="r">
                  <a:lnSpc>
                    <a:spcPct val="120000"/>
                  </a:lnSpc>
                </a:pPr>
                <a:r>
                  <a:rPr lang="en-US" sz="1600" b="1" dirty="0" err="1">
                    <a:solidFill>
                      <a:srgbClr val="333399"/>
                    </a:solidFill>
                  </a:rPr>
                  <a:t>có</a:t>
                </a:r>
                <a:r>
                  <a:rPr lang="en-US" sz="1600" b="1" dirty="0">
                    <a:solidFill>
                      <a:srgbClr val="333399"/>
                    </a:solidFill>
                  </a:rPr>
                  <a:t> </a:t>
                </a:r>
                <a:r>
                  <a:rPr lang="en-US" sz="1600" b="1" dirty="0" err="1">
                    <a:solidFill>
                      <a:srgbClr val="333399"/>
                    </a:solidFill>
                  </a:rPr>
                  <a:t>mật</a:t>
                </a:r>
                <a:r>
                  <a:rPr lang="en-US" sz="1600" b="1" dirty="0">
                    <a:solidFill>
                      <a:srgbClr val="333399"/>
                    </a:solidFill>
                  </a:rPr>
                  <a:t> </a:t>
                </a:r>
                <a:r>
                  <a:rPr lang="en-US" sz="1600" b="1" dirty="0" err="1">
                    <a:solidFill>
                      <a:srgbClr val="333399"/>
                    </a:solidFill>
                  </a:rPr>
                  <a:t>độ</a:t>
                </a:r>
                <a:r>
                  <a:rPr lang="en-US" sz="1600" b="1" dirty="0">
                    <a:solidFill>
                      <a:srgbClr val="333399"/>
                    </a:solidFill>
                  </a:rPr>
                  <a:t> xen </a:t>
                </a:r>
                <a:r>
                  <a:rPr lang="en-US" sz="1600" b="1" dirty="0" err="1">
                    <a:solidFill>
                      <a:srgbClr val="333399"/>
                    </a:solidFill>
                  </a:rPr>
                  <a:t>phủ</a:t>
                </a:r>
                <a:r>
                  <a:rPr lang="en-US" sz="1600" b="1" dirty="0">
                    <a:solidFill>
                      <a:srgbClr val="333399"/>
                    </a:solidFill>
                  </a:rPr>
                  <a:t> </a:t>
                </a:r>
                <a:r>
                  <a:rPr lang="en-US" sz="1600" b="1" dirty="0" err="1">
                    <a:solidFill>
                      <a:srgbClr val="333399"/>
                    </a:solidFill>
                  </a:rPr>
                  <a:t>lớn</a:t>
                </a:r>
                <a:r>
                  <a:rPr lang="en-US" sz="1600" b="1" dirty="0">
                    <a:solidFill>
                      <a:srgbClr val="333399"/>
                    </a:solidFill>
                  </a:rPr>
                  <a:t>, </a:t>
                </a:r>
              </a:p>
              <a:p>
                <a:pPr algn="r">
                  <a:lnSpc>
                    <a:spcPct val="120000"/>
                  </a:lnSpc>
                </a:pPr>
                <a:r>
                  <a:rPr lang="en-US" sz="1600" b="1" dirty="0" err="1">
                    <a:solidFill>
                      <a:srgbClr val="333399"/>
                    </a:solidFill>
                  </a:rPr>
                  <a:t>tạo</a:t>
                </a:r>
                <a:r>
                  <a:rPr lang="en-US" sz="1600" b="1" dirty="0">
                    <a:solidFill>
                      <a:srgbClr val="333399"/>
                    </a:solidFill>
                  </a:rPr>
                  <a:t> </a:t>
                </a:r>
                <a:r>
                  <a:rPr lang="en-US" sz="1600" b="1" dirty="0" err="1">
                    <a:solidFill>
                      <a:srgbClr val="333399"/>
                    </a:solidFill>
                  </a:rPr>
                  <a:t>liên</a:t>
                </a:r>
                <a:r>
                  <a:rPr lang="en-US" sz="1600" b="1" dirty="0">
                    <a:solidFill>
                      <a:srgbClr val="333399"/>
                    </a:solidFill>
                  </a:rPr>
                  <a:t> </a:t>
                </a:r>
                <a:r>
                  <a:rPr lang="en-US" sz="1600" b="1" dirty="0" err="1">
                    <a:solidFill>
                      <a:srgbClr val="333399"/>
                    </a:solidFill>
                  </a:rPr>
                  <a:t>kết</a:t>
                </a:r>
                <a:r>
                  <a:rPr lang="en-US" sz="1600" b="1" dirty="0">
                    <a:solidFill>
                      <a:srgbClr val="333399"/>
                    </a:solidFill>
                  </a:rPr>
                  <a:t> </a:t>
                </a:r>
                <a:r>
                  <a:rPr lang="en-US" sz="2000" b="1" dirty="0">
                    <a:solidFill>
                      <a:schemeClr val="accent6">
                        <a:lumMod val="75000"/>
                      </a:schemeClr>
                    </a:solidFill>
                  </a:rPr>
                  <a:t>sigma (</a:t>
                </a:r>
                <a14:m>
                  <m:oMath xmlns:m="http://schemas.openxmlformats.org/officeDocument/2006/math">
                    <m:r>
                      <a:rPr lang="en-US" sz="2000" b="1" i="1" smtClean="0">
                        <a:solidFill>
                          <a:schemeClr val="accent6">
                            <a:lumMod val="75000"/>
                          </a:schemeClr>
                        </a:solidFill>
                        <a:latin typeface="Cambria Math" panose="02040503050406030204" pitchFamily="18" charset="0"/>
                        <a:ea typeface="Cambria Math" panose="02040503050406030204" pitchFamily="18" charset="0"/>
                      </a:rPr>
                      <m:t>𝝈</m:t>
                    </m:r>
                    <m:r>
                      <a:rPr lang="en-US" sz="2000" b="1" i="1" smtClean="0">
                        <a:solidFill>
                          <a:schemeClr val="accent6">
                            <a:lumMod val="75000"/>
                          </a:schemeClr>
                        </a:solidFill>
                        <a:latin typeface="Cambria Math" panose="02040503050406030204" pitchFamily="18" charset="0"/>
                        <a:ea typeface="Cambria Math" panose="02040503050406030204" pitchFamily="18" charset="0"/>
                      </a:rPr>
                      <m:t>)</m:t>
                    </m:r>
                  </m:oMath>
                </a14:m>
                <a:r>
                  <a:rPr lang="en-US" sz="2000" b="1" dirty="0">
                    <a:solidFill>
                      <a:schemeClr val="accent6">
                        <a:lumMod val="75000"/>
                      </a:schemeClr>
                    </a:solidFill>
                  </a:rPr>
                  <a:t> </a:t>
                </a:r>
                <a:r>
                  <a:rPr lang="en-US" sz="2000" b="1" dirty="0" err="1">
                    <a:solidFill>
                      <a:schemeClr val="accent6">
                        <a:lumMod val="75000"/>
                      </a:schemeClr>
                    </a:solidFill>
                  </a:rPr>
                  <a:t>bền</a:t>
                </a:r>
                <a:endParaRPr lang="en-US" sz="2000" b="1" dirty="0">
                  <a:solidFill>
                    <a:schemeClr val="accent6">
                      <a:lumMod val="75000"/>
                    </a:schemeClr>
                  </a:solidFill>
                </a:endParaRPr>
              </a:p>
            </p:txBody>
          </p:sp>
        </mc:Choice>
        <mc:Fallback xmlns="">
          <p:sp>
            <p:nvSpPr>
              <p:cNvPr id="35" name="TextBox 34">
                <a:extLst>
                  <a:ext uri="{FF2B5EF4-FFF2-40B4-BE49-F238E27FC236}">
                    <a16:creationId xmlns:a16="http://schemas.microsoft.com/office/drawing/2014/main" id="{9DACE6E2-CA4F-82B9-C9B8-FA385A1465A5}"/>
                  </a:ext>
                </a:extLst>
              </p:cNvPr>
              <p:cNvSpPr txBox="1">
                <a:spLocks noRot="1" noChangeAspect="1" noMove="1" noResize="1" noEditPoints="1" noAdjustHandles="1" noChangeArrowheads="1" noChangeShapeType="1" noTextEdit="1"/>
              </p:cNvSpPr>
              <p:nvPr/>
            </p:nvSpPr>
            <p:spPr>
              <a:xfrm>
                <a:off x="5416574" y="3605480"/>
                <a:ext cx="3058705" cy="1018677"/>
              </a:xfrm>
              <a:prstGeom prst="rect">
                <a:avLst/>
              </a:prstGeom>
              <a:blipFill>
                <a:blip r:embed="rId3"/>
                <a:stretch>
                  <a:fillRect r="-3393" b="-9524"/>
                </a:stretch>
              </a:blipFill>
            </p:spPr>
            <p:txBody>
              <a:bodyPr/>
              <a:lstStyle/>
              <a:p>
                <a:r>
                  <a:rPr lang="en-US">
                    <a:noFill/>
                  </a:rPr>
                  <a:t> </a:t>
                </a:r>
              </a:p>
            </p:txBody>
          </p:sp>
        </mc:Fallback>
      </mc:AlternateContent>
      <p:pic>
        <p:nvPicPr>
          <p:cNvPr id="37" name="Picture 36">
            <a:extLst>
              <a:ext uri="{FF2B5EF4-FFF2-40B4-BE49-F238E27FC236}">
                <a16:creationId xmlns:a16="http://schemas.microsoft.com/office/drawing/2014/main" id="{DA4392C7-1C3E-4334-BCA9-1745080FB64B}"/>
              </a:ext>
            </a:extLst>
          </p:cNvPr>
          <p:cNvPicPr>
            <a:picLocks noChangeAspect="1"/>
          </p:cNvPicPr>
          <p:nvPr/>
        </p:nvPicPr>
        <p:blipFill rotWithShape="1">
          <a:blip r:embed="rId4"/>
          <a:srcRect l="46783" t="12815" r="39775" b="71720"/>
          <a:stretch/>
        </p:blipFill>
        <p:spPr>
          <a:xfrm>
            <a:off x="3970362" y="1943372"/>
            <a:ext cx="914043" cy="591239"/>
          </a:xfrm>
          <a:prstGeom prst="rect">
            <a:avLst/>
          </a:prstGeom>
        </p:spPr>
      </p:pic>
      <p:pic>
        <p:nvPicPr>
          <p:cNvPr id="38" name="Picture 37">
            <a:extLst>
              <a:ext uri="{FF2B5EF4-FFF2-40B4-BE49-F238E27FC236}">
                <a16:creationId xmlns:a16="http://schemas.microsoft.com/office/drawing/2014/main" id="{6DE39E9F-E919-4421-8177-A2EBED4ACEED}"/>
              </a:ext>
            </a:extLst>
          </p:cNvPr>
          <p:cNvPicPr>
            <a:picLocks noChangeAspect="1"/>
          </p:cNvPicPr>
          <p:nvPr/>
        </p:nvPicPr>
        <p:blipFill rotWithShape="1">
          <a:blip r:embed="rId4"/>
          <a:srcRect l="70731" t="34429" r="13096" b="50106"/>
          <a:stretch/>
        </p:blipFill>
        <p:spPr>
          <a:xfrm>
            <a:off x="4885747" y="2806957"/>
            <a:ext cx="1099754" cy="591239"/>
          </a:xfrm>
          <a:prstGeom prst="rect">
            <a:avLst/>
          </a:prstGeom>
        </p:spPr>
      </p:pic>
      <p:pic>
        <p:nvPicPr>
          <p:cNvPr id="39" name="Picture 38">
            <a:extLst>
              <a:ext uri="{FF2B5EF4-FFF2-40B4-BE49-F238E27FC236}">
                <a16:creationId xmlns:a16="http://schemas.microsoft.com/office/drawing/2014/main" id="{440E9069-36A6-29C9-3878-AEDC34A58D53}"/>
              </a:ext>
            </a:extLst>
          </p:cNvPr>
          <p:cNvPicPr>
            <a:picLocks noChangeAspect="1"/>
          </p:cNvPicPr>
          <p:nvPr/>
        </p:nvPicPr>
        <p:blipFill rotWithShape="1">
          <a:blip r:embed="rId4"/>
          <a:srcRect l="61297" t="62691" r="22530" b="21844"/>
          <a:stretch/>
        </p:blipFill>
        <p:spPr>
          <a:xfrm>
            <a:off x="4537728" y="3769082"/>
            <a:ext cx="1099754" cy="591239"/>
          </a:xfrm>
          <a:prstGeom prst="rect">
            <a:avLst/>
          </a:prstGeom>
        </p:spPr>
      </p:pic>
    </p:spTree>
    <p:extLst>
      <p:ext uri="{BB962C8B-B14F-4D97-AF65-F5344CB8AC3E}">
        <p14:creationId xmlns:p14="http://schemas.microsoft.com/office/powerpoint/2010/main" val="1142363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6" presetClass="emph" presetSubtype="0" repeatCount="indefinite" fill="hold" nodeType="withEffect">
                                  <p:stCondLst>
                                    <p:cond delay="0"/>
                                  </p:stCondLst>
                                  <p:childTnLst>
                                    <p:animScale>
                                      <p:cBhvr>
                                        <p:cTn id="49" dur="1000" fill="hold"/>
                                        <p:tgtEl>
                                          <p:spTgt spid="15"/>
                                        </p:tgtEl>
                                      </p:cBhvr>
                                      <p:by x="150000" y="150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6" presetClass="emph" presetSubtype="0" repeatCount="indefinite" fill="hold" nodeType="withEffect">
                                  <p:stCondLst>
                                    <p:cond delay="0"/>
                                  </p:stCondLst>
                                  <p:childTnLst>
                                    <p:animScale>
                                      <p:cBhvr>
                                        <p:cTn id="56" dur="1000" fill="hold"/>
                                        <p:tgtEl>
                                          <p:spTgt spid="17"/>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6" presetClass="emph" presetSubtype="0" repeatCount="indefinite" fill="hold" nodeType="withEffect">
                                  <p:stCondLst>
                                    <p:cond delay="0"/>
                                  </p:stCondLst>
                                  <p:childTnLst>
                                    <p:animScale>
                                      <p:cBhvr>
                                        <p:cTn id="63" dur="1000" fill="hold"/>
                                        <p:tgtEl>
                                          <p:spTgt spid="28"/>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0"/>
                                        <p:tgtEl>
                                          <p:spTgt spid="35"/>
                                        </p:tgtEl>
                                      </p:cBhvr>
                                    </p:animEffect>
                                    <p:anim calcmode="lin" valueType="num">
                                      <p:cBhvr>
                                        <p:cTn id="69" dur="1000" fill="hold"/>
                                        <p:tgtEl>
                                          <p:spTgt spid="35"/>
                                        </p:tgtEl>
                                        <p:attrNameLst>
                                          <p:attrName>ppt_x</p:attrName>
                                        </p:attrNameLst>
                                      </p:cBhvr>
                                      <p:tavLst>
                                        <p:tav tm="0">
                                          <p:val>
                                            <p:strVal val="#ppt_x"/>
                                          </p:val>
                                        </p:tav>
                                        <p:tav tm="100000">
                                          <p:val>
                                            <p:strVal val="#ppt_x"/>
                                          </p:val>
                                        </p:tav>
                                      </p:tavLst>
                                    </p:anim>
                                    <p:anim calcmode="lin" valueType="num">
                                      <p:cBhvr>
                                        <p:cTn id="7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1000"/>
                                        <p:tgtEl>
                                          <p:spTgt spid="39"/>
                                        </p:tgtEl>
                                      </p:cBhvr>
                                    </p:animEffect>
                                    <p:anim calcmode="lin" valueType="num">
                                      <p:cBhvr>
                                        <p:cTn id="90" dur="1000" fill="hold"/>
                                        <p:tgtEl>
                                          <p:spTgt spid="39"/>
                                        </p:tgtEl>
                                        <p:attrNameLst>
                                          <p:attrName>ppt_x</p:attrName>
                                        </p:attrNameLst>
                                      </p:cBhvr>
                                      <p:tavLst>
                                        <p:tav tm="0">
                                          <p:val>
                                            <p:strVal val="#ppt_x"/>
                                          </p:val>
                                        </p:tav>
                                        <p:tav tm="100000">
                                          <p:val>
                                            <p:strVal val="#ppt_x"/>
                                          </p:val>
                                        </p:tav>
                                      </p:tavLst>
                                    </p:anim>
                                    <p:anim calcmode="lin" valueType="num">
                                      <p:cBhvr>
                                        <p:cTn id="9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527" y="2485665"/>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2286000" y="763093"/>
            <a:ext cx="6497703" cy="3464222"/>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36" name="Google Shape;2936;p40"/>
          <p:cNvSpPr txBox="1">
            <a:spLocks noGrp="1"/>
          </p:cNvSpPr>
          <p:nvPr>
            <p:ph type="subTitle" idx="1"/>
          </p:nvPr>
        </p:nvSpPr>
        <p:spPr>
          <a:xfrm>
            <a:off x="2461846" y="763092"/>
            <a:ext cx="6321857" cy="3464223"/>
          </a:xfrm>
          <a:prstGeom prst="rect">
            <a:avLst/>
          </a:prstGeom>
        </p:spPr>
        <p:txBody>
          <a:bodyPr spcFirstLastPara="1" wrap="square" lIns="91425" tIns="91425" rIns="91425" bIns="91425" anchor="t" anchorCtr="0">
            <a:noAutofit/>
          </a:bodyPr>
          <a:lstStyle/>
          <a:p>
            <a:pPr marL="0" lvl="0" indent="0" algn="l">
              <a:spcAft>
                <a:spcPts val="1600"/>
              </a:spcAft>
            </a:pPr>
            <a:r>
              <a:rPr lang="en-US" sz="2000" dirty="0" err="1">
                <a:solidFill>
                  <a:schemeClr val="tx1"/>
                </a:solidFill>
              </a:rPr>
              <a:t>Mô</a:t>
            </a:r>
            <a:r>
              <a:rPr lang="en-US" sz="2000" dirty="0">
                <a:solidFill>
                  <a:schemeClr val="tx1"/>
                </a:solidFill>
              </a:rPr>
              <a:t> </a:t>
            </a:r>
            <a:r>
              <a:rPr lang="en-US" sz="2000" dirty="0" err="1">
                <a:solidFill>
                  <a:schemeClr val="tx1"/>
                </a:solidFill>
              </a:rPr>
              <a:t>tả</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hình</a:t>
            </a:r>
            <a:r>
              <a:rPr lang="en-US" sz="2000" dirty="0">
                <a:solidFill>
                  <a:schemeClr val="tx1"/>
                </a:solidFill>
              </a:rPr>
              <a:t> </a:t>
            </a:r>
            <a:r>
              <a:rPr lang="en-US" sz="2000" dirty="0" err="1">
                <a:solidFill>
                  <a:schemeClr val="tx1"/>
                </a:solidFill>
              </a:rPr>
              <a:t>thành</a:t>
            </a:r>
            <a:r>
              <a:rPr lang="en-US" sz="2000" dirty="0">
                <a:solidFill>
                  <a:schemeClr val="tx1"/>
                </a:solidFill>
              </a:rPr>
              <a:t> </a:t>
            </a:r>
            <a:r>
              <a:rPr lang="en-US" sz="2000" dirty="0" err="1">
                <a:solidFill>
                  <a:schemeClr val="tx1"/>
                </a:solidFill>
              </a:rPr>
              <a:t>liên</a:t>
            </a:r>
            <a:r>
              <a:rPr lang="en-US" sz="2000" dirty="0">
                <a:solidFill>
                  <a:schemeClr val="tx1"/>
                </a:solidFill>
              </a:rPr>
              <a:t> </a:t>
            </a:r>
            <a:r>
              <a:rPr lang="en-US" sz="2000" dirty="0" err="1">
                <a:solidFill>
                  <a:schemeClr val="tx1"/>
                </a:solidFill>
              </a:rPr>
              <a:t>kết</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phân</a:t>
            </a:r>
            <a:r>
              <a:rPr lang="en-US" sz="2000" dirty="0">
                <a:solidFill>
                  <a:schemeClr val="tx1"/>
                </a:solidFill>
              </a:rPr>
              <a:t> </a:t>
            </a:r>
            <a:r>
              <a:rPr lang="en-US" sz="2000" dirty="0" err="1">
                <a:solidFill>
                  <a:schemeClr val="tx1"/>
                </a:solidFill>
              </a:rPr>
              <a:t>tử</a:t>
            </a:r>
            <a:r>
              <a:rPr lang="en-US" sz="2000" dirty="0">
                <a:solidFill>
                  <a:schemeClr val="tx1"/>
                </a:solidFill>
              </a:rPr>
              <a:t> O</a:t>
            </a:r>
            <a:r>
              <a:rPr lang="en-US" sz="2000" baseline="-25000" dirty="0">
                <a:solidFill>
                  <a:schemeClr val="tx1"/>
                </a:solidFill>
              </a:rPr>
              <a:t>2</a:t>
            </a:r>
            <a:r>
              <a:rPr lang="en-US" sz="2000" dirty="0">
                <a:solidFill>
                  <a:schemeClr val="tx1"/>
                </a:solidFill>
              </a:rPr>
              <a:t> </a:t>
            </a:r>
            <a:r>
              <a:rPr lang="en-US" sz="2000" dirty="0" err="1">
                <a:solidFill>
                  <a:schemeClr val="tx1"/>
                </a:solidFill>
              </a:rPr>
              <a:t>và</a:t>
            </a:r>
            <a:r>
              <a:rPr lang="en-US" sz="2000" dirty="0">
                <a:solidFill>
                  <a:schemeClr val="tx1"/>
                </a:solidFill>
              </a:rPr>
              <a:t> N</a:t>
            </a:r>
            <a:r>
              <a:rPr lang="en-US" sz="2000" baseline="-25000" dirty="0">
                <a:solidFill>
                  <a:schemeClr val="tx1"/>
                </a:solidFill>
              </a:rPr>
              <a:t>2 </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i="1" dirty="0">
                <a:solidFill>
                  <a:schemeClr val="tx1"/>
                </a:solidFill>
              </a:rPr>
              <a:t>xen </a:t>
            </a:r>
            <a:r>
              <a:rPr lang="en-US" sz="2000" i="1" dirty="0" err="1">
                <a:solidFill>
                  <a:schemeClr val="tx1"/>
                </a:solidFill>
              </a:rPr>
              <a:t>phủ</a:t>
            </a:r>
            <a:r>
              <a:rPr lang="en-US" sz="2000" i="1" dirty="0">
                <a:solidFill>
                  <a:schemeClr val="tx1"/>
                </a:solidFill>
              </a:rPr>
              <a:t> </a:t>
            </a:r>
            <a:r>
              <a:rPr lang="en-US" sz="2000" dirty="0" err="1">
                <a:solidFill>
                  <a:schemeClr val="tx1"/>
                </a:solidFill>
              </a:rPr>
              <a:t>các</a:t>
            </a:r>
            <a:r>
              <a:rPr lang="en-US" sz="2000" dirty="0">
                <a:solidFill>
                  <a:schemeClr val="tx1"/>
                </a:solidFill>
              </a:rPr>
              <a:t> AO</a:t>
            </a:r>
            <a:endParaRPr lang="en-US" sz="2000" baseline="-25000" dirty="0">
              <a:solidFill>
                <a:schemeClr val="tx1"/>
              </a:solidFill>
            </a:endParaRPr>
          </a:p>
          <a:p>
            <a:pPr marL="0" lvl="0" indent="0" algn="l">
              <a:spcAft>
                <a:spcPts val="1600"/>
              </a:spcAft>
            </a:pPr>
            <a:r>
              <a:rPr lang="en-US" sz="2000" b="1" i="1" dirty="0" err="1">
                <a:solidFill>
                  <a:schemeClr val="tx1"/>
                </a:solidFill>
              </a:rPr>
              <a:t>Hướng</a:t>
            </a:r>
            <a:r>
              <a:rPr lang="en-US" sz="2000" b="1" i="1" dirty="0">
                <a:solidFill>
                  <a:schemeClr val="tx1"/>
                </a:solidFill>
              </a:rPr>
              <a:t> </a:t>
            </a:r>
            <a:r>
              <a:rPr lang="en-US" sz="2000" b="1" i="1" dirty="0" err="1">
                <a:solidFill>
                  <a:schemeClr val="tx1"/>
                </a:solidFill>
              </a:rPr>
              <a:t>dẫn</a:t>
            </a:r>
            <a:r>
              <a:rPr lang="en-US" sz="2000" b="1" i="1" dirty="0">
                <a:solidFill>
                  <a:schemeClr val="tx1"/>
                </a:solidFill>
              </a:rPr>
              <a:t>: </a:t>
            </a:r>
            <a:r>
              <a:rPr lang="en-US" sz="2000" dirty="0">
                <a:solidFill>
                  <a:schemeClr val="tx1"/>
                </a:solidFill>
              </a:rPr>
              <a:t>Ở </a:t>
            </a:r>
            <a:r>
              <a:rPr lang="en-US" sz="2000" dirty="0" err="1">
                <a:solidFill>
                  <a:schemeClr val="tx1"/>
                </a:solidFill>
              </a:rPr>
              <a:t>mỗi</a:t>
            </a:r>
            <a:r>
              <a:rPr lang="en-US" sz="2000" dirty="0">
                <a:solidFill>
                  <a:schemeClr val="tx1"/>
                </a:solidFill>
              </a:rPr>
              <a:t> </a:t>
            </a:r>
            <a:r>
              <a:rPr lang="en-US" sz="2000" dirty="0" err="1">
                <a:solidFill>
                  <a:schemeClr val="tx1"/>
                </a:solidFill>
              </a:rPr>
              <a:t>phân</a:t>
            </a:r>
            <a:r>
              <a:rPr lang="en-US" sz="2000" dirty="0">
                <a:solidFill>
                  <a:schemeClr val="tx1"/>
                </a:solidFill>
              </a:rPr>
              <a:t> </a:t>
            </a:r>
            <a:r>
              <a:rPr lang="en-US" sz="2000" dirty="0" err="1">
                <a:solidFill>
                  <a:schemeClr val="tx1"/>
                </a:solidFill>
              </a:rPr>
              <a:t>tử</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hãy</a:t>
            </a:r>
            <a:endParaRPr lang="en-US" sz="2000" dirty="0">
              <a:solidFill>
                <a:schemeClr val="tx1"/>
              </a:solidFill>
            </a:endParaRPr>
          </a:p>
          <a:p>
            <a:pPr marL="0" indent="0" algn="l">
              <a:spcAft>
                <a:spcPts val="1600"/>
              </a:spcAft>
            </a:pPr>
            <a:r>
              <a:rPr lang="en-US" sz="2000" dirty="0">
                <a:solidFill>
                  <a:schemeClr val="tx1"/>
                </a:solidFill>
              </a:rPr>
              <a:t>1/ </a:t>
            </a:r>
            <a:r>
              <a:rPr lang="en-US" sz="2000" dirty="0" err="1">
                <a:solidFill>
                  <a:schemeClr val="tx1"/>
                </a:solidFill>
              </a:rPr>
              <a:t>Viết</a:t>
            </a:r>
            <a:r>
              <a:rPr lang="en-US" sz="2000" dirty="0">
                <a:solidFill>
                  <a:schemeClr val="tx1"/>
                </a:solidFill>
              </a:rPr>
              <a:t> </a:t>
            </a:r>
            <a:r>
              <a:rPr lang="en-US" sz="2000" dirty="0" err="1">
                <a:solidFill>
                  <a:schemeClr val="tx1"/>
                </a:solidFill>
              </a:rPr>
              <a:t>công</a:t>
            </a:r>
            <a:r>
              <a:rPr lang="en-US" sz="2000" dirty="0">
                <a:solidFill>
                  <a:schemeClr val="tx1"/>
                </a:solidFill>
              </a:rPr>
              <a:t> </a:t>
            </a:r>
            <a:r>
              <a:rPr lang="en-US" sz="2000" dirty="0" err="1">
                <a:solidFill>
                  <a:schemeClr val="tx1"/>
                </a:solidFill>
              </a:rPr>
              <a:t>thức</a:t>
            </a:r>
            <a:r>
              <a:rPr lang="en-US" sz="2000" dirty="0">
                <a:solidFill>
                  <a:schemeClr val="tx1"/>
                </a:solidFill>
              </a:rPr>
              <a:t> e, </a:t>
            </a:r>
            <a:r>
              <a:rPr lang="en-US" sz="2000" dirty="0" err="1">
                <a:solidFill>
                  <a:schemeClr val="tx1"/>
                </a:solidFill>
              </a:rPr>
              <a:t>công</a:t>
            </a:r>
            <a:r>
              <a:rPr lang="en-US" sz="2000" dirty="0">
                <a:solidFill>
                  <a:schemeClr val="tx1"/>
                </a:solidFill>
              </a:rPr>
              <a:t> </a:t>
            </a:r>
            <a:r>
              <a:rPr lang="en-US" sz="2000" dirty="0" err="1">
                <a:solidFill>
                  <a:schemeClr val="tx1"/>
                </a:solidFill>
              </a:rPr>
              <a:t>thức</a:t>
            </a:r>
            <a:r>
              <a:rPr lang="en-US" sz="2000" dirty="0">
                <a:solidFill>
                  <a:schemeClr val="tx1"/>
                </a:solidFill>
              </a:rPr>
              <a:t> </a:t>
            </a:r>
            <a:r>
              <a:rPr lang="en-US" sz="2000" dirty="0" err="1">
                <a:solidFill>
                  <a:schemeClr val="tx1"/>
                </a:solidFill>
              </a:rPr>
              <a:t>cấu</a:t>
            </a:r>
            <a:r>
              <a:rPr lang="en-US" sz="2000" dirty="0">
                <a:solidFill>
                  <a:schemeClr val="tx1"/>
                </a:solidFill>
              </a:rPr>
              <a:t> </a:t>
            </a:r>
            <a:r>
              <a:rPr lang="en-US" sz="2000" dirty="0" err="1">
                <a:solidFill>
                  <a:schemeClr val="tx1"/>
                </a:solidFill>
              </a:rPr>
              <a:t>tạo</a:t>
            </a:r>
            <a:r>
              <a:rPr lang="en-US" sz="2000" dirty="0">
                <a:solidFill>
                  <a:schemeClr val="tx1"/>
                </a:solidFill>
              </a:rPr>
              <a:t>.</a:t>
            </a:r>
          </a:p>
          <a:p>
            <a:pPr marL="0" indent="0" algn="l">
              <a:spcAft>
                <a:spcPts val="1600"/>
              </a:spcAft>
            </a:pPr>
            <a:r>
              <a:rPr lang="en-US" sz="2000" dirty="0">
                <a:solidFill>
                  <a:schemeClr val="tx1"/>
                </a:solidFill>
              </a:rPr>
              <a:t>2/ </a:t>
            </a:r>
            <a:r>
              <a:rPr lang="en-US" sz="2000" dirty="0" err="1">
                <a:solidFill>
                  <a:schemeClr val="tx1"/>
                </a:solidFill>
              </a:rPr>
              <a:t>Viết</a:t>
            </a:r>
            <a:r>
              <a:rPr lang="en-US" sz="2000" dirty="0">
                <a:solidFill>
                  <a:schemeClr val="tx1"/>
                </a:solidFill>
              </a:rPr>
              <a:t> C.H.E </a:t>
            </a:r>
            <a:r>
              <a:rPr lang="en-US" sz="2000" dirty="0" err="1">
                <a:solidFill>
                  <a:schemeClr val="tx1"/>
                </a:solidFill>
              </a:rPr>
              <a:t>lớp</a:t>
            </a:r>
            <a:r>
              <a:rPr lang="en-US" sz="2000" dirty="0">
                <a:solidFill>
                  <a:schemeClr val="tx1"/>
                </a:solidFill>
              </a:rPr>
              <a:t> </a:t>
            </a:r>
            <a:r>
              <a:rPr lang="en-US" sz="2000" dirty="0" err="1">
                <a:solidFill>
                  <a:schemeClr val="tx1"/>
                </a:solidFill>
              </a:rPr>
              <a:t>ngoài</a:t>
            </a:r>
            <a:r>
              <a:rPr lang="en-US" sz="2000" dirty="0">
                <a:solidFill>
                  <a:schemeClr val="tx1"/>
                </a:solidFill>
              </a:rPr>
              <a:t> </a:t>
            </a:r>
            <a:r>
              <a:rPr lang="en-US" sz="2000" dirty="0" err="1">
                <a:solidFill>
                  <a:schemeClr val="tx1"/>
                </a:solidFill>
              </a:rPr>
              <a:t>cùng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nguyên</a:t>
            </a:r>
            <a:r>
              <a:rPr lang="en-US" sz="2000" dirty="0">
                <a:solidFill>
                  <a:schemeClr val="tx1"/>
                </a:solidFill>
              </a:rPr>
              <a:t> </a:t>
            </a:r>
            <a:r>
              <a:rPr lang="en-US" sz="2000" dirty="0" err="1">
                <a:solidFill>
                  <a:schemeClr val="tx1"/>
                </a:solidFill>
              </a:rPr>
              <a:t>tử</a:t>
            </a:r>
            <a:r>
              <a:rPr lang="en-US" sz="2000" dirty="0">
                <a:solidFill>
                  <a:schemeClr val="tx1"/>
                </a:solidFill>
              </a:rPr>
              <a:t>, </a:t>
            </a:r>
            <a:r>
              <a:rPr lang="en-US" sz="2000" dirty="0" err="1">
                <a:solidFill>
                  <a:schemeClr val="tx1"/>
                </a:solidFill>
              </a:rPr>
              <a:t>bố</a:t>
            </a:r>
            <a:r>
              <a:rPr lang="en-US" sz="2000" dirty="0">
                <a:solidFill>
                  <a:schemeClr val="tx1"/>
                </a:solidFill>
              </a:rPr>
              <a:t> </a:t>
            </a:r>
            <a:r>
              <a:rPr lang="en-US" sz="2000" dirty="0" err="1">
                <a:solidFill>
                  <a:schemeClr val="tx1"/>
                </a:solidFill>
              </a:rPr>
              <a:t>trí</a:t>
            </a:r>
            <a:r>
              <a:rPr lang="en-US" sz="2000" dirty="0">
                <a:solidFill>
                  <a:schemeClr val="tx1"/>
                </a:solidFill>
              </a:rPr>
              <a:t> </a:t>
            </a:r>
            <a:r>
              <a:rPr lang="en-US" sz="2000" dirty="0" err="1">
                <a:solidFill>
                  <a:schemeClr val="tx1"/>
                </a:solidFill>
              </a:rPr>
              <a:t>các</a:t>
            </a:r>
            <a:r>
              <a:rPr lang="en-US" sz="2000" dirty="0">
                <a:solidFill>
                  <a:schemeClr val="tx1"/>
                </a:solidFill>
              </a:rPr>
              <a:t> e </a:t>
            </a:r>
            <a:r>
              <a:rPr lang="en-US" sz="2000" dirty="0" err="1">
                <a:solidFill>
                  <a:schemeClr val="tx1"/>
                </a:solidFill>
              </a:rPr>
              <a:t>này</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a:solidFill>
                  <a:schemeClr val="tx1"/>
                </a:solidFill>
              </a:rPr>
              <a:t>các</a:t>
            </a:r>
            <a:r>
              <a:rPr lang="en-US" sz="2000" dirty="0">
                <a:solidFill>
                  <a:schemeClr val="tx1"/>
                </a:solidFill>
              </a:rPr>
              <a:t> AO.</a:t>
            </a:r>
          </a:p>
          <a:p>
            <a:pPr marL="0" lvl="0" indent="0" algn="l">
              <a:spcAft>
                <a:spcPts val="1600"/>
              </a:spcAft>
            </a:pPr>
            <a:r>
              <a:rPr lang="en-US" sz="2000" dirty="0">
                <a:solidFill>
                  <a:schemeClr val="tx1"/>
                </a:solidFill>
              </a:rPr>
              <a:t>3/ </a:t>
            </a:r>
            <a:r>
              <a:rPr lang="en-US" sz="2000" dirty="0" err="1">
                <a:solidFill>
                  <a:schemeClr val="tx1"/>
                </a:solidFill>
              </a:rPr>
              <a:t>Chỉ</a:t>
            </a:r>
            <a:r>
              <a:rPr lang="en-US" sz="2000" dirty="0">
                <a:solidFill>
                  <a:schemeClr val="tx1"/>
                </a:solidFill>
              </a:rPr>
              <a:t> </a:t>
            </a:r>
            <a:r>
              <a:rPr lang="en-US" sz="2000" dirty="0" err="1">
                <a:solidFill>
                  <a:schemeClr val="tx1"/>
                </a:solidFill>
              </a:rPr>
              <a:t>ra</a:t>
            </a:r>
            <a:r>
              <a:rPr lang="en-US" sz="2000" dirty="0">
                <a:solidFill>
                  <a:schemeClr val="tx1"/>
                </a:solidFill>
              </a:rPr>
              <a:t> </a:t>
            </a:r>
            <a:r>
              <a:rPr lang="en-US" sz="2000" dirty="0" err="1">
                <a:solidFill>
                  <a:schemeClr val="tx1"/>
                </a:solidFill>
              </a:rPr>
              <a:t>những</a:t>
            </a:r>
            <a:r>
              <a:rPr lang="en-US" sz="2000" dirty="0">
                <a:solidFill>
                  <a:schemeClr val="tx1"/>
                </a:solidFill>
              </a:rPr>
              <a:t> AO </a:t>
            </a:r>
            <a:r>
              <a:rPr lang="en-US" sz="2000" dirty="0" err="1">
                <a:solidFill>
                  <a:schemeClr val="tx1"/>
                </a:solidFill>
              </a:rPr>
              <a:t>nào</a:t>
            </a:r>
            <a:r>
              <a:rPr lang="en-US" sz="2000" dirty="0">
                <a:solidFill>
                  <a:schemeClr val="tx1"/>
                </a:solidFill>
              </a:rPr>
              <a:t> </a:t>
            </a:r>
            <a:r>
              <a:rPr lang="en-US" sz="2000" dirty="0" err="1">
                <a:solidFill>
                  <a:schemeClr val="tx1"/>
                </a:solidFill>
              </a:rPr>
              <a:t>đã</a:t>
            </a:r>
            <a:r>
              <a:rPr lang="en-US" sz="2000" dirty="0">
                <a:solidFill>
                  <a:schemeClr val="tx1"/>
                </a:solidFill>
              </a:rPr>
              <a:t> xen </a:t>
            </a:r>
            <a:r>
              <a:rPr lang="en-US" sz="2000" dirty="0" err="1">
                <a:solidFill>
                  <a:schemeClr val="tx1"/>
                </a:solidFill>
              </a:rPr>
              <a:t>phủ</a:t>
            </a:r>
            <a:r>
              <a:rPr lang="en-US" sz="2000" dirty="0">
                <a:solidFill>
                  <a:schemeClr val="tx1"/>
                </a:solidFill>
              </a:rPr>
              <a:t> </a:t>
            </a:r>
            <a:r>
              <a:rPr lang="en-US" sz="2000" dirty="0" err="1">
                <a:solidFill>
                  <a:schemeClr val="tx1"/>
                </a:solidFill>
              </a:rPr>
              <a:t>với</a:t>
            </a:r>
            <a:r>
              <a:rPr lang="en-US" sz="2000" dirty="0">
                <a:solidFill>
                  <a:schemeClr val="tx1"/>
                </a:solidFill>
              </a:rPr>
              <a:t> </a:t>
            </a:r>
            <a:r>
              <a:rPr lang="en-US" sz="2000" dirty="0" err="1">
                <a:solidFill>
                  <a:schemeClr val="tx1"/>
                </a:solidFill>
              </a:rPr>
              <a:t>nhau</a:t>
            </a:r>
            <a:r>
              <a:rPr lang="en-US" sz="2000" dirty="0">
                <a:solidFill>
                  <a:schemeClr val="tx1"/>
                </a:solidFill>
              </a:rPr>
              <a:t> </a:t>
            </a:r>
            <a:r>
              <a:rPr lang="en-US" sz="2000" dirty="0" err="1">
                <a:solidFill>
                  <a:schemeClr val="tx1"/>
                </a:solidFill>
              </a:rPr>
              <a:t>để</a:t>
            </a:r>
            <a:r>
              <a:rPr lang="en-US" sz="2000" dirty="0">
                <a:solidFill>
                  <a:schemeClr val="tx1"/>
                </a:solidFill>
              </a:rPr>
              <a:t> </a:t>
            </a:r>
            <a:r>
              <a:rPr lang="en-US" sz="2000" dirty="0" err="1">
                <a:solidFill>
                  <a:schemeClr val="tx1"/>
                </a:solidFill>
              </a:rPr>
              <a:t>tạo</a:t>
            </a:r>
            <a:r>
              <a:rPr lang="en-US" sz="2000" dirty="0">
                <a:solidFill>
                  <a:schemeClr val="tx1"/>
                </a:solidFill>
              </a:rPr>
              <a:t> </a:t>
            </a:r>
            <a:r>
              <a:rPr lang="en-US" sz="2000" dirty="0" err="1">
                <a:solidFill>
                  <a:schemeClr val="tx1"/>
                </a:solidFill>
              </a:rPr>
              <a:t>thành</a:t>
            </a:r>
            <a:r>
              <a:rPr lang="en-US" sz="2000" dirty="0">
                <a:solidFill>
                  <a:schemeClr val="tx1"/>
                </a:solidFill>
              </a:rPr>
              <a:t> </a:t>
            </a:r>
            <a:r>
              <a:rPr lang="en-US" sz="2000" dirty="0" err="1">
                <a:solidFill>
                  <a:schemeClr val="tx1"/>
                </a:solidFill>
              </a:rPr>
              <a:t>liên</a:t>
            </a:r>
            <a:r>
              <a:rPr lang="en-US" sz="2000" dirty="0">
                <a:solidFill>
                  <a:schemeClr val="tx1"/>
                </a:solidFill>
              </a:rPr>
              <a:t> </a:t>
            </a:r>
            <a:r>
              <a:rPr lang="en-US" sz="2000" dirty="0" err="1">
                <a:solidFill>
                  <a:schemeClr val="tx1"/>
                </a:solidFill>
              </a:rPr>
              <a:t>kết</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phân</a:t>
            </a:r>
            <a:r>
              <a:rPr lang="en-US" sz="2000" dirty="0">
                <a:solidFill>
                  <a:schemeClr val="tx1"/>
                </a:solidFill>
              </a:rPr>
              <a:t> </a:t>
            </a:r>
            <a:r>
              <a:rPr lang="en-US" sz="2000" dirty="0" err="1">
                <a:solidFill>
                  <a:schemeClr val="tx1"/>
                </a:solidFill>
              </a:rPr>
              <a:t>tử</a:t>
            </a:r>
            <a:r>
              <a:rPr lang="en-US" sz="2000" dirty="0">
                <a:solidFill>
                  <a:schemeClr val="tx1"/>
                </a:solidFill>
              </a:rPr>
              <a:t>?</a:t>
            </a:r>
            <a:endParaRPr sz="2000" dirty="0">
              <a:latin typeface="+mn-lt"/>
            </a:endParaRP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50876"/>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dirty="0">
                <a:solidFill>
                  <a:schemeClr val="accent1"/>
                </a:solidFill>
                <a:latin typeface="#9Slide07 Crocante" panose="02000000000000000000" pitchFamily="2" charset="0"/>
                <a:cs typeface="Arial"/>
                <a:sym typeface="Arial"/>
              </a:rPr>
              <a:t>Thảo Luận</a:t>
            </a:r>
            <a:endParaRPr sz="3600" b="0" dirty="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249091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36">
                                            <p:txEl>
                                              <p:pRg st="0" end="0"/>
                                            </p:txEl>
                                          </p:spTgt>
                                        </p:tgtEl>
                                        <p:attrNameLst>
                                          <p:attrName>style.visibility</p:attrName>
                                        </p:attrNameLst>
                                      </p:cBhvr>
                                      <p:to>
                                        <p:strVal val="visible"/>
                                      </p:to>
                                    </p:set>
                                    <p:animEffect transition="in" filter="wipe(down)">
                                      <p:cBhvr>
                                        <p:cTn id="17" dur="500"/>
                                        <p:tgtEl>
                                          <p:spTgt spid="2936">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936">
                                            <p:txEl>
                                              <p:pRg st="1" end="1"/>
                                            </p:txEl>
                                          </p:spTgt>
                                        </p:tgtEl>
                                        <p:attrNameLst>
                                          <p:attrName>style.visibility</p:attrName>
                                        </p:attrNameLst>
                                      </p:cBhvr>
                                      <p:to>
                                        <p:strVal val="visible"/>
                                      </p:to>
                                    </p:set>
                                    <p:animEffect transition="in" filter="wipe(down)">
                                      <p:cBhvr>
                                        <p:cTn id="20" dur="500"/>
                                        <p:tgtEl>
                                          <p:spTgt spid="2936">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36">
                                            <p:txEl>
                                              <p:pRg st="2" end="2"/>
                                            </p:txEl>
                                          </p:spTgt>
                                        </p:tgtEl>
                                        <p:attrNameLst>
                                          <p:attrName>style.visibility</p:attrName>
                                        </p:attrNameLst>
                                      </p:cBhvr>
                                      <p:to>
                                        <p:strVal val="visible"/>
                                      </p:to>
                                    </p:set>
                                    <p:animEffect transition="in" filter="wipe(down)">
                                      <p:cBhvr>
                                        <p:cTn id="23" dur="500"/>
                                        <p:tgtEl>
                                          <p:spTgt spid="2936">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36">
                                            <p:txEl>
                                              <p:pRg st="3" end="3"/>
                                            </p:txEl>
                                          </p:spTgt>
                                        </p:tgtEl>
                                        <p:attrNameLst>
                                          <p:attrName>style.visibility</p:attrName>
                                        </p:attrNameLst>
                                      </p:cBhvr>
                                      <p:to>
                                        <p:strVal val="visible"/>
                                      </p:to>
                                    </p:set>
                                    <p:animEffect transition="in" filter="wipe(down)">
                                      <p:cBhvr>
                                        <p:cTn id="26" dur="500"/>
                                        <p:tgtEl>
                                          <p:spTgt spid="2936">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36">
                                            <p:txEl>
                                              <p:pRg st="4" end="4"/>
                                            </p:txEl>
                                          </p:spTgt>
                                        </p:tgtEl>
                                        <p:attrNameLst>
                                          <p:attrName>style.visibility</p:attrName>
                                        </p:attrNameLst>
                                      </p:cBhvr>
                                      <p:to>
                                        <p:strVal val="visible"/>
                                      </p:to>
                                    </p:set>
                                    <p:animEffect transition="in" filter="wipe(down)">
                                      <p:cBhvr>
                                        <p:cTn id="29" dur="500"/>
                                        <p:tgtEl>
                                          <p:spTgt spid="29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82747"/>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sp>
        <p:nvSpPr>
          <p:cNvPr id="47" name="Rectangle: Rounded Corners 46">
            <a:extLst>
              <a:ext uri="{FF2B5EF4-FFF2-40B4-BE49-F238E27FC236}">
                <a16:creationId xmlns:a16="http://schemas.microsoft.com/office/drawing/2014/main" id="{0EBF0D05-8525-3071-D6D4-E2BB077BA587}"/>
              </a:ext>
            </a:extLst>
          </p:cNvPr>
          <p:cNvSpPr/>
          <p:nvPr/>
        </p:nvSpPr>
        <p:spPr>
          <a:xfrm>
            <a:off x="656044" y="1275838"/>
            <a:ext cx="7945695" cy="3751282"/>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648385" y="640511"/>
            <a:ext cx="6462218" cy="661552"/>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BÊN – LIÊN KẾT PI  Ủ</a:t>
            </a:r>
          </a:p>
        </p:txBody>
      </p:sp>
      <p:pic>
        <p:nvPicPr>
          <p:cNvPr id="14" name="Picture 13">
            <a:extLst>
              <a:ext uri="{FF2B5EF4-FFF2-40B4-BE49-F238E27FC236}">
                <a16:creationId xmlns:a16="http://schemas.microsoft.com/office/drawing/2014/main" id="{B9E44440-9D86-F075-FDA0-334D744509B2}"/>
              </a:ext>
            </a:extLst>
          </p:cNvPr>
          <p:cNvPicPr>
            <a:picLocks noChangeAspect="1"/>
          </p:cNvPicPr>
          <p:nvPr/>
        </p:nvPicPr>
        <p:blipFill rotWithShape="1">
          <a:blip r:embed="rId2"/>
          <a:srcRect l="1877" t="10899" r="51447" b="81536"/>
          <a:stretch/>
        </p:blipFill>
        <p:spPr>
          <a:xfrm>
            <a:off x="831051" y="1495333"/>
            <a:ext cx="4268278" cy="388928"/>
          </a:xfrm>
          <a:prstGeom prst="rect">
            <a:avLst/>
          </a:prstGeom>
        </p:spPr>
      </p:pic>
      <p:pic>
        <p:nvPicPr>
          <p:cNvPr id="16" name="Picture 15">
            <a:extLst>
              <a:ext uri="{FF2B5EF4-FFF2-40B4-BE49-F238E27FC236}">
                <a16:creationId xmlns:a16="http://schemas.microsoft.com/office/drawing/2014/main" id="{59F6792A-2FF1-04F3-8EE4-F2E606DE1C5D}"/>
              </a:ext>
            </a:extLst>
          </p:cNvPr>
          <p:cNvPicPr>
            <a:picLocks noChangeAspect="1"/>
          </p:cNvPicPr>
          <p:nvPr/>
        </p:nvPicPr>
        <p:blipFill rotWithShape="1">
          <a:blip r:embed="rId2"/>
          <a:srcRect l="50729" t="10539" r="35822" b="74825"/>
          <a:stretch/>
        </p:blipFill>
        <p:spPr>
          <a:xfrm>
            <a:off x="5099329" y="1341114"/>
            <a:ext cx="1081204" cy="661552"/>
          </a:xfrm>
          <a:prstGeom prst="rect">
            <a:avLst/>
          </a:prstGeom>
        </p:spPr>
      </p:pic>
      <p:pic>
        <p:nvPicPr>
          <p:cNvPr id="19" name="Picture 18">
            <a:extLst>
              <a:ext uri="{FF2B5EF4-FFF2-40B4-BE49-F238E27FC236}">
                <a16:creationId xmlns:a16="http://schemas.microsoft.com/office/drawing/2014/main" id="{3D94C2FB-0F41-348E-1921-06A982D8273D}"/>
              </a:ext>
            </a:extLst>
          </p:cNvPr>
          <p:cNvPicPr>
            <a:picLocks noChangeAspect="1"/>
          </p:cNvPicPr>
          <p:nvPr/>
        </p:nvPicPr>
        <p:blipFill rotWithShape="1">
          <a:blip r:embed="rId2"/>
          <a:srcRect l="3402" t="26922" r="90869" b="49180"/>
          <a:stretch/>
        </p:blipFill>
        <p:spPr>
          <a:xfrm>
            <a:off x="682190" y="2407045"/>
            <a:ext cx="523874" cy="1228726"/>
          </a:xfrm>
          <a:prstGeom prst="rect">
            <a:avLst/>
          </a:prstGeom>
        </p:spPr>
      </p:pic>
      <p:pic>
        <p:nvPicPr>
          <p:cNvPr id="20" name="Picture 19">
            <a:extLst>
              <a:ext uri="{FF2B5EF4-FFF2-40B4-BE49-F238E27FC236}">
                <a16:creationId xmlns:a16="http://schemas.microsoft.com/office/drawing/2014/main" id="{9B6E392A-D2A4-7FA6-125D-62F769F472B0}"/>
              </a:ext>
            </a:extLst>
          </p:cNvPr>
          <p:cNvPicPr>
            <a:picLocks noChangeAspect="1"/>
          </p:cNvPicPr>
          <p:nvPr/>
        </p:nvPicPr>
        <p:blipFill rotWithShape="1">
          <a:blip r:embed="rId2"/>
          <a:srcRect l="8425" t="17288" r="53028" b="49180"/>
          <a:stretch/>
        </p:blipFill>
        <p:spPr>
          <a:xfrm>
            <a:off x="1153230" y="2175215"/>
            <a:ext cx="2861139" cy="1399405"/>
          </a:xfrm>
          <a:prstGeom prst="rect">
            <a:avLst/>
          </a:prstGeom>
        </p:spPr>
      </p:pic>
      <p:sp>
        <p:nvSpPr>
          <p:cNvPr id="22" name="Speech Bubble: Rectangle 21">
            <a:extLst>
              <a:ext uri="{FF2B5EF4-FFF2-40B4-BE49-F238E27FC236}">
                <a16:creationId xmlns:a16="http://schemas.microsoft.com/office/drawing/2014/main" id="{9EB470BE-5187-C8DF-5F8E-6D9B30B609C8}"/>
              </a:ext>
            </a:extLst>
          </p:cNvPr>
          <p:cNvSpPr/>
          <p:nvPr/>
        </p:nvSpPr>
        <p:spPr>
          <a:xfrm>
            <a:off x="4029406" y="2357483"/>
            <a:ext cx="1229803" cy="364007"/>
          </a:xfrm>
          <a:prstGeom prst="wedgeRectCallout">
            <a:avLst>
              <a:gd name="adj1" fmla="val -115751"/>
              <a:gd name="adj2" fmla="val 114834"/>
            </a:avLst>
          </a:prstGeom>
          <a:solidFill>
            <a:srgbClr val="C2CE97"/>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Xen </a:t>
            </a:r>
            <a:r>
              <a:rPr lang="en-US" b="1" dirty="0" err="1">
                <a:solidFill>
                  <a:schemeClr val="tx1"/>
                </a:solidFill>
              </a:rPr>
              <a:t>phủ</a:t>
            </a:r>
            <a:r>
              <a:rPr lang="en-US" b="1" dirty="0">
                <a:solidFill>
                  <a:schemeClr val="tx1"/>
                </a:solidFill>
              </a:rPr>
              <a:t> p-p</a:t>
            </a:r>
          </a:p>
        </p:txBody>
      </p:sp>
      <p:sp>
        <p:nvSpPr>
          <p:cNvPr id="23" name="Speech Bubble: Rectangle 22">
            <a:extLst>
              <a:ext uri="{FF2B5EF4-FFF2-40B4-BE49-F238E27FC236}">
                <a16:creationId xmlns:a16="http://schemas.microsoft.com/office/drawing/2014/main" id="{5AF92889-9C34-3B6E-90BE-C124B2841864}"/>
              </a:ext>
            </a:extLst>
          </p:cNvPr>
          <p:cNvSpPr/>
          <p:nvPr/>
        </p:nvSpPr>
        <p:spPr>
          <a:xfrm>
            <a:off x="4089413" y="2863759"/>
            <a:ext cx="1229803" cy="364007"/>
          </a:xfrm>
          <a:prstGeom prst="wedgeRectCallout">
            <a:avLst>
              <a:gd name="adj1" fmla="val -90192"/>
              <a:gd name="adj2" fmla="val -10768"/>
            </a:avLst>
          </a:prstGeom>
          <a:solidFill>
            <a:srgbClr val="FED6B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Xen </a:t>
            </a:r>
            <a:r>
              <a:rPr lang="en-US" b="1" dirty="0" err="1">
                <a:solidFill>
                  <a:schemeClr val="tx1"/>
                </a:solidFill>
              </a:rPr>
              <a:t>phủ</a:t>
            </a:r>
            <a:r>
              <a:rPr lang="en-US" b="1" dirty="0">
                <a:solidFill>
                  <a:schemeClr val="tx1"/>
                </a:solidFill>
              </a:rPr>
              <a:t> p-p</a:t>
            </a:r>
          </a:p>
        </p:txBody>
      </p:sp>
      <p:pic>
        <p:nvPicPr>
          <p:cNvPr id="1026" name="Picture 2" descr="Quan sát Hình 10.8, hãy so sánh sự hình thành liên kết σ và liên kết π">
            <a:extLst>
              <a:ext uri="{FF2B5EF4-FFF2-40B4-BE49-F238E27FC236}">
                <a16:creationId xmlns:a16="http://schemas.microsoft.com/office/drawing/2014/main" id="{5E25B5D4-3050-9779-FED7-16C6057A4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 t="13444" r="75169" b="35801"/>
          <a:stretch/>
        </p:blipFill>
        <p:spPr bwMode="auto">
          <a:xfrm>
            <a:off x="1156786" y="3693296"/>
            <a:ext cx="1377010" cy="13219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Quan sát Hình 10.8, hãy so sánh sự hình thành liên kết σ và liên kết π">
            <a:extLst>
              <a:ext uri="{FF2B5EF4-FFF2-40B4-BE49-F238E27FC236}">
                <a16:creationId xmlns:a16="http://schemas.microsoft.com/office/drawing/2014/main" id="{D7332FB7-A096-4459-EC74-3AC4889C0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38" t="13404" r="48836" b="35841"/>
          <a:stretch/>
        </p:blipFill>
        <p:spPr bwMode="auto">
          <a:xfrm>
            <a:off x="2521078" y="3703721"/>
            <a:ext cx="1536717" cy="13219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69F999F-15A9-0836-BE60-4976AA008EAB}"/>
              </a:ext>
            </a:extLst>
          </p:cNvPr>
          <p:cNvSpPr txBox="1"/>
          <p:nvPr/>
        </p:nvSpPr>
        <p:spPr>
          <a:xfrm>
            <a:off x="1539024" y="3458865"/>
            <a:ext cx="541337" cy="360612"/>
          </a:xfrm>
          <a:prstGeom prst="rect">
            <a:avLst/>
          </a:prstGeom>
          <a:noFill/>
        </p:spPr>
        <p:txBody>
          <a:bodyPr wrap="square">
            <a:spAutoFit/>
          </a:bodyPr>
          <a:lstStyle/>
          <a:p>
            <a:pPr algn="r">
              <a:lnSpc>
                <a:spcPct val="120000"/>
              </a:lnSpc>
            </a:pPr>
            <a:r>
              <a:rPr lang="en-US" sz="1600" b="1" dirty="0">
                <a:solidFill>
                  <a:schemeClr val="tx1"/>
                </a:solidFill>
              </a:rPr>
              <a:t>2p</a:t>
            </a:r>
            <a:r>
              <a:rPr lang="en-US" sz="1600" b="1" baseline="-25000" dirty="0">
                <a:solidFill>
                  <a:schemeClr val="tx1"/>
                </a:solidFill>
              </a:rPr>
              <a:t>y</a:t>
            </a:r>
            <a:endParaRPr lang="en-US" sz="1600" b="1" dirty="0">
              <a:solidFill>
                <a:schemeClr val="tx1"/>
              </a:solidFill>
            </a:endParaRPr>
          </a:p>
        </p:txBody>
      </p:sp>
      <p:sp>
        <p:nvSpPr>
          <p:cNvPr id="27" name="TextBox 26">
            <a:extLst>
              <a:ext uri="{FF2B5EF4-FFF2-40B4-BE49-F238E27FC236}">
                <a16:creationId xmlns:a16="http://schemas.microsoft.com/office/drawing/2014/main" id="{2F9339CF-2EA4-918A-74DA-D53D1D6B424C}"/>
              </a:ext>
            </a:extLst>
          </p:cNvPr>
          <p:cNvSpPr txBox="1"/>
          <p:nvPr/>
        </p:nvSpPr>
        <p:spPr>
          <a:xfrm>
            <a:off x="1979741" y="4415909"/>
            <a:ext cx="541337" cy="360612"/>
          </a:xfrm>
          <a:prstGeom prst="rect">
            <a:avLst/>
          </a:prstGeom>
          <a:noFill/>
        </p:spPr>
        <p:txBody>
          <a:bodyPr wrap="square">
            <a:spAutoFit/>
          </a:bodyPr>
          <a:lstStyle/>
          <a:p>
            <a:pPr algn="r">
              <a:lnSpc>
                <a:spcPct val="120000"/>
              </a:lnSpc>
            </a:pPr>
            <a:r>
              <a:rPr lang="en-US" sz="1600" b="1" dirty="0">
                <a:solidFill>
                  <a:schemeClr val="tx1"/>
                </a:solidFill>
              </a:rPr>
              <a:t>2p</a:t>
            </a:r>
            <a:r>
              <a:rPr lang="en-US" sz="1600" b="1" baseline="-25000" dirty="0">
                <a:solidFill>
                  <a:schemeClr val="tx1"/>
                </a:solidFill>
              </a:rPr>
              <a:t>z</a:t>
            </a:r>
            <a:endParaRPr lang="en-US" sz="1600" b="1" dirty="0">
              <a:solidFill>
                <a:schemeClr val="tx1"/>
              </a:solidFill>
            </a:endParaRPr>
          </a:p>
        </p:txBody>
      </p:sp>
      <p:sp>
        <p:nvSpPr>
          <p:cNvPr id="29" name="TextBox 28">
            <a:extLst>
              <a:ext uri="{FF2B5EF4-FFF2-40B4-BE49-F238E27FC236}">
                <a16:creationId xmlns:a16="http://schemas.microsoft.com/office/drawing/2014/main" id="{9B4C850D-81B2-9F89-C695-4D0D17D72097}"/>
              </a:ext>
            </a:extLst>
          </p:cNvPr>
          <p:cNvSpPr txBox="1"/>
          <p:nvPr/>
        </p:nvSpPr>
        <p:spPr>
          <a:xfrm>
            <a:off x="2493200" y="4426334"/>
            <a:ext cx="541337" cy="360612"/>
          </a:xfrm>
          <a:prstGeom prst="rect">
            <a:avLst/>
          </a:prstGeom>
          <a:noFill/>
        </p:spPr>
        <p:txBody>
          <a:bodyPr wrap="square">
            <a:spAutoFit/>
          </a:bodyPr>
          <a:lstStyle/>
          <a:p>
            <a:pPr algn="r">
              <a:lnSpc>
                <a:spcPct val="120000"/>
              </a:lnSpc>
            </a:pPr>
            <a:r>
              <a:rPr lang="en-US" sz="1600" b="1" dirty="0">
                <a:solidFill>
                  <a:schemeClr val="tx1"/>
                </a:solidFill>
              </a:rPr>
              <a:t>2p</a:t>
            </a:r>
            <a:r>
              <a:rPr lang="en-US" sz="1600" b="1" baseline="-25000" dirty="0">
                <a:solidFill>
                  <a:schemeClr val="tx1"/>
                </a:solidFill>
              </a:rPr>
              <a:t>z</a:t>
            </a:r>
            <a:endParaRPr lang="en-US" sz="1600" b="1" dirty="0">
              <a:solidFill>
                <a:schemeClr val="tx1"/>
              </a:solidFill>
            </a:endParaRPr>
          </a:p>
        </p:txBody>
      </p:sp>
      <p:sp>
        <p:nvSpPr>
          <p:cNvPr id="30" name="TextBox 29">
            <a:extLst>
              <a:ext uri="{FF2B5EF4-FFF2-40B4-BE49-F238E27FC236}">
                <a16:creationId xmlns:a16="http://schemas.microsoft.com/office/drawing/2014/main" id="{6C07DB5D-1764-969A-897C-06DC1F22B0C3}"/>
              </a:ext>
            </a:extLst>
          </p:cNvPr>
          <p:cNvSpPr txBox="1"/>
          <p:nvPr/>
        </p:nvSpPr>
        <p:spPr>
          <a:xfrm>
            <a:off x="3084583" y="3443549"/>
            <a:ext cx="541337" cy="360612"/>
          </a:xfrm>
          <a:prstGeom prst="rect">
            <a:avLst/>
          </a:prstGeom>
          <a:noFill/>
        </p:spPr>
        <p:txBody>
          <a:bodyPr wrap="square">
            <a:spAutoFit/>
          </a:bodyPr>
          <a:lstStyle/>
          <a:p>
            <a:pPr algn="r">
              <a:lnSpc>
                <a:spcPct val="120000"/>
              </a:lnSpc>
            </a:pPr>
            <a:r>
              <a:rPr lang="en-US" sz="1600" b="1" dirty="0">
                <a:solidFill>
                  <a:schemeClr val="tx1"/>
                </a:solidFill>
              </a:rPr>
              <a:t>2p</a:t>
            </a:r>
            <a:r>
              <a:rPr lang="en-US" sz="1600" b="1" baseline="-25000" dirty="0">
                <a:solidFill>
                  <a:schemeClr val="tx1"/>
                </a:solidFill>
              </a:rPr>
              <a:t>y</a:t>
            </a:r>
            <a:endParaRPr lang="en-US" sz="1600" b="1" dirty="0">
              <a:solidFill>
                <a:schemeClr val="tx1"/>
              </a:solidFill>
            </a:endParaRPr>
          </a:p>
        </p:txBody>
      </p:sp>
      <p:sp>
        <p:nvSpPr>
          <p:cNvPr id="31" name="Rectangle 30">
            <a:extLst>
              <a:ext uri="{FF2B5EF4-FFF2-40B4-BE49-F238E27FC236}">
                <a16:creationId xmlns:a16="http://schemas.microsoft.com/office/drawing/2014/main" id="{D8A8CC7F-C4D3-9ACA-D713-99F60897882D}"/>
              </a:ext>
            </a:extLst>
          </p:cNvPr>
          <p:cNvSpPr/>
          <p:nvPr/>
        </p:nvSpPr>
        <p:spPr>
          <a:xfrm>
            <a:off x="7178531" y="3332340"/>
            <a:ext cx="268024" cy="242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05C8296D-0586-CA20-B9FF-E96353BE0BCC}"/>
              </a:ext>
            </a:extLst>
          </p:cNvPr>
          <p:cNvGrpSpPr/>
          <p:nvPr/>
        </p:nvGrpSpPr>
        <p:grpSpPr>
          <a:xfrm>
            <a:off x="4161556" y="3690143"/>
            <a:ext cx="2781557" cy="1221451"/>
            <a:chOff x="4161556" y="3690143"/>
            <a:chExt cx="2781557" cy="1221451"/>
          </a:xfrm>
        </p:grpSpPr>
        <p:pic>
          <p:nvPicPr>
            <p:cNvPr id="25" name="Picture 2" descr="Quan sát Hình 10.8, hãy so sánh sự hình thành liên kết σ và liên kết π">
              <a:extLst>
                <a:ext uri="{FF2B5EF4-FFF2-40B4-BE49-F238E27FC236}">
                  <a16:creationId xmlns:a16="http://schemas.microsoft.com/office/drawing/2014/main" id="{3F927E40-91D0-A161-F521-2E796658F4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67" t="12309" b="40794"/>
            <a:stretch/>
          </p:blipFill>
          <p:spPr bwMode="auto">
            <a:xfrm>
              <a:off x="4161556" y="3690144"/>
              <a:ext cx="2781557" cy="122145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44649A9-7715-4B89-525F-0BBC4FB66C22}"/>
                </a:ext>
              </a:extLst>
            </p:cNvPr>
            <p:cNvSpPr/>
            <p:nvPr/>
          </p:nvSpPr>
          <p:spPr>
            <a:xfrm>
              <a:off x="5591069" y="3690143"/>
              <a:ext cx="265172" cy="177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AA7849F-19ED-9860-DB14-4582BC3540A2}"/>
                </a:ext>
              </a:extLst>
            </p:cNvPr>
            <p:cNvSpPr/>
            <p:nvPr/>
          </p:nvSpPr>
          <p:spPr>
            <a:xfrm>
              <a:off x="5591069" y="4500563"/>
              <a:ext cx="265172" cy="8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1C223495-4A91-16F9-F1C1-316FB9F4CA42}"/>
              </a:ext>
            </a:extLst>
          </p:cNvPr>
          <p:cNvCxnSpPr>
            <a:cxnSpLocks/>
          </p:cNvCxnSpPr>
          <p:nvPr/>
        </p:nvCxnSpPr>
        <p:spPr>
          <a:xfrm>
            <a:off x="4596015" y="4329861"/>
            <a:ext cx="2155659" cy="0"/>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Speech Bubble: Rectangle 41">
            <a:extLst>
              <a:ext uri="{FF2B5EF4-FFF2-40B4-BE49-F238E27FC236}">
                <a16:creationId xmlns:a16="http://schemas.microsoft.com/office/drawing/2014/main" id="{84E1E4E5-63ED-B3D8-7EB6-53E9F6BF1E3E}"/>
              </a:ext>
            </a:extLst>
          </p:cNvPr>
          <p:cNvSpPr/>
          <p:nvPr/>
        </p:nvSpPr>
        <p:spPr>
          <a:xfrm>
            <a:off x="6989444" y="4426335"/>
            <a:ext cx="1229803" cy="437750"/>
          </a:xfrm>
          <a:prstGeom prst="wedgeRectCallout">
            <a:avLst>
              <a:gd name="adj1" fmla="val -159358"/>
              <a:gd name="adj2" fmla="val -70601"/>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b="1" dirty="0">
                <a:solidFill>
                  <a:schemeClr val="tx1"/>
                </a:solidFill>
              </a:rPr>
              <a:t>Xen </a:t>
            </a:r>
            <a:r>
              <a:rPr lang="en-US" b="1" dirty="0" err="1">
                <a:solidFill>
                  <a:schemeClr val="tx1"/>
                </a:solidFill>
              </a:rPr>
              <a:t>phủ</a:t>
            </a:r>
            <a:r>
              <a:rPr lang="en-US" b="1" dirty="0">
                <a:solidFill>
                  <a:schemeClr val="tx1"/>
                </a:solidFill>
              </a:rPr>
              <a:t> </a:t>
            </a:r>
            <a:r>
              <a:rPr lang="en-US" b="1" dirty="0" err="1">
                <a:solidFill>
                  <a:schemeClr val="tx1"/>
                </a:solidFill>
              </a:rPr>
              <a:t>trục</a:t>
            </a:r>
            <a:r>
              <a:rPr lang="en-US" b="1" dirty="0">
                <a:solidFill>
                  <a:schemeClr val="tx1"/>
                </a:solidFill>
              </a:rPr>
              <a:t> p - p</a:t>
            </a:r>
          </a:p>
        </p:txBody>
      </p:sp>
      <p:sp>
        <p:nvSpPr>
          <p:cNvPr id="43" name="Speech Bubble: Rectangle 42">
            <a:extLst>
              <a:ext uri="{FF2B5EF4-FFF2-40B4-BE49-F238E27FC236}">
                <a16:creationId xmlns:a16="http://schemas.microsoft.com/office/drawing/2014/main" id="{316BB93F-773B-8057-9938-5D2B8E97373E}"/>
              </a:ext>
            </a:extLst>
          </p:cNvPr>
          <p:cNvSpPr/>
          <p:nvPr/>
        </p:nvSpPr>
        <p:spPr>
          <a:xfrm>
            <a:off x="6927682" y="3778902"/>
            <a:ext cx="1229803" cy="437750"/>
          </a:xfrm>
          <a:prstGeom prst="wedgeRectCallout">
            <a:avLst>
              <a:gd name="adj1" fmla="val -148119"/>
              <a:gd name="adj2" fmla="val -5020"/>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b="1" dirty="0">
                <a:solidFill>
                  <a:srgbClr val="C00000"/>
                </a:solidFill>
              </a:rPr>
              <a:t>Xen </a:t>
            </a:r>
            <a:r>
              <a:rPr lang="en-US" b="1" dirty="0" err="1">
                <a:solidFill>
                  <a:srgbClr val="C00000"/>
                </a:solidFill>
              </a:rPr>
              <a:t>phủ</a:t>
            </a:r>
            <a:r>
              <a:rPr lang="en-US" b="1" dirty="0">
                <a:solidFill>
                  <a:srgbClr val="C00000"/>
                </a:solidFill>
              </a:rPr>
              <a:t> </a:t>
            </a:r>
            <a:r>
              <a:rPr lang="en-US" b="1" dirty="0" err="1">
                <a:solidFill>
                  <a:srgbClr val="C00000"/>
                </a:solidFill>
              </a:rPr>
              <a:t>bên</a:t>
            </a:r>
            <a:r>
              <a:rPr lang="en-US" b="1" dirty="0">
                <a:solidFill>
                  <a:srgbClr val="C00000"/>
                </a:solidFill>
              </a:rPr>
              <a:t> p - p</a:t>
            </a:r>
          </a:p>
        </p:txBody>
      </p:sp>
      <p:sp>
        <p:nvSpPr>
          <p:cNvPr id="44" name="TextBox 43">
            <a:extLst>
              <a:ext uri="{FF2B5EF4-FFF2-40B4-BE49-F238E27FC236}">
                <a16:creationId xmlns:a16="http://schemas.microsoft.com/office/drawing/2014/main" id="{C2845B7B-1811-0C71-CE90-D6F43F01A825}"/>
              </a:ext>
            </a:extLst>
          </p:cNvPr>
          <p:cNvSpPr txBox="1"/>
          <p:nvPr/>
        </p:nvSpPr>
        <p:spPr>
          <a:xfrm>
            <a:off x="4963187" y="1567719"/>
            <a:ext cx="3576973" cy="951543"/>
          </a:xfrm>
          <a:prstGeom prst="rect">
            <a:avLst/>
          </a:prstGeom>
          <a:noFill/>
        </p:spPr>
        <p:txBody>
          <a:bodyPr wrap="square">
            <a:spAutoFit/>
          </a:bodyPr>
          <a:lstStyle/>
          <a:p>
            <a:pPr algn="r">
              <a:lnSpc>
                <a:spcPct val="120000"/>
              </a:lnSpc>
            </a:pPr>
            <a:r>
              <a:rPr lang="en-US" sz="1600" b="1" dirty="0">
                <a:solidFill>
                  <a:srgbClr val="FC1E53"/>
                </a:solidFill>
              </a:rPr>
              <a:t>XEN PHỦ BÊN: </a:t>
            </a:r>
          </a:p>
          <a:p>
            <a:pPr algn="r">
              <a:lnSpc>
                <a:spcPct val="120000"/>
              </a:lnSpc>
            </a:pPr>
            <a:r>
              <a:rPr lang="en-US" sz="1600" b="1" dirty="0" err="1">
                <a:solidFill>
                  <a:srgbClr val="333399"/>
                </a:solidFill>
              </a:rPr>
              <a:t>Vùng</a:t>
            </a:r>
            <a:r>
              <a:rPr lang="en-US" sz="1600" b="1" dirty="0">
                <a:solidFill>
                  <a:srgbClr val="333399"/>
                </a:solidFill>
              </a:rPr>
              <a:t> xen </a:t>
            </a:r>
            <a:r>
              <a:rPr lang="en-US" sz="1600" b="1" dirty="0" err="1">
                <a:solidFill>
                  <a:srgbClr val="333399"/>
                </a:solidFill>
              </a:rPr>
              <a:t>phủ</a:t>
            </a:r>
            <a:r>
              <a:rPr lang="en-US" sz="1600" b="1" dirty="0">
                <a:solidFill>
                  <a:srgbClr val="333399"/>
                </a:solidFill>
              </a:rPr>
              <a:t> </a:t>
            </a:r>
            <a:r>
              <a:rPr lang="en-US" sz="1600" b="1" dirty="0" err="1">
                <a:solidFill>
                  <a:srgbClr val="333399"/>
                </a:solidFill>
              </a:rPr>
              <a:t>nằm</a:t>
            </a:r>
            <a:r>
              <a:rPr lang="en-US" sz="1600" b="1" dirty="0">
                <a:solidFill>
                  <a:srgbClr val="333399"/>
                </a:solidFill>
              </a:rPr>
              <a:t> 2 </a:t>
            </a:r>
            <a:r>
              <a:rPr lang="en-US" sz="1600" b="1" dirty="0" err="1">
                <a:solidFill>
                  <a:srgbClr val="333399"/>
                </a:solidFill>
              </a:rPr>
              <a:t>bên</a:t>
            </a:r>
            <a:r>
              <a:rPr lang="en-US" sz="1600" b="1" dirty="0">
                <a:solidFill>
                  <a:srgbClr val="333399"/>
                </a:solidFill>
              </a:rPr>
              <a:t> </a:t>
            </a:r>
          </a:p>
          <a:p>
            <a:pPr algn="r">
              <a:lnSpc>
                <a:spcPct val="120000"/>
              </a:lnSpc>
            </a:pPr>
            <a:r>
              <a:rPr lang="en-US" sz="1600" b="1" dirty="0" err="1">
                <a:solidFill>
                  <a:srgbClr val="333399"/>
                </a:solidFill>
              </a:rPr>
              <a:t>đường</a:t>
            </a:r>
            <a:r>
              <a:rPr lang="en-US" sz="1600" b="1" dirty="0">
                <a:solidFill>
                  <a:srgbClr val="333399"/>
                </a:solidFill>
              </a:rPr>
              <a:t> </a:t>
            </a:r>
            <a:r>
              <a:rPr lang="en-US" sz="1600" b="1" dirty="0" err="1">
                <a:solidFill>
                  <a:srgbClr val="333399"/>
                </a:solidFill>
              </a:rPr>
              <a:t>nối</a:t>
            </a:r>
            <a:r>
              <a:rPr lang="en-US" sz="1600" b="1" dirty="0">
                <a:solidFill>
                  <a:srgbClr val="333399"/>
                </a:solidFill>
              </a:rPr>
              <a:t> </a:t>
            </a:r>
            <a:r>
              <a:rPr lang="en-US" sz="1600" b="1" dirty="0" err="1">
                <a:solidFill>
                  <a:srgbClr val="333399"/>
                </a:solidFill>
              </a:rPr>
              <a:t>tâm</a:t>
            </a:r>
            <a:r>
              <a:rPr lang="en-US" sz="1600" b="1" dirty="0">
                <a:solidFill>
                  <a:srgbClr val="333399"/>
                </a:solidFill>
              </a:rPr>
              <a:t> </a:t>
            </a:r>
            <a:r>
              <a:rPr lang="en-US" sz="1600" b="1" dirty="0" err="1">
                <a:solidFill>
                  <a:srgbClr val="333399"/>
                </a:solidFill>
              </a:rPr>
              <a:t>của</a:t>
            </a:r>
            <a:r>
              <a:rPr lang="en-US" sz="1600" b="1" dirty="0">
                <a:solidFill>
                  <a:srgbClr val="333399"/>
                </a:solidFill>
              </a:rPr>
              <a:t> 2 </a:t>
            </a:r>
            <a:r>
              <a:rPr lang="en-US" sz="1600" b="1" dirty="0" err="1">
                <a:solidFill>
                  <a:srgbClr val="333399"/>
                </a:solidFill>
              </a:rPr>
              <a:t>nguyên</a:t>
            </a:r>
            <a:r>
              <a:rPr lang="en-US" sz="1600" b="1" dirty="0">
                <a:solidFill>
                  <a:srgbClr val="333399"/>
                </a:solidFill>
              </a:rPr>
              <a:t> </a:t>
            </a:r>
            <a:r>
              <a:rPr lang="en-US" sz="1600" b="1" dirty="0" err="1">
                <a:solidFill>
                  <a:srgbClr val="333399"/>
                </a:solidFill>
              </a:rPr>
              <a:t>tử</a:t>
            </a:r>
            <a:endParaRPr lang="en-US" sz="1600" b="1" dirty="0">
              <a:solidFill>
                <a:srgbClr val="FC1E53"/>
              </a:solidFill>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38AB7B4-E056-3375-7F66-8D2DA1865BC3}"/>
                  </a:ext>
                </a:extLst>
              </p:cNvPr>
              <p:cNvSpPr txBox="1"/>
              <p:nvPr/>
            </p:nvSpPr>
            <p:spPr>
              <a:xfrm>
                <a:off x="5375278" y="2552565"/>
                <a:ext cx="3058705" cy="1018677"/>
              </a:xfrm>
              <a:prstGeom prst="rect">
                <a:avLst/>
              </a:prstGeom>
              <a:noFill/>
            </p:spPr>
            <p:txBody>
              <a:bodyPr wrap="square">
                <a:spAutoFit/>
              </a:bodyPr>
              <a:lstStyle/>
              <a:p>
                <a:pPr algn="r">
                  <a:lnSpc>
                    <a:spcPct val="120000"/>
                  </a:lnSpc>
                </a:pPr>
                <a:r>
                  <a:rPr lang="en-US" sz="1600" b="1" dirty="0">
                    <a:solidFill>
                      <a:srgbClr val="FC1E53"/>
                    </a:solidFill>
                  </a:rPr>
                  <a:t>XEN PHỦ BÊN</a:t>
                </a:r>
              </a:p>
              <a:p>
                <a:pPr algn="r">
                  <a:lnSpc>
                    <a:spcPct val="120000"/>
                  </a:lnSpc>
                </a:pPr>
                <a:r>
                  <a:rPr lang="en-US" sz="1600" b="1" dirty="0" err="1">
                    <a:solidFill>
                      <a:srgbClr val="333399"/>
                    </a:solidFill>
                  </a:rPr>
                  <a:t>có</a:t>
                </a:r>
                <a:r>
                  <a:rPr lang="en-US" sz="1600" b="1" dirty="0">
                    <a:solidFill>
                      <a:srgbClr val="333399"/>
                    </a:solidFill>
                  </a:rPr>
                  <a:t> </a:t>
                </a:r>
                <a:r>
                  <a:rPr lang="en-US" sz="1600" b="1" dirty="0" err="1">
                    <a:solidFill>
                      <a:srgbClr val="333399"/>
                    </a:solidFill>
                  </a:rPr>
                  <a:t>mật</a:t>
                </a:r>
                <a:r>
                  <a:rPr lang="en-US" sz="1600" b="1" dirty="0">
                    <a:solidFill>
                      <a:srgbClr val="333399"/>
                    </a:solidFill>
                  </a:rPr>
                  <a:t> </a:t>
                </a:r>
                <a:r>
                  <a:rPr lang="en-US" sz="1600" b="1" dirty="0" err="1">
                    <a:solidFill>
                      <a:srgbClr val="333399"/>
                    </a:solidFill>
                  </a:rPr>
                  <a:t>độ</a:t>
                </a:r>
                <a:r>
                  <a:rPr lang="en-US" sz="1600" b="1" dirty="0">
                    <a:solidFill>
                      <a:srgbClr val="333399"/>
                    </a:solidFill>
                  </a:rPr>
                  <a:t> xen </a:t>
                </a:r>
                <a:r>
                  <a:rPr lang="en-US" sz="1600" b="1" dirty="0" err="1">
                    <a:solidFill>
                      <a:srgbClr val="333399"/>
                    </a:solidFill>
                  </a:rPr>
                  <a:t>phủ</a:t>
                </a:r>
                <a:r>
                  <a:rPr lang="en-US" sz="1600" b="1" dirty="0">
                    <a:solidFill>
                      <a:srgbClr val="333399"/>
                    </a:solidFill>
                  </a:rPr>
                  <a:t> </a:t>
                </a:r>
                <a:r>
                  <a:rPr lang="en-US" sz="1600" b="1" dirty="0" err="1">
                    <a:solidFill>
                      <a:srgbClr val="333399"/>
                    </a:solidFill>
                  </a:rPr>
                  <a:t>nhỏ</a:t>
                </a:r>
                <a:r>
                  <a:rPr lang="en-US" sz="1600" b="1" dirty="0">
                    <a:solidFill>
                      <a:srgbClr val="333399"/>
                    </a:solidFill>
                  </a:rPr>
                  <a:t>, </a:t>
                </a:r>
              </a:p>
              <a:p>
                <a:pPr algn="r">
                  <a:lnSpc>
                    <a:spcPct val="120000"/>
                  </a:lnSpc>
                </a:pPr>
                <a:r>
                  <a:rPr lang="en-US" sz="1600" b="1" dirty="0" err="1">
                    <a:solidFill>
                      <a:srgbClr val="333399"/>
                    </a:solidFill>
                  </a:rPr>
                  <a:t>tạo</a:t>
                </a:r>
                <a:r>
                  <a:rPr lang="en-US" sz="1600" b="1" dirty="0">
                    <a:solidFill>
                      <a:srgbClr val="333399"/>
                    </a:solidFill>
                  </a:rPr>
                  <a:t> </a:t>
                </a:r>
                <a:r>
                  <a:rPr lang="en-US" sz="1600" b="1" dirty="0" err="1">
                    <a:solidFill>
                      <a:srgbClr val="333399"/>
                    </a:solidFill>
                  </a:rPr>
                  <a:t>liên</a:t>
                </a:r>
                <a:r>
                  <a:rPr lang="en-US" sz="1600" b="1" dirty="0">
                    <a:solidFill>
                      <a:srgbClr val="333399"/>
                    </a:solidFill>
                  </a:rPr>
                  <a:t> </a:t>
                </a:r>
                <a:r>
                  <a:rPr lang="en-US" sz="1600" b="1" dirty="0" err="1">
                    <a:solidFill>
                      <a:srgbClr val="333399"/>
                    </a:solidFill>
                  </a:rPr>
                  <a:t>kết</a:t>
                </a:r>
                <a:r>
                  <a:rPr lang="en-US" sz="1600" b="1" dirty="0">
                    <a:solidFill>
                      <a:srgbClr val="333399"/>
                    </a:solidFill>
                  </a:rPr>
                  <a:t> </a:t>
                </a:r>
                <a:r>
                  <a:rPr lang="en-US" sz="2000" b="1" dirty="0">
                    <a:solidFill>
                      <a:schemeClr val="accent6">
                        <a:lumMod val="75000"/>
                      </a:schemeClr>
                    </a:solidFill>
                  </a:rPr>
                  <a:t>pi (</a:t>
                </a:r>
                <a14:m>
                  <m:oMath xmlns:m="http://schemas.openxmlformats.org/officeDocument/2006/math">
                    <m:r>
                      <a:rPr lang="en-US" sz="2000" b="1" i="1" smtClean="0">
                        <a:solidFill>
                          <a:schemeClr val="accent6">
                            <a:lumMod val="75000"/>
                          </a:schemeClr>
                        </a:solidFill>
                        <a:latin typeface="Cambria Math" panose="02040503050406030204" pitchFamily="18" charset="0"/>
                        <a:ea typeface="Cambria Math" panose="02040503050406030204" pitchFamily="18" charset="0"/>
                      </a:rPr>
                      <m:t>𝝅</m:t>
                    </m:r>
                  </m:oMath>
                </a14:m>
                <a:r>
                  <a:rPr lang="en-US" sz="2000" b="1" dirty="0">
                    <a:solidFill>
                      <a:schemeClr val="accent6">
                        <a:lumMod val="75000"/>
                      </a:schemeClr>
                    </a:solidFill>
                  </a:rPr>
                  <a:t>) </a:t>
                </a:r>
                <a:r>
                  <a:rPr lang="en-US" sz="2000" b="1" dirty="0" err="1">
                    <a:solidFill>
                      <a:schemeClr val="accent6">
                        <a:lumMod val="75000"/>
                      </a:schemeClr>
                    </a:solidFill>
                  </a:rPr>
                  <a:t>kém</a:t>
                </a:r>
                <a:r>
                  <a:rPr lang="en-US" sz="2000" b="1" dirty="0">
                    <a:solidFill>
                      <a:schemeClr val="accent6">
                        <a:lumMod val="75000"/>
                      </a:schemeClr>
                    </a:solidFill>
                  </a:rPr>
                  <a:t> </a:t>
                </a:r>
                <a:r>
                  <a:rPr lang="en-US" sz="2000" b="1" dirty="0" err="1">
                    <a:solidFill>
                      <a:schemeClr val="accent6">
                        <a:lumMod val="75000"/>
                      </a:schemeClr>
                    </a:solidFill>
                  </a:rPr>
                  <a:t>bền</a:t>
                </a:r>
                <a:endParaRPr lang="en-US" sz="2000" b="1" dirty="0">
                  <a:solidFill>
                    <a:schemeClr val="accent6">
                      <a:lumMod val="75000"/>
                    </a:schemeClr>
                  </a:solidFill>
                </a:endParaRPr>
              </a:p>
            </p:txBody>
          </p:sp>
        </mc:Choice>
        <mc:Fallback xmlns="">
          <p:sp>
            <p:nvSpPr>
              <p:cNvPr id="45" name="TextBox 44">
                <a:extLst>
                  <a:ext uri="{FF2B5EF4-FFF2-40B4-BE49-F238E27FC236}">
                    <a16:creationId xmlns:a16="http://schemas.microsoft.com/office/drawing/2014/main" id="{B38AB7B4-E056-3375-7F66-8D2DA1865BC3}"/>
                  </a:ext>
                </a:extLst>
              </p:cNvPr>
              <p:cNvSpPr txBox="1">
                <a:spLocks noRot="1" noChangeAspect="1" noMove="1" noResize="1" noEditPoints="1" noAdjustHandles="1" noChangeArrowheads="1" noChangeShapeType="1" noTextEdit="1"/>
              </p:cNvSpPr>
              <p:nvPr/>
            </p:nvSpPr>
            <p:spPr>
              <a:xfrm>
                <a:off x="5375278" y="2552565"/>
                <a:ext cx="3058705" cy="1018677"/>
              </a:xfrm>
              <a:prstGeom prst="rect">
                <a:avLst/>
              </a:prstGeom>
              <a:blipFill>
                <a:blip r:embed="rId4"/>
                <a:stretch>
                  <a:fillRect l="-797" r="-3187" b="-10180"/>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6C342113-592C-AF07-50AB-D3ADAEEEC22D}"/>
              </a:ext>
            </a:extLst>
          </p:cNvPr>
          <p:cNvPicPr>
            <a:picLocks noChangeAspect="1"/>
          </p:cNvPicPr>
          <p:nvPr/>
        </p:nvPicPr>
        <p:blipFill>
          <a:blip r:embed="rId5"/>
          <a:srcRect l="45" r="45"/>
          <a:stretch/>
        </p:blipFill>
        <p:spPr>
          <a:xfrm>
            <a:off x="6520277" y="437219"/>
            <a:ext cx="1584531" cy="885342"/>
          </a:xfrm>
          <a:prstGeom prst="rect">
            <a:avLst/>
          </a:prstGeom>
        </p:spPr>
      </p:pic>
    </p:spTree>
    <p:extLst>
      <p:ext uri="{BB962C8B-B14F-4D97-AF65-F5344CB8AC3E}">
        <p14:creationId xmlns:p14="http://schemas.microsoft.com/office/powerpoint/2010/main" val="359289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1000"/>
                                        <p:tgtEl>
                                          <p:spTgt spid="1026"/>
                                        </p:tgtEl>
                                      </p:cBhvr>
                                    </p:animEffect>
                                    <p:anim calcmode="lin" valueType="num">
                                      <p:cBhvr>
                                        <p:cTn id="62" dur="1000" fill="hold"/>
                                        <p:tgtEl>
                                          <p:spTgt spid="1026"/>
                                        </p:tgtEl>
                                        <p:attrNameLst>
                                          <p:attrName>ppt_x</p:attrName>
                                        </p:attrNameLst>
                                      </p:cBhvr>
                                      <p:tavLst>
                                        <p:tav tm="0">
                                          <p:val>
                                            <p:strVal val="#ppt_x"/>
                                          </p:val>
                                        </p:tav>
                                        <p:tav tm="100000">
                                          <p:val>
                                            <p:strVal val="#ppt_x"/>
                                          </p:val>
                                        </p:tav>
                                      </p:tavLst>
                                    </p:anim>
                                    <p:anim calcmode="lin" valueType="num">
                                      <p:cBhvr>
                                        <p:cTn id="63" dur="1000" fill="hold"/>
                                        <p:tgtEl>
                                          <p:spTgt spid="102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1000"/>
                                        <p:tgtEl>
                                          <p:spTgt spid="30"/>
                                        </p:tgtEl>
                                      </p:cBhvr>
                                    </p:animEffect>
                                    <p:anim calcmode="lin" valueType="num">
                                      <p:cBhvr>
                                        <p:cTn id="89" dur="1000" fill="hold"/>
                                        <p:tgtEl>
                                          <p:spTgt spid="30"/>
                                        </p:tgtEl>
                                        <p:attrNameLst>
                                          <p:attrName>ppt_x</p:attrName>
                                        </p:attrNameLst>
                                      </p:cBhvr>
                                      <p:tavLst>
                                        <p:tav tm="0">
                                          <p:val>
                                            <p:strVal val="#ppt_x"/>
                                          </p:val>
                                        </p:tav>
                                        <p:tav tm="100000">
                                          <p:val>
                                            <p:strVal val="#ppt_x"/>
                                          </p:val>
                                        </p:tav>
                                      </p:tavLst>
                                    </p:anim>
                                    <p:anim calcmode="lin" valueType="num">
                                      <p:cBhvr>
                                        <p:cTn id="9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anim calcmode="lin" valueType="num">
                                      <p:cBhvr>
                                        <p:cTn id="96" dur="1000" fill="hold"/>
                                        <p:tgtEl>
                                          <p:spTgt spid="34"/>
                                        </p:tgtEl>
                                        <p:attrNameLst>
                                          <p:attrName>ppt_x</p:attrName>
                                        </p:attrNameLst>
                                      </p:cBhvr>
                                      <p:tavLst>
                                        <p:tav tm="0">
                                          <p:val>
                                            <p:strVal val="#ppt_x"/>
                                          </p:val>
                                        </p:tav>
                                        <p:tav tm="100000">
                                          <p:val>
                                            <p:strVal val="#ppt_x"/>
                                          </p:val>
                                        </p:tav>
                                      </p:tavLst>
                                    </p:anim>
                                    <p:anim calcmode="lin" valueType="num">
                                      <p:cBhvr>
                                        <p:cTn id="9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down)">
                                      <p:cBhvr>
                                        <p:cTn id="102" dur="500"/>
                                        <p:tgtEl>
                                          <p:spTgt spid="36"/>
                                        </p:tgtEl>
                                      </p:cBhvr>
                                    </p:animEffect>
                                  </p:childTnLst>
                                </p:cTn>
                              </p:par>
                              <p:par>
                                <p:cTn id="103" presetID="6" presetClass="emph" presetSubtype="0" repeatCount="indefinite" fill="hold" nodeType="withEffect">
                                  <p:stCondLst>
                                    <p:cond delay="0"/>
                                  </p:stCondLst>
                                  <p:childTnLst>
                                    <p:animScale>
                                      <p:cBhvr>
                                        <p:cTn id="104" dur="1000" fill="hold"/>
                                        <p:tgtEl>
                                          <p:spTgt spid="36"/>
                                        </p:tgtEl>
                                      </p:cBhvr>
                                      <p:by x="150000" y="150000"/>
                                    </p:animScale>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1000"/>
                                        <p:tgtEl>
                                          <p:spTgt spid="42"/>
                                        </p:tgtEl>
                                      </p:cBhvr>
                                    </p:animEffect>
                                    <p:anim calcmode="lin" valueType="num">
                                      <p:cBhvr>
                                        <p:cTn id="110" dur="1000" fill="hold"/>
                                        <p:tgtEl>
                                          <p:spTgt spid="42"/>
                                        </p:tgtEl>
                                        <p:attrNameLst>
                                          <p:attrName>ppt_x</p:attrName>
                                        </p:attrNameLst>
                                      </p:cBhvr>
                                      <p:tavLst>
                                        <p:tav tm="0">
                                          <p:val>
                                            <p:strVal val="#ppt_x"/>
                                          </p:val>
                                        </p:tav>
                                        <p:tav tm="100000">
                                          <p:val>
                                            <p:strVal val="#ppt_x"/>
                                          </p:val>
                                        </p:tav>
                                      </p:tavLst>
                                    </p:anim>
                                    <p:anim calcmode="lin" valueType="num">
                                      <p:cBhvr>
                                        <p:cTn id="11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1000"/>
                                        <p:tgtEl>
                                          <p:spTgt spid="43"/>
                                        </p:tgtEl>
                                      </p:cBhvr>
                                    </p:animEffect>
                                    <p:anim calcmode="lin" valueType="num">
                                      <p:cBhvr>
                                        <p:cTn id="117" dur="1000" fill="hold"/>
                                        <p:tgtEl>
                                          <p:spTgt spid="43"/>
                                        </p:tgtEl>
                                        <p:attrNameLst>
                                          <p:attrName>ppt_x</p:attrName>
                                        </p:attrNameLst>
                                      </p:cBhvr>
                                      <p:tavLst>
                                        <p:tav tm="0">
                                          <p:val>
                                            <p:strVal val="#ppt_x"/>
                                          </p:val>
                                        </p:tav>
                                        <p:tav tm="100000">
                                          <p:val>
                                            <p:strVal val="#ppt_x"/>
                                          </p:val>
                                        </p:tav>
                                      </p:tavLst>
                                    </p:anim>
                                    <p:anim calcmode="lin" valueType="num">
                                      <p:cBhvr>
                                        <p:cTn id="11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1000"/>
                                        <p:tgtEl>
                                          <p:spTgt spid="44"/>
                                        </p:tgtEl>
                                      </p:cBhvr>
                                    </p:animEffect>
                                    <p:anim calcmode="lin" valueType="num">
                                      <p:cBhvr>
                                        <p:cTn id="124" dur="1000" fill="hold"/>
                                        <p:tgtEl>
                                          <p:spTgt spid="44"/>
                                        </p:tgtEl>
                                        <p:attrNameLst>
                                          <p:attrName>ppt_x</p:attrName>
                                        </p:attrNameLst>
                                      </p:cBhvr>
                                      <p:tavLst>
                                        <p:tav tm="0">
                                          <p:val>
                                            <p:strVal val="#ppt_x"/>
                                          </p:val>
                                        </p:tav>
                                        <p:tav tm="100000">
                                          <p:val>
                                            <p:strVal val="#ppt_x"/>
                                          </p:val>
                                        </p:tav>
                                      </p:tavLst>
                                    </p:anim>
                                    <p:anim calcmode="lin" valueType="num">
                                      <p:cBhvr>
                                        <p:cTn id="12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1000"/>
                                        <p:tgtEl>
                                          <p:spTgt spid="45"/>
                                        </p:tgtEl>
                                      </p:cBhvr>
                                    </p:animEffect>
                                    <p:anim calcmode="lin" valueType="num">
                                      <p:cBhvr>
                                        <p:cTn id="131" dur="1000" fill="hold"/>
                                        <p:tgtEl>
                                          <p:spTgt spid="45"/>
                                        </p:tgtEl>
                                        <p:attrNameLst>
                                          <p:attrName>ppt_x</p:attrName>
                                        </p:attrNameLst>
                                      </p:cBhvr>
                                      <p:tavLst>
                                        <p:tav tm="0">
                                          <p:val>
                                            <p:strVal val="#ppt_x"/>
                                          </p:val>
                                        </p:tav>
                                        <p:tav tm="100000">
                                          <p:val>
                                            <p:strVal val="#ppt_x"/>
                                          </p:val>
                                        </p:tav>
                                      </p:tavLst>
                                    </p:anim>
                                    <p:anim calcmode="lin" valueType="num">
                                      <p:cBhvr>
                                        <p:cTn id="1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wipe(down)">
                                      <p:cBhvr>
                                        <p:cTn id="137" dur="580">
                                          <p:stCondLst>
                                            <p:cond delay="0"/>
                                          </p:stCondLst>
                                        </p:cTn>
                                        <p:tgtEl>
                                          <p:spTgt spid="48"/>
                                        </p:tgtEl>
                                      </p:cBhvr>
                                    </p:animEffect>
                                    <p:anim calcmode="lin" valueType="num">
                                      <p:cBhvr>
                                        <p:cTn id="13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43" dur="26">
                                          <p:stCondLst>
                                            <p:cond delay="650"/>
                                          </p:stCondLst>
                                        </p:cTn>
                                        <p:tgtEl>
                                          <p:spTgt spid="48"/>
                                        </p:tgtEl>
                                      </p:cBhvr>
                                      <p:to x="100000" y="60000"/>
                                    </p:animScale>
                                    <p:animScale>
                                      <p:cBhvr>
                                        <p:cTn id="144" dur="166" decel="50000">
                                          <p:stCondLst>
                                            <p:cond delay="676"/>
                                          </p:stCondLst>
                                        </p:cTn>
                                        <p:tgtEl>
                                          <p:spTgt spid="48"/>
                                        </p:tgtEl>
                                      </p:cBhvr>
                                      <p:to x="100000" y="100000"/>
                                    </p:animScale>
                                    <p:animScale>
                                      <p:cBhvr>
                                        <p:cTn id="145" dur="26">
                                          <p:stCondLst>
                                            <p:cond delay="1312"/>
                                          </p:stCondLst>
                                        </p:cTn>
                                        <p:tgtEl>
                                          <p:spTgt spid="48"/>
                                        </p:tgtEl>
                                      </p:cBhvr>
                                      <p:to x="100000" y="80000"/>
                                    </p:animScale>
                                    <p:animScale>
                                      <p:cBhvr>
                                        <p:cTn id="146" dur="166" decel="50000">
                                          <p:stCondLst>
                                            <p:cond delay="1338"/>
                                          </p:stCondLst>
                                        </p:cTn>
                                        <p:tgtEl>
                                          <p:spTgt spid="48"/>
                                        </p:tgtEl>
                                      </p:cBhvr>
                                      <p:to x="100000" y="100000"/>
                                    </p:animScale>
                                    <p:animScale>
                                      <p:cBhvr>
                                        <p:cTn id="147" dur="26">
                                          <p:stCondLst>
                                            <p:cond delay="1642"/>
                                          </p:stCondLst>
                                        </p:cTn>
                                        <p:tgtEl>
                                          <p:spTgt spid="48"/>
                                        </p:tgtEl>
                                      </p:cBhvr>
                                      <p:to x="100000" y="90000"/>
                                    </p:animScale>
                                    <p:animScale>
                                      <p:cBhvr>
                                        <p:cTn id="148" dur="166" decel="50000">
                                          <p:stCondLst>
                                            <p:cond delay="1668"/>
                                          </p:stCondLst>
                                        </p:cTn>
                                        <p:tgtEl>
                                          <p:spTgt spid="48"/>
                                        </p:tgtEl>
                                      </p:cBhvr>
                                      <p:to x="100000" y="100000"/>
                                    </p:animScale>
                                    <p:animScale>
                                      <p:cBhvr>
                                        <p:cTn id="149" dur="26">
                                          <p:stCondLst>
                                            <p:cond delay="1808"/>
                                          </p:stCondLst>
                                        </p:cTn>
                                        <p:tgtEl>
                                          <p:spTgt spid="48"/>
                                        </p:tgtEl>
                                      </p:cBhvr>
                                      <p:to x="100000" y="95000"/>
                                    </p:animScale>
                                    <p:animScale>
                                      <p:cBhvr>
                                        <p:cTn id="150"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animBg="1"/>
      <p:bldP spid="26" grpId="0"/>
      <p:bldP spid="27" grpId="0"/>
      <p:bldP spid="29" grpId="0"/>
      <p:bldP spid="30" grpId="0"/>
      <p:bldP spid="42" grpId="0" animBg="1"/>
      <p:bldP spid="43" grpId="0" animBg="1"/>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368" name="TextBox 367">
            <a:extLst>
              <a:ext uri="{FF2B5EF4-FFF2-40B4-BE49-F238E27FC236}">
                <a16:creationId xmlns:a16="http://schemas.microsoft.com/office/drawing/2014/main" id="{1E14E229-5857-F91B-4A99-1B853D3621EC}"/>
              </a:ext>
            </a:extLst>
          </p:cNvPr>
          <p:cNvSpPr txBox="1"/>
          <p:nvPr/>
        </p:nvSpPr>
        <p:spPr>
          <a:xfrm>
            <a:off x="674915" y="884760"/>
            <a:ext cx="7741838" cy="1754326"/>
          </a:xfrm>
          <a:prstGeom prst="rect">
            <a:avLst/>
          </a:prstGeom>
          <a:noFill/>
          <a:effectLst>
            <a:outerShdw dist="88900" dir="2700000" algn="ctr" rotWithShape="0">
              <a:schemeClr val="accent2">
                <a:alpha val="40000"/>
              </a:schemeClr>
            </a:outerShdw>
          </a:effectLst>
        </p:spPr>
        <p:txBody>
          <a:bodyPr wrap="square">
            <a:spAutoFit/>
          </a:bodyPr>
          <a:lstStyle/>
          <a:p>
            <a:pPr algn="ctr"/>
            <a:r>
              <a:rPr lang="en-US" sz="5400" dirty="0" err="1">
                <a:solidFill>
                  <a:schemeClr val="accent6"/>
                </a:solidFill>
                <a:latin typeface="#9Slide07 Crocante" panose="02000000000000000000" pitchFamily="2" charset="0"/>
              </a:rPr>
              <a:t>Liên</a:t>
            </a:r>
            <a:r>
              <a:rPr lang="en-US" sz="5400" dirty="0">
                <a:solidFill>
                  <a:schemeClr val="accent6"/>
                </a:solidFill>
                <a:latin typeface="#9Slide07 Crocante" panose="02000000000000000000" pitchFamily="2" charset="0"/>
              </a:rPr>
              <a:t> </a:t>
            </a:r>
            <a:r>
              <a:rPr lang="en-US" sz="5400" dirty="0" err="1">
                <a:solidFill>
                  <a:schemeClr val="accent6"/>
                </a:solidFill>
                <a:latin typeface="#9Slide07 Crocante" panose="02000000000000000000" pitchFamily="2" charset="0"/>
              </a:rPr>
              <a:t>kết</a:t>
            </a:r>
            <a:r>
              <a:rPr lang="en-US" sz="5400" dirty="0">
                <a:solidFill>
                  <a:schemeClr val="accent6"/>
                </a:solidFill>
                <a:latin typeface="#9Slide07 Crocante" panose="02000000000000000000" pitchFamily="2" charset="0"/>
              </a:rPr>
              <a:t> </a:t>
            </a:r>
            <a:r>
              <a:rPr lang="en-US" sz="5400" dirty="0" err="1">
                <a:solidFill>
                  <a:schemeClr val="accent6"/>
                </a:solidFill>
                <a:latin typeface="#9Slide07 Crocante" panose="02000000000000000000" pitchFamily="2" charset="0"/>
              </a:rPr>
              <a:t>cộng</a:t>
            </a:r>
            <a:r>
              <a:rPr lang="en-US" sz="5400" dirty="0">
                <a:solidFill>
                  <a:schemeClr val="accent6"/>
                </a:solidFill>
                <a:latin typeface="#9Slide07 Crocante" panose="02000000000000000000" pitchFamily="2" charset="0"/>
              </a:rPr>
              <a:t> </a:t>
            </a:r>
            <a:r>
              <a:rPr lang="en-US" sz="5400" dirty="0" err="1">
                <a:solidFill>
                  <a:schemeClr val="accent6"/>
                </a:solidFill>
                <a:latin typeface="#9Slide07 Crocante" panose="02000000000000000000" pitchFamily="2" charset="0"/>
              </a:rPr>
              <a:t>hóa</a:t>
            </a:r>
            <a:r>
              <a:rPr lang="en-US" sz="5400" dirty="0">
                <a:solidFill>
                  <a:schemeClr val="accent6"/>
                </a:solidFill>
                <a:latin typeface="#9Slide07 Crocante" panose="02000000000000000000" pitchFamily="2" charset="0"/>
              </a:rPr>
              <a:t> </a:t>
            </a:r>
            <a:r>
              <a:rPr lang="en-US" sz="5400" dirty="0" err="1">
                <a:solidFill>
                  <a:schemeClr val="accent6"/>
                </a:solidFill>
                <a:latin typeface="#9Slide07 Crocante" panose="02000000000000000000" pitchFamily="2" charset="0"/>
              </a:rPr>
              <a:t>trị</a:t>
            </a:r>
            <a:r>
              <a:rPr lang="en-US" sz="5400" dirty="0">
                <a:solidFill>
                  <a:schemeClr val="accent6"/>
                </a:solidFill>
                <a:latin typeface="#9Slide07 Crocante" panose="02000000000000000000" pitchFamily="2" charset="0"/>
              </a:rPr>
              <a:t> (</a:t>
            </a:r>
            <a:r>
              <a:rPr lang="en-US" sz="5400" dirty="0" err="1">
                <a:solidFill>
                  <a:schemeClr val="accent6"/>
                </a:solidFill>
                <a:latin typeface="#9Slide07 Crocante" panose="02000000000000000000" pitchFamily="2" charset="0"/>
              </a:rPr>
              <a:t>tiết</a:t>
            </a:r>
            <a:r>
              <a:rPr lang="en-US" sz="5400" dirty="0">
                <a:solidFill>
                  <a:schemeClr val="accent6"/>
                </a:solidFill>
                <a:latin typeface="#9Slide07 Crocante" panose="02000000000000000000" pitchFamily="2" charset="0"/>
              </a:rPr>
              <a:t> 3)</a:t>
            </a:r>
          </a:p>
        </p:txBody>
      </p:sp>
      <p:grpSp>
        <p:nvGrpSpPr>
          <p:cNvPr id="9" name="Graphic 6">
            <a:extLst>
              <a:ext uri="{FF2B5EF4-FFF2-40B4-BE49-F238E27FC236}">
                <a16:creationId xmlns:a16="http://schemas.microsoft.com/office/drawing/2014/main" id="{53909021-CB64-BC03-390A-06B5485DCD4C}"/>
              </a:ext>
            </a:extLst>
          </p:cNvPr>
          <p:cNvGrpSpPr/>
          <p:nvPr/>
        </p:nvGrpSpPr>
        <p:grpSpPr>
          <a:xfrm>
            <a:off x="1716614" y="1552003"/>
            <a:ext cx="4825663" cy="3214737"/>
            <a:chOff x="1801674" y="1360616"/>
            <a:chExt cx="4825663" cy="3214737"/>
          </a:xfrm>
        </p:grpSpPr>
        <p:sp>
          <p:nvSpPr>
            <p:cNvPr id="10" name="Freeform: Shape 9">
              <a:extLst>
                <a:ext uri="{FF2B5EF4-FFF2-40B4-BE49-F238E27FC236}">
                  <a16:creationId xmlns:a16="http://schemas.microsoft.com/office/drawing/2014/main" id="{487C41C3-2732-3F0B-4C47-897321E97EB1}"/>
                </a:ext>
              </a:extLst>
            </p:cNvPr>
            <p:cNvSpPr/>
            <p:nvPr/>
          </p:nvSpPr>
          <p:spPr>
            <a:xfrm>
              <a:off x="2366456" y="2265918"/>
              <a:ext cx="4260881" cy="1798434"/>
            </a:xfrm>
            <a:custGeom>
              <a:avLst/>
              <a:gdLst>
                <a:gd name="connsiteX0" fmla="*/ 4093634 w 4260881"/>
                <a:gd name="connsiteY0" fmla="*/ 1797816 h 1798434"/>
                <a:gd name="connsiteX1" fmla="*/ 2690990 w 4260881"/>
                <a:gd name="connsiteY1" fmla="*/ 1593 h 1798434"/>
                <a:gd name="connsiteX2" fmla="*/ 1205382 w 4260881"/>
                <a:gd name="connsiteY2" fmla="*/ 1019415 h 1798434"/>
                <a:gd name="connsiteX3" fmla="*/ 35555 w 4260881"/>
                <a:gd name="connsiteY3" fmla="*/ 1185128 h 1798434"/>
                <a:gd name="connsiteX4" fmla="*/ 283659 w 4260881"/>
                <a:gd name="connsiteY4" fmla="*/ 1798318 h 1798434"/>
                <a:gd name="connsiteX5" fmla="*/ 2191123 w 4260881"/>
                <a:gd name="connsiteY5" fmla="*/ 1742339 h 1798434"/>
                <a:gd name="connsiteX6" fmla="*/ 4093634 w 4260881"/>
                <a:gd name="connsiteY6" fmla="*/ 1797816 h 179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0881" h="1798434">
                  <a:moveTo>
                    <a:pt x="4093634" y="1797816"/>
                  </a:moveTo>
                  <a:cubicBezTo>
                    <a:pt x="4667782" y="1215415"/>
                    <a:pt x="3655129" y="-53023"/>
                    <a:pt x="2690990" y="1593"/>
                  </a:cubicBezTo>
                  <a:cubicBezTo>
                    <a:pt x="1743000" y="55276"/>
                    <a:pt x="1954573" y="766072"/>
                    <a:pt x="1205382" y="1019415"/>
                  </a:cubicBezTo>
                  <a:cubicBezTo>
                    <a:pt x="456190" y="1272758"/>
                    <a:pt x="206292" y="745618"/>
                    <a:pt x="35555" y="1185128"/>
                  </a:cubicBezTo>
                  <a:cubicBezTo>
                    <a:pt x="-91188" y="1511531"/>
                    <a:pt x="150743" y="1715139"/>
                    <a:pt x="283659" y="1798318"/>
                  </a:cubicBezTo>
                  <a:cubicBezTo>
                    <a:pt x="586307" y="1765520"/>
                    <a:pt x="1326240" y="1742339"/>
                    <a:pt x="2191123" y="1742339"/>
                  </a:cubicBezTo>
                  <a:cubicBezTo>
                    <a:pt x="3051412" y="1742339"/>
                    <a:pt x="3787972" y="1765305"/>
                    <a:pt x="4093634" y="1797816"/>
                  </a:cubicBezTo>
                  <a:close/>
                </a:path>
              </a:pathLst>
            </a:custGeom>
            <a:solidFill>
              <a:schemeClr val="accent2">
                <a:lumMod val="60000"/>
                <a:lumOff val="40000"/>
              </a:schemeClr>
            </a:solidFill>
            <a:ln w="7168" cap="flat">
              <a:noFill/>
              <a:prstDash val="solid"/>
              <a:miter/>
            </a:ln>
          </p:spPr>
          <p:txBody>
            <a:bodyPr rtlCol="0" anchor="ctr"/>
            <a:lstStyle/>
            <a:p>
              <a:endParaRPr lang="en-US"/>
            </a:p>
          </p:txBody>
        </p:sp>
        <p:grpSp>
          <p:nvGrpSpPr>
            <p:cNvPr id="11" name="Graphic 6">
              <a:extLst>
                <a:ext uri="{FF2B5EF4-FFF2-40B4-BE49-F238E27FC236}">
                  <a16:creationId xmlns:a16="http://schemas.microsoft.com/office/drawing/2014/main" id="{3E94913D-1878-BF56-4883-6C651231E3B9}"/>
                </a:ext>
              </a:extLst>
            </p:cNvPr>
            <p:cNvGrpSpPr/>
            <p:nvPr/>
          </p:nvGrpSpPr>
          <p:grpSpPr>
            <a:xfrm>
              <a:off x="2566597" y="2218035"/>
              <a:ext cx="3580474" cy="2357318"/>
              <a:chOff x="2566597" y="2218035"/>
              <a:chExt cx="3580474" cy="2357318"/>
            </a:xfrm>
          </p:grpSpPr>
          <p:grpSp>
            <p:nvGrpSpPr>
              <p:cNvPr id="12" name="Graphic 6">
                <a:extLst>
                  <a:ext uri="{FF2B5EF4-FFF2-40B4-BE49-F238E27FC236}">
                    <a16:creationId xmlns:a16="http://schemas.microsoft.com/office/drawing/2014/main" id="{0E4C1AF6-0EBA-017F-B9BE-363AA635AD58}"/>
                  </a:ext>
                </a:extLst>
              </p:cNvPr>
              <p:cNvGrpSpPr/>
              <p:nvPr/>
            </p:nvGrpSpPr>
            <p:grpSpPr>
              <a:xfrm>
                <a:off x="4500816" y="2218035"/>
                <a:ext cx="1364247" cy="2203437"/>
                <a:chOff x="4500816" y="2218035"/>
                <a:chExt cx="1364247" cy="2203437"/>
              </a:xfrm>
              <a:solidFill>
                <a:srgbClr val="FFFFFF"/>
              </a:solidFill>
            </p:grpSpPr>
            <p:sp>
              <p:nvSpPr>
                <p:cNvPr id="13" name="Freeform: Shape 12">
                  <a:extLst>
                    <a:ext uri="{FF2B5EF4-FFF2-40B4-BE49-F238E27FC236}">
                      <a16:creationId xmlns:a16="http://schemas.microsoft.com/office/drawing/2014/main" id="{78D80705-36B2-3C66-5A1D-67BCBC9D3AE0}"/>
                    </a:ext>
                  </a:extLst>
                </p:cNvPr>
                <p:cNvSpPr/>
                <p:nvPr/>
              </p:nvSpPr>
              <p:spPr>
                <a:xfrm>
                  <a:off x="4500816" y="2218035"/>
                  <a:ext cx="1364247" cy="2203437"/>
                </a:xfrm>
                <a:custGeom>
                  <a:avLst/>
                  <a:gdLst>
                    <a:gd name="connsiteX0" fmla="*/ 1364169 w 1364247"/>
                    <a:gd name="connsiteY0" fmla="*/ 262916 h 2203437"/>
                    <a:gd name="connsiteX1" fmla="*/ 1321108 w 1364247"/>
                    <a:gd name="connsiteY1" fmla="*/ 206649 h 2203437"/>
                    <a:gd name="connsiteX2" fmla="*/ 1191925 w 1364247"/>
                    <a:gd name="connsiteY2" fmla="*/ 272389 h 2203437"/>
                    <a:gd name="connsiteX3" fmla="*/ 690765 w 1364247"/>
                    <a:gd name="connsiteY3" fmla="*/ 126053 h 2203437"/>
                    <a:gd name="connsiteX4" fmla="*/ 630982 w 1364247"/>
                    <a:gd name="connsiteY4" fmla="*/ -116 h 2203437"/>
                    <a:gd name="connsiteX5" fmla="*/ 561725 w 1364247"/>
                    <a:gd name="connsiteY5" fmla="*/ 18042 h 2203437"/>
                    <a:gd name="connsiteX6" fmla="*/ 776242 w 1364247"/>
                    <a:gd name="connsiteY6" fmla="*/ 340211 h 2203437"/>
                    <a:gd name="connsiteX7" fmla="*/ 386108 w 1364247"/>
                    <a:gd name="connsiteY7" fmla="*/ 597931 h 2203437"/>
                    <a:gd name="connsiteX8" fmla="*/ 572706 w 1364247"/>
                    <a:gd name="connsiteY8" fmla="*/ 1087895 h 2203437"/>
                    <a:gd name="connsiteX9" fmla="*/ 138435 w 1364247"/>
                    <a:gd name="connsiteY9" fmla="*/ 1369012 h 2203437"/>
                    <a:gd name="connsiteX10" fmla="*/ 246590 w 1364247"/>
                    <a:gd name="connsiteY10" fmla="*/ 1782543 h 2203437"/>
                    <a:gd name="connsiteX11" fmla="*/ 293670 w 1364247"/>
                    <a:gd name="connsiteY11" fmla="*/ 1828690 h 2203437"/>
                    <a:gd name="connsiteX12" fmla="*/ -79 w 1364247"/>
                    <a:gd name="connsiteY12" fmla="*/ 1930386 h 2203437"/>
                    <a:gd name="connsiteX13" fmla="*/ 31428 w 1364247"/>
                    <a:gd name="connsiteY13" fmla="*/ 1994116 h 2203437"/>
                    <a:gd name="connsiteX14" fmla="*/ 112670 w 1364247"/>
                    <a:gd name="connsiteY14" fmla="*/ 1959883 h 2203437"/>
                    <a:gd name="connsiteX15" fmla="*/ 487301 w 1364247"/>
                    <a:gd name="connsiteY15" fmla="*/ 2065167 h 2203437"/>
                    <a:gd name="connsiteX16" fmla="*/ 571342 w 1364247"/>
                    <a:gd name="connsiteY16" fmla="*/ 2203322 h 2203437"/>
                    <a:gd name="connsiteX17" fmla="*/ 635073 w 1364247"/>
                    <a:gd name="connsiteY17" fmla="*/ 2171743 h 2203437"/>
                    <a:gd name="connsiteX18" fmla="*/ 567108 w 1364247"/>
                    <a:gd name="connsiteY18" fmla="*/ 2056268 h 2203437"/>
                    <a:gd name="connsiteX19" fmla="*/ 568615 w 1364247"/>
                    <a:gd name="connsiteY19" fmla="*/ 2051029 h 2203437"/>
                    <a:gd name="connsiteX20" fmla="*/ 562515 w 1364247"/>
                    <a:gd name="connsiteY20" fmla="*/ 2049306 h 2203437"/>
                    <a:gd name="connsiteX21" fmla="*/ 429887 w 1364247"/>
                    <a:gd name="connsiteY21" fmla="*/ 1872899 h 2203437"/>
                    <a:gd name="connsiteX22" fmla="*/ 544286 w 1364247"/>
                    <a:gd name="connsiteY22" fmla="*/ 1856967 h 2203437"/>
                    <a:gd name="connsiteX23" fmla="*/ 686746 w 1364247"/>
                    <a:gd name="connsiteY23" fmla="*/ 1816202 h 2203437"/>
                    <a:gd name="connsiteX24" fmla="*/ 881095 w 1364247"/>
                    <a:gd name="connsiteY24" fmla="*/ 1593720 h 2203437"/>
                    <a:gd name="connsiteX25" fmla="*/ 748467 w 1364247"/>
                    <a:gd name="connsiteY25" fmla="*/ 1147822 h 2203437"/>
                    <a:gd name="connsiteX26" fmla="*/ 1136017 w 1364247"/>
                    <a:gd name="connsiteY26" fmla="*/ 878044 h 2203437"/>
                    <a:gd name="connsiteX27" fmla="*/ 1120156 w 1364247"/>
                    <a:gd name="connsiteY27" fmla="*/ 656279 h 2203437"/>
                    <a:gd name="connsiteX28" fmla="*/ 1123170 w 1364247"/>
                    <a:gd name="connsiteY28" fmla="*/ 646088 h 2203437"/>
                    <a:gd name="connsiteX29" fmla="*/ 1115563 w 1364247"/>
                    <a:gd name="connsiteY29" fmla="*/ 643792 h 2203437"/>
                    <a:gd name="connsiteX30" fmla="*/ 942457 w 1364247"/>
                    <a:gd name="connsiteY30" fmla="*/ 394898 h 2203437"/>
                    <a:gd name="connsiteX31" fmla="*/ 1364169 w 1364247"/>
                    <a:gd name="connsiteY31" fmla="*/ 262916 h 2203437"/>
                    <a:gd name="connsiteX32" fmla="*/ 543065 w 1364247"/>
                    <a:gd name="connsiteY32" fmla="*/ 512670 h 2203437"/>
                    <a:gd name="connsiteX33" fmla="*/ 1044297 w 1364247"/>
                    <a:gd name="connsiteY33" fmla="*/ 660011 h 2203437"/>
                    <a:gd name="connsiteX34" fmla="*/ 1073650 w 1364247"/>
                    <a:gd name="connsiteY34" fmla="*/ 816754 h 2203437"/>
                    <a:gd name="connsiteX35" fmla="*/ 449838 w 1364247"/>
                    <a:gd name="connsiteY35" fmla="*/ 630514 h 2203437"/>
                    <a:gd name="connsiteX36" fmla="*/ 451202 w 1364247"/>
                    <a:gd name="connsiteY36" fmla="*/ 626998 h 2203437"/>
                    <a:gd name="connsiteX37" fmla="*/ 543065 w 1364247"/>
                    <a:gd name="connsiteY37" fmla="*/ 512671 h 2203437"/>
                    <a:gd name="connsiteX38" fmla="*/ 454503 w 1364247"/>
                    <a:gd name="connsiteY38" fmla="*/ 2019020 h 2203437"/>
                    <a:gd name="connsiteX39" fmla="*/ 170372 w 1364247"/>
                    <a:gd name="connsiteY39" fmla="*/ 1939357 h 2203437"/>
                    <a:gd name="connsiteX40" fmla="*/ 349793 w 1364247"/>
                    <a:gd name="connsiteY40" fmla="*/ 1889119 h 2203437"/>
                    <a:gd name="connsiteX41" fmla="*/ 454503 w 1364247"/>
                    <a:gd name="connsiteY41" fmla="*/ 2019020 h 2203437"/>
                    <a:gd name="connsiteX42" fmla="*/ 537539 w 1364247"/>
                    <a:gd name="connsiteY42" fmla="*/ 1786203 h 2203437"/>
                    <a:gd name="connsiteX43" fmla="*/ 374984 w 1364247"/>
                    <a:gd name="connsiteY43" fmla="*/ 1810676 h 2203437"/>
                    <a:gd name="connsiteX44" fmla="*/ 295321 w 1364247"/>
                    <a:gd name="connsiteY44" fmla="*/ 1730941 h 2203437"/>
                    <a:gd name="connsiteX45" fmla="*/ 197357 w 1364247"/>
                    <a:gd name="connsiteY45" fmla="*/ 1563146 h 2203437"/>
                    <a:gd name="connsiteX46" fmla="*/ 714090 w 1364247"/>
                    <a:gd name="connsiteY46" fmla="*/ 1715009 h 2203437"/>
                    <a:gd name="connsiteX47" fmla="*/ 537539 w 1364247"/>
                    <a:gd name="connsiteY47" fmla="*/ 1786203 h 2203437"/>
                    <a:gd name="connsiteX48" fmla="*/ 813705 w 1364247"/>
                    <a:gd name="connsiteY48" fmla="*/ 1572189 h 2203437"/>
                    <a:gd name="connsiteX49" fmla="*/ 745022 w 1364247"/>
                    <a:gd name="connsiteY49" fmla="*/ 1687019 h 2203437"/>
                    <a:gd name="connsiteX50" fmla="*/ 190395 w 1364247"/>
                    <a:gd name="connsiteY50" fmla="*/ 1524032 h 2203437"/>
                    <a:gd name="connsiteX51" fmla="*/ 205538 w 1364247"/>
                    <a:gd name="connsiteY51" fmla="*/ 1393270 h 2203437"/>
                    <a:gd name="connsiteX52" fmla="*/ 284483 w 1364247"/>
                    <a:gd name="connsiteY52" fmla="*/ 1274422 h 2203437"/>
                    <a:gd name="connsiteX53" fmla="*/ 824039 w 1364247"/>
                    <a:gd name="connsiteY53" fmla="*/ 1433030 h 2203437"/>
                    <a:gd name="connsiteX54" fmla="*/ 813561 w 1364247"/>
                    <a:gd name="connsiteY54" fmla="*/ 1572189 h 2203437"/>
                    <a:gd name="connsiteX55" fmla="*/ 815140 w 1364247"/>
                    <a:gd name="connsiteY55" fmla="*/ 1393414 h 2203437"/>
                    <a:gd name="connsiteX56" fmla="*/ 316923 w 1364247"/>
                    <a:gd name="connsiteY56" fmla="*/ 1247006 h 2203437"/>
                    <a:gd name="connsiteX57" fmla="*/ 592155 w 1364247"/>
                    <a:gd name="connsiteY57" fmla="*/ 1157726 h 2203437"/>
                    <a:gd name="connsiteX58" fmla="*/ 656029 w 1364247"/>
                    <a:gd name="connsiteY58" fmla="*/ 1156793 h 2203437"/>
                    <a:gd name="connsiteX59" fmla="*/ 814996 w 1364247"/>
                    <a:gd name="connsiteY59" fmla="*/ 1393414 h 2203437"/>
                    <a:gd name="connsiteX60" fmla="*/ 678780 w 1364247"/>
                    <a:gd name="connsiteY60" fmla="*/ 1083733 h 2203437"/>
                    <a:gd name="connsiteX61" fmla="*/ 459814 w 1364247"/>
                    <a:gd name="connsiteY61" fmla="*/ 827878 h 2203437"/>
                    <a:gd name="connsiteX62" fmla="*/ 986021 w 1364247"/>
                    <a:gd name="connsiteY62" fmla="*/ 984979 h 2203437"/>
                    <a:gd name="connsiteX63" fmla="*/ 678564 w 1364247"/>
                    <a:gd name="connsiteY63" fmla="*/ 1083733 h 2203437"/>
                    <a:gd name="connsiteX64" fmla="*/ 1016092 w 1364247"/>
                    <a:gd name="connsiteY64" fmla="*/ 956846 h 2203437"/>
                    <a:gd name="connsiteX65" fmla="*/ 444240 w 1364247"/>
                    <a:gd name="connsiteY65" fmla="*/ 785965 h 2203437"/>
                    <a:gd name="connsiteX66" fmla="*/ 438929 w 1364247"/>
                    <a:gd name="connsiteY66" fmla="*/ 663958 h 2203437"/>
                    <a:gd name="connsiteX67" fmla="*/ 1068340 w 1364247"/>
                    <a:gd name="connsiteY67" fmla="*/ 851848 h 2203437"/>
                    <a:gd name="connsiteX68" fmla="*/ 1066904 w 1364247"/>
                    <a:gd name="connsiteY68" fmla="*/ 861107 h 2203437"/>
                    <a:gd name="connsiteX69" fmla="*/ 1015877 w 1364247"/>
                    <a:gd name="connsiteY69" fmla="*/ 956846 h 2203437"/>
                    <a:gd name="connsiteX70" fmla="*/ 580600 w 1364247"/>
                    <a:gd name="connsiteY70" fmla="*/ 486690 h 2203437"/>
                    <a:gd name="connsiteX71" fmla="*/ 844637 w 1364247"/>
                    <a:gd name="connsiteY71" fmla="*/ 402362 h 2203437"/>
                    <a:gd name="connsiteX72" fmla="*/ 1023627 w 1364247"/>
                    <a:gd name="connsiteY72" fmla="*/ 616878 h 2203437"/>
                    <a:gd name="connsiteX73" fmla="*/ 866454 w 1364247"/>
                    <a:gd name="connsiteY73" fmla="*/ 327938 h 2203437"/>
                    <a:gd name="connsiteX74" fmla="*/ 722917 w 1364247"/>
                    <a:gd name="connsiteY74" fmla="*/ 172703 h 2203437"/>
                    <a:gd name="connsiteX75" fmla="*/ 1129199 w 1364247"/>
                    <a:gd name="connsiteY75" fmla="*/ 291336 h 2203437"/>
                    <a:gd name="connsiteX76" fmla="*/ 928678 w 1364247"/>
                    <a:gd name="connsiteY76" fmla="*/ 324709 h 2203437"/>
                    <a:gd name="connsiteX77" fmla="*/ 866454 w 1364247"/>
                    <a:gd name="connsiteY77" fmla="*/ 327938 h 220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64247" h="2203437">
                      <a:moveTo>
                        <a:pt x="1364169" y="262916"/>
                      </a:moveTo>
                      <a:lnTo>
                        <a:pt x="1321108" y="206649"/>
                      </a:lnTo>
                      <a:cubicBezTo>
                        <a:pt x="1284721" y="234639"/>
                        <a:pt x="1239005" y="255954"/>
                        <a:pt x="1191925" y="272389"/>
                      </a:cubicBezTo>
                      <a:lnTo>
                        <a:pt x="690765" y="126053"/>
                      </a:lnTo>
                      <a:cubicBezTo>
                        <a:pt x="664456" y="87328"/>
                        <a:pt x="644291" y="44769"/>
                        <a:pt x="630982" y="-116"/>
                      </a:cubicBezTo>
                      <a:lnTo>
                        <a:pt x="561725" y="18042"/>
                      </a:lnTo>
                      <a:cubicBezTo>
                        <a:pt x="596461" y="147225"/>
                        <a:pt x="709066" y="273825"/>
                        <a:pt x="776242" y="340211"/>
                      </a:cubicBezTo>
                      <a:cubicBezTo>
                        <a:pt x="643183" y="365258"/>
                        <a:pt x="460460" y="430065"/>
                        <a:pt x="386108" y="597931"/>
                      </a:cubicBezTo>
                      <a:cubicBezTo>
                        <a:pt x="297689" y="798022"/>
                        <a:pt x="465914" y="991366"/>
                        <a:pt x="572706" y="1087895"/>
                      </a:cubicBezTo>
                      <a:cubicBezTo>
                        <a:pt x="353884" y="1106555"/>
                        <a:pt x="195993" y="1208251"/>
                        <a:pt x="138435" y="1369012"/>
                      </a:cubicBezTo>
                      <a:cubicBezTo>
                        <a:pt x="87551" y="1511114"/>
                        <a:pt x="130038" y="1673455"/>
                        <a:pt x="246590" y="1782543"/>
                      </a:cubicBezTo>
                      <a:cubicBezTo>
                        <a:pt x="262953" y="1797901"/>
                        <a:pt x="278527" y="1813260"/>
                        <a:pt x="293670" y="1828690"/>
                      </a:cubicBezTo>
                      <a:cubicBezTo>
                        <a:pt x="120062" y="1871751"/>
                        <a:pt x="6596" y="1927156"/>
                        <a:pt x="-79" y="1930386"/>
                      </a:cubicBezTo>
                      <a:lnTo>
                        <a:pt x="31428" y="1994116"/>
                      </a:lnTo>
                      <a:cubicBezTo>
                        <a:pt x="32217" y="1993758"/>
                        <a:pt x="61786" y="1979332"/>
                        <a:pt x="112670" y="1959883"/>
                      </a:cubicBezTo>
                      <a:lnTo>
                        <a:pt x="487301" y="2065167"/>
                      </a:lnTo>
                      <a:cubicBezTo>
                        <a:pt x="518106" y="2109462"/>
                        <a:pt x="546172" y="2155599"/>
                        <a:pt x="571342" y="2203322"/>
                      </a:cubicBezTo>
                      <a:lnTo>
                        <a:pt x="635073" y="2171743"/>
                      </a:lnTo>
                      <a:cubicBezTo>
                        <a:pt x="614503" y="2132062"/>
                        <a:pt x="591815" y="2093515"/>
                        <a:pt x="567108" y="2056268"/>
                      </a:cubicBezTo>
                      <a:lnTo>
                        <a:pt x="568615" y="2051029"/>
                      </a:lnTo>
                      <a:lnTo>
                        <a:pt x="562515" y="2049306"/>
                      </a:lnTo>
                      <a:cubicBezTo>
                        <a:pt x="521943" y="1987855"/>
                        <a:pt x="477651" y="1928943"/>
                        <a:pt x="429887" y="1872899"/>
                      </a:cubicBezTo>
                      <a:cubicBezTo>
                        <a:pt x="466489" y="1866512"/>
                        <a:pt x="504598" y="1860986"/>
                        <a:pt x="544286" y="1856967"/>
                      </a:cubicBezTo>
                      <a:cubicBezTo>
                        <a:pt x="593835" y="1852040"/>
                        <a:pt x="642091" y="1838232"/>
                        <a:pt x="686746" y="1816202"/>
                      </a:cubicBezTo>
                      <a:cubicBezTo>
                        <a:pt x="779092" y="1771561"/>
                        <a:pt x="849268" y="1691227"/>
                        <a:pt x="881095" y="1593720"/>
                      </a:cubicBezTo>
                      <a:cubicBezTo>
                        <a:pt x="928104" y="1445805"/>
                        <a:pt x="879732" y="1286335"/>
                        <a:pt x="748467" y="1147822"/>
                      </a:cubicBezTo>
                      <a:cubicBezTo>
                        <a:pt x="893368" y="1126937"/>
                        <a:pt x="1091090" y="1064212"/>
                        <a:pt x="1136017" y="878044"/>
                      </a:cubicBezTo>
                      <a:cubicBezTo>
                        <a:pt x="1154820" y="799673"/>
                        <a:pt x="1144773" y="724459"/>
                        <a:pt x="1120156" y="656279"/>
                      </a:cubicBezTo>
                      <a:lnTo>
                        <a:pt x="1123170" y="646088"/>
                      </a:lnTo>
                      <a:lnTo>
                        <a:pt x="1115563" y="643792"/>
                      </a:lnTo>
                      <a:cubicBezTo>
                        <a:pt x="1074153" y="537933"/>
                        <a:pt x="998508" y="450017"/>
                        <a:pt x="942457" y="394898"/>
                      </a:cubicBezTo>
                      <a:cubicBezTo>
                        <a:pt x="996858" y="390736"/>
                        <a:pt x="1228957" y="367124"/>
                        <a:pt x="1364169" y="262916"/>
                      </a:cubicBezTo>
                      <a:close/>
                      <a:moveTo>
                        <a:pt x="543065" y="512670"/>
                      </a:moveTo>
                      <a:lnTo>
                        <a:pt x="1044297" y="660011"/>
                      </a:lnTo>
                      <a:cubicBezTo>
                        <a:pt x="1066370" y="709193"/>
                        <a:pt x="1076431" y="762918"/>
                        <a:pt x="1073650" y="816754"/>
                      </a:cubicBezTo>
                      <a:lnTo>
                        <a:pt x="449838" y="630514"/>
                      </a:lnTo>
                      <a:cubicBezTo>
                        <a:pt x="450341" y="629366"/>
                        <a:pt x="450699" y="628218"/>
                        <a:pt x="451202" y="626998"/>
                      </a:cubicBezTo>
                      <a:cubicBezTo>
                        <a:pt x="471846" y="581847"/>
                        <a:pt x="503419" y="542553"/>
                        <a:pt x="543065" y="512671"/>
                      </a:cubicBezTo>
                      <a:close/>
                      <a:moveTo>
                        <a:pt x="454503" y="2019020"/>
                      </a:moveTo>
                      <a:lnTo>
                        <a:pt x="170372" y="1939357"/>
                      </a:lnTo>
                      <a:cubicBezTo>
                        <a:pt x="229256" y="1919474"/>
                        <a:pt x="289146" y="1902705"/>
                        <a:pt x="349793" y="1889119"/>
                      </a:cubicBezTo>
                      <a:cubicBezTo>
                        <a:pt x="390199" y="1934261"/>
                        <a:pt x="425078" y="1978686"/>
                        <a:pt x="454503" y="2019020"/>
                      </a:cubicBezTo>
                      <a:close/>
                      <a:moveTo>
                        <a:pt x="537539" y="1786203"/>
                      </a:moveTo>
                      <a:cubicBezTo>
                        <a:pt x="480125" y="1792016"/>
                        <a:pt x="425652" y="1800557"/>
                        <a:pt x="374984" y="1810676"/>
                      </a:cubicBezTo>
                      <a:cubicBezTo>
                        <a:pt x="350223" y="1784193"/>
                        <a:pt x="323741" y="1757424"/>
                        <a:pt x="295321" y="1730941"/>
                      </a:cubicBezTo>
                      <a:cubicBezTo>
                        <a:pt x="246878" y="1685858"/>
                        <a:pt x="212803" y="1627493"/>
                        <a:pt x="197357" y="1563146"/>
                      </a:cubicBezTo>
                      <a:lnTo>
                        <a:pt x="714090" y="1715009"/>
                      </a:lnTo>
                      <a:cubicBezTo>
                        <a:pt x="663310" y="1755223"/>
                        <a:pt x="602011" y="1779942"/>
                        <a:pt x="537539" y="1786203"/>
                      </a:cubicBezTo>
                      <a:close/>
                      <a:moveTo>
                        <a:pt x="813705" y="1572189"/>
                      </a:moveTo>
                      <a:cubicBezTo>
                        <a:pt x="799890" y="1615213"/>
                        <a:pt x="776394" y="1654496"/>
                        <a:pt x="745022" y="1687019"/>
                      </a:cubicBezTo>
                      <a:lnTo>
                        <a:pt x="190395" y="1524032"/>
                      </a:lnTo>
                      <a:cubicBezTo>
                        <a:pt x="185503" y="1479861"/>
                        <a:pt x="190680" y="1435155"/>
                        <a:pt x="205538" y="1393270"/>
                      </a:cubicBezTo>
                      <a:cubicBezTo>
                        <a:pt x="221985" y="1347918"/>
                        <a:pt x="249056" y="1307166"/>
                        <a:pt x="284483" y="1274422"/>
                      </a:cubicBezTo>
                      <a:lnTo>
                        <a:pt x="824039" y="1433030"/>
                      </a:lnTo>
                      <a:cubicBezTo>
                        <a:pt x="831451" y="1479599"/>
                        <a:pt x="827863" y="1527256"/>
                        <a:pt x="813561" y="1572189"/>
                      </a:cubicBezTo>
                      <a:close/>
                      <a:moveTo>
                        <a:pt x="815140" y="1393414"/>
                      </a:moveTo>
                      <a:lnTo>
                        <a:pt x="316923" y="1247006"/>
                      </a:lnTo>
                      <a:cubicBezTo>
                        <a:pt x="386108" y="1196409"/>
                        <a:pt x="480053" y="1165262"/>
                        <a:pt x="592155" y="1157726"/>
                      </a:cubicBezTo>
                      <a:cubicBezTo>
                        <a:pt x="599691" y="1157726"/>
                        <a:pt x="623088" y="1158444"/>
                        <a:pt x="656029" y="1156793"/>
                      </a:cubicBezTo>
                      <a:cubicBezTo>
                        <a:pt x="738491" y="1230930"/>
                        <a:pt x="792174" y="1311885"/>
                        <a:pt x="814996" y="1393414"/>
                      </a:cubicBezTo>
                      <a:close/>
                      <a:moveTo>
                        <a:pt x="678780" y="1083733"/>
                      </a:moveTo>
                      <a:cubicBezTo>
                        <a:pt x="638661" y="1052944"/>
                        <a:pt x="514789" y="950889"/>
                        <a:pt x="459814" y="827878"/>
                      </a:cubicBezTo>
                      <a:lnTo>
                        <a:pt x="986021" y="984979"/>
                      </a:lnTo>
                      <a:cubicBezTo>
                        <a:pt x="898463" y="1054595"/>
                        <a:pt x="765189" y="1076843"/>
                        <a:pt x="678564" y="1083733"/>
                      </a:cubicBezTo>
                      <a:close/>
                      <a:moveTo>
                        <a:pt x="1016092" y="956846"/>
                      </a:moveTo>
                      <a:lnTo>
                        <a:pt x="444240" y="785965"/>
                      </a:lnTo>
                      <a:cubicBezTo>
                        <a:pt x="431758" y="746473"/>
                        <a:pt x="429926" y="704385"/>
                        <a:pt x="438929" y="663958"/>
                      </a:cubicBezTo>
                      <a:lnTo>
                        <a:pt x="1068340" y="851848"/>
                      </a:lnTo>
                      <a:cubicBezTo>
                        <a:pt x="1067693" y="854935"/>
                        <a:pt x="1067622" y="858021"/>
                        <a:pt x="1066904" y="861107"/>
                      </a:cubicBezTo>
                      <a:cubicBezTo>
                        <a:pt x="1058407" y="896875"/>
                        <a:pt x="1040832" y="929849"/>
                        <a:pt x="1015877" y="956846"/>
                      </a:cubicBezTo>
                      <a:close/>
                      <a:moveTo>
                        <a:pt x="580600" y="486690"/>
                      </a:moveTo>
                      <a:cubicBezTo>
                        <a:pt x="667656" y="433653"/>
                        <a:pt x="772366" y="411405"/>
                        <a:pt x="844637" y="402362"/>
                      </a:cubicBezTo>
                      <a:cubicBezTo>
                        <a:pt x="880952" y="433151"/>
                        <a:pt x="967576" y="513388"/>
                        <a:pt x="1023627" y="616878"/>
                      </a:cubicBezTo>
                      <a:close/>
                      <a:moveTo>
                        <a:pt x="866454" y="327938"/>
                      </a:moveTo>
                      <a:cubicBezTo>
                        <a:pt x="814012" y="280641"/>
                        <a:pt x="765970" y="228683"/>
                        <a:pt x="722917" y="172703"/>
                      </a:cubicBezTo>
                      <a:lnTo>
                        <a:pt x="1129199" y="291336"/>
                      </a:lnTo>
                      <a:cubicBezTo>
                        <a:pt x="1063457" y="308274"/>
                        <a:pt x="996362" y="319440"/>
                        <a:pt x="928678" y="324709"/>
                      </a:cubicBezTo>
                      <a:cubicBezTo>
                        <a:pt x="925089" y="324709"/>
                        <a:pt x="901549" y="324780"/>
                        <a:pt x="866454" y="327938"/>
                      </a:cubicBezTo>
                      <a:close/>
                    </a:path>
                  </a:pathLst>
                </a:custGeom>
                <a:solidFill>
                  <a:srgbClr val="FFFFFF"/>
                </a:solidFill>
                <a:ln w="716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3D4E420-9F4B-FFE6-98C2-45A6C35E2394}"/>
                    </a:ext>
                  </a:extLst>
                </p:cNvPr>
                <p:cNvSpPr/>
                <p:nvPr/>
              </p:nvSpPr>
              <p:spPr>
                <a:xfrm rot="-4418400">
                  <a:off x="4993567" y="3383147"/>
                  <a:ext cx="35525" cy="629051"/>
                </a:xfrm>
                <a:custGeom>
                  <a:avLst/>
                  <a:gdLst>
                    <a:gd name="connsiteX0" fmla="*/ -79 w 35525"/>
                    <a:gd name="connsiteY0" fmla="*/ -116 h 629051"/>
                    <a:gd name="connsiteX1" fmla="*/ 35447 w 35525"/>
                    <a:gd name="connsiteY1" fmla="*/ -116 h 629051"/>
                    <a:gd name="connsiteX2" fmla="*/ 35447 w 35525"/>
                    <a:gd name="connsiteY2" fmla="*/ 628935 h 629051"/>
                    <a:gd name="connsiteX3" fmla="*/ -79 w 35525"/>
                    <a:gd name="connsiteY3" fmla="*/ 628935 h 629051"/>
                  </a:gdLst>
                  <a:ahLst/>
                  <a:cxnLst>
                    <a:cxn ang="0">
                      <a:pos x="connsiteX0" y="connsiteY0"/>
                    </a:cxn>
                    <a:cxn ang="0">
                      <a:pos x="connsiteX1" y="connsiteY1"/>
                    </a:cxn>
                    <a:cxn ang="0">
                      <a:pos x="connsiteX2" y="connsiteY2"/>
                    </a:cxn>
                    <a:cxn ang="0">
                      <a:pos x="connsiteX3" y="connsiteY3"/>
                    </a:cxn>
                  </a:cxnLst>
                  <a:rect l="l" t="t" r="r" b="b"/>
                  <a:pathLst>
                    <a:path w="35525" h="629051">
                      <a:moveTo>
                        <a:pt x="-79" y="-116"/>
                      </a:moveTo>
                      <a:lnTo>
                        <a:pt x="35447" y="-116"/>
                      </a:lnTo>
                      <a:lnTo>
                        <a:pt x="35447" y="628935"/>
                      </a:lnTo>
                      <a:lnTo>
                        <a:pt x="-79" y="628935"/>
                      </a:lnTo>
                      <a:close/>
                    </a:path>
                  </a:pathLst>
                </a:custGeom>
                <a:solidFill>
                  <a:srgbClr val="FFFFFF"/>
                </a:solidFill>
                <a:ln w="716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F64D79B-0838-A4B4-FDBF-1F1A6A83B5FF}"/>
                  </a:ext>
                </a:extLst>
              </p:cNvPr>
              <p:cNvSpPr/>
              <p:nvPr/>
            </p:nvSpPr>
            <p:spPr>
              <a:xfrm>
                <a:off x="4427715" y="2580974"/>
                <a:ext cx="48956" cy="48981"/>
              </a:xfrm>
              <a:custGeom>
                <a:avLst/>
                <a:gdLst>
                  <a:gd name="connsiteX0" fmla="*/ 46325 w 48956"/>
                  <a:gd name="connsiteY0" fmla="*/ 13515 h 48981"/>
                  <a:gd name="connsiteX1" fmla="*/ 35272 w 48956"/>
                  <a:gd name="connsiteY1" fmla="*/ 46313 h 48981"/>
                  <a:gd name="connsiteX2" fmla="*/ 2475 w 48956"/>
                  <a:gd name="connsiteY2" fmla="*/ 35260 h 48981"/>
                  <a:gd name="connsiteX3" fmla="*/ 13527 w 48956"/>
                  <a:gd name="connsiteY3" fmla="*/ 2462 h 48981"/>
                  <a:gd name="connsiteX4" fmla="*/ 46261 w 48956"/>
                  <a:gd name="connsiteY4" fmla="*/ 13386 h 48981"/>
                  <a:gd name="connsiteX5" fmla="*/ 46325 w 48956"/>
                  <a:gd name="connsiteY5" fmla="*/ 13515 h 4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6" h="48981">
                    <a:moveTo>
                      <a:pt x="46325" y="13515"/>
                    </a:moveTo>
                    <a:cubicBezTo>
                      <a:pt x="52330" y="25624"/>
                      <a:pt x="47381" y="40308"/>
                      <a:pt x="35272" y="46313"/>
                    </a:cubicBezTo>
                    <a:cubicBezTo>
                      <a:pt x="23163" y="52317"/>
                      <a:pt x="8479" y="47369"/>
                      <a:pt x="2475" y="35260"/>
                    </a:cubicBezTo>
                    <a:cubicBezTo>
                      <a:pt x="-3530" y="23151"/>
                      <a:pt x="1418" y="8467"/>
                      <a:pt x="13527" y="2462"/>
                    </a:cubicBezTo>
                    <a:cubicBezTo>
                      <a:pt x="25583" y="-3561"/>
                      <a:pt x="40238" y="1330"/>
                      <a:pt x="46261" y="13386"/>
                    </a:cubicBezTo>
                    <a:cubicBezTo>
                      <a:pt x="46283" y="13428"/>
                      <a:pt x="46304" y="13472"/>
                      <a:pt x="46325" y="13515"/>
                    </a:cubicBezTo>
                    <a:close/>
                  </a:path>
                </a:pathLst>
              </a:custGeom>
              <a:solidFill>
                <a:srgbClr val="FFFFFF">
                  <a:alpha val="25000"/>
                </a:srgbClr>
              </a:solidFill>
              <a:ln w="716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8E229E4-57A0-9DC9-5C28-6E5614FC4EEA}"/>
                  </a:ext>
                </a:extLst>
              </p:cNvPr>
              <p:cNvSpPr/>
              <p:nvPr/>
            </p:nvSpPr>
            <p:spPr>
              <a:xfrm>
                <a:off x="4209267" y="3893996"/>
                <a:ext cx="114854" cy="114854"/>
              </a:xfrm>
              <a:custGeom>
                <a:avLst/>
                <a:gdLst>
                  <a:gd name="connsiteX0" fmla="*/ 108676 w 114854"/>
                  <a:gd name="connsiteY0" fmla="*/ 31583 h 114854"/>
                  <a:gd name="connsiteX1" fmla="*/ 83077 w 114854"/>
                  <a:gd name="connsiteY1" fmla="*/ 108639 h 114854"/>
                  <a:gd name="connsiteX2" fmla="*/ 6021 w 114854"/>
                  <a:gd name="connsiteY2" fmla="*/ 83040 h 114854"/>
                  <a:gd name="connsiteX3" fmla="*/ 31621 w 114854"/>
                  <a:gd name="connsiteY3" fmla="*/ 5984 h 114854"/>
                  <a:gd name="connsiteX4" fmla="*/ 32099 w 114854"/>
                  <a:gd name="connsiteY4" fmla="*/ 5747 h 114854"/>
                  <a:gd name="connsiteX5" fmla="*/ 108676 w 114854"/>
                  <a:gd name="connsiteY5" fmla="*/ 31583 h 1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54" h="114854">
                    <a:moveTo>
                      <a:pt x="108676" y="31583"/>
                    </a:moveTo>
                    <a:cubicBezTo>
                      <a:pt x="122885" y="59931"/>
                      <a:pt x="111424" y="94430"/>
                      <a:pt x="83077" y="108639"/>
                    </a:cubicBezTo>
                    <a:cubicBezTo>
                      <a:pt x="54729" y="122848"/>
                      <a:pt x="20230" y="111387"/>
                      <a:pt x="6021" y="83040"/>
                    </a:cubicBezTo>
                    <a:cubicBezTo>
                      <a:pt x="-8188" y="54692"/>
                      <a:pt x="3273" y="20193"/>
                      <a:pt x="31621" y="5984"/>
                    </a:cubicBezTo>
                    <a:cubicBezTo>
                      <a:pt x="31780" y="5904"/>
                      <a:pt x="31939" y="5825"/>
                      <a:pt x="32099" y="5747"/>
                    </a:cubicBezTo>
                    <a:cubicBezTo>
                      <a:pt x="60391" y="-8107"/>
                      <a:pt x="94561" y="3422"/>
                      <a:pt x="108676" y="31583"/>
                    </a:cubicBezTo>
                    <a:close/>
                  </a:path>
                </a:pathLst>
              </a:custGeom>
              <a:solidFill>
                <a:srgbClr val="FFFFFF">
                  <a:alpha val="25000"/>
                </a:srgbClr>
              </a:solidFill>
              <a:ln w="71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FF63152-4785-C506-41C4-C89F7588AEEB}"/>
                  </a:ext>
                </a:extLst>
              </p:cNvPr>
              <p:cNvSpPr/>
              <p:nvPr/>
            </p:nvSpPr>
            <p:spPr>
              <a:xfrm>
                <a:off x="5726324" y="3510063"/>
                <a:ext cx="114854" cy="114854"/>
              </a:xfrm>
              <a:custGeom>
                <a:avLst/>
                <a:gdLst>
                  <a:gd name="connsiteX0" fmla="*/ 108662 w 114854"/>
                  <a:gd name="connsiteY0" fmla="*/ 31555 h 114854"/>
                  <a:gd name="connsiteX1" fmla="*/ 83105 w 114854"/>
                  <a:gd name="connsiteY1" fmla="*/ 108625 h 114854"/>
                  <a:gd name="connsiteX2" fmla="*/ 6035 w 114854"/>
                  <a:gd name="connsiteY2" fmla="*/ 83068 h 114854"/>
                  <a:gd name="connsiteX3" fmla="*/ 31592 w 114854"/>
                  <a:gd name="connsiteY3" fmla="*/ 5998 h 114854"/>
                  <a:gd name="connsiteX4" fmla="*/ 32157 w 114854"/>
                  <a:gd name="connsiteY4" fmla="*/ 5718 h 114854"/>
                  <a:gd name="connsiteX5" fmla="*/ 108662 w 114854"/>
                  <a:gd name="connsiteY5" fmla="*/ 31555 h 1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54" h="114854">
                    <a:moveTo>
                      <a:pt x="108662" y="31555"/>
                    </a:moveTo>
                    <a:cubicBezTo>
                      <a:pt x="122887" y="59895"/>
                      <a:pt x="111444" y="94400"/>
                      <a:pt x="83105" y="108625"/>
                    </a:cubicBezTo>
                    <a:cubicBezTo>
                      <a:pt x="54765" y="122850"/>
                      <a:pt x="20260" y="111408"/>
                      <a:pt x="6035" y="83068"/>
                    </a:cubicBezTo>
                    <a:cubicBezTo>
                      <a:pt x="-8190" y="54728"/>
                      <a:pt x="3253" y="20223"/>
                      <a:pt x="31592" y="5998"/>
                    </a:cubicBezTo>
                    <a:cubicBezTo>
                      <a:pt x="31780" y="5904"/>
                      <a:pt x="31968" y="5811"/>
                      <a:pt x="32157" y="5718"/>
                    </a:cubicBezTo>
                    <a:cubicBezTo>
                      <a:pt x="60430" y="-8087"/>
                      <a:pt x="94547" y="3435"/>
                      <a:pt x="108662" y="31555"/>
                    </a:cubicBezTo>
                    <a:close/>
                  </a:path>
                </a:pathLst>
              </a:custGeom>
              <a:solidFill>
                <a:srgbClr val="FFFFFF">
                  <a:alpha val="25000"/>
                </a:srgbClr>
              </a:solidFill>
              <a:ln w="71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6261828-B409-388B-FAD4-E9BDD4AC08E5}"/>
                  </a:ext>
                </a:extLst>
              </p:cNvPr>
              <p:cNvSpPr/>
              <p:nvPr/>
            </p:nvSpPr>
            <p:spPr>
              <a:xfrm>
                <a:off x="4273486" y="3048615"/>
                <a:ext cx="97913" cy="97913"/>
              </a:xfrm>
              <a:custGeom>
                <a:avLst/>
                <a:gdLst>
                  <a:gd name="connsiteX0" fmla="*/ 92757 w 97913"/>
                  <a:gd name="connsiteY0" fmla="*/ 27153 h 97913"/>
                  <a:gd name="connsiteX1" fmla="*/ 70566 w 97913"/>
                  <a:gd name="connsiteY1" fmla="*/ 92720 h 97913"/>
                  <a:gd name="connsiteX2" fmla="*/ 4999 w 97913"/>
                  <a:gd name="connsiteY2" fmla="*/ 70529 h 97913"/>
                  <a:gd name="connsiteX3" fmla="*/ 27161 w 97913"/>
                  <a:gd name="connsiteY3" fmla="*/ 4977 h 97913"/>
                  <a:gd name="connsiteX4" fmla="*/ 92743 w 97913"/>
                  <a:gd name="connsiteY4" fmla="*/ 27124 h 97913"/>
                  <a:gd name="connsiteX5" fmla="*/ 92757 w 97913"/>
                  <a:gd name="connsiteY5" fmla="*/ 27153 h 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13" h="97913">
                    <a:moveTo>
                      <a:pt x="92757" y="27153"/>
                    </a:moveTo>
                    <a:cubicBezTo>
                      <a:pt x="104735" y="51387"/>
                      <a:pt x="94800" y="80742"/>
                      <a:pt x="70566" y="92720"/>
                    </a:cubicBezTo>
                    <a:cubicBezTo>
                      <a:pt x="46332" y="104698"/>
                      <a:pt x="16977" y="94763"/>
                      <a:pt x="4999" y="70529"/>
                    </a:cubicBezTo>
                    <a:cubicBezTo>
                      <a:pt x="-6973" y="46307"/>
                      <a:pt x="2947" y="16966"/>
                      <a:pt x="27161" y="4977"/>
                    </a:cubicBezTo>
                    <a:cubicBezTo>
                      <a:pt x="51386" y="-7017"/>
                      <a:pt x="80748" y="2898"/>
                      <a:pt x="92743" y="27124"/>
                    </a:cubicBezTo>
                    <a:cubicBezTo>
                      <a:pt x="92748" y="27134"/>
                      <a:pt x="92753" y="27144"/>
                      <a:pt x="92757" y="27153"/>
                    </a:cubicBezTo>
                    <a:close/>
                  </a:path>
                </a:pathLst>
              </a:custGeom>
              <a:solidFill>
                <a:srgbClr val="FFFFFF">
                  <a:alpha val="25000"/>
                </a:srgbClr>
              </a:solidFill>
              <a:ln w="71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8FEB216-63C0-25ED-0B28-EA1C961E947A}"/>
                  </a:ext>
                </a:extLst>
              </p:cNvPr>
              <p:cNvSpPr/>
              <p:nvPr/>
            </p:nvSpPr>
            <p:spPr>
              <a:xfrm>
                <a:off x="5350815" y="4215334"/>
                <a:ext cx="65323" cy="65323"/>
              </a:xfrm>
              <a:custGeom>
                <a:avLst/>
                <a:gdLst>
                  <a:gd name="connsiteX0" fmla="*/ 61813 w 65323"/>
                  <a:gd name="connsiteY0" fmla="*/ 17988 h 65323"/>
                  <a:gd name="connsiteX1" fmla="*/ 47141 w 65323"/>
                  <a:gd name="connsiteY1" fmla="*/ 61776 h 65323"/>
                  <a:gd name="connsiteX2" fmla="*/ 3353 w 65323"/>
                  <a:gd name="connsiteY2" fmla="*/ 47104 h 65323"/>
                  <a:gd name="connsiteX3" fmla="*/ 18025 w 65323"/>
                  <a:gd name="connsiteY3" fmla="*/ 3316 h 65323"/>
                  <a:gd name="connsiteX4" fmla="*/ 18106 w 65323"/>
                  <a:gd name="connsiteY4" fmla="*/ 3276 h 65323"/>
                  <a:gd name="connsiteX5" fmla="*/ 61813 w 65323"/>
                  <a:gd name="connsiteY5" fmla="*/ 17988 h 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23" h="65323">
                    <a:moveTo>
                      <a:pt x="61813" y="17988"/>
                    </a:moveTo>
                    <a:cubicBezTo>
                      <a:pt x="69853" y="34132"/>
                      <a:pt x="63284" y="53736"/>
                      <a:pt x="47141" y="61776"/>
                    </a:cubicBezTo>
                    <a:cubicBezTo>
                      <a:pt x="30998" y="69816"/>
                      <a:pt x="11393" y="63247"/>
                      <a:pt x="3353" y="47104"/>
                    </a:cubicBezTo>
                    <a:cubicBezTo>
                      <a:pt x="-4687" y="30961"/>
                      <a:pt x="1882" y="11356"/>
                      <a:pt x="18025" y="3316"/>
                    </a:cubicBezTo>
                    <a:cubicBezTo>
                      <a:pt x="18052" y="3303"/>
                      <a:pt x="18079" y="3289"/>
                      <a:pt x="18106" y="3276"/>
                    </a:cubicBezTo>
                    <a:cubicBezTo>
                      <a:pt x="34240" y="-4704"/>
                      <a:pt x="53789" y="1877"/>
                      <a:pt x="61813" y="17988"/>
                    </a:cubicBezTo>
                    <a:close/>
                  </a:path>
                </a:pathLst>
              </a:custGeom>
              <a:solidFill>
                <a:srgbClr val="FFFFFF">
                  <a:alpha val="25000"/>
                </a:srgbClr>
              </a:solidFill>
              <a:ln w="71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561FD2C-2860-E02D-CF56-B7DDFC808A77}"/>
                  </a:ext>
                </a:extLst>
              </p:cNvPr>
              <p:cNvSpPr/>
              <p:nvPr/>
            </p:nvSpPr>
            <p:spPr>
              <a:xfrm>
                <a:off x="5982110" y="2470077"/>
                <a:ext cx="130503" cy="130479"/>
              </a:xfrm>
              <a:custGeom>
                <a:avLst/>
                <a:gdLst>
                  <a:gd name="connsiteX0" fmla="*/ 123658 w 130503"/>
                  <a:gd name="connsiteY0" fmla="*/ 36208 h 130479"/>
                  <a:gd name="connsiteX1" fmla="*/ 94077 w 130503"/>
                  <a:gd name="connsiteY1" fmla="*/ 123597 h 130479"/>
                  <a:gd name="connsiteX2" fmla="*/ 6688 w 130503"/>
                  <a:gd name="connsiteY2" fmla="*/ 94016 h 130479"/>
                  <a:gd name="connsiteX3" fmla="*/ 36244 w 130503"/>
                  <a:gd name="connsiteY3" fmla="*/ 6639 h 130479"/>
                  <a:gd name="connsiteX4" fmla="*/ 123658 w 130503"/>
                  <a:gd name="connsiteY4" fmla="*/ 36208 h 1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3" h="130479">
                    <a:moveTo>
                      <a:pt x="123658" y="36208"/>
                    </a:moveTo>
                    <a:cubicBezTo>
                      <a:pt x="139621" y="68508"/>
                      <a:pt x="126378" y="107634"/>
                      <a:pt x="94077" y="123597"/>
                    </a:cubicBezTo>
                    <a:cubicBezTo>
                      <a:pt x="61777" y="139560"/>
                      <a:pt x="22651" y="126316"/>
                      <a:pt x="6688" y="94016"/>
                    </a:cubicBezTo>
                    <a:cubicBezTo>
                      <a:pt x="-9270" y="61725"/>
                      <a:pt x="3961" y="22612"/>
                      <a:pt x="36244" y="6639"/>
                    </a:cubicBezTo>
                    <a:cubicBezTo>
                      <a:pt x="68551" y="-9300"/>
                      <a:pt x="107662" y="3930"/>
                      <a:pt x="123658" y="36208"/>
                    </a:cubicBezTo>
                    <a:close/>
                  </a:path>
                </a:pathLst>
              </a:custGeom>
              <a:solidFill>
                <a:srgbClr val="FFFFFF">
                  <a:alpha val="25000"/>
                </a:srgbClr>
              </a:solidFill>
              <a:ln w="71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DD647A2-27A3-EB0C-3BE0-D55B2495EE3D}"/>
                  </a:ext>
                </a:extLst>
              </p:cNvPr>
              <p:cNvSpPr/>
              <p:nvPr/>
            </p:nvSpPr>
            <p:spPr>
              <a:xfrm>
                <a:off x="4537720" y="3124395"/>
                <a:ext cx="65323" cy="65323"/>
              </a:xfrm>
              <a:custGeom>
                <a:avLst/>
                <a:gdLst>
                  <a:gd name="connsiteX0" fmla="*/ 61842 w 65323"/>
                  <a:gd name="connsiteY0" fmla="*/ 18046 h 65323"/>
                  <a:gd name="connsiteX1" fmla="*/ 47083 w 65323"/>
                  <a:gd name="connsiteY1" fmla="*/ 61805 h 65323"/>
                  <a:gd name="connsiteX2" fmla="*/ 3324 w 65323"/>
                  <a:gd name="connsiteY2" fmla="*/ 47046 h 65323"/>
                  <a:gd name="connsiteX3" fmla="*/ 18083 w 65323"/>
                  <a:gd name="connsiteY3" fmla="*/ 3287 h 65323"/>
                  <a:gd name="connsiteX4" fmla="*/ 18135 w 65323"/>
                  <a:gd name="connsiteY4" fmla="*/ 3262 h 65323"/>
                  <a:gd name="connsiteX5" fmla="*/ 61842 w 65323"/>
                  <a:gd name="connsiteY5" fmla="*/ 18046 h 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23" h="65323">
                    <a:moveTo>
                      <a:pt x="61842" y="18046"/>
                    </a:moveTo>
                    <a:cubicBezTo>
                      <a:pt x="69850" y="34205"/>
                      <a:pt x="63242" y="53797"/>
                      <a:pt x="47083" y="61805"/>
                    </a:cubicBezTo>
                    <a:cubicBezTo>
                      <a:pt x="30924" y="69813"/>
                      <a:pt x="11333" y="63205"/>
                      <a:pt x="3324" y="47046"/>
                    </a:cubicBezTo>
                    <a:cubicBezTo>
                      <a:pt x="-4684" y="30887"/>
                      <a:pt x="1924" y="11296"/>
                      <a:pt x="18083" y="3287"/>
                    </a:cubicBezTo>
                    <a:cubicBezTo>
                      <a:pt x="18100" y="3279"/>
                      <a:pt x="18118" y="3270"/>
                      <a:pt x="18135" y="3262"/>
                    </a:cubicBezTo>
                    <a:cubicBezTo>
                      <a:pt x="34288" y="-4708"/>
                      <a:pt x="53844" y="1907"/>
                      <a:pt x="61842" y="18046"/>
                    </a:cubicBezTo>
                    <a:close/>
                  </a:path>
                </a:pathLst>
              </a:custGeom>
              <a:solidFill>
                <a:srgbClr val="FFFFFF">
                  <a:alpha val="25000"/>
                </a:srgbClr>
              </a:solidFill>
              <a:ln w="716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A0FE6EB-FD09-D568-FA94-833BE18BC37E}"/>
                  </a:ext>
                </a:extLst>
              </p:cNvPr>
              <p:cNvSpPr/>
              <p:nvPr/>
            </p:nvSpPr>
            <p:spPr>
              <a:xfrm>
                <a:off x="4587600" y="4510006"/>
                <a:ext cx="65323" cy="65348"/>
              </a:xfrm>
              <a:custGeom>
                <a:avLst/>
                <a:gdLst>
                  <a:gd name="connsiteX0" fmla="*/ 61842 w 65323"/>
                  <a:gd name="connsiteY0" fmla="*/ 18070 h 65348"/>
                  <a:gd name="connsiteX1" fmla="*/ 47083 w 65323"/>
                  <a:gd name="connsiteY1" fmla="*/ 61829 h 65348"/>
                  <a:gd name="connsiteX2" fmla="*/ 3324 w 65323"/>
                  <a:gd name="connsiteY2" fmla="*/ 47071 h 65348"/>
                  <a:gd name="connsiteX3" fmla="*/ 18083 w 65323"/>
                  <a:gd name="connsiteY3" fmla="*/ 3312 h 65348"/>
                  <a:gd name="connsiteX4" fmla="*/ 18135 w 65323"/>
                  <a:gd name="connsiteY4" fmla="*/ 3286 h 65348"/>
                  <a:gd name="connsiteX5" fmla="*/ 61804 w 65323"/>
                  <a:gd name="connsiteY5" fmla="*/ 17994 h 65348"/>
                  <a:gd name="connsiteX6" fmla="*/ 61842 w 65323"/>
                  <a:gd name="connsiteY6" fmla="*/ 18070 h 6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3" h="65348">
                    <a:moveTo>
                      <a:pt x="61842" y="18070"/>
                    </a:moveTo>
                    <a:cubicBezTo>
                      <a:pt x="69850" y="34230"/>
                      <a:pt x="63242" y="53821"/>
                      <a:pt x="47083" y="61829"/>
                    </a:cubicBezTo>
                    <a:cubicBezTo>
                      <a:pt x="30924" y="69838"/>
                      <a:pt x="11333" y="63230"/>
                      <a:pt x="3324" y="47071"/>
                    </a:cubicBezTo>
                    <a:cubicBezTo>
                      <a:pt x="-4684" y="30912"/>
                      <a:pt x="1924" y="11320"/>
                      <a:pt x="18083" y="3312"/>
                    </a:cubicBezTo>
                    <a:cubicBezTo>
                      <a:pt x="18100" y="3303"/>
                      <a:pt x="18118" y="3295"/>
                      <a:pt x="18135" y="3286"/>
                    </a:cubicBezTo>
                    <a:cubicBezTo>
                      <a:pt x="34255" y="-4711"/>
                      <a:pt x="53807" y="1874"/>
                      <a:pt x="61804" y="17994"/>
                    </a:cubicBezTo>
                    <a:cubicBezTo>
                      <a:pt x="61817" y="18019"/>
                      <a:pt x="61830" y="18045"/>
                      <a:pt x="61842" y="18070"/>
                    </a:cubicBezTo>
                    <a:close/>
                  </a:path>
                </a:pathLst>
              </a:custGeom>
              <a:solidFill>
                <a:srgbClr val="FFFFFF"/>
              </a:solidFill>
              <a:ln w="71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03CF3E1-6FD6-8F92-9BA9-F86DF1158400}"/>
                  </a:ext>
                </a:extLst>
              </p:cNvPr>
              <p:cNvSpPr/>
              <p:nvPr/>
            </p:nvSpPr>
            <p:spPr>
              <a:xfrm>
                <a:off x="4478814" y="3843335"/>
                <a:ext cx="48956" cy="48957"/>
              </a:xfrm>
              <a:custGeom>
                <a:avLst/>
                <a:gdLst>
                  <a:gd name="connsiteX0" fmla="*/ 46325 w 48956"/>
                  <a:gd name="connsiteY0" fmla="*/ 13490 h 48957"/>
                  <a:gd name="connsiteX1" fmla="*/ 35272 w 48956"/>
                  <a:gd name="connsiteY1" fmla="*/ 46288 h 48957"/>
                  <a:gd name="connsiteX2" fmla="*/ 2475 w 48956"/>
                  <a:gd name="connsiteY2" fmla="*/ 35236 h 48957"/>
                  <a:gd name="connsiteX3" fmla="*/ 13527 w 48956"/>
                  <a:gd name="connsiteY3" fmla="*/ 2438 h 48957"/>
                  <a:gd name="connsiteX4" fmla="*/ 46325 w 48956"/>
                  <a:gd name="connsiteY4" fmla="*/ 13490 h 48957"/>
                  <a:gd name="connsiteX5" fmla="*/ 46325 w 48956"/>
                  <a:gd name="connsiteY5" fmla="*/ 13490 h 4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6" h="48957">
                    <a:moveTo>
                      <a:pt x="46325" y="13490"/>
                    </a:moveTo>
                    <a:cubicBezTo>
                      <a:pt x="52330" y="25599"/>
                      <a:pt x="47381" y="40283"/>
                      <a:pt x="35272" y="46288"/>
                    </a:cubicBezTo>
                    <a:cubicBezTo>
                      <a:pt x="23163" y="52293"/>
                      <a:pt x="8479" y="47345"/>
                      <a:pt x="2475" y="35236"/>
                    </a:cubicBezTo>
                    <a:cubicBezTo>
                      <a:pt x="-3530" y="23127"/>
                      <a:pt x="1418" y="8443"/>
                      <a:pt x="13527" y="2438"/>
                    </a:cubicBezTo>
                    <a:cubicBezTo>
                      <a:pt x="25636" y="-3567"/>
                      <a:pt x="40320" y="1381"/>
                      <a:pt x="46325" y="13490"/>
                    </a:cubicBezTo>
                    <a:cubicBezTo>
                      <a:pt x="46325" y="13490"/>
                      <a:pt x="46325" y="13490"/>
                      <a:pt x="46325" y="13490"/>
                    </a:cubicBezTo>
                    <a:close/>
                  </a:path>
                </a:pathLst>
              </a:custGeom>
              <a:solidFill>
                <a:srgbClr val="FFFFFF">
                  <a:alpha val="25000"/>
                </a:srgbClr>
              </a:solidFill>
              <a:ln w="71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A0FEEE-1F8F-09EA-543D-BEA9588CE21E}"/>
                  </a:ext>
                </a:extLst>
              </p:cNvPr>
              <p:cNvSpPr/>
              <p:nvPr/>
            </p:nvSpPr>
            <p:spPr>
              <a:xfrm>
                <a:off x="5735136" y="3078521"/>
                <a:ext cx="65323" cy="65323"/>
              </a:xfrm>
              <a:custGeom>
                <a:avLst/>
                <a:gdLst>
                  <a:gd name="connsiteX0" fmla="*/ 61669 w 65323"/>
                  <a:gd name="connsiteY0" fmla="*/ 17701 h 65323"/>
                  <a:gd name="connsiteX1" fmla="*/ 47428 w 65323"/>
                  <a:gd name="connsiteY1" fmla="*/ 61631 h 65323"/>
                  <a:gd name="connsiteX2" fmla="*/ 3497 w 65323"/>
                  <a:gd name="connsiteY2" fmla="*/ 47390 h 65323"/>
                  <a:gd name="connsiteX3" fmla="*/ 17739 w 65323"/>
                  <a:gd name="connsiteY3" fmla="*/ 3460 h 65323"/>
                  <a:gd name="connsiteX4" fmla="*/ 17962 w 65323"/>
                  <a:gd name="connsiteY4" fmla="*/ 3348 h 65323"/>
                  <a:gd name="connsiteX5" fmla="*/ 61669 w 65323"/>
                  <a:gd name="connsiteY5" fmla="*/ 17701 h 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23" h="65323">
                    <a:moveTo>
                      <a:pt x="61669" y="17701"/>
                    </a:moveTo>
                    <a:cubicBezTo>
                      <a:pt x="69867" y="33765"/>
                      <a:pt x="63491" y="53433"/>
                      <a:pt x="47428" y="61631"/>
                    </a:cubicBezTo>
                    <a:cubicBezTo>
                      <a:pt x="31364" y="69830"/>
                      <a:pt x="11696" y="63454"/>
                      <a:pt x="3497" y="47390"/>
                    </a:cubicBezTo>
                    <a:cubicBezTo>
                      <a:pt x="-4701" y="31327"/>
                      <a:pt x="1675" y="11659"/>
                      <a:pt x="17739" y="3460"/>
                    </a:cubicBezTo>
                    <a:cubicBezTo>
                      <a:pt x="17813" y="3423"/>
                      <a:pt x="17887" y="3385"/>
                      <a:pt x="17962" y="3348"/>
                    </a:cubicBezTo>
                    <a:cubicBezTo>
                      <a:pt x="34000" y="-4684"/>
                      <a:pt x="53515" y="1725"/>
                      <a:pt x="61669" y="17701"/>
                    </a:cubicBezTo>
                    <a:close/>
                  </a:path>
                </a:pathLst>
              </a:custGeom>
              <a:solidFill>
                <a:srgbClr val="FFFFFF">
                  <a:alpha val="25000"/>
                </a:srgbClr>
              </a:solidFill>
              <a:ln w="71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C1A1D5-C544-2A52-D72F-5C7752C5566A}"/>
                  </a:ext>
                </a:extLst>
              </p:cNvPr>
              <p:cNvSpPr/>
              <p:nvPr/>
            </p:nvSpPr>
            <p:spPr>
              <a:xfrm>
                <a:off x="5489245" y="3849264"/>
                <a:ext cx="97913" cy="97913"/>
              </a:xfrm>
              <a:custGeom>
                <a:avLst/>
                <a:gdLst>
                  <a:gd name="connsiteX0" fmla="*/ 92757 w 97913"/>
                  <a:gd name="connsiteY0" fmla="*/ 27153 h 97913"/>
                  <a:gd name="connsiteX1" fmla="*/ 70566 w 97913"/>
                  <a:gd name="connsiteY1" fmla="*/ 92720 h 97913"/>
                  <a:gd name="connsiteX2" fmla="*/ 4999 w 97913"/>
                  <a:gd name="connsiteY2" fmla="*/ 70529 h 97913"/>
                  <a:gd name="connsiteX3" fmla="*/ 27161 w 97913"/>
                  <a:gd name="connsiteY3" fmla="*/ 4977 h 97913"/>
                  <a:gd name="connsiteX4" fmla="*/ 92742 w 97913"/>
                  <a:gd name="connsiteY4" fmla="*/ 27124 h 97913"/>
                  <a:gd name="connsiteX5" fmla="*/ 92757 w 97913"/>
                  <a:gd name="connsiteY5" fmla="*/ 27153 h 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13" h="97913">
                    <a:moveTo>
                      <a:pt x="92757" y="27153"/>
                    </a:moveTo>
                    <a:cubicBezTo>
                      <a:pt x="104735" y="51387"/>
                      <a:pt x="94800" y="80742"/>
                      <a:pt x="70566" y="92720"/>
                    </a:cubicBezTo>
                    <a:cubicBezTo>
                      <a:pt x="46332" y="104698"/>
                      <a:pt x="16977" y="94763"/>
                      <a:pt x="4999" y="70529"/>
                    </a:cubicBezTo>
                    <a:cubicBezTo>
                      <a:pt x="-6973" y="46307"/>
                      <a:pt x="2947" y="16966"/>
                      <a:pt x="27161" y="4977"/>
                    </a:cubicBezTo>
                    <a:cubicBezTo>
                      <a:pt x="51386" y="-7017"/>
                      <a:pt x="80748" y="2898"/>
                      <a:pt x="92742" y="27124"/>
                    </a:cubicBezTo>
                    <a:cubicBezTo>
                      <a:pt x="92747" y="27134"/>
                      <a:pt x="92752" y="27144"/>
                      <a:pt x="92757" y="27153"/>
                    </a:cubicBezTo>
                    <a:close/>
                  </a:path>
                </a:pathLst>
              </a:custGeom>
              <a:solidFill>
                <a:srgbClr val="FFFFFF">
                  <a:alpha val="25000"/>
                </a:srgbClr>
              </a:solidFill>
              <a:ln w="71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18EACF5-25F8-8CB4-3130-A8B7C29E5C6D}"/>
                  </a:ext>
                </a:extLst>
              </p:cNvPr>
              <p:cNvSpPr/>
              <p:nvPr/>
            </p:nvSpPr>
            <p:spPr>
              <a:xfrm>
                <a:off x="6081748" y="3926121"/>
                <a:ext cx="65324" cy="65323"/>
              </a:xfrm>
              <a:custGeom>
                <a:avLst/>
                <a:gdLst>
                  <a:gd name="connsiteX0" fmla="*/ 61842 w 65324"/>
                  <a:gd name="connsiteY0" fmla="*/ 18046 h 65323"/>
                  <a:gd name="connsiteX1" fmla="*/ 47083 w 65324"/>
                  <a:gd name="connsiteY1" fmla="*/ 61805 h 65323"/>
                  <a:gd name="connsiteX2" fmla="*/ 3324 w 65324"/>
                  <a:gd name="connsiteY2" fmla="*/ 47046 h 65323"/>
                  <a:gd name="connsiteX3" fmla="*/ 18083 w 65324"/>
                  <a:gd name="connsiteY3" fmla="*/ 3287 h 65323"/>
                  <a:gd name="connsiteX4" fmla="*/ 18135 w 65324"/>
                  <a:gd name="connsiteY4" fmla="*/ 3262 h 65323"/>
                  <a:gd name="connsiteX5" fmla="*/ 61842 w 65324"/>
                  <a:gd name="connsiteY5" fmla="*/ 18046 h 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24" h="65323">
                    <a:moveTo>
                      <a:pt x="61842" y="18046"/>
                    </a:moveTo>
                    <a:cubicBezTo>
                      <a:pt x="69851" y="34205"/>
                      <a:pt x="63243" y="53797"/>
                      <a:pt x="47083" y="61805"/>
                    </a:cubicBezTo>
                    <a:cubicBezTo>
                      <a:pt x="30924" y="69813"/>
                      <a:pt x="11333" y="63205"/>
                      <a:pt x="3324" y="47046"/>
                    </a:cubicBezTo>
                    <a:cubicBezTo>
                      <a:pt x="-4684" y="30887"/>
                      <a:pt x="1924" y="11296"/>
                      <a:pt x="18083" y="3287"/>
                    </a:cubicBezTo>
                    <a:cubicBezTo>
                      <a:pt x="18100" y="3279"/>
                      <a:pt x="18118" y="3270"/>
                      <a:pt x="18135" y="3262"/>
                    </a:cubicBezTo>
                    <a:cubicBezTo>
                      <a:pt x="34288" y="-4708"/>
                      <a:pt x="53844" y="1907"/>
                      <a:pt x="61842" y="18046"/>
                    </a:cubicBezTo>
                    <a:close/>
                  </a:path>
                </a:pathLst>
              </a:custGeom>
              <a:solidFill>
                <a:srgbClr val="FFFFFF">
                  <a:alpha val="25000"/>
                </a:srgbClr>
              </a:solidFill>
              <a:ln w="7168" cap="flat">
                <a:noFill/>
                <a:prstDash val="solid"/>
                <a:miter/>
              </a:ln>
            </p:spPr>
            <p:txBody>
              <a:bodyPr rtlCol="0" anchor="ctr"/>
              <a:lstStyle/>
              <a:p>
                <a:endParaRPr lang="en-US"/>
              </a:p>
            </p:txBody>
          </p:sp>
          <p:grpSp>
            <p:nvGrpSpPr>
              <p:cNvPr id="27" name="Graphic 6">
                <a:extLst>
                  <a:ext uri="{FF2B5EF4-FFF2-40B4-BE49-F238E27FC236}">
                    <a16:creationId xmlns:a16="http://schemas.microsoft.com/office/drawing/2014/main" id="{EEFB3B50-CF45-719B-61B2-20A24D779E73}"/>
                  </a:ext>
                </a:extLst>
              </p:cNvPr>
              <p:cNvGrpSpPr/>
              <p:nvPr/>
            </p:nvGrpSpPr>
            <p:grpSpPr>
              <a:xfrm>
                <a:off x="2641365" y="2851966"/>
                <a:ext cx="1307837" cy="1568501"/>
                <a:chOff x="2641365" y="2851966"/>
                <a:chExt cx="1307837" cy="1568501"/>
              </a:xfrm>
              <a:solidFill>
                <a:srgbClr val="FFFFFF"/>
              </a:solidFill>
            </p:grpSpPr>
            <p:sp>
              <p:nvSpPr>
                <p:cNvPr id="28" name="Freeform: Shape 27">
                  <a:extLst>
                    <a:ext uri="{FF2B5EF4-FFF2-40B4-BE49-F238E27FC236}">
                      <a16:creationId xmlns:a16="http://schemas.microsoft.com/office/drawing/2014/main" id="{4C26CDD5-EF8B-8CF8-89B8-5F46BBD82E1F}"/>
                    </a:ext>
                  </a:extLst>
                </p:cNvPr>
                <p:cNvSpPr/>
                <p:nvPr/>
              </p:nvSpPr>
              <p:spPr>
                <a:xfrm>
                  <a:off x="2641365" y="2851966"/>
                  <a:ext cx="1307837" cy="1568501"/>
                </a:xfrm>
                <a:custGeom>
                  <a:avLst/>
                  <a:gdLst>
                    <a:gd name="connsiteX0" fmla="*/ 506392 w 1307837"/>
                    <a:gd name="connsiteY0" fmla="*/ -116 h 1568501"/>
                    <a:gd name="connsiteX1" fmla="*/ 453498 w 1307837"/>
                    <a:gd name="connsiteY1" fmla="*/ -116 h 1568501"/>
                    <a:gd name="connsiteX2" fmla="*/ 434193 w 1307837"/>
                    <a:gd name="connsiteY2" fmla="*/ 106102 h 1568501"/>
                    <a:gd name="connsiteX3" fmla="*/ 121928 w 1307837"/>
                    <a:gd name="connsiteY3" fmla="*/ 337125 h 1568501"/>
                    <a:gd name="connsiteX4" fmla="*/ 20304 w 1307837"/>
                    <a:gd name="connsiteY4" fmla="*/ 315594 h 1568501"/>
                    <a:gd name="connsiteX5" fmla="*/ -79 w 1307837"/>
                    <a:gd name="connsiteY5" fmla="*/ 364684 h 1568501"/>
                    <a:gd name="connsiteX6" fmla="*/ 286995 w 1307837"/>
                    <a:gd name="connsiteY6" fmla="*/ 382841 h 1568501"/>
                    <a:gd name="connsiteX7" fmla="*/ 263886 w 1307837"/>
                    <a:gd name="connsiteY7" fmla="*/ 729842 h 1568501"/>
                    <a:gd name="connsiteX8" fmla="*/ 637872 w 1307837"/>
                    <a:gd name="connsiteY8" fmla="*/ 840078 h 1568501"/>
                    <a:gd name="connsiteX9" fmla="*/ 608734 w 1307837"/>
                    <a:gd name="connsiteY9" fmla="*/ 1223825 h 1568501"/>
                    <a:gd name="connsiteX10" fmla="*/ 902195 w 1307837"/>
                    <a:gd name="connsiteY10" fmla="*/ 1345831 h 1568501"/>
                    <a:gd name="connsiteX11" fmla="*/ 950711 w 1307837"/>
                    <a:gd name="connsiteY11" fmla="*/ 1338654 h 1568501"/>
                    <a:gd name="connsiteX12" fmla="*/ 878942 w 1307837"/>
                    <a:gd name="connsiteY12" fmla="*/ 1558338 h 1568501"/>
                    <a:gd name="connsiteX13" fmla="*/ 930831 w 1307837"/>
                    <a:gd name="connsiteY13" fmla="*/ 1568385 h 1568501"/>
                    <a:gd name="connsiteX14" fmla="*/ 947194 w 1307837"/>
                    <a:gd name="connsiteY14" fmla="*/ 1504870 h 1568501"/>
                    <a:gd name="connsiteX15" fmla="*/ 1178002 w 1307837"/>
                    <a:gd name="connsiteY15" fmla="*/ 1330473 h 1568501"/>
                    <a:gd name="connsiteX16" fmla="*/ 1297783 w 1307837"/>
                    <a:gd name="connsiteY16" fmla="*/ 1343391 h 1568501"/>
                    <a:gd name="connsiteX17" fmla="*/ 1307759 w 1307837"/>
                    <a:gd name="connsiteY17" fmla="*/ 1291502 h 1568501"/>
                    <a:gd name="connsiteX18" fmla="*/ 1208862 w 1307837"/>
                    <a:gd name="connsiteY18" fmla="*/ 1279589 h 1568501"/>
                    <a:gd name="connsiteX19" fmla="*/ 1206422 w 1307837"/>
                    <a:gd name="connsiteY19" fmla="*/ 1276288 h 1568501"/>
                    <a:gd name="connsiteX20" fmla="*/ 1202618 w 1307837"/>
                    <a:gd name="connsiteY20" fmla="*/ 1279158 h 1568501"/>
                    <a:gd name="connsiteX21" fmla="*/ 1038555 w 1307837"/>
                    <a:gd name="connsiteY21" fmla="*/ 1278082 h 1568501"/>
                    <a:gd name="connsiteX22" fmla="*/ 1080683 w 1307837"/>
                    <a:gd name="connsiteY22" fmla="*/ 1203155 h 1568501"/>
                    <a:gd name="connsiteX23" fmla="*/ 1120730 w 1307837"/>
                    <a:gd name="connsiteY23" fmla="*/ 1100526 h 1568501"/>
                    <a:gd name="connsiteX24" fmla="*/ 1076593 w 1307837"/>
                    <a:gd name="connsiteY24" fmla="*/ 885221 h 1568501"/>
                    <a:gd name="connsiteX25" fmla="*/ 752988 w 1307837"/>
                    <a:gd name="connsiteY25" fmla="*/ 762855 h 1568501"/>
                    <a:gd name="connsiteX26" fmla="*/ 767342 w 1307837"/>
                    <a:gd name="connsiteY26" fmla="*/ 412123 h 1568501"/>
                    <a:gd name="connsiteX27" fmla="*/ 628972 w 1307837"/>
                    <a:gd name="connsiteY27" fmla="*/ 321551 h 1568501"/>
                    <a:gd name="connsiteX28" fmla="*/ 624236 w 1307837"/>
                    <a:gd name="connsiteY28" fmla="*/ 315163 h 1568501"/>
                    <a:gd name="connsiteX29" fmla="*/ 619499 w 1307837"/>
                    <a:gd name="connsiteY29" fmla="*/ 318680 h 1568501"/>
                    <a:gd name="connsiteX30" fmla="*/ 394146 w 1307837"/>
                    <a:gd name="connsiteY30" fmla="*/ 309063 h 1568501"/>
                    <a:gd name="connsiteX31" fmla="*/ 506392 w 1307837"/>
                    <a:gd name="connsiteY31" fmla="*/ -116 h 1568501"/>
                    <a:gd name="connsiteX32" fmla="*/ 284340 w 1307837"/>
                    <a:gd name="connsiteY32" fmla="*/ 598434 h 1568501"/>
                    <a:gd name="connsiteX33" fmla="*/ 597323 w 1307837"/>
                    <a:gd name="connsiteY33" fmla="*/ 368129 h 1568501"/>
                    <a:gd name="connsiteX34" fmla="*/ 703253 w 1307837"/>
                    <a:gd name="connsiteY34" fmla="*/ 421309 h 1568501"/>
                    <a:gd name="connsiteX35" fmla="*/ 312114 w 1307837"/>
                    <a:gd name="connsiteY35" fmla="*/ 706661 h 1568501"/>
                    <a:gd name="connsiteX36" fmla="*/ 310607 w 1307837"/>
                    <a:gd name="connsiteY36" fmla="*/ 704292 h 1568501"/>
                    <a:gd name="connsiteX37" fmla="*/ 284340 w 1307837"/>
                    <a:gd name="connsiteY37" fmla="*/ 598434 h 1568501"/>
                    <a:gd name="connsiteX38" fmla="*/ 1136089 w 1307837"/>
                    <a:gd name="connsiteY38" fmla="*/ 1329396 h 1568501"/>
                    <a:gd name="connsiteX39" fmla="*/ 960974 w 1307837"/>
                    <a:gd name="connsiteY39" fmla="*/ 1461666 h 1568501"/>
                    <a:gd name="connsiteX40" fmla="*/ 1011857 w 1307837"/>
                    <a:gd name="connsiteY40" fmla="*/ 1332482 h 1568501"/>
                    <a:gd name="connsiteX41" fmla="*/ 1136089 w 1307837"/>
                    <a:gd name="connsiteY41" fmla="*/ 1329396 h 1568501"/>
                    <a:gd name="connsiteX42" fmla="*/ 1035613 w 1307837"/>
                    <a:gd name="connsiteY42" fmla="*/ 1175453 h 1568501"/>
                    <a:gd name="connsiteX43" fmla="*/ 976834 w 1307837"/>
                    <a:gd name="connsiteY43" fmla="*/ 1282675 h 1568501"/>
                    <a:gd name="connsiteX44" fmla="*/ 893798 w 1307837"/>
                    <a:gd name="connsiteY44" fmla="*/ 1293871 h 1568501"/>
                    <a:gd name="connsiteX45" fmla="*/ 750261 w 1307837"/>
                    <a:gd name="connsiteY45" fmla="*/ 1276288 h 1568501"/>
                    <a:gd name="connsiteX46" fmla="*/ 1073219 w 1307837"/>
                    <a:gd name="connsiteY46" fmla="*/ 1038877 h 1568501"/>
                    <a:gd name="connsiteX47" fmla="*/ 1035613 w 1307837"/>
                    <a:gd name="connsiteY47" fmla="*/ 1175453 h 1568501"/>
                    <a:gd name="connsiteX48" fmla="*/ 1033388 w 1307837"/>
                    <a:gd name="connsiteY48" fmla="*/ 915579 h 1568501"/>
                    <a:gd name="connsiteX49" fmla="*/ 1070492 w 1307837"/>
                    <a:gd name="connsiteY49" fmla="*/ 1007945 h 1568501"/>
                    <a:gd name="connsiteX50" fmla="*/ 724066 w 1307837"/>
                    <a:gd name="connsiteY50" fmla="*/ 1262795 h 1568501"/>
                    <a:gd name="connsiteX51" fmla="*/ 653445 w 1307837"/>
                    <a:gd name="connsiteY51" fmla="*/ 1194974 h 1568501"/>
                    <a:gd name="connsiteX52" fmla="*/ 618566 w 1307837"/>
                    <a:gd name="connsiteY52" fmla="*/ 1094856 h 1568501"/>
                    <a:gd name="connsiteX53" fmla="*/ 955878 w 1307837"/>
                    <a:gd name="connsiteY53" fmla="*/ 846897 h 1568501"/>
                    <a:gd name="connsiteX54" fmla="*/ 1033388 w 1307837"/>
                    <a:gd name="connsiteY54" fmla="*/ 915579 h 1568501"/>
                    <a:gd name="connsiteX55" fmla="*/ 928247 w 1307837"/>
                    <a:gd name="connsiteY55" fmla="*/ 834193 h 1568501"/>
                    <a:gd name="connsiteX56" fmla="*/ 617131 w 1307837"/>
                    <a:gd name="connsiteY56" fmla="*/ 1063494 h 1568501"/>
                    <a:gd name="connsiteX57" fmla="*/ 688253 w 1307837"/>
                    <a:gd name="connsiteY57" fmla="*/ 860389 h 1568501"/>
                    <a:gd name="connsiteX58" fmla="*/ 716458 w 1307837"/>
                    <a:gd name="connsiteY58" fmla="*/ 822136 h 1568501"/>
                    <a:gd name="connsiteX59" fmla="*/ 928175 w 1307837"/>
                    <a:gd name="connsiteY59" fmla="*/ 834193 h 1568501"/>
                    <a:gd name="connsiteX60" fmla="*/ 683445 w 1307837"/>
                    <a:gd name="connsiteY60" fmla="*/ 775487 h 1568501"/>
                    <a:gd name="connsiteX61" fmla="*/ 433403 w 1307837"/>
                    <a:gd name="connsiteY61" fmla="*/ 789840 h 1568501"/>
                    <a:gd name="connsiteX62" fmla="*/ 763538 w 1307837"/>
                    <a:gd name="connsiteY62" fmla="*/ 549201 h 1568501"/>
                    <a:gd name="connsiteX63" fmla="*/ 683373 w 1307837"/>
                    <a:gd name="connsiteY63" fmla="*/ 775487 h 1568501"/>
                    <a:gd name="connsiteX64" fmla="*/ 760309 w 1307837"/>
                    <a:gd name="connsiteY64" fmla="*/ 518627 h 1568501"/>
                    <a:gd name="connsiteX65" fmla="*/ 401466 w 1307837"/>
                    <a:gd name="connsiteY65" fmla="*/ 780152 h 1568501"/>
                    <a:gd name="connsiteX66" fmla="*/ 327042 w 1307837"/>
                    <a:gd name="connsiteY66" fmla="*/ 728478 h 1568501"/>
                    <a:gd name="connsiteX67" fmla="*/ 721769 w 1307837"/>
                    <a:gd name="connsiteY67" fmla="*/ 440543 h 1568501"/>
                    <a:gd name="connsiteX68" fmla="*/ 726578 w 1307837"/>
                    <a:gd name="connsiteY68" fmla="*/ 445567 h 1568501"/>
                    <a:gd name="connsiteX69" fmla="*/ 760237 w 1307837"/>
                    <a:gd name="connsiteY69" fmla="*/ 518627 h 1568501"/>
                    <a:gd name="connsiteX70" fmla="*/ 285991 w 1307837"/>
                    <a:gd name="connsiteY70" fmla="*/ 564487 h 1568501"/>
                    <a:gd name="connsiteX71" fmla="*/ 354960 w 1307837"/>
                    <a:gd name="connsiteY71" fmla="*/ 370210 h 1568501"/>
                    <a:gd name="connsiteX72" fmla="*/ 562586 w 1307837"/>
                    <a:gd name="connsiteY72" fmla="*/ 360880 h 1568501"/>
                    <a:gd name="connsiteX73" fmla="*/ 320798 w 1307837"/>
                    <a:gd name="connsiteY73" fmla="*/ 323776 h 1568501"/>
                    <a:gd name="connsiteX74" fmla="*/ 164128 w 1307837"/>
                    <a:gd name="connsiteY74" fmla="*/ 338632 h 1568501"/>
                    <a:gd name="connsiteX75" fmla="*/ 417327 w 1307837"/>
                    <a:gd name="connsiteY75" fmla="*/ 152034 h 1568501"/>
                    <a:gd name="connsiteX76" fmla="*/ 346779 w 1307837"/>
                    <a:gd name="connsiteY76" fmla="*/ 285810 h 1568501"/>
                    <a:gd name="connsiteX77" fmla="*/ 320727 w 1307837"/>
                    <a:gd name="connsiteY77" fmla="*/ 323776 h 156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07837" h="1568501">
                      <a:moveTo>
                        <a:pt x="506392" y="-116"/>
                      </a:moveTo>
                      <a:lnTo>
                        <a:pt x="453498" y="-116"/>
                      </a:lnTo>
                      <a:cubicBezTo>
                        <a:pt x="452654" y="36082"/>
                        <a:pt x="446140" y="71923"/>
                        <a:pt x="434193" y="106102"/>
                      </a:cubicBezTo>
                      <a:lnTo>
                        <a:pt x="121928" y="337125"/>
                      </a:lnTo>
                      <a:cubicBezTo>
                        <a:pt x="87148" y="335211"/>
                        <a:pt x="52871" y="327949"/>
                        <a:pt x="20304" y="315594"/>
                      </a:cubicBezTo>
                      <a:lnTo>
                        <a:pt x="-79" y="364684"/>
                      </a:lnTo>
                      <a:cubicBezTo>
                        <a:pt x="92287" y="402506"/>
                        <a:pt x="217739" y="392673"/>
                        <a:pt x="286995" y="382841"/>
                      </a:cubicBezTo>
                      <a:cubicBezTo>
                        <a:pt x="241925" y="472839"/>
                        <a:pt x="198002" y="610204"/>
                        <a:pt x="263886" y="729842"/>
                      </a:cubicBezTo>
                      <a:cubicBezTo>
                        <a:pt x="342472" y="872302"/>
                        <a:pt x="532659" y="859815"/>
                        <a:pt x="637872" y="840078"/>
                      </a:cubicBezTo>
                      <a:cubicBezTo>
                        <a:pt x="550386" y="978018"/>
                        <a:pt x="539477" y="1117248"/>
                        <a:pt x="608734" y="1223825"/>
                      </a:cubicBezTo>
                      <a:cubicBezTo>
                        <a:pt x="669881" y="1317913"/>
                        <a:pt x="785069" y="1365927"/>
                        <a:pt x="902195" y="1345831"/>
                      </a:cubicBezTo>
                      <a:cubicBezTo>
                        <a:pt x="918630" y="1343032"/>
                        <a:pt x="934778" y="1340808"/>
                        <a:pt x="950711" y="1338654"/>
                      </a:cubicBezTo>
                      <a:cubicBezTo>
                        <a:pt x="919602" y="1409337"/>
                        <a:pt x="895562" y="1482923"/>
                        <a:pt x="878942" y="1558338"/>
                      </a:cubicBezTo>
                      <a:lnTo>
                        <a:pt x="930831" y="1568385"/>
                      </a:lnTo>
                      <a:cubicBezTo>
                        <a:pt x="930831" y="1567740"/>
                        <a:pt x="935783" y="1543769"/>
                        <a:pt x="947194" y="1504870"/>
                      </a:cubicBezTo>
                      <a:lnTo>
                        <a:pt x="1178002" y="1330473"/>
                      </a:lnTo>
                      <a:cubicBezTo>
                        <a:pt x="1218153" y="1332350"/>
                        <a:pt x="1258154" y="1336664"/>
                        <a:pt x="1297783" y="1343391"/>
                      </a:cubicBezTo>
                      <a:lnTo>
                        <a:pt x="1307759" y="1291502"/>
                      </a:lnTo>
                      <a:cubicBezTo>
                        <a:pt x="1275038" y="1285711"/>
                        <a:pt x="1242022" y="1281733"/>
                        <a:pt x="1208862" y="1279589"/>
                      </a:cubicBezTo>
                      <a:lnTo>
                        <a:pt x="1206422" y="1276288"/>
                      </a:lnTo>
                      <a:lnTo>
                        <a:pt x="1202618" y="1279158"/>
                      </a:lnTo>
                      <a:cubicBezTo>
                        <a:pt x="1148004" y="1275445"/>
                        <a:pt x="1093213" y="1275086"/>
                        <a:pt x="1038555" y="1278082"/>
                      </a:cubicBezTo>
                      <a:cubicBezTo>
                        <a:pt x="1051258" y="1253537"/>
                        <a:pt x="1065181" y="1228490"/>
                        <a:pt x="1080683" y="1203155"/>
                      </a:cubicBezTo>
                      <a:cubicBezTo>
                        <a:pt x="1100091" y="1171630"/>
                        <a:pt x="1113657" y="1136865"/>
                        <a:pt x="1120730" y="1100526"/>
                      </a:cubicBezTo>
                      <a:cubicBezTo>
                        <a:pt x="1135989" y="1025742"/>
                        <a:pt x="1120046" y="947969"/>
                        <a:pt x="1076593" y="885221"/>
                      </a:cubicBezTo>
                      <a:cubicBezTo>
                        <a:pt x="1010279" y="790773"/>
                        <a:pt x="894085" y="747712"/>
                        <a:pt x="752988" y="762855"/>
                      </a:cubicBezTo>
                      <a:cubicBezTo>
                        <a:pt x="805882" y="667690"/>
                        <a:pt x="857770" y="522359"/>
                        <a:pt x="767342" y="412123"/>
                      </a:cubicBezTo>
                      <a:cubicBezTo>
                        <a:pt x="731217" y="368883"/>
                        <a:pt x="683054" y="337358"/>
                        <a:pt x="628972" y="321551"/>
                      </a:cubicBezTo>
                      <a:lnTo>
                        <a:pt x="624236" y="315163"/>
                      </a:lnTo>
                      <a:lnTo>
                        <a:pt x="619499" y="318680"/>
                      </a:lnTo>
                      <a:cubicBezTo>
                        <a:pt x="538185" y="295499"/>
                        <a:pt x="452063" y="300594"/>
                        <a:pt x="394146" y="309063"/>
                      </a:cubicBezTo>
                      <a:cubicBezTo>
                        <a:pt x="416609" y="274901"/>
                        <a:pt x="507181" y="126843"/>
                        <a:pt x="506392" y="-116"/>
                      </a:cubicBezTo>
                      <a:close/>
                      <a:moveTo>
                        <a:pt x="284340" y="598434"/>
                      </a:moveTo>
                      <a:lnTo>
                        <a:pt x="597323" y="368129"/>
                      </a:lnTo>
                      <a:cubicBezTo>
                        <a:pt x="636349" y="377209"/>
                        <a:pt x="672657" y="395437"/>
                        <a:pt x="703253" y="421309"/>
                      </a:cubicBezTo>
                      <a:lnTo>
                        <a:pt x="312114" y="706661"/>
                      </a:lnTo>
                      <a:cubicBezTo>
                        <a:pt x="311684" y="705871"/>
                        <a:pt x="311110" y="705082"/>
                        <a:pt x="310607" y="704292"/>
                      </a:cubicBezTo>
                      <a:cubicBezTo>
                        <a:pt x="293204" y="671732"/>
                        <a:pt x="284177" y="635353"/>
                        <a:pt x="284340" y="598434"/>
                      </a:cubicBezTo>
                      <a:close/>
                      <a:moveTo>
                        <a:pt x="1136089" y="1329396"/>
                      </a:moveTo>
                      <a:lnTo>
                        <a:pt x="960974" y="1461666"/>
                      </a:lnTo>
                      <a:cubicBezTo>
                        <a:pt x="975607" y="1417724"/>
                        <a:pt x="992593" y="1374600"/>
                        <a:pt x="1011857" y="1332482"/>
                      </a:cubicBezTo>
                      <a:cubicBezTo>
                        <a:pt x="1057072" y="1329396"/>
                        <a:pt x="1098913" y="1329037"/>
                        <a:pt x="1136089" y="1329396"/>
                      </a:cubicBezTo>
                      <a:close/>
                      <a:moveTo>
                        <a:pt x="1035613" y="1175453"/>
                      </a:moveTo>
                      <a:cubicBezTo>
                        <a:pt x="1013149" y="1212055"/>
                        <a:pt x="993700" y="1248154"/>
                        <a:pt x="976834" y="1282675"/>
                      </a:cubicBezTo>
                      <a:cubicBezTo>
                        <a:pt x="950065" y="1285402"/>
                        <a:pt x="922290" y="1289062"/>
                        <a:pt x="893798" y="1293871"/>
                      </a:cubicBezTo>
                      <a:cubicBezTo>
                        <a:pt x="845265" y="1302280"/>
                        <a:pt x="795330" y="1296163"/>
                        <a:pt x="750261" y="1276288"/>
                      </a:cubicBezTo>
                      <a:lnTo>
                        <a:pt x="1073219" y="1038877"/>
                      </a:lnTo>
                      <a:cubicBezTo>
                        <a:pt x="1074046" y="1087068"/>
                        <a:pt x="1060992" y="1134478"/>
                        <a:pt x="1035613" y="1175453"/>
                      </a:cubicBezTo>
                      <a:close/>
                      <a:moveTo>
                        <a:pt x="1033388" y="915579"/>
                      </a:moveTo>
                      <a:cubicBezTo>
                        <a:pt x="1052649" y="943129"/>
                        <a:pt x="1065342" y="974727"/>
                        <a:pt x="1070492" y="1007945"/>
                      </a:cubicBezTo>
                      <a:lnTo>
                        <a:pt x="724066" y="1262795"/>
                      </a:lnTo>
                      <a:cubicBezTo>
                        <a:pt x="695708" y="1245808"/>
                        <a:pt x="671564" y="1222622"/>
                        <a:pt x="653445" y="1194974"/>
                      </a:cubicBezTo>
                      <a:cubicBezTo>
                        <a:pt x="634030" y="1164846"/>
                        <a:pt x="622073" y="1130526"/>
                        <a:pt x="618566" y="1094856"/>
                      </a:cubicBezTo>
                      <a:lnTo>
                        <a:pt x="955878" y="846897"/>
                      </a:lnTo>
                      <a:cubicBezTo>
                        <a:pt x="986698" y="863461"/>
                        <a:pt x="1013236" y="886976"/>
                        <a:pt x="1033388" y="915579"/>
                      </a:cubicBezTo>
                      <a:close/>
                      <a:moveTo>
                        <a:pt x="928247" y="834193"/>
                      </a:moveTo>
                      <a:lnTo>
                        <a:pt x="617131" y="1063494"/>
                      </a:lnTo>
                      <a:cubicBezTo>
                        <a:pt x="618279" y="999763"/>
                        <a:pt x="642178" y="930148"/>
                        <a:pt x="688253" y="860389"/>
                      </a:cubicBezTo>
                      <a:cubicBezTo>
                        <a:pt x="691770" y="856011"/>
                        <a:pt x="702607" y="842375"/>
                        <a:pt x="716458" y="822136"/>
                      </a:cubicBezTo>
                      <a:cubicBezTo>
                        <a:pt x="797270" y="806347"/>
                        <a:pt x="869612" y="811012"/>
                        <a:pt x="928175" y="834193"/>
                      </a:cubicBezTo>
                      <a:close/>
                      <a:moveTo>
                        <a:pt x="683445" y="775487"/>
                      </a:moveTo>
                      <a:cubicBezTo>
                        <a:pt x="647561" y="785319"/>
                        <a:pt x="531008" y="812663"/>
                        <a:pt x="433403" y="789840"/>
                      </a:cubicBezTo>
                      <a:lnTo>
                        <a:pt x="763538" y="549201"/>
                      </a:lnTo>
                      <a:cubicBezTo>
                        <a:pt x="765189" y="632165"/>
                        <a:pt x="718324" y="721014"/>
                        <a:pt x="683373" y="775487"/>
                      </a:cubicBezTo>
                      <a:close/>
                      <a:moveTo>
                        <a:pt x="760309" y="518627"/>
                      </a:moveTo>
                      <a:lnTo>
                        <a:pt x="401466" y="780152"/>
                      </a:lnTo>
                      <a:cubicBezTo>
                        <a:pt x="372531" y="769800"/>
                        <a:pt x="346853" y="751971"/>
                        <a:pt x="327042" y="728478"/>
                      </a:cubicBezTo>
                      <a:lnTo>
                        <a:pt x="721769" y="440543"/>
                      </a:lnTo>
                      <a:cubicBezTo>
                        <a:pt x="723276" y="442337"/>
                        <a:pt x="725070" y="443701"/>
                        <a:pt x="726578" y="445567"/>
                      </a:cubicBezTo>
                      <a:cubicBezTo>
                        <a:pt x="743900" y="466616"/>
                        <a:pt x="755494" y="491782"/>
                        <a:pt x="760237" y="518627"/>
                      </a:cubicBezTo>
                      <a:close/>
                      <a:moveTo>
                        <a:pt x="285991" y="564487"/>
                      </a:moveTo>
                      <a:cubicBezTo>
                        <a:pt x="293742" y="489059"/>
                        <a:pt x="327760" y="417075"/>
                        <a:pt x="354960" y="370210"/>
                      </a:cubicBezTo>
                      <a:cubicBezTo>
                        <a:pt x="389553" y="362602"/>
                        <a:pt x="476034" y="347459"/>
                        <a:pt x="562586" y="360880"/>
                      </a:cubicBezTo>
                      <a:close/>
                      <a:moveTo>
                        <a:pt x="320798" y="323776"/>
                      </a:moveTo>
                      <a:cubicBezTo>
                        <a:pt x="269126" y="333417"/>
                        <a:pt x="216691" y="338389"/>
                        <a:pt x="164128" y="338632"/>
                      </a:cubicBezTo>
                      <a:lnTo>
                        <a:pt x="417327" y="152034"/>
                      </a:lnTo>
                      <a:cubicBezTo>
                        <a:pt x="397743" y="198591"/>
                        <a:pt x="374138" y="243353"/>
                        <a:pt x="346779" y="285810"/>
                      </a:cubicBezTo>
                      <a:cubicBezTo>
                        <a:pt x="345056" y="287748"/>
                        <a:pt x="334650" y="301599"/>
                        <a:pt x="320727" y="323776"/>
                      </a:cubicBezTo>
                      <a:close/>
                    </a:path>
                  </a:pathLst>
                </a:custGeom>
                <a:solidFill>
                  <a:srgbClr val="FFFFFF"/>
                </a:solidFill>
                <a:ln w="7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B7EF449-6A1A-A5CF-33DD-18CE3BB24FE3}"/>
                    </a:ext>
                  </a:extLst>
                </p:cNvPr>
                <p:cNvSpPr/>
                <p:nvPr/>
              </p:nvSpPr>
              <p:spPr>
                <a:xfrm rot="-2182200">
                  <a:off x="3249615" y="3891830"/>
                  <a:ext cx="467858" cy="26410"/>
                </a:xfrm>
                <a:custGeom>
                  <a:avLst/>
                  <a:gdLst>
                    <a:gd name="connsiteX0" fmla="*/ -79 w 467858"/>
                    <a:gd name="connsiteY0" fmla="*/ -116 h 26410"/>
                    <a:gd name="connsiteX1" fmla="*/ 467780 w 467858"/>
                    <a:gd name="connsiteY1" fmla="*/ -116 h 26410"/>
                    <a:gd name="connsiteX2" fmla="*/ 467780 w 467858"/>
                    <a:gd name="connsiteY2" fmla="*/ 26295 h 26410"/>
                    <a:gd name="connsiteX3" fmla="*/ -79 w 467858"/>
                    <a:gd name="connsiteY3" fmla="*/ 26295 h 26410"/>
                  </a:gdLst>
                  <a:ahLst/>
                  <a:cxnLst>
                    <a:cxn ang="0">
                      <a:pos x="connsiteX0" y="connsiteY0"/>
                    </a:cxn>
                    <a:cxn ang="0">
                      <a:pos x="connsiteX1" y="connsiteY1"/>
                    </a:cxn>
                    <a:cxn ang="0">
                      <a:pos x="connsiteX2" y="connsiteY2"/>
                    </a:cxn>
                    <a:cxn ang="0">
                      <a:pos x="connsiteX3" y="connsiteY3"/>
                    </a:cxn>
                  </a:cxnLst>
                  <a:rect l="l" t="t" r="r" b="b"/>
                  <a:pathLst>
                    <a:path w="467858" h="26410">
                      <a:moveTo>
                        <a:pt x="-79" y="-116"/>
                      </a:moveTo>
                      <a:lnTo>
                        <a:pt x="467780" y="-116"/>
                      </a:lnTo>
                      <a:lnTo>
                        <a:pt x="467780" y="26295"/>
                      </a:lnTo>
                      <a:lnTo>
                        <a:pt x="-79" y="26295"/>
                      </a:lnTo>
                      <a:close/>
                    </a:path>
                  </a:pathLst>
                </a:custGeom>
                <a:solidFill>
                  <a:srgbClr val="FFFFFF"/>
                </a:solidFill>
                <a:ln w="7168"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75CE73AD-85AC-DB7C-7BE2-B714791C4BEB}"/>
                  </a:ext>
                </a:extLst>
              </p:cNvPr>
              <p:cNvSpPr/>
              <p:nvPr/>
            </p:nvSpPr>
            <p:spPr>
              <a:xfrm>
                <a:off x="2566597" y="3726023"/>
                <a:ext cx="36465" cy="36465"/>
              </a:xfrm>
              <a:custGeom>
                <a:avLst/>
                <a:gdLst>
                  <a:gd name="connsiteX0" fmla="*/ 21796 w 36465"/>
                  <a:gd name="connsiteY0" fmla="*/ 255 h 36465"/>
                  <a:gd name="connsiteX1" fmla="*/ 36016 w 36465"/>
                  <a:gd name="connsiteY1" fmla="*/ 21759 h 36465"/>
                  <a:gd name="connsiteX2" fmla="*/ 14512 w 36465"/>
                  <a:gd name="connsiteY2" fmla="*/ 35979 h 36465"/>
                  <a:gd name="connsiteX3" fmla="*/ 265 w 36465"/>
                  <a:gd name="connsiteY3" fmla="*/ 14609 h 36465"/>
                  <a:gd name="connsiteX4" fmla="*/ 21662 w 36465"/>
                  <a:gd name="connsiteY4" fmla="*/ 228 h 36465"/>
                  <a:gd name="connsiteX5" fmla="*/ 21796 w 36465"/>
                  <a:gd name="connsiteY5" fmla="*/ 255 h 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65" h="36465">
                    <a:moveTo>
                      <a:pt x="21796" y="255"/>
                    </a:moveTo>
                    <a:cubicBezTo>
                      <a:pt x="31661" y="2266"/>
                      <a:pt x="38027" y="11894"/>
                      <a:pt x="36016" y="21759"/>
                    </a:cubicBezTo>
                    <a:cubicBezTo>
                      <a:pt x="34004" y="31624"/>
                      <a:pt x="24377" y="37990"/>
                      <a:pt x="14512" y="35979"/>
                    </a:cubicBezTo>
                    <a:cubicBezTo>
                      <a:pt x="4699" y="33978"/>
                      <a:pt x="-1662" y="24436"/>
                      <a:pt x="265" y="14609"/>
                    </a:cubicBezTo>
                    <a:cubicBezTo>
                      <a:pt x="2203" y="4729"/>
                      <a:pt x="11782" y="-1709"/>
                      <a:pt x="21662" y="228"/>
                    </a:cubicBezTo>
                    <a:cubicBezTo>
                      <a:pt x="21707" y="237"/>
                      <a:pt x="21751" y="246"/>
                      <a:pt x="21796" y="255"/>
                    </a:cubicBezTo>
                    <a:close/>
                  </a:path>
                </a:pathLst>
              </a:custGeom>
              <a:solidFill>
                <a:srgbClr val="FFFFFF">
                  <a:alpha val="25000"/>
                </a:srgbClr>
              </a:solidFill>
              <a:ln w="7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6E5ED53-0760-14E1-1EC7-8671FF4803A6}"/>
                  </a:ext>
                </a:extLst>
              </p:cNvPr>
              <p:cNvSpPr/>
              <p:nvPr/>
            </p:nvSpPr>
            <p:spPr>
              <a:xfrm>
                <a:off x="3255498" y="4417686"/>
                <a:ext cx="84989" cy="84989"/>
              </a:xfrm>
              <a:custGeom>
                <a:avLst/>
                <a:gdLst>
                  <a:gd name="connsiteX0" fmla="*/ 50437 w 84989"/>
                  <a:gd name="connsiteY0" fmla="*/ 656 h 84989"/>
                  <a:gd name="connsiteX1" fmla="*/ 84139 w 84989"/>
                  <a:gd name="connsiteY1" fmla="*/ 50400 h 84989"/>
                  <a:gd name="connsiteX2" fmla="*/ 34395 w 84989"/>
                  <a:gd name="connsiteY2" fmla="*/ 84102 h 84989"/>
                  <a:gd name="connsiteX3" fmla="*/ 693 w 84989"/>
                  <a:gd name="connsiteY3" fmla="*/ 34358 h 84989"/>
                  <a:gd name="connsiteX4" fmla="*/ 701 w 84989"/>
                  <a:gd name="connsiteY4" fmla="*/ 34316 h 84989"/>
                  <a:gd name="connsiteX5" fmla="*/ 50437 w 84989"/>
                  <a:gd name="connsiteY5" fmla="*/ 656 h 8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89" h="84989">
                    <a:moveTo>
                      <a:pt x="50437" y="656"/>
                    </a:moveTo>
                    <a:cubicBezTo>
                      <a:pt x="73480" y="5086"/>
                      <a:pt x="88569" y="27357"/>
                      <a:pt x="84139" y="50400"/>
                    </a:cubicBezTo>
                    <a:cubicBezTo>
                      <a:pt x="79709" y="73443"/>
                      <a:pt x="57438" y="88532"/>
                      <a:pt x="34395" y="84102"/>
                    </a:cubicBezTo>
                    <a:cubicBezTo>
                      <a:pt x="11352" y="79672"/>
                      <a:pt x="-3737" y="57401"/>
                      <a:pt x="693" y="34358"/>
                    </a:cubicBezTo>
                    <a:cubicBezTo>
                      <a:pt x="696" y="34344"/>
                      <a:pt x="699" y="34330"/>
                      <a:pt x="701" y="34316"/>
                    </a:cubicBezTo>
                    <a:cubicBezTo>
                      <a:pt x="5152" y="11294"/>
                      <a:pt x="27411" y="-3770"/>
                      <a:pt x="50437" y="656"/>
                    </a:cubicBezTo>
                    <a:close/>
                  </a:path>
                </a:pathLst>
              </a:custGeom>
              <a:solidFill>
                <a:srgbClr val="FFFFFF"/>
              </a:solidFill>
              <a:ln w="7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C2D7728-9B08-203B-9A41-6EE864585096}"/>
                  </a:ext>
                </a:extLst>
              </p:cNvPr>
              <p:cNvSpPr/>
              <p:nvPr/>
            </p:nvSpPr>
            <p:spPr>
              <a:xfrm>
                <a:off x="3711648" y="3346668"/>
                <a:ext cx="84989" cy="84989"/>
              </a:xfrm>
              <a:custGeom>
                <a:avLst/>
                <a:gdLst>
                  <a:gd name="connsiteX0" fmla="*/ 50520 w 84989"/>
                  <a:gd name="connsiteY0" fmla="*/ 672 h 84989"/>
                  <a:gd name="connsiteX1" fmla="*/ 84123 w 84989"/>
                  <a:gd name="connsiteY1" fmla="*/ 50483 h 84989"/>
                  <a:gd name="connsiteX2" fmla="*/ 34313 w 84989"/>
                  <a:gd name="connsiteY2" fmla="*/ 84086 h 84989"/>
                  <a:gd name="connsiteX3" fmla="*/ 709 w 84989"/>
                  <a:gd name="connsiteY3" fmla="*/ 34276 h 84989"/>
                  <a:gd name="connsiteX4" fmla="*/ 712 w 84989"/>
                  <a:gd name="connsiteY4" fmla="*/ 34260 h 84989"/>
                  <a:gd name="connsiteX5" fmla="*/ 50520 w 84989"/>
                  <a:gd name="connsiteY5" fmla="*/ 672 h 8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89" h="84989">
                    <a:moveTo>
                      <a:pt x="50520" y="672"/>
                    </a:moveTo>
                    <a:cubicBezTo>
                      <a:pt x="73554" y="5148"/>
                      <a:pt x="88599" y="27448"/>
                      <a:pt x="84123" y="50483"/>
                    </a:cubicBezTo>
                    <a:cubicBezTo>
                      <a:pt x="79648" y="73517"/>
                      <a:pt x="57347" y="88562"/>
                      <a:pt x="34313" y="84086"/>
                    </a:cubicBezTo>
                    <a:cubicBezTo>
                      <a:pt x="11279" y="79611"/>
                      <a:pt x="-3766" y="57310"/>
                      <a:pt x="709" y="34276"/>
                    </a:cubicBezTo>
                    <a:cubicBezTo>
                      <a:pt x="710" y="34271"/>
                      <a:pt x="711" y="34265"/>
                      <a:pt x="712" y="34260"/>
                    </a:cubicBezTo>
                    <a:cubicBezTo>
                      <a:pt x="5195" y="11234"/>
                      <a:pt x="27492" y="-3802"/>
                      <a:pt x="50520" y="672"/>
                    </a:cubicBezTo>
                    <a:close/>
                  </a:path>
                </a:pathLst>
              </a:custGeom>
              <a:solidFill>
                <a:srgbClr val="FFFFFF">
                  <a:alpha val="25000"/>
                </a:srgbClr>
              </a:solidFill>
              <a:ln w="716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A7E571-6729-755F-EFC7-328D0D406014}"/>
                  </a:ext>
                </a:extLst>
              </p:cNvPr>
              <p:cNvSpPr/>
              <p:nvPr/>
            </p:nvSpPr>
            <p:spPr>
              <a:xfrm>
                <a:off x="2781471" y="4006361"/>
                <a:ext cx="72930" cy="72917"/>
              </a:xfrm>
              <a:custGeom>
                <a:avLst/>
                <a:gdLst>
                  <a:gd name="connsiteX0" fmla="*/ 43256 w 72930"/>
                  <a:gd name="connsiteY0" fmla="*/ 532 h 72917"/>
                  <a:gd name="connsiteX1" fmla="*/ 72192 w 72930"/>
                  <a:gd name="connsiteY1" fmla="*/ 43207 h 72917"/>
                  <a:gd name="connsiteX2" fmla="*/ 29517 w 72930"/>
                  <a:gd name="connsiteY2" fmla="*/ 72142 h 72917"/>
                  <a:gd name="connsiteX3" fmla="*/ 581 w 72930"/>
                  <a:gd name="connsiteY3" fmla="*/ 29467 h 72917"/>
                  <a:gd name="connsiteX4" fmla="*/ 626 w 72930"/>
                  <a:gd name="connsiteY4" fmla="*/ 29239 h 72917"/>
                  <a:gd name="connsiteX5" fmla="*/ 43256 w 72930"/>
                  <a:gd name="connsiteY5" fmla="*/ 532 h 7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30" h="72917">
                    <a:moveTo>
                      <a:pt x="43256" y="532"/>
                    </a:moveTo>
                    <a:cubicBezTo>
                      <a:pt x="63031" y="4326"/>
                      <a:pt x="75986" y="23432"/>
                      <a:pt x="72192" y="43207"/>
                    </a:cubicBezTo>
                    <a:cubicBezTo>
                      <a:pt x="68398" y="62981"/>
                      <a:pt x="49292" y="75936"/>
                      <a:pt x="29517" y="72142"/>
                    </a:cubicBezTo>
                    <a:cubicBezTo>
                      <a:pt x="9742" y="68348"/>
                      <a:pt x="-3213" y="49242"/>
                      <a:pt x="581" y="29467"/>
                    </a:cubicBezTo>
                    <a:cubicBezTo>
                      <a:pt x="596" y="29391"/>
                      <a:pt x="611" y="29315"/>
                      <a:pt x="626" y="29239"/>
                    </a:cubicBezTo>
                    <a:cubicBezTo>
                      <a:pt x="4563" y="9601"/>
                      <a:pt x="23579" y="-3204"/>
                      <a:pt x="43256" y="532"/>
                    </a:cubicBezTo>
                    <a:close/>
                  </a:path>
                </a:pathLst>
              </a:custGeom>
              <a:solidFill>
                <a:srgbClr val="FFFFFF">
                  <a:alpha val="25000"/>
                </a:srgbClr>
              </a:solidFill>
              <a:ln w="716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CBFDE18-F102-E21B-5093-4423525988B1}"/>
                  </a:ext>
                </a:extLst>
              </p:cNvPr>
              <p:cNvSpPr/>
              <p:nvPr/>
            </p:nvSpPr>
            <p:spPr>
              <a:xfrm>
                <a:off x="3952217" y="3908630"/>
                <a:ext cx="48524" cy="48511"/>
              </a:xfrm>
              <a:custGeom>
                <a:avLst/>
                <a:gdLst>
                  <a:gd name="connsiteX0" fmla="*/ 29059 w 48524"/>
                  <a:gd name="connsiteY0" fmla="*/ 371 h 48511"/>
                  <a:gd name="connsiteX1" fmla="*/ 47946 w 48524"/>
                  <a:gd name="connsiteY1" fmla="*/ 29010 h 48511"/>
                  <a:gd name="connsiteX2" fmla="*/ 19307 w 48524"/>
                  <a:gd name="connsiteY2" fmla="*/ 47896 h 48511"/>
                  <a:gd name="connsiteX3" fmla="*/ 352 w 48524"/>
                  <a:gd name="connsiteY3" fmla="*/ 19605 h 48511"/>
                  <a:gd name="connsiteX4" fmla="*/ 28854 w 48524"/>
                  <a:gd name="connsiteY4" fmla="*/ 330 h 48511"/>
                  <a:gd name="connsiteX5" fmla="*/ 29059 w 48524"/>
                  <a:gd name="connsiteY5" fmla="*/ 371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24" h="48511">
                    <a:moveTo>
                      <a:pt x="29059" y="371"/>
                    </a:moveTo>
                    <a:cubicBezTo>
                      <a:pt x="42183" y="3064"/>
                      <a:pt x="50639" y="15886"/>
                      <a:pt x="47946" y="29010"/>
                    </a:cubicBezTo>
                    <a:cubicBezTo>
                      <a:pt x="45253" y="42133"/>
                      <a:pt x="32431" y="50589"/>
                      <a:pt x="19307" y="47896"/>
                    </a:cubicBezTo>
                    <a:cubicBezTo>
                      <a:pt x="6319" y="45231"/>
                      <a:pt x="-2123" y="32631"/>
                      <a:pt x="352" y="19605"/>
                    </a:cubicBezTo>
                    <a:cubicBezTo>
                      <a:pt x="2900" y="6412"/>
                      <a:pt x="15661" y="-2218"/>
                      <a:pt x="28854" y="330"/>
                    </a:cubicBezTo>
                    <a:cubicBezTo>
                      <a:pt x="28922" y="344"/>
                      <a:pt x="28991" y="357"/>
                      <a:pt x="29059" y="371"/>
                    </a:cubicBezTo>
                    <a:close/>
                  </a:path>
                </a:pathLst>
              </a:custGeom>
              <a:solidFill>
                <a:srgbClr val="FFFFFF">
                  <a:alpha val="25000"/>
                </a:srgbClr>
              </a:solidFill>
              <a:ln w="716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06A9270-314F-5348-C1AF-DD621E2E70A4}"/>
                  </a:ext>
                </a:extLst>
              </p:cNvPr>
              <p:cNvSpPr/>
              <p:nvPr/>
            </p:nvSpPr>
            <p:spPr>
              <a:xfrm>
                <a:off x="3213554" y="2719956"/>
                <a:ext cx="97048" cy="97049"/>
              </a:xfrm>
              <a:custGeom>
                <a:avLst/>
                <a:gdLst>
                  <a:gd name="connsiteX0" fmla="*/ 57645 w 97048"/>
                  <a:gd name="connsiteY0" fmla="*/ 773 h 97049"/>
                  <a:gd name="connsiteX1" fmla="*/ 96081 w 97048"/>
                  <a:gd name="connsiteY1" fmla="*/ 57608 h 97049"/>
                  <a:gd name="connsiteX2" fmla="*/ 39247 w 97048"/>
                  <a:gd name="connsiteY2" fmla="*/ 96044 h 97049"/>
                  <a:gd name="connsiteX3" fmla="*/ 804 w 97048"/>
                  <a:gd name="connsiteY3" fmla="*/ 39241 h 97049"/>
                  <a:gd name="connsiteX4" fmla="*/ 57613 w 97048"/>
                  <a:gd name="connsiteY4" fmla="*/ 767 h 97049"/>
                  <a:gd name="connsiteX5" fmla="*/ 57645 w 97048"/>
                  <a:gd name="connsiteY5" fmla="*/ 773 h 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8" h="97049">
                    <a:moveTo>
                      <a:pt x="57645" y="773"/>
                    </a:moveTo>
                    <a:cubicBezTo>
                      <a:pt x="83953" y="5854"/>
                      <a:pt x="101162" y="31300"/>
                      <a:pt x="96081" y="57608"/>
                    </a:cubicBezTo>
                    <a:cubicBezTo>
                      <a:pt x="91001" y="83916"/>
                      <a:pt x="65555" y="101125"/>
                      <a:pt x="39247" y="96044"/>
                    </a:cubicBezTo>
                    <a:cubicBezTo>
                      <a:pt x="12951" y="90966"/>
                      <a:pt x="-4256" y="65541"/>
                      <a:pt x="804" y="39241"/>
                    </a:cubicBezTo>
                    <a:cubicBezTo>
                      <a:pt x="5867" y="12930"/>
                      <a:pt x="31302" y="-4296"/>
                      <a:pt x="57613" y="767"/>
                    </a:cubicBezTo>
                    <a:cubicBezTo>
                      <a:pt x="57624" y="769"/>
                      <a:pt x="57634" y="771"/>
                      <a:pt x="57645" y="773"/>
                    </a:cubicBezTo>
                    <a:close/>
                  </a:path>
                </a:pathLst>
              </a:custGeom>
              <a:solidFill>
                <a:srgbClr val="FFFFFF">
                  <a:alpha val="25000"/>
                </a:srgbClr>
              </a:solidFill>
              <a:ln w="71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C15137F-9BCD-B1EF-A264-B839E5B9151E}"/>
                  </a:ext>
                </a:extLst>
              </p:cNvPr>
              <p:cNvSpPr/>
              <p:nvPr/>
            </p:nvSpPr>
            <p:spPr>
              <a:xfrm>
                <a:off x="2940194" y="3898425"/>
                <a:ext cx="48668" cy="48681"/>
              </a:xfrm>
              <a:custGeom>
                <a:avLst/>
                <a:gdLst>
                  <a:gd name="connsiteX0" fmla="*/ 29075 w 48668"/>
                  <a:gd name="connsiteY0" fmla="*/ 384 h 48681"/>
                  <a:gd name="connsiteX1" fmla="*/ 48103 w 48668"/>
                  <a:gd name="connsiteY1" fmla="*/ 29051 h 48681"/>
                  <a:gd name="connsiteX2" fmla="*/ 19436 w 48668"/>
                  <a:gd name="connsiteY2" fmla="*/ 48079 h 48681"/>
                  <a:gd name="connsiteX3" fmla="*/ 367 w 48668"/>
                  <a:gd name="connsiteY3" fmla="*/ 19618 h 48681"/>
                  <a:gd name="connsiteX4" fmla="*/ 28727 w 48668"/>
                  <a:gd name="connsiteY4" fmla="*/ 315 h 48681"/>
                  <a:gd name="connsiteX5" fmla="*/ 29075 w 48668"/>
                  <a:gd name="connsiteY5" fmla="*/ 384 h 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68" h="48681">
                    <a:moveTo>
                      <a:pt x="29075" y="384"/>
                    </a:moveTo>
                    <a:cubicBezTo>
                      <a:pt x="42245" y="3046"/>
                      <a:pt x="50764" y="15880"/>
                      <a:pt x="48103" y="29051"/>
                    </a:cubicBezTo>
                    <a:cubicBezTo>
                      <a:pt x="45441" y="42221"/>
                      <a:pt x="32607" y="50741"/>
                      <a:pt x="19436" y="48079"/>
                    </a:cubicBezTo>
                    <a:cubicBezTo>
                      <a:pt x="6346" y="45434"/>
                      <a:pt x="-2165" y="32731"/>
                      <a:pt x="367" y="19618"/>
                    </a:cubicBezTo>
                    <a:cubicBezTo>
                      <a:pt x="2868" y="6456"/>
                      <a:pt x="15565" y="-2186"/>
                      <a:pt x="28727" y="315"/>
                    </a:cubicBezTo>
                    <a:cubicBezTo>
                      <a:pt x="28843" y="337"/>
                      <a:pt x="28959" y="360"/>
                      <a:pt x="29075" y="384"/>
                    </a:cubicBezTo>
                    <a:close/>
                  </a:path>
                </a:pathLst>
              </a:custGeom>
              <a:solidFill>
                <a:srgbClr val="FFFFFF">
                  <a:alpha val="25000"/>
                </a:srgbClr>
              </a:solidFill>
              <a:ln w="716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6F8647D-6D65-6B14-55C2-5C87E3208FC6}"/>
                  </a:ext>
                </a:extLst>
              </p:cNvPr>
              <p:cNvSpPr/>
              <p:nvPr/>
            </p:nvSpPr>
            <p:spPr>
              <a:xfrm>
                <a:off x="3782844" y="4493087"/>
                <a:ext cx="48524" cy="48537"/>
              </a:xfrm>
              <a:custGeom>
                <a:avLst/>
                <a:gdLst>
                  <a:gd name="connsiteX0" fmla="*/ 29059 w 48524"/>
                  <a:gd name="connsiteY0" fmla="*/ 397 h 48537"/>
                  <a:gd name="connsiteX1" fmla="*/ 47946 w 48524"/>
                  <a:gd name="connsiteY1" fmla="*/ 29036 h 48537"/>
                  <a:gd name="connsiteX2" fmla="*/ 19307 w 48524"/>
                  <a:gd name="connsiteY2" fmla="*/ 47922 h 48537"/>
                  <a:gd name="connsiteX3" fmla="*/ 352 w 48524"/>
                  <a:gd name="connsiteY3" fmla="*/ 19631 h 48537"/>
                  <a:gd name="connsiteX4" fmla="*/ 28570 w 48524"/>
                  <a:gd name="connsiteY4" fmla="*/ 300 h 48537"/>
                  <a:gd name="connsiteX5" fmla="*/ 29059 w 48524"/>
                  <a:gd name="connsiteY5" fmla="*/ 397 h 4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24" h="48537">
                    <a:moveTo>
                      <a:pt x="29059" y="397"/>
                    </a:moveTo>
                    <a:cubicBezTo>
                      <a:pt x="42183" y="3090"/>
                      <a:pt x="50639" y="15912"/>
                      <a:pt x="47946" y="29036"/>
                    </a:cubicBezTo>
                    <a:cubicBezTo>
                      <a:pt x="45253" y="42159"/>
                      <a:pt x="32431" y="50615"/>
                      <a:pt x="19307" y="47922"/>
                    </a:cubicBezTo>
                    <a:cubicBezTo>
                      <a:pt x="6319" y="45257"/>
                      <a:pt x="-2123" y="32657"/>
                      <a:pt x="352" y="19631"/>
                    </a:cubicBezTo>
                    <a:cubicBezTo>
                      <a:pt x="2806" y="6501"/>
                      <a:pt x="15440" y="-2154"/>
                      <a:pt x="28570" y="300"/>
                    </a:cubicBezTo>
                    <a:cubicBezTo>
                      <a:pt x="28734" y="331"/>
                      <a:pt x="28897" y="363"/>
                      <a:pt x="29059" y="397"/>
                    </a:cubicBezTo>
                    <a:close/>
                  </a:path>
                </a:pathLst>
              </a:custGeom>
              <a:solidFill>
                <a:srgbClr val="FFFFFF"/>
              </a:solidFill>
              <a:ln w="71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2FC544E-D2E3-EED2-D2F1-23293BD12F5C}"/>
                  </a:ext>
                </a:extLst>
              </p:cNvPr>
              <p:cNvSpPr/>
              <p:nvPr/>
            </p:nvSpPr>
            <p:spPr>
              <a:xfrm>
                <a:off x="3337176" y="4264443"/>
                <a:ext cx="36465" cy="36452"/>
              </a:xfrm>
              <a:custGeom>
                <a:avLst/>
                <a:gdLst>
                  <a:gd name="connsiteX0" fmla="*/ 21796 w 36465"/>
                  <a:gd name="connsiteY0" fmla="*/ 242 h 36452"/>
                  <a:gd name="connsiteX1" fmla="*/ 36016 w 36465"/>
                  <a:gd name="connsiteY1" fmla="*/ 21746 h 36452"/>
                  <a:gd name="connsiteX2" fmla="*/ 14512 w 36465"/>
                  <a:gd name="connsiteY2" fmla="*/ 35966 h 36452"/>
                  <a:gd name="connsiteX3" fmla="*/ 265 w 36465"/>
                  <a:gd name="connsiteY3" fmla="*/ 14596 h 36452"/>
                  <a:gd name="connsiteX4" fmla="*/ 21796 w 36465"/>
                  <a:gd name="connsiteY4" fmla="*/ 243 h 3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5" h="36452">
                    <a:moveTo>
                      <a:pt x="21796" y="242"/>
                    </a:moveTo>
                    <a:cubicBezTo>
                      <a:pt x="31661" y="2254"/>
                      <a:pt x="38027" y="11881"/>
                      <a:pt x="36016" y="21746"/>
                    </a:cubicBezTo>
                    <a:cubicBezTo>
                      <a:pt x="34004" y="31611"/>
                      <a:pt x="24376" y="37977"/>
                      <a:pt x="14512" y="35966"/>
                    </a:cubicBezTo>
                    <a:cubicBezTo>
                      <a:pt x="4699" y="33965"/>
                      <a:pt x="-1662" y="24423"/>
                      <a:pt x="265" y="14596"/>
                    </a:cubicBezTo>
                    <a:cubicBezTo>
                      <a:pt x="2249" y="4688"/>
                      <a:pt x="11887" y="-1737"/>
                      <a:pt x="21796" y="243"/>
                    </a:cubicBezTo>
                    <a:close/>
                  </a:path>
                </a:pathLst>
              </a:custGeom>
              <a:solidFill>
                <a:srgbClr val="FFFFFF">
                  <a:alpha val="25000"/>
                </a:srgbClr>
              </a:solidFill>
              <a:ln w="716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CBFD878-A660-A5FB-1625-515AE8195EC5}"/>
                  </a:ext>
                </a:extLst>
              </p:cNvPr>
              <p:cNvSpPr/>
              <p:nvPr/>
            </p:nvSpPr>
            <p:spPr>
              <a:xfrm>
                <a:off x="3451919" y="3168696"/>
                <a:ext cx="48524" cy="48511"/>
              </a:xfrm>
              <a:custGeom>
                <a:avLst/>
                <a:gdLst>
                  <a:gd name="connsiteX0" fmla="*/ 29059 w 48524"/>
                  <a:gd name="connsiteY0" fmla="*/ 371 h 48511"/>
                  <a:gd name="connsiteX1" fmla="*/ 47946 w 48524"/>
                  <a:gd name="connsiteY1" fmla="*/ 29010 h 48511"/>
                  <a:gd name="connsiteX2" fmla="*/ 19307 w 48524"/>
                  <a:gd name="connsiteY2" fmla="*/ 47896 h 48511"/>
                  <a:gd name="connsiteX3" fmla="*/ 352 w 48524"/>
                  <a:gd name="connsiteY3" fmla="*/ 19605 h 48511"/>
                  <a:gd name="connsiteX4" fmla="*/ 28854 w 48524"/>
                  <a:gd name="connsiteY4" fmla="*/ 330 h 48511"/>
                  <a:gd name="connsiteX5" fmla="*/ 29059 w 48524"/>
                  <a:gd name="connsiteY5" fmla="*/ 371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24" h="48511">
                    <a:moveTo>
                      <a:pt x="29059" y="371"/>
                    </a:moveTo>
                    <a:cubicBezTo>
                      <a:pt x="42183" y="3064"/>
                      <a:pt x="50639" y="15886"/>
                      <a:pt x="47946" y="29010"/>
                    </a:cubicBezTo>
                    <a:cubicBezTo>
                      <a:pt x="45253" y="42134"/>
                      <a:pt x="32431" y="50589"/>
                      <a:pt x="19307" y="47896"/>
                    </a:cubicBezTo>
                    <a:cubicBezTo>
                      <a:pt x="6319" y="45231"/>
                      <a:pt x="-2123" y="32631"/>
                      <a:pt x="352" y="19605"/>
                    </a:cubicBezTo>
                    <a:cubicBezTo>
                      <a:pt x="2900" y="6412"/>
                      <a:pt x="15661" y="-2218"/>
                      <a:pt x="28854" y="330"/>
                    </a:cubicBezTo>
                    <a:cubicBezTo>
                      <a:pt x="28922" y="344"/>
                      <a:pt x="28991" y="357"/>
                      <a:pt x="29059" y="371"/>
                    </a:cubicBezTo>
                    <a:close/>
                  </a:path>
                </a:pathLst>
              </a:custGeom>
              <a:solidFill>
                <a:srgbClr val="FFFFFF">
                  <a:alpha val="25000"/>
                </a:srgbClr>
              </a:solidFill>
              <a:ln w="71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A724615-D803-9A9E-E7F8-F7A28895F878}"/>
                  </a:ext>
                </a:extLst>
              </p:cNvPr>
              <p:cNvSpPr/>
              <p:nvPr/>
            </p:nvSpPr>
            <p:spPr>
              <a:xfrm>
                <a:off x="3802967" y="3647410"/>
                <a:ext cx="72786" cy="72799"/>
              </a:xfrm>
              <a:custGeom>
                <a:avLst/>
                <a:gdLst>
                  <a:gd name="connsiteX0" fmla="*/ 43241 w 72786"/>
                  <a:gd name="connsiteY0" fmla="*/ 569 h 72799"/>
                  <a:gd name="connsiteX1" fmla="*/ 72036 w 72786"/>
                  <a:gd name="connsiteY1" fmla="*/ 43216 h 72799"/>
                  <a:gd name="connsiteX2" fmla="*/ 29388 w 72786"/>
                  <a:gd name="connsiteY2" fmla="*/ 72011 h 72799"/>
                  <a:gd name="connsiteX3" fmla="*/ 593 w 72786"/>
                  <a:gd name="connsiteY3" fmla="*/ 29364 h 72799"/>
                  <a:gd name="connsiteX4" fmla="*/ 611 w 72786"/>
                  <a:gd name="connsiteY4" fmla="*/ 29276 h 72799"/>
                  <a:gd name="connsiteX5" fmla="*/ 43188 w 72786"/>
                  <a:gd name="connsiteY5" fmla="*/ 558 h 72799"/>
                  <a:gd name="connsiteX6" fmla="*/ 43241 w 72786"/>
                  <a:gd name="connsiteY6" fmla="*/ 569 h 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86" h="72799">
                    <a:moveTo>
                      <a:pt x="43241" y="569"/>
                    </a:moveTo>
                    <a:cubicBezTo>
                      <a:pt x="62970" y="4394"/>
                      <a:pt x="75861" y="23488"/>
                      <a:pt x="72036" y="43216"/>
                    </a:cubicBezTo>
                    <a:cubicBezTo>
                      <a:pt x="68211" y="62945"/>
                      <a:pt x="49117" y="75837"/>
                      <a:pt x="29388" y="72011"/>
                    </a:cubicBezTo>
                    <a:cubicBezTo>
                      <a:pt x="9660" y="68186"/>
                      <a:pt x="-3232" y="49092"/>
                      <a:pt x="593" y="29364"/>
                    </a:cubicBezTo>
                    <a:cubicBezTo>
                      <a:pt x="599" y="29335"/>
                      <a:pt x="605" y="29305"/>
                      <a:pt x="611" y="29276"/>
                    </a:cubicBezTo>
                    <a:cubicBezTo>
                      <a:pt x="4438" y="9589"/>
                      <a:pt x="23500" y="-3269"/>
                      <a:pt x="43188" y="558"/>
                    </a:cubicBezTo>
                    <a:cubicBezTo>
                      <a:pt x="43206" y="562"/>
                      <a:pt x="43223" y="565"/>
                      <a:pt x="43241" y="569"/>
                    </a:cubicBezTo>
                    <a:close/>
                  </a:path>
                </a:pathLst>
              </a:custGeom>
              <a:solidFill>
                <a:srgbClr val="FFFFFF">
                  <a:alpha val="25000"/>
                </a:srgbClr>
              </a:solidFill>
              <a:ln w="71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2E3051C-9DE5-B40C-C403-F546908A3A6E}"/>
                  </a:ext>
                </a:extLst>
              </p:cNvPr>
              <p:cNvSpPr/>
              <p:nvPr/>
            </p:nvSpPr>
            <p:spPr>
              <a:xfrm>
                <a:off x="4110452" y="3345664"/>
                <a:ext cx="48668" cy="48681"/>
              </a:xfrm>
              <a:custGeom>
                <a:avLst/>
                <a:gdLst>
                  <a:gd name="connsiteX0" fmla="*/ 29075 w 48668"/>
                  <a:gd name="connsiteY0" fmla="*/ 384 h 48681"/>
                  <a:gd name="connsiteX1" fmla="*/ 48103 w 48668"/>
                  <a:gd name="connsiteY1" fmla="*/ 29051 h 48681"/>
                  <a:gd name="connsiteX2" fmla="*/ 19436 w 48668"/>
                  <a:gd name="connsiteY2" fmla="*/ 48079 h 48681"/>
                  <a:gd name="connsiteX3" fmla="*/ 367 w 48668"/>
                  <a:gd name="connsiteY3" fmla="*/ 19618 h 48681"/>
                  <a:gd name="connsiteX4" fmla="*/ 28727 w 48668"/>
                  <a:gd name="connsiteY4" fmla="*/ 315 h 48681"/>
                  <a:gd name="connsiteX5" fmla="*/ 29075 w 48668"/>
                  <a:gd name="connsiteY5" fmla="*/ 384 h 4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68" h="48681">
                    <a:moveTo>
                      <a:pt x="29075" y="384"/>
                    </a:moveTo>
                    <a:cubicBezTo>
                      <a:pt x="42245" y="3046"/>
                      <a:pt x="50764" y="15880"/>
                      <a:pt x="48103" y="29051"/>
                    </a:cubicBezTo>
                    <a:cubicBezTo>
                      <a:pt x="45441" y="42221"/>
                      <a:pt x="32606" y="50741"/>
                      <a:pt x="19436" y="48079"/>
                    </a:cubicBezTo>
                    <a:cubicBezTo>
                      <a:pt x="6346" y="45434"/>
                      <a:pt x="-2165" y="32731"/>
                      <a:pt x="367" y="19618"/>
                    </a:cubicBezTo>
                    <a:cubicBezTo>
                      <a:pt x="2868" y="6456"/>
                      <a:pt x="15565" y="-2186"/>
                      <a:pt x="28727" y="315"/>
                    </a:cubicBezTo>
                    <a:cubicBezTo>
                      <a:pt x="28843" y="337"/>
                      <a:pt x="28959" y="360"/>
                      <a:pt x="29075" y="384"/>
                    </a:cubicBezTo>
                    <a:close/>
                  </a:path>
                </a:pathLst>
              </a:custGeom>
              <a:solidFill>
                <a:srgbClr val="FFFFFF">
                  <a:alpha val="25000"/>
                </a:srgbClr>
              </a:solidFill>
              <a:ln w="7168"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46B7F586-1A6E-8744-ECF5-8F0921CBDC43}"/>
                </a:ext>
              </a:extLst>
            </p:cNvPr>
            <p:cNvSpPr/>
            <p:nvPr/>
          </p:nvSpPr>
          <p:spPr>
            <a:xfrm>
              <a:off x="2504072" y="4008372"/>
              <a:ext cx="4107168" cy="177986"/>
            </a:xfrm>
            <a:custGeom>
              <a:avLst/>
              <a:gdLst>
                <a:gd name="connsiteX0" fmla="*/ 3956017 w 4107168"/>
                <a:gd name="connsiteY0" fmla="*/ 55361 h 177986"/>
                <a:gd name="connsiteX1" fmla="*/ 2053506 w 4107168"/>
                <a:gd name="connsiteY1" fmla="*/ -116 h 177986"/>
                <a:gd name="connsiteX2" fmla="*/ 146042 w 4107168"/>
                <a:gd name="connsiteY2" fmla="*/ 55864 h 177986"/>
                <a:gd name="connsiteX3" fmla="*/ -79 w 4107168"/>
                <a:gd name="connsiteY3" fmla="*/ 88877 h 177986"/>
                <a:gd name="connsiteX4" fmla="*/ 2053506 w 4107168"/>
                <a:gd name="connsiteY4" fmla="*/ 177870 h 177986"/>
                <a:gd name="connsiteX5" fmla="*/ 4107090 w 4107168"/>
                <a:gd name="connsiteY5" fmla="*/ 88877 h 177986"/>
                <a:gd name="connsiteX6" fmla="*/ 3956017 w 4107168"/>
                <a:gd name="connsiteY6" fmla="*/ 55361 h 17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7168" h="177986">
                  <a:moveTo>
                    <a:pt x="3956017" y="55361"/>
                  </a:moveTo>
                  <a:cubicBezTo>
                    <a:pt x="3650355" y="22850"/>
                    <a:pt x="2913795" y="-116"/>
                    <a:pt x="2053506" y="-116"/>
                  </a:cubicBezTo>
                  <a:cubicBezTo>
                    <a:pt x="1188623" y="-116"/>
                    <a:pt x="448690" y="23066"/>
                    <a:pt x="146042" y="55864"/>
                  </a:cubicBezTo>
                  <a:cubicBezTo>
                    <a:pt x="51810" y="66055"/>
                    <a:pt x="-79" y="77394"/>
                    <a:pt x="-79" y="88877"/>
                  </a:cubicBezTo>
                  <a:cubicBezTo>
                    <a:pt x="-79" y="138039"/>
                    <a:pt x="919348" y="177870"/>
                    <a:pt x="2053506" y="177870"/>
                  </a:cubicBezTo>
                  <a:cubicBezTo>
                    <a:pt x="3187664" y="177870"/>
                    <a:pt x="4107090" y="138039"/>
                    <a:pt x="4107090" y="88877"/>
                  </a:cubicBezTo>
                  <a:cubicBezTo>
                    <a:pt x="4107090" y="77035"/>
                    <a:pt x="4053335" y="65696"/>
                    <a:pt x="3956017" y="55361"/>
                  </a:cubicBezTo>
                  <a:close/>
                </a:path>
              </a:pathLst>
            </a:custGeom>
            <a:solidFill>
              <a:srgbClr val="A6C1E2">
                <a:alpha val="73000"/>
              </a:srgbClr>
            </a:solidFill>
            <a:ln w="71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B407949-064D-EB16-42D8-B7CA37AD2B02}"/>
                </a:ext>
              </a:extLst>
            </p:cNvPr>
            <p:cNvSpPr/>
            <p:nvPr/>
          </p:nvSpPr>
          <p:spPr>
            <a:xfrm rot="-3879000">
              <a:off x="2728205" y="3834113"/>
              <a:ext cx="549172" cy="16291"/>
            </a:xfrm>
            <a:custGeom>
              <a:avLst/>
              <a:gdLst>
                <a:gd name="connsiteX0" fmla="*/ -79 w 549172"/>
                <a:gd name="connsiteY0" fmla="*/ -116 h 16291"/>
                <a:gd name="connsiteX1" fmla="*/ 549094 w 549172"/>
                <a:gd name="connsiteY1" fmla="*/ -116 h 16291"/>
                <a:gd name="connsiteX2" fmla="*/ 549094 w 549172"/>
                <a:gd name="connsiteY2" fmla="*/ 16176 h 16291"/>
                <a:gd name="connsiteX3" fmla="*/ -79 w 549172"/>
                <a:gd name="connsiteY3" fmla="*/ 16176 h 16291"/>
              </a:gdLst>
              <a:ahLst/>
              <a:cxnLst>
                <a:cxn ang="0">
                  <a:pos x="connsiteX0" y="connsiteY0"/>
                </a:cxn>
                <a:cxn ang="0">
                  <a:pos x="connsiteX1" y="connsiteY1"/>
                </a:cxn>
                <a:cxn ang="0">
                  <a:pos x="connsiteX2" y="connsiteY2"/>
                </a:cxn>
                <a:cxn ang="0">
                  <a:pos x="connsiteX3" y="connsiteY3"/>
                </a:cxn>
              </a:cxnLst>
              <a:rect l="l" t="t" r="r" b="b"/>
              <a:pathLst>
                <a:path w="549172" h="16291">
                  <a:moveTo>
                    <a:pt x="-79" y="-116"/>
                  </a:moveTo>
                  <a:lnTo>
                    <a:pt x="549094" y="-116"/>
                  </a:lnTo>
                  <a:lnTo>
                    <a:pt x="549094" y="16176"/>
                  </a:lnTo>
                  <a:lnTo>
                    <a:pt x="-79" y="16176"/>
                  </a:lnTo>
                  <a:close/>
                </a:path>
              </a:pathLst>
            </a:custGeom>
            <a:solidFill>
              <a:srgbClr val="254E70"/>
            </a:solidFill>
            <a:ln w="71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829815-5612-082A-BC3D-E29194607C8A}"/>
                </a:ext>
              </a:extLst>
            </p:cNvPr>
            <p:cNvSpPr/>
            <p:nvPr/>
          </p:nvSpPr>
          <p:spPr>
            <a:xfrm rot="-3879000">
              <a:off x="2395125" y="3834122"/>
              <a:ext cx="549172" cy="16291"/>
            </a:xfrm>
            <a:custGeom>
              <a:avLst/>
              <a:gdLst>
                <a:gd name="connsiteX0" fmla="*/ -79 w 549172"/>
                <a:gd name="connsiteY0" fmla="*/ -116 h 16291"/>
                <a:gd name="connsiteX1" fmla="*/ 549094 w 549172"/>
                <a:gd name="connsiteY1" fmla="*/ -116 h 16291"/>
                <a:gd name="connsiteX2" fmla="*/ 549094 w 549172"/>
                <a:gd name="connsiteY2" fmla="*/ 16176 h 16291"/>
                <a:gd name="connsiteX3" fmla="*/ -79 w 549172"/>
                <a:gd name="connsiteY3" fmla="*/ 16176 h 16291"/>
              </a:gdLst>
              <a:ahLst/>
              <a:cxnLst>
                <a:cxn ang="0">
                  <a:pos x="connsiteX0" y="connsiteY0"/>
                </a:cxn>
                <a:cxn ang="0">
                  <a:pos x="connsiteX1" y="connsiteY1"/>
                </a:cxn>
                <a:cxn ang="0">
                  <a:pos x="connsiteX2" y="connsiteY2"/>
                </a:cxn>
                <a:cxn ang="0">
                  <a:pos x="connsiteX3" y="connsiteY3"/>
                </a:cxn>
              </a:cxnLst>
              <a:rect l="l" t="t" r="r" b="b"/>
              <a:pathLst>
                <a:path w="549172" h="16291">
                  <a:moveTo>
                    <a:pt x="-79" y="-116"/>
                  </a:moveTo>
                  <a:lnTo>
                    <a:pt x="549094" y="-116"/>
                  </a:lnTo>
                  <a:lnTo>
                    <a:pt x="549094" y="16176"/>
                  </a:lnTo>
                  <a:lnTo>
                    <a:pt x="-79" y="16176"/>
                  </a:lnTo>
                  <a:close/>
                </a:path>
              </a:pathLst>
            </a:custGeom>
            <a:solidFill>
              <a:srgbClr val="254E70"/>
            </a:solidFill>
            <a:ln w="7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7974686-F308-93F1-FBE5-2840113F142D}"/>
                </a:ext>
              </a:extLst>
            </p:cNvPr>
            <p:cNvSpPr/>
            <p:nvPr/>
          </p:nvSpPr>
          <p:spPr>
            <a:xfrm>
              <a:off x="2713852" y="3744192"/>
              <a:ext cx="333077" cy="16291"/>
            </a:xfrm>
            <a:custGeom>
              <a:avLst/>
              <a:gdLst>
                <a:gd name="connsiteX0" fmla="*/ 0 w 333077"/>
                <a:gd name="connsiteY0" fmla="*/ 0 h 16291"/>
                <a:gd name="connsiteX1" fmla="*/ 333078 w 333077"/>
                <a:gd name="connsiteY1" fmla="*/ 0 h 16291"/>
                <a:gd name="connsiteX2" fmla="*/ 333078 w 333077"/>
                <a:gd name="connsiteY2" fmla="*/ 16292 h 16291"/>
                <a:gd name="connsiteX3" fmla="*/ 0 w 333077"/>
                <a:gd name="connsiteY3" fmla="*/ 16292 h 16291"/>
              </a:gdLst>
              <a:ahLst/>
              <a:cxnLst>
                <a:cxn ang="0">
                  <a:pos x="connsiteX0" y="connsiteY0"/>
                </a:cxn>
                <a:cxn ang="0">
                  <a:pos x="connsiteX1" y="connsiteY1"/>
                </a:cxn>
                <a:cxn ang="0">
                  <a:pos x="connsiteX2" y="connsiteY2"/>
                </a:cxn>
                <a:cxn ang="0">
                  <a:pos x="connsiteX3" y="connsiteY3"/>
                </a:cxn>
              </a:cxnLst>
              <a:rect l="l" t="t" r="r" b="b"/>
              <a:pathLst>
                <a:path w="333077" h="16291">
                  <a:moveTo>
                    <a:pt x="0" y="0"/>
                  </a:moveTo>
                  <a:lnTo>
                    <a:pt x="333078" y="0"/>
                  </a:lnTo>
                  <a:lnTo>
                    <a:pt x="333078" y="16292"/>
                  </a:lnTo>
                  <a:lnTo>
                    <a:pt x="0" y="16292"/>
                  </a:lnTo>
                  <a:close/>
                </a:path>
              </a:pathLst>
            </a:custGeom>
            <a:solidFill>
              <a:srgbClr val="254E70"/>
            </a:solidFill>
            <a:ln w="716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AFDB01A-B88A-C96D-8207-D577988485F9}"/>
                </a:ext>
              </a:extLst>
            </p:cNvPr>
            <p:cNvSpPr/>
            <p:nvPr/>
          </p:nvSpPr>
          <p:spPr>
            <a:xfrm>
              <a:off x="2633830" y="3897705"/>
              <a:ext cx="333077" cy="16291"/>
            </a:xfrm>
            <a:custGeom>
              <a:avLst/>
              <a:gdLst>
                <a:gd name="connsiteX0" fmla="*/ 0 w 333077"/>
                <a:gd name="connsiteY0" fmla="*/ 0 h 16291"/>
                <a:gd name="connsiteX1" fmla="*/ 333078 w 333077"/>
                <a:gd name="connsiteY1" fmla="*/ 0 h 16291"/>
                <a:gd name="connsiteX2" fmla="*/ 333078 w 333077"/>
                <a:gd name="connsiteY2" fmla="*/ 16291 h 16291"/>
                <a:gd name="connsiteX3" fmla="*/ 0 w 333077"/>
                <a:gd name="connsiteY3" fmla="*/ 16291 h 16291"/>
              </a:gdLst>
              <a:ahLst/>
              <a:cxnLst>
                <a:cxn ang="0">
                  <a:pos x="connsiteX0" y="connsiteY0"/>
                </a:cxn>
                <a:cxn ang="0">
                  <a:pos x="connsiteX1" y="connsiteY1"/>
                </a:cxn>
                <a:cxn ang="0">
                  <a:pos x="connsiteX2" y="connsiteY2"/>
                </a:cxn>
                <a:cxn ang="0">
                  <a:pos x="connsiteX3" y="connsiteY3"/>
                </a:cxn>
              </a:cxnLst>
              <a:rect l="l" t="t" r="r" b="b"/>
              <a:pathLst>
                <a:path w="333077" h="16291">
                  <a:moveTo>
                    <a:pt x="0" y="0"/>
                  </a:moveTo>
                  <a:lnTo>
                    <a:pt x="333078" y="0"/>
                  </a:lnTo>
                  <a:lnTo>
                    <a:pt x="333078" y="16291"/>
                  </a:lnTo>
                  <a:lnTo>
                    <a:pt x="0" y="16291"/>
                  </a:lnTo>
                  <a:close/>
                </a:path>
              </a:pathLst>
            </a:custGeom>
            <a:solidFill>
              <a:srgbClr val="254E70"/>
            </a:solidFill>
            <a:ln w="71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35A161-4343-8B17-27F5-2BE736F51B9F}"/>
                </a:ext>
              </a:extLst>
            </p:cNvPr>
            <p:cNvSpPr/>
            <p:nvPr/>
          </p:nvSpPr>
          <p:spPr>
            <a:xfrm>
              <a:off x="2807890" y="2190840"/>
              <a:ext cx="360016" cy="514593"/>
            </a:xfrm>
            <a:custGeom>
              <a:avLst/>
              <a:gdLst>
                <a:gd name="connsiteX0" fmla="*/ 301184 w 360016"/>
                <a:gd name="connsiteY0" fmla="*/ 122675 h 514593"/>
                <a:gd name="connsiteX1" fmla="*/ 356948 w 360016"/>
                <a:gd name="connsiteY1" fmla="*/ 82628 h 514593"/>
                <a:gd name="connsiteX2" fmla="*/ 274989 w 360016"/>
                <a:gd name="connsiteY2" fmla="*/ 24065 h 514593"/>
                <a:gd name="connsiteX3" fmla="*/ 204656 w 360016"/>
                <a:gd name="connsiteY3" fmla="*/ 5477 h 514593"/>
                <a:gd name="connsiteX4" fmla="*/ 109993 w 360016"/>
                <a:gd name="connsiteY4" fmla="*/ 178511 h 514593"/>
                <a:gd name="connsiteX5" fmla="*/ 259 w 360016"/>
                <a:gd name="connsiteY5" fmla="*/ 356999 h 514593"/>
                <a:gd name="connsiteX6" fmla="*/ 283386 w 360016"/>
                <a:gd name="connsiteY6" fmla="*/ 397118 h 514593"/>
                <a:gd name="connsiteX7" fmla="*/ 301184 w 360016"/>
                <a:gd name="connsiteY7" fmla="*/ 122675 h 5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16" h="514593">
                  <a:moveTo>
                    <a:pt x="301184" y="122675"/>
                  </a:moveTo>
                  <a:cubicBezTo>
                    <a:pt x="301184" y="122675"/>
                    <a:pt x="350848" y="99852"/>
                    <a:pt x="356948" y="82628"/>
                  </a:cubicBezTo>
                  <a:cubicBezTo>
                    <a:pt x="363049" y="65404"/>
                    <a:pt x="369006" y="22988"/>
                    <a:pt x="274989" y="24065"/>
                  </a:cubicBezTo>
                  <a:cubicBezTo>
                    <a:pt x="274989" y="24065"/>
                    <a:pt x="256903" y="-14116"/>
                    <a:pt x="204656" y="5477"/>
                  </a:cubicBezTo>
                  <a:cubicBezTo>
                    <a:pt x="166547" y="19831"/>
                    <a:pt x="108414" y="88082"/>
                    <a:pt x="109993" y="178511"/>
                  </a:cubicBezTo>
                  <a:cubicBezTo>
                    <a:pt x="111572" y="268939"/>
                    <a:pt x="-7205" y="227313"/>
                    <a:pt x="259" y="356999"/>
                  </a:cubicBezTo>
                  <a:cubicBezTo>
                    <a:pt x="3919" y="420227"/>
                    <a:pt x="225971" y="652901"/>
                    <a:pt x="283386" y="397118"/>
                  </a:cubicBezTo>
                  <a:cubicBezTo>
                    <a:pt x="315753" y="253365"/>
                    <a:pt x="256257" y="184898"/>
                    <a:pt x="301184" y="122675"/>
                  </a:cubicBezTo>
                  <a:close/>
                </a:path>
              </a:pathLst>
            </a:custGeom>
            <a:solidFill>
              <a:srgbClr val="453E6B"/>
            </a:solidFill>
            <a:ln w="71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79FCA91-3594-C948-A893-7705A1A81F5D}"/>
                </a:ext>
              </a:extLst>
            </p:cNvPr>
            <p:cNvSpPr/>
            <p:nvPr/>
          </p:nvSpPr>
          <p:spPr>
            <a:xfrm>
              <a:off x="4067981" y="2874071"/>
              <a:ext cx="946833" cy="1106455"/>
            </a:xfrm>
            <a:custGeom>
              <a:avLst/>
              <a:gdLst>
                <a:gd name="connsiteX0" fmla="*/ 8676 w 946833"/>
                <a:gd name="connsiteY0" fmla="*/ 1009883 h 1106455"/>
                <a:gd name="connsiteX1" fmla="*/ 214508 w 946833"/>
                <a:gd name="connsiteY1" fmla="*/ 655059 h 1106455"/>
                <a:gd name="connsiteX2" fmla="*/ 334720 w 946833"/>
                <a:gd name="connsiteY2" fmla="*/ 447863 h 1106455"/>
                <a:gd name="connsiteX3" fmla="*/ 370604 w 946833"/>
                <a:gd name="connsiteY3" fmla="*/ 316240 h 1106455"/>
                <a:gd name="connsiteX4" fmla="*/ 371035 w 946833"/>
                <a:gd name="connsiteY4" fmla="*/ 81342 h 1106455"/>
                <a:gd name="connsiteX5" fmla="*/ 343691 w 946833"/>
                <a:gd name="connsiteY5" fmla="*/ 81342 h 1106455"/>
                <a:gd name="connsiteX6" fmla="*/ 301348 w 946833"/>
                <a:gd name="connsiteY6" fmla="*/ 41797 h 1106455"/>
                <a:gd name="connsiteX7" fmla="*/ 340802 w 946833"/>
                <a:gd name="connsiteY7" fmla="*/ -97 h 1106455"/>
                <a:gd name="connsiteX8" fmla="*/ 342112 w 946833"/>
                <a:gd name="connsiteY8" fmla="*/ -116 h 1106455"/>
                <a:gd name="connsiteX9" fmla="*/ 613900 w 946833"/>
                <a:gd name="connsiteY9" fmla="*/ 459 h 1106455"/>
                <a:gd name="connsiteX10" fmla="*/ 656243 w 946833"/>
                <a:gd name="connsiteY10" fmla="*/ 40003 h 1106455"/>
                <a:gd name="connsiteX11" fmla="*/ 616789 w 946833"/>
                <a:gd name="connsiteY11" fmla="*/ 81898 h 1106455"/>
                <a:gd name="connsiteX12" fmla="*/ 615479 w 946833"/>
                <a:gd name="connsiteY12" fmla="*/ 81916 h 1106455"/>
                <a:gd name="connsiteX13" fmla="*/ 580527 w 946833"/>
                <a:gd name="connsiteY13" fmla="*/ 81916 h 1106455"/>
                <a:gd name="connsiteX14" fmla="*/ 579594 w 946833"/>
                <a:gd name="connsiteY14" fmla="*/ 316527 h 1106455"/>
                <a:gd name="connsiteX15" fmla="*/ 614617 w 946833"/>
                <a:gd name="connsiteY15" fmla="*/ 448294 h 1106455"/>
                <a:gd name="connsiteX16" fmla="*/ 733968 w 946833"/>
                <a:gd name="connsiteY16" fmla="*/ 655992 h 1106455"/>
                <a:gd name="connsiteX17" fmla="*/ 938365 w 946833"/>
                <a:gd name="connsiteY17" fmla="*/ 1011749 h 1106455"/>
                <a:gd name="connsiteX18" fmla="*/ 915023 w 946833"/>
                <a:gd name="connsiteY18" fmla="*/ 1097961 h 1106455"/>
                <a:gd name="connsiteX19" fmla="*/ 883462 w 946833"/>
                <a:gd name="connsiteY19" fmla="*/ 1106340 h 1106455"/>
                <a:gd name="connsiteX20" fmla="*/ 473234 w 946833"/>
                <a:gd name="connsiteY20" fmla="*/ 1105981 h 1106455"/>
                <a:gd name="connsiteX21" fmla="*/ 63005 w 946833"/>
                <a:gd name="connsiteY21" fmla="*/ 1105120 h 1106455"/>
                <a:gd name="connsiteX22" fmla="*/ -79 w 946833"/>
                <a:gd name="connsiteY22" fmla="*/ 1041890 h 1106455"/>
                <a:gd name="connsiteX23" fmla="*/ 8676 w 946833"/>
                <a:gd name="connsiteY23" fmla="*/ 1009883 h 110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6833" h="1106455">
                  <a:moveTo>
                    <a:pt x="8676" y="1009883"/>
                  </a:moveTo>
                  <a:lnTo>
                    <a:pt x="214508" y="655059"/>
                  </a:lnTo>
                  <a:lnTo>
                    <a:pt x="334720" y="447863"/>
                  </a:lnTo>
                  <a:cubicBezTo>
                    <a:pt x="358003" y="407889"/>
                    <a:pt x="370377" y="362500"/>
                    <a:pt x="370604" y="316240"/>
                  </a:cubicBezTo>
                  <a:lnTo>
                    <a:pt x="371035" y="81342"/>
                  </a:lnTo>
                  <a:lnTo>
                    <a:pt x="343691" y="81342"/>
                  </a:lnTo>
                  <a:cubicBezTo>
                    <a:pt x="321272" y="81608"/>
                    <a:pt x="302613" y="64183"/>
                    <a:pt x="301348" y="41797"/>
                  </a:cubicBezTo>
                  <a:cubicBezTo>
                    <a:pt x="300674" y="19333"/>
                    <a:pt x="318338" y="577"/>
                    <a:pt x="340802" y="-97"/>
                  </a:cubicBezTo>
                  <a:cubicBezTo>
                    <a:pt x="341239" y="-111"/>
                    <a:pt x="341676" y="-117"/>
                    <a:pt x="342112" y="-116"/>
                  </a:cubicBezTo>
                  <a:lnTo>
                    <a:pt x="613900" y="459"/>
                  </a:lnTo>
                  <a:cubicBezTo>
                    <a:pt x="636319" y="192"/>
                    <a:pt x="654978" y="17618"/>
                    <a:pt x="656243" y="40003"/>
                  </a:cubicBezTo>
                  <a:cubicBezTo>
                    <a:pt x="656917" y="62467"/>
                    <a:pt x="639253" y="81224"/>
                    <a:pt x="616789" y="81898"/>
                  </a:cubicBezTo>
                  <a:cubicBezTo>
                    <a:pt x="616352" y="81911"/>
                    <a:pt x="615915" y="81917"/>
                    <a:pt x="615479" y="81916"/>
                  </a:cubicBezTo>
                  <a:lnTo>
                    <a:pt x="580527" y="81916"/>
                  </a:lnTo>
                  <a:lnTo>
                    <a:pt x="579594" y="316527"/>
                  </a:lnTo>
                  <a:cubicBezTo>
                    <a:pt x="579508" y="362761"/>
                    <a:pt x="591587" y="408204"/>
                    <a:pt x="614617" y="448294"/>
                  </a:cubicBezTo>
                  <a:lnTo>
                    <a:pt x="733968" y="655992"/>
                  </a:lnTo>
                  <a:lnTo>
                    <a:pt x="938365" y="1011749"/>
                  </a:lnTo>
                  <a:cubicBezTo>
                    <a:pt x="955726" y="1042002"/>
                    <a:pt x="945275" y="1080600"/>
                    <a:pt x="915023" y="1097961"/>
                  </a:cubicBezTo>
                  <a:cubicBezTo>
                    <a:pt x="905419" y="1103472"/>
                    <a:pt x="894535" y="1106362"/>
                    <a:pt x="883462" y="1106340"/>
                  </a:cubicBezTo>
                  <a:lnTo>
                    <a:pt x="473234" y="1105981"/>
                  </a:lnTo>
                  <a:lnTo>
                    <a:pt x="63005" y="1105120"/>
                  </a:lnTo>
                  <a:cubicBezTo>
                    <a:pt x="28124" y="1105079"/>
                    <a:pt x="-119" y="1076771"/>
                    <a:pt x="-79" y="1041890"/>
                  </a:cubicBezTo>
                  <a:cubicBezTo>
                    <a:pt x="-66" y="1030632"/>
                    <a:pt x="2957" y="1019581"/>
                    <a:pt x="8676" y="1009883"/>
                  </a:cubicBezTo>
                  <a:close/>
                </a:path>
              </a:pathLst>
            </a:custGeom>
            <a:solidFill>
              <a:srgbClr val="E9F3FF"/>
            </a:solidFill>
            <a:ln w="71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4A03A05-4A33-390A-F4FD-772C17F4144F}"/>
                </a:ext>
              </a:extLst>
            </p:cNvPr>
            <p:cNvSpPr/>
            <p:nvPr/>
          </p:nvSpPr>
          <p:spPr>
            <a:xfrm>
              <a:off x="4065560" y="2871702"/>
              <a:ext cx="951928" cy="1111622"/>
            </a:xfrm>
            <a:custGeom>
              <a:avLst/>
              <a:gdLst>
                <a:gd name="connsiteX0" fmla="*/ 886028 w 951928"/>
                <a:gd name="connsiteY0" fmla="*/ 1111507 h 1111622"/>
                <a:gd name="connsiteX1" fmla="*/ 886028 w 951928"/>
                <a:gd name="connsiteY1" fmla="*/ 1111507 h 1111622"/>
                <a:gd name="connsiteX2" fmla="*/ 65570 w 951928"/>
                <a:gd name="connsiteY2" fmla="*/ 1109785 h 1111622"/>
                <a:gd name="connsiteX3" fmla="*/ -78 w 951928"/>
                <a:gd name="connsiteY3" fmla="*/ 1043810 h 1111622"/>
                <a:gd name="connsiteX4" fmla="*/ 8801 w 951928"/>
                <a:gd name="connsiteY4" fmla="*/ 1010959 h 1111622"/>
                <a:gd name="connsiteX5" fmla="*/ 11097 w 951928"/>
                <a:gd name="connsiteY5" fmla="*/ 1012251 h 1111622"/>
                <a:gd name="connsiteX6" fmla="*/ 8801 w 951928"/>
                <a:gd name="connsiteY6" fmla="*/ 1010959 h 1111622"/>
                <a:gd name="connsiteX7" fmla="*/ 334845 w 951928"/>
                <a:gd name="connsiteY7" fmla="*/ 448868 h 1111622"/>
                <a:gd name="connsiteX8" fmla="*/ 369940 w 951928"/>
                <a:gd name="connsiteY8" fmla="*/ 318895 h 1111622"/>
                <a:gd name="connsiteX9" fmla="*/ 370443 w 951928"/>
                <a:gd name="connsiteY9" fmla="*/ 86652 h 1111622"/>
                <a:gd name="connsiteX10" fmla="*/ 345754 w 951928"/>
                <a:gd name="connsiteY10" fmla="*/ 86652 h 1111622"/>
                <a:gd name="connsiteX11" fmla="*/ 300755 w 951928"/>
                <a:gd name="connsiteY11" fmla="*/ 44524 h 1111622"/>
                <a:gd name="connsiteX12" fmla="*/ 342209 w 951928"/>
                <a:gd name="connsiteY12" fmla="*/ -87 h 1111622"/>
                <a:gd name="connsiteX13" fmla="*/ 343816 w 951928"/>
                <a:gd name="connsiteY13" fmla="*/ -116 h 1111622"/>
                <a:gd name="connsiteX14" fmla="*/ 343816 w 951928"/>
                <a:gd name="connsiteY14" fmla="*/ -116 h 1111622"/>
                <a:gd name="connsiteX15" fmla="*/ 615532 w 951928"/>
                <a:gd name="connsiteY15" fmla="*/ 458 h 1111622"/>
                <a:gd name="connsiteX16" fmla="*/ 660531 w 951928"/>
                <a:gd name="connsiteY16" fmla="*/ 42587 h 1111622"/>
                <a:gd name="connsiteX17" fmla="*/ 619077 w 951928"/>
                <a:gd name="connsiteY17" fmla="*/ 87198 h 1111622"/>
                <a:gd name="connsiteX18" fmla="*/ 617470 w 951928"/>
                <a:gd name="connsiteY18" fmla="*/ 87227 h 1111622"/>
                <a:gd name="connsiteX19" fmla="*/ 585246 w 951928"/>
                <a:gd name="connsiteY19" fmla="*/ 87227 h 1111622"/>
                <a:gd name="connsiteX20" fmla="*/ 584743 w 951928"/>
                <a:gd name="connsiteY20" fmla="*/ 318895 h 1111622"/>
                <a:gd name="connsiteX21" fmla="*/ 619336 w 951928"/>
                <a:gd name="connsiteY21" fmla="*/ 449299 h 1111622"/>
                <a:gd name="connsiteX22" fmla="*/ 943083 w 951928"/>
                <a:gd name="connsiteY22" fmla="*/ 1012753 h 1111622"/>
                <a:gd name="connsiteX23" fmla="*/ 918825 w 951928"/>
                <a:gd name="connsiteY23" fmla="*/ 1102608 h 1111622"/>
                <a:gd name="connsiteX24" fmla="*/ 886027 w 951928"/>
                <a:gd name="connsiteY24" fmla="*/ 1111363 h 1111622"/>
                <a:gd name="connsiteX25" fmla="*/ 344032 w 951928"/>
                <a:gd name="connsiteY25" fmla="*/ 4836 h 1111622"/>
                <a:gd name="connsiteX26" fmla="*/ 305979 w 951928"/>
                <a:gd name="connsiteY26" fmla="*/ 43002 h 1111622"/>
                <a:gd name="connsiteX27" fmla="*/ 305994 w 951928"/>
                <a:gd name="connsiteY27" fmla="*/ 44022 h 1111622"/>
                <a:gd name="connsiteX28" fmla="*/ 345682 w 951928"/>
                <a:gd name="connsiteY28" fmla="*/ 80983 h 1111622"/>
                <a:gd name="connsiteX29" fmla="*/ 375753 w 951928"/>
                <a:gd name="connsiteY29" fmla="*/ 80983 h 1111622"/>
                <a:gd name="connsiteX30" fmla="*/ 375251 w 951928"/>
                <a:gd name="connsiteY30" fmla="*/ 318537 h 1111622"/>
                <a:gd name="connsiteX31" fmla="*/ 339367 w 951928"/>
                <a:gd name="connsiteY31" fmla="*/ 451524 h 1111622"/>
                <a:gd name="connsiteX32" fmla="*/ 13250 w 951928"/>
                <a:gd name="connsiteY32" fmla="*/ 1013615 h 1111622"/>
                <a:gd name="connsiteX33" fmla="*/ 35225 w 951928"/>
                <a:gd name="connsiteY33" fmla="*/ 1096306 h 1111622"/>
                <a:gd name="connsiteX34" fmla="*/ 65426 w 951928"/>
                <a:gd name="connsiteY34" fmla="*/ 1104473 h 1111622"/>
                <a:gd name="connsiteX35" fmla="*/ 885884 w 951928"/>
                <a:gd name="connsiteY35" fmla="*/ 1106196 h 1111622"/>
                <a:gd name="connsiteX36" fmla="*/ 885884 w 951928"/>
                <a:gd name="connsiteY36" fmla="*/ 1106196 h 1111622"/>
                <a:gd name="connsiteX37" fmla="*/ 946371 w 951928"/>
                <a:gd name="connsiteY37" fmla="*/ 1045825 h 1111622"/>
                <a:gd name="connsiteX38" fmla="*/ 938275 w 951928"/>
                <a:gd name="connsiteY38" fmla="*/ 1015553 h 1111622"/>
                <a:gd name="connsiteX39" fmla="*/ 614599 w 951928"/>
                <a:gd name="connsiteY39" fmla="*/ 452170 h 1111622"/>
                <a:gd name="connsiteX40" fmla="*/ 579361 w 951928"/>
                <a:gd name="connsiteY40" fmla="*/ 318895 h 1111622"/>
                <a:gd name="connsiteX41" fmla="*/ 579863 w 951928"/>
                <a:gd name="connsiteY41" fmla="*/ 81342 h 1111622"/>
                <a:gd name="connsiteX42" fmla="*/ 617541 w 951928"/>
                <a:gd name="connsiteY42" fmla="*/ 81342 h 1111622"/>
                <a:gd name="connsiteX43" fmla="*/ 655594 w 951928"/>
                <a:gd name="connsiteY43" fmla="*/ 43176 h 1111622"/>
                <a:gd name="connsiteX44" fmla="*/ 655579 w 951928"/>
                <a:gd name="connsiteY44" fmla="*/ 42156 h 1111622"/>
                <a:gd name="connsiteX45" fmla="*/ 615891 w 951928"/>
                <a:gd name="connsiteY45" fmla="*/ 5195 h 1111622"/>
                <a:gd name="connsiteX46" fmla="*/ 344103 w 951928"/>
                <a:gd name="connsiteY46" fmla="*/ 4621 h 111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1928" h="1111622">
                  <a:moveTo>
                    <a:pt x="886028" y="1111507"/>
                  </a:moveTo>
                  <a:lnTo>
                    <a:pt x="886028" y="1111507"/>
                  </a:lnTo>
                  <a:lnTo>
                    <a:pt x="65570" y="1109785"/>
                  </a:lnTo>
                  <a:cubicBezTo>
                    <a:pt x="29223" y="1109694"/>
                    <a:pt x="-169" y="1080157"/>
                    <a:pt x="-78" y="1043810"/>
                  </a:cubicBezTo>
                  <a:cubicBezTo>
                    <a:pt x="-50" y="1032271"/>
                    <a:pt x="3012" y="1020942"/>
                    <a:pt x="8801" y="1010959"/>
                  </a:cubicBezTo>
                  <a:lnTo>
                    <a:pt x="11097" y="1012251"/>
                  </a:lnTo>
                  <a:lnTo>
                    <a:pt x="8801" y="1010959"/>
                  </a:lnTo>
                  <a:lnTo>
                    <a:pt x="334845" y="448868"/>
                  </a:lnTo>
                  <a:cubicBezTo>
                    <a:pt x="357704" y="409357"/>
                    <a:pt x="369805" y="364543"/>
                    <a:pt x="369940" y="318895"/>
                  </a:cubicBezTo>
                  <a:lnTo>
                    <a:pt x="370443" y="86652"/>
                  </a:lnTo>
                  <a:lnTo>
                    <a:pt x="345754" y="86652"/>
                  </a:lnTo>
                  <a:cubicBezTo>
                    <a:pt x="321896" y="86919"/>
                    <a:pt x="302060" y="68348"/>
                    <a:pt x="300755" y="44524"/>
                  </a:cubicBezTo>
                  <a:cubicBezTo>
                    <a:pt x="299883" y="20758"/>
                    <a:pt x="318443" y="785"/>
                    <a:pt x="342209" y="-87"/>
                  </a:cubicBezTo>
                  <a:cubicBezTo>
                    <a:pt x="342744" y="-106"/>
                    <a:pt x="343281" y="-116"/>
                    <a:pt x="343816" y="-116"/>
                  </a:cubicBezTo>
                  <a:lnTo>
                    <a:pt x="343816" y="-116"/>
                  </a:lnTo>
                  <a:lnTo>
                    <a:pt x="615532" y="458"/>
                  </a:lnTo>
                  <a:cubicBezTo>
                    <a:pt x="639390" y="192"/>
                    <a:pt x="659226" y="18763"/>
                    <a:pt x="660531" y="42587"/>
                  </a:cubicBezTo>
                  <a:cubicBezTo>
                    <a:pt x="661403" y="66353"/>
                    <a:pt x="642844" y="86326"/>
                    <a:pt x="619077" y="87198"/>
                  </a:cubicBezTo>
                  <a:cubicBezTo>
                    <a:pt x="618542" y="87217"/>
                    <a:pt x="618006" y="87227"/>
                    <a:pt x="617470" y="87227"/>
                  </a:cubicBezTo>
                  <a:lnTo>
                    <a:pt x="585246" y="87227"/>
                  </a:lnTo>
                  <a:lnTo>
                    <a:pt x="584743" y="318895"/>
                  </a:lnTo>
                  <a:cubicBezTo>
                    <a:pt x="584624" y="364647"/>
                    <a:pt x="596555" y="409623"/>
                    <a:pt x="619336" y="449299"/>
                  </a:cubicBezTo>
                  <a:lnTo>
                    <a:pt x="943083" y="1012753"/>
                  </a:lnTo>
                  <a:cubicBezTo>
                    <a:pt x="961197" y="1044265"/>
                    <a:pt x="950336" y="1084494"/>
                    <a:pt x="918825" y="1102608"/>
                  </a:cubicBezTo>
                  <a:cubicBezTo>
                    <a:pt x="908846" y="1108344"/>
                    <a:pt x="897537" y="1111363"/>
                    <a:pt x="886027" y="1111363"/>
                  </a:cubicBezTo>
                  <a:close/>
                  <a:moveTo>
                    <a:pt x="344032" y="4836"/>
                  </a:moveTo>
                  <a:cubicBezTo>
                    <a:pt x="322985" y="4868"/>
                    <a:pt x="305948" y="21955"/>
                    <a:pt x="305979" y="43002"/>
                  </a:cubicBezTo>
                  <a:cubicBezTo>
                    <a:pt x="305980" y="43342"/>
                    <a:pt x="305985" y="43682"/>
                    <a:pt x="305994" y="44022"/>
                  </a:cubicBezTo>
                  <a:cubicBezTo>
                    <a:pt x="307220" y="64969"/>
                    <a:pt x="324701" y="81249"/>
                    <a:pt x="345682" y="80983"/>
                  </a:cubicBezTo>
                  <a:lnTo>
                    <a:pt x="375753" y="80983"/>
                  </a:lnTo>
                  <a:lnTo>
                    <a:pt x="375251" y="318537"/>
                  </a:lnTo>
                  <a:cubicBezTo>
                    <a:pt x="375195" y="365250"/>
                    <a:pt x="362817" y="411123"/>
                    <a:pt x="339367" y="451524"/>
                  </a:cubicBezTo>
                  <a:lnTo>
                    <a:pt x="13250" y="1013615"/>
                  </a:lnTo>
                  <a:cubicBezTo>
                    <a:pt x="-3516" y="1042517"/>
                    <a:pt x="6322" y="1079539"/>
                    <a:pt x="35225" y="1096306"/>
                  </a:cubicBezTo>
                  <a:cubicBezTo>
                    <a:pt x="44402" y="1101629"/>
                    <a:pt x="54817" y="1104446"/>
                    <a:pt x="65426" y="1104473"/>
                  </a:cubicBezTo>
                  <a:lnTo>
                    <a:pt x="885884" y="1106196"/>
                  </a:lnTo>
                  <a:lnTo>
                    <a:pt x="885884" y="1106196"/>
                  </a:lnTo>
                  <a:cubicBezTo>
                    <a:pt x="919258" y="1106228"/>
                    <a:pt x="946339" y="1079199"/>
                    <a:pt x="946371" y="1045825"/>
                  </a:cubicBezTo>
                  <a:cubicBezTo>
                    <a:pt x="946381" y="1035198"/>
                    <a:pt x="943589" y="1024756"/>
                    <a:pt x="938275" y="1015553"/>
                  </a:cubicBezTo>
                  <a:lnTo>
                    <a:pt x="614599" y="452170"/>
                  </a:lnTo>
                  <a:cubicBezTo>
                    <a:pt x="591376" y="411601"/>
                    <a:pt x="579224" y="365641"/>
                    <a:pt x="579361" y="318895"/>
                  </a:cubicBezTo>
                  <a:lnTo>
                    <a:pt x="579863" y="81342"/>
                  </a:lnTo>
                  <a:lnTo>
                    <a:pt x="617541" y="81342"/>
                  </a:lnTo>
                  <a:cubicBezTo>
                    <a:pt x="638588" y="81310"/>
                    <a:pt x="655625" y="64223"/>
                    <a:pt x="655594" y="43176"/>
                  </a:cubicBezTo>
                  <a:cubicBezTo>
                    <a:pt x="655594" y="42836"/>
                    <a:pt x="655589" y="42496"/>
                    <a:pt x="655579" y="42156"/>
                  </a:cubicBezTo>
                  <a:cubicBezTo>
                    <a:pt x="654353" y="21209"/>
                    <a:pt x="636872" y="4929"/>
                    <a:pt x="615891" y="5195"/>
                  </a:cubicBezTo>
                  <a:lnTo>
                    <a:pt x="344103" y="4621"/>
                  </a:lnTo>
                  <a:close/>
                </a:path>
              </a:pathLst>
            </a:custGeom>
            <a:solidFill>
              <a:srgbClr val="F0F8FF"/>
            </a:solidFill>
            <a:ln w="71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C005407-0148-2924-4F0E-F9FFBE932E76}"/>
                </a:ext>
              </a:extLst>
            </p:cNvPr>
            <p:cNvSpPr/>
            <p:nvPr/>
          </p:nvSpPr>
          <p:spPr>
            <a:xfrm>
              <a:off x="4097372" y="3632976"/>
              <a:ext cx="885577" cy="332263"/>
            </a:xfrm>
            <a:custGeom>
              <a:avLst/>
              <a:gdLst>
                <a:gd name="connsiteX0" fmla="*/ 477287 w 885577"/>
                <a:gd name="connsiteY0" fmla="*/ 18017 h 332263"/>
                <a:gd name="connsiteX1" fmla="*/ 142559 w 885577"/>
                <a:gd name="connsiteY1" fmla="*/ 21533 h 332263"/>
                <a:gd name="connsiteX2" fmla="*/ 7993 w 885577"/>
                <a:gd name="connsiteY2" fmla="*/ 245164 h 332263"/>
                <a:gd name="connsiteX3" fmla="*/ 58949 w 885577"/>
                <a:gd name="connsiteY3" fmla="*/ 330569 h 332263"/>
                <a:gd name="connsiteX4" fmla="*/ 442551 w 885577"/>
                <a:gd name="connsiteY4" fmla="*/ 331358 h 332263"/>
                <a:gd name="connsiteX5" fmla="*/ 826226 w 885577"/>
                <a:gd name="connsiteY5" fmla="*/ 332148 h 332263"/>
                <a:gd name="connsiteX6" fmla="*/ 877540 w 885577"/>
                <a:gd name="connsiteY6" fmla="*/ 246887 h 332263"/>
                <a:gd name="connsiteX7" fmla="*/ 733357 w 885577"/>
                <a:gd name="connsiteY7" fmla="*/ 5242 h 332263"/>
                <a:gd name="connsiteX8" fmla="*/ 477287 w 885577"/>
                <a:gd name="connsiteY8" fmla="*/ 18017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577" h="332263">
                  <a:moveTo>
                    <a:pt x="477287" y="18017"/>
                  </a:moveTo>
                  <a:cubicBezTo>
                    <a:pt x="367050" y="41389"/>
                    <a:pt x="253263" y="42585"/>
                    <a:pt x="142559" y="21533"/>
                  </a:cubicBezTo>
                  <a:lnTo>
                    <a:pt x="7993" y="245164"/>
                  </a:lnTo>
                  <a:cubicBezTo>
                    <a:pt x="-14830" y="283058"/>
                    <a:pt x="13447" y="330497"/>
                    <a:pt x="58949" y="330569"/>
                  </a:cubicBezTo>
                  <a:lnTo>
                    <a:pt x="442551" y="331358"/>
                  </a:lnTo>
                  <a:lnTo>
                    <a:pt x="826226" y="332148"/>
                  </a:lnTo>
                  <a:cubicBezTo>
                    <a:pt x="871727" y="332148"/>
                    <a:pt x="900219" y="284852"/>
                    <a:pt x="877540" y="246887"/>
                  </a:cubicBezTo>
                  <a:lnTo>
                    <a:pt x="733357" y="5242"/>
                  </a:lnTo>
                  <a:cubicBezTo>
                    <a:pt x="647889" y="-4922"/>
                    <a:pt x="561319" y="-603"/>
                    <a:pt x="477287" y="18017"/>
                  </a:cubicBezTo>
                  <a:close/>
                </a:path>
              </a:pathLst>
            </a:custGeom>
            <a:solidFill>
              <a:srgbClr val="FF8C91"/>
            </a:solidFill>
            <a:ln w="7168" cap="flat">
              <a:noFill/>
              <a:prstDash val="solid"/>
              <a:miter/>
            </a:ln>
          </p:spPr>
          <p:txBody>
            <a:bodyPr rtlCol="0" anchor="ctr"/>
            <a:lstStyle/>
            <a:p>
              <a:endParaRPr lang="en-US"/>
            </a:p>
          </p:txBody>
        </p:sp>
        <p:grpSp>
          <p:nvGrpSpPr>
            <p:cNvPr id="51" name="Graphic 6">
              <a:extLst>
                <a:ext uri="{FF2B5EF4-FFF2-40B4-BE49-F238E27FC236}">
                  <a16:creationId xmlns:a16="http://schemas.microsoft.com/office/drawing/2014/main" id="{0B3A243D-1A99-0FCB-BEF4-0778D58D623A}"/>
                </a:ext>
              </a:extLst>
            </p:cNvPr>
            <p:cNvGrpSpPr/>
            <p:nvPr/>
          </p:nvGrpSpPr>
          <p:grpSpPr>
            <a:xfrm>
              <a:off x="4184747" y="3666682"/>
              <a:ext cx="696441" cy="297337"/>
              <a:chOff x="4184747" y="3666682"/>
              <a:chExt cx="696441" cy="297337"/>
            </a:xfrm>
            <a:solidFill>
              <a:srgbClr val="E26F7A"/>
            </a:solidFill>
          </p:grpSpPr>
          <p:sp>
            <p:nvSpPr>
              <p:cNvPr id="52" name="Freeform: Shape 51">
                <a:extLst>
                  <a:ext uri="{FF2B5EF4-FFF2-40B4-BE49-F238E27FC236}">
                    <a16:creationId xmlns:a16="http://schemas.microsoft.com/office/drawing/2014/main" id="{EA819632-DD16-C8F3-614A-F1D539601C63}"/>
                  </a:ext>
                </a:extLst>
              </p:cNvPr>
              <p:cNvSpPr/>
              <p:nvPr/>
            </p:nvSpPr>
            <p:spPr>
              <a:xfrm>
                <a:off x="4235703" y="3714911"/>
                <a:ext cx="21387" cy="21387"/>
              </a:xfrm>
              <a:custGeom>
                <a:avLst/>
                <a:gdLst>
                  <a:gd name="connsiteX0" fmla="*/ 21387 w 21387"/>
                  <a:gd name="connsiteY0" fmla="*/ 10694 h 21387"/>
                  <a:gd name="connsiteX1" fmla="*/ 10694 w 21387"/>
                  <a:gd name="connsiteY1" fmla="*/ 21387 h 21387"/>
                  <a:gd name="connsiteX2" fmla="*/ 0 w 21387"/>
                  <a:gd name="connsiteY2" fmla="*/ 10694 h 21387"/>
                  <a:gd name="connsiteX3" fmla="*/ 10694 w 21387"/>
                  <a:gd name="connsiteY3" fmla="*/ 0 h 21387"/>
                  <a:gd name="connsiteX4" fmla="*/ 21387 w 21387"/>
                  <a:gd name="connsiteY4" fmla="*/ 10694 h 2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7" h="21387">
                    <a:moveTo>
                      <a:pt x="21387" y="10694"/>
                    </a:moveTo>
                    <a:cubicBezTo>
                      <a:pt x="21387" y="16599"/>
                      <a:pt x="16600" y="21387"/>
                      <a:pt x="10694" y="21387"/>
                    </a:cubicBezTo>
                    <a:cubicBezTo>
                      <a:pt x="4788" y="21387"/>
                      <a:pt x="0" y="16599"/>
                      <a:pt x="0" y="10694"/>
                    </a:cubicBezTo>
                    <a:cubicBezTo>
                      <a:pt x="0" y="4788"/>
                      <a:pt x="4788" y="0"/>
                      <a:pt x="10694" y="0"/>
                    </a:cubicBezTo>
                    <a:cubicBezTo>
                      <a:pt x="16600" y="0"/>
                      <a:pt x="21387" y="4788"/>
                      <a:pt x="21387" y="10694"/>
                    </a:cubicBezTo>
                    <a:close/>
                  </a:path>
                </a:pathLst>
              </a:custGeom>
              <a:solidFill>
                <a:srgbClr val="E26F7A"/>
              </a:solidFill>
              <a:ln w="71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12FBF52-7119-561E-1F32-ABA7BBF7729E}"/>
                  </a:ext>
                </a:extLst>
              </p:cNvPr>
              <p:cNvSpPr/>
              <p:nvPr/>
            </p:nvSpPr>
            <p:spPr>
              <a:xfrm>
                <a:off x="4540935" y="3725604"/>
                <a:ext cx="34879" cy="34879"/>
              </a:xfrm>
              <a:custGeom>
                <a:avLst/>
                <a:gdLst>
                  <a:gd name="connsiteX0" fmla="*/ 34879 w 34879"/>
                  <a:gd name="connsiteY0" fmla="*/ 17440 h 34879"/>
                  <a:gd name="connsiteX1" fmla="*/ 17440 w 34879"/>
                  <a:gd name="connsiteY1" fmla="*/ 34879 h 34879"/>
                  <a:gd name="connsiteX2" fmla="*/ 0 w 34879"/>
                  <a:gd name="connsiteY2" fmla="*/ 17440 h 34879"/>
                  <a:gd name="connsiteX3" fmla="*/ 17440 w 34879"/>
                  <a:gd name="connsiteY3" fmla="*/ 0 h 34879"/>
                  <a:gd name="connsiteX4" fmla="*/ 34879 w 34879"/>
                  <a:gd name="connsiteY4" fmla="*/ 17440 h 3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9" h="34879">
                    <a:moveTo>
                      <a:pt x="34879" y="17440"/>
                    </a:moveTo>
                    <a:cubicBezTo>
                      <a:pt x="34879" y="27071"/>
                      <a:pt x="27071" y="34879"/>
                      <a:pt x="17440" y="34879"/>
                    </a:cubicBezTo>
                    <a:cubicBezTo>
                      <a:pt x="7808" y="34879"/>
                      <a:pt x="0" y="27071"/>
                      <a:pt x="0" y="17440"/>
                    </a:cubicBezTo>
                    <a:cubicBezTo>
                      <a:pt x="0" y="7808"/>
                      <a:pt x="7808" y="0"/>
                      <a:pt x="17440" y="0"/>
                    </a:cubicBezTo>
                    <a:cubicBezTo>
                      <a:pt x="27071" y="0"/>
                      <a:pt x="34879" y="7808"/>
                      <a:pt x="34879" y="17440"/>
                    </a:cubicBezTo>
                    <a:close/>
                  </a:path>
                </a:pathLst>
              </a:custGeom>
              <a:solidFill>
                <a:srgbClr val="E26F7A"/>
              </a:solidFill>
              <a:ln w="716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E7871F2-E538-A538-F5FB-A4C192AA6CB9}"/>
                  </a:ext>
                </a:extLst>
              </p:cNvPr>
              <p:cNvSpPr/>
              <p:nvPr/>
            </p:nvSpPr>
            <p:spPr>
              <a:xfrm>
                <a:off x="4324050" y="3859453"/>
                <a:ext cx="42917" cy="42917"/>
              </a:xfrm>
              <a:custGeom>
                <a:avLst/>
                <a:gdLst>
                  <a:gd name="connsiteX0" fmla="*/ 42918 w 42917"/>
                  <a:gd name="connsiteY0" fmla="*/ 21459 h 42917"/>
                  <a:gd name="connsiteX1" fmla="*/ 21459 w 42917"/>
                  <a:gd name="connsiteY1" fmla="*/ 42918 h 42917"/>
                  <a:gd name="connsiteX2" fmla="*/ 0 w 42917"/>
                  <a:gd name="connsiteY2" fmla="*/ 21459 h 42917"/>
                  <a:gd name="connsiteX3" fmla="*/ 21459 w 42917"/>
                  <a:gd name="connsiteY3" fmla="*/ 0 h 42917"/>
                  <a:gd name="connsiteX4" fmla="*/ 42918 w 42917"/>
                  <a:gd name="connsiteY4" fmla="*/ 21459 h 4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7" h="42917">
                    <a:moveTo>
                      <a:pt x="42918" y="21459"/>
                    </a:moveTo>
                    <a:cubicBezTo>
                      <a:pt x="42918" y="33310"/>
                      <a:pt x="33310" y="42918"/>
                      <a:pt x="21459" y="42918"/>
                    </a:cubicBezTo>
                    <a:cubicBezTo>
                      <a:pt x="9608" y="42918"/>
                      <a:pt x="0" y="33310"/>
                      <a:pt x="0" y="21459"/>
                    </a:cubicBezTo>
                    <a:cubicBezTo>
                      <a:pt x="0" y="9607"/>
                      <a:pt x="9608" y="0"/>
                      <a:pt x="21459" y="0"/>
                    </a:cubicBezTo>
                    <a:cubicBezTo>
                      <a:pt x="33310" y="0"/>
                      <a:pt x="42918" y="9607"/>
                      <a:pt x="42918" y="21459"/>
                    </a:cubicBezTo>
                    <a:close/>
                  </a:path>
                </a:pathLst>
              </a:custGeom>
              <a:solidFill>
                <a:srgbClr val="E26F7A"/>
              </a:solidFill>
              <a:ln w="71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FB074B-1E91-FB54-4E63-91BBE534980A}"/>
                  </a:ext>
                </a:extLst>
              </p:cNvPr>
              <p:cNvSpPr/>
              <p:nvPr/>
            </p:nvSpPr>
            <p:spPr>
              <a:xfrm>
                <a:off x="4390938" y="3698835"/>
                <a:ext cx="29568" cy="29568"/>
              </a:xfrm>
              <a:custGeom>
                <a:avLst/>
                <a:gdLst>
                  <a:gd name="connsiteX0" fmla="*/ 29490 w 29568"/>
                  <a:gd name="connsiteY0" fmla="*/ 14597 h 29568"/>
                  <a:gd name="connsiteX1" fmla="*/ 14777 w 29568"/>
                  <a:gd name="connsiteY1" fmla="*/ 29453 h 29568"/>
                  <a:gd name="connsiteX2" fmla="*/ -79 w 29568"/>
                  <a:gd name="connsiteY2" fmla="*/ 14740 h 29568"/>
                  <a:gd name="connsiteX3" fmla="*/ 14634 w 29568"/>
                  <a:gd name="connsiteY3" fmla="*/ -115 h 29568"/>
                  <a:gd name="connsiteX4" fmla="*/ 14706 w 29568"/>
                  <a:gd name="connsiteY4" fmla="*/ -116 h 29568"/>
                  <a:gd name="connsiteX5" fmla="*/ 29490 w 29568"/>
                  <a:gd name="connsiteY5" fmla="*/ 14597 h 2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8" h="29568">
                    <a:moveTo>
                      <a:pt x="29490" y="14597"/>
                    </a:moveTo>
                    <a:cubicBezTo>
                      <a:pt x="29530" y="22762"/>
                      <a:pt x="22942" y="29413"/>
                      <a:pt x="14777" y="29453"/>
                    </a:cubicBezTo>
                    <a:cubicBezTo>
                      <a:pt x="6612" y="29493"/>
                      <a:pt x="-39" y="22906"/>
                      <a:pt x="-79" y="14740"/>
                    </a:cubicBezTo>
                    <a:cubicBezTo>
                      <a:pt x="-118" y="6575"/>
                      <a:pt x="6469" y="-76"/>
                      <a:pt x="14634" y="-115"/>
                    </a:cubicBezTo>
                    <a:cubicBezTo>
                      <a:pt x="14658" y="-116"/>
                      <a:pt x="14682" y="-116"/>
                      <a:pt x="14706" y="-116"/>
                    </a:cubicBezTo>
                    <a:cubicBezTo>
                      <a:pt x="22843" y="-116"/>
                      <a:pt x="29450" y="6460"/>
                      <a:pt x="29490" y="14597"/>
                    </a:cubicBezTo>
                    <a:close/>
                  </a:path>
                </a:pathLst>
              </a:custGeom>
              <a:solidFill>
                <a:srgbClr val="E26F7A"/>
              </a:solidFill>
              <a:ln w="716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FAE107-D6CC-83CF-BA23-1E40159A1E99}"/>
                  </a:ext>
                </a:extLst>
              </p:cNvPr>
              <p:cNvSpPr/>
              <p:nvPr/>
            </p:nvSpPr>
            <p:spPr>
              <a:xfrm>
                <a:off x="4757891" y="3797947"/>
                <a:ext cx="53539" cy="53539"/>
              </a:xfrm>
              <a:custGeom>
                <a:avLst/>
                <a:gdLst>
                  <a:gd name="connsiteX0" fmla="*/ 53539 w 53539"/>
                  <a:gd name="connsiteY0" fmla="*/ 26770 h 53539"/>
                  <a:gd name="connsiteX1" fmla="*/ 26770 w 53539"/>
                  <a:gd name="connsiteY1" fmla="*/ 53539 h 53539"/>
                  <a:gd name="connsiteX2" fmla="*/ 0 w 53539"/>
                  <a:gd name="connsiteY2" fmla="*/ 26770 h 53539"/>
                  <a:gd name="connsiteX3" fmla="*/ 26770 w 53539"/>
                  <a:gd name="connsiteY3" fmla="*/ 0 h 53539"/>
                  <a:gd name="connsiteX4" fmla="*/ 53539 w 53539"/>
                  <a:gd name="connsiteY4" fmla="*/ 26770 h 5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9" h="53539">
                    <a:moveTo>
                      <a:pt x="53539" y="26770"/>
                    </a:moveTo>
                    <a:cubicBezTo>
                      <a:pt x="53539" y="41554"/>
                      <a:pt x="41554" y="53539"/>
                      <a:pt x="26770" y="53539"/>
                    </a:cubicBezTo>
                    <a:cubicBezTo>
                      <a:pt x="11985" y="53539"/>
                      <a:pt x="0" y="41554"/>
                      <a:pt x="0" y="26770"/>
                    </a:cubicBezTo>
                    <a:cubicBezTo>
                      <a:pt x="0" y="11985"/>
                      <a:pt x="11985" y="0"/>
                      <a:pt x="26770" y="0"/>
                    </a:cubicBezTo>
                    <a:cubicBezTo>
                      <a:pt x="41554" y="0"/>
                      <a:pt x="53539" y="11985"/>
                      <a:pt x="53539" y="26770"/>
                    </a:cubicBezTo>
                    <a:close/>
                  </a:path>
                </a:pathLst>
              </a:custGeom>
              <a:solidFill>
                <a:srgbClr val="E26F7A"/>
              </a:solidFill>
              <a:ln w="716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2B7C0F5-1F24-2172-ACE0-516F5969CC32}"/>
                  </a:ext>
                </a:extLst>
              </p:cNvPr>
              <p:cNvSpPr/>
              <p:nvPr/>
            </p:nvSpPr>
            <p:spPr>
              <a:xfrm>
                <a:off x="4498089" y="3875529"/>
                <a:ext cx="42917" cy="42917"/>
              </a:xfrm>
              <a:custGeom>
                <a:avLst/>
                <a:gdLst>
                  <a:gd name="connsiteX0" fmla="*/ 42918 w 42917"/>
                  <a:gd name="connsiteY0" fmla="*/ 21459 h 42917"/>
                  <a:gd name="connsiteX1" fmla="*/ 21459 w 42917"/>
                  <a:gd name="connsiteY1" fmla="*/ 42918 h 42917"/>
                  <a:gd name="connsiteX2" fmla="*/ 0 w 42917"/>
                  <a:gd name="connsiteY2" fmla="*/ 21459 h 42917"/>
                  <a:gd name="connsiteX3" fmla="*/ 21459 w 42917"/>
                  <a:gd name="connsiteY3" fmla="*/ 0 h 42917"/>
                  <a:gd name="connsiteX4" fmla="*/ 42918 w 42917"/>
                  <a:gd name="connsiteY4" fmla="*/ 21459 h 4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7" h="42917">
                    <a:moveTo>
                      <a:pt x="42918" y="21459"/>
                    </a:moveTo>
                    <a:cubicBezTo>
                      <a:pt x="42918" y="33310"/>
                      <a:pt x="33310" y="42918"/>
                      <a:pt x="21459" y="42918"/>
                    </a:cubicBezTo>
                    <a:cubicBezTo>
                      <a:pt x="9608" y="42918"/>
                      <a:pt x="0" y="33310"/>
                      <a:pt x="0" y="21459"/>
                    </a:cubicBezTo>
                    <a:cubicBezTo>
                      <a:pt x="0" y="9607"/>
                      <a:pt x="9608" y="0"/>
                      <a:pt x="21459" y="0"/>
                    </a:cubicBezTo>
                    <a:cubicBezTo>
                      <a:pt x="33310" y="0"/>
                      <a:pt x="42918" y="9607"/>
                      <a:pt x="42918" y="21459"/>
                    </a:cubicBezTo>
                    <a:close/>
                  </a:path>
                </a:pathLst>
              </a:custGeom>
              <a:solidFill>
                <a:srgbClr val="E26F7A"/>
              </a:solidFill>
              <a:ln w="716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1EFC42F-AA8F-E3A4-0E16-CAEA9649A8E2}"/>
                  </a:ext>
                </a:extLst>
              </p:cNvPr>
              <p:cNvSpPr/>
              <p:nvPr/>
            </p:nvSpPr>
            <p:spPr>
              <a:xfrm>
                <a:off x="4688204" y="3666682"/>
                <a:ext cx="37606" cy="37606"/>
              </a:xfrm>
              <a:custGeom>
                <a:avLst/>
                <a:gdLst>
                  <a:gd name="connsiteX0" fmla="*/ 37528 w 37606"/>
                  <a:gd name="connsiteY0" fmla="*/ 18616 h 37606"/>
                  <a:gd name="connsiteX1" fmla="*/ 18796 w 37606"/>
                  <a:gd name="connsiteY1" fmla="*/ 37491 h 37606"/>
                  <a:gd name="connsiteX2" fmla="*/ -79 w 37606"/>
                  <a:gd name="connsiteY2" fmla="*/ 18759 h 37606"/>
                  <a:gd name="connsiteX3" fmla="*/ 18653 w 37606"/>
                  <a:gd name="connsiteY3" fmla="*/ -115 h 37606"/>
                  <a:gd name="connsiteX4" fmla="*/ 18725 w 37606"/>
                  <a:gd name="connsiteY4" fmla="*/ -116 h 37606"/>
                  <a:gd name="connsiteX5" fmla="*/ 37528 w 37606"/>
                  <a:gd name="connsiteY5" fmla="*/ 18616 h 3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06" h="37606">
                    <a:moveTo>
                      <a:pt x="37528" y="18616"/>
                    </a:moveTo>
                    <a:cubicBezTo>
                      <a:pt x="37568" y="29001"/>
                      <a:pt x="29181" y="37451"/>
                      <a:pt x="18796" y="37491"/>
                    </a:cubicBezTo>
                    <a:cubicBezTo>
                      <a:pt x="8412" y="37531"/>
                      <a:pt x="-39" y="29144"/>
                      <a:pt x="-79" y="18759"/>
                    </a:cubicBezTo>
                    <a:cubicBezTo>
                      <a:pt x="-118" y="8375"/>
                      <a:pt x="8268" y="-76"/>
                      <a:pt x="18653" y="-115"/>
                    </a:cubicBezTo>
                    <a:cubicBezTo>
                      <a:pt x="18677" y="-115"/>
                      <a:pt x="18701" y="-116"/>
                      <a:pt x="18725" y="-116"/>
                    </a:cubicBezTo>
                    <a:cubicBezTo>
                      <a:pt x="29081" y="-116"/>
                      <a:pt x="37488" y="8259"/>
                      <a:pt x="37528" y="18616"/>
                    </a:cubicBezTo>
                    <a:close/>
                  </a:path>
                </a:pathLst>
              </a:custGeom>
              <a:solidFill>
                <a:srgbClr val="E26F7A"/>
              </a:solidFill>
              <a:ln w="716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D34735D-F602-803B-2A7C-99C603C3B277}"/>
                  </a:ext>
                </a:extLst>
              </p:cNvPr>
              <p:cNvSpPr/>
              <p:nvPr/>
            </p:nvSpPr>
            <p:spPr>
              <a:xfrm>
                <a:off x="4685548" y="3921102"/>
                <a:ext cx="42917" cy="42917"/>
              </a:xfrm>
              <a:custGeom>
                <a:avLst/>
                <a:gdLst>
                  <a:gd name="connsiteX0" fmla="*/ 42918 w 42917"/>
                  <a:gd name="connsiteY0" fmla="*/ 21459 h 42917"/>
                  <a:gd name="connsiteX1" fmla="*/ 21459 w 42917"/>
                  <a:gd name="connsiteY1" fmla="*/ 42918 h 42917"/>
                  <a:gd name="connsiteX2" fmla="*/ 0 w 42917"/>
                  <a:gd name="connsiteY2" fmla="*/ 21459 h 42917"/>
                  <a:gd name="connsiteX3" fmla="*/ 21459 w 42917"/>
                  <a:gd name="connsiteY3" fmla="*/ 0 h 42917"/>
                  <a:gd name="connsiteX4" fmla="*/ 42918 w 42917"/>
                  <a:gd name="connsiteY4" fmla="*/ 21459 h 4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7" h="42917">
                    <a:moveTo>
                      <a:pt x="42918" y="21459"/>
                    </a:moveTo>
                    <a:cubicBezTo>
                      <a:pt x="42918" y="33310"/>
                      <a:pt x="33310" y="42918"/>
                      <a:pt x="21459" y="42918"/>
                    </a:cubicBezTo>
                    <a:cubicBezTo>
                      <a:pt x="9607" y="42918"/>
                      <a:pt x="0" y="33310"/>
                      <a:pt x="0" y="21459"/>
                    </a:cubicBezTo>
                    <a:cubicBezTo>
                      <a:pt x="0" y="9607"/>
                      <a:pt x="9607" y="0"/>
                      <a:pt x="21459" y="0"/>
                    </a:cubicBezTo>
                    <a:cubicBezTo>
                      <a:pt x="33310" y="0"/>
                      <a:pt x="42918" y="9607"/>
                      <a:pt x="42918" y="21459"/>
                    </a:cubicBezTo>
                    <a:close/>
                  </a:path>
                </a:pathLst>
              </a:custGeom>
              <a:solidFill>
                <a:srgbClr val="E26F7A"/>
              </a:solidFill>
              <a:ln w="716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AA71DD4-5696-A72C-B131-3DE92253B9A2}"/>
                  </a:ext>
                </a:extLst>
              </p:cNvPr>
              <p:cNvSpPr/>
              <p:nvPr/>
            </p:nvSpPr>
            <p:spPr>
              <a:xfrm>
                <a:off x="4632009" y="3776488"/>
                <a:ext cx="32152" cy="32152"/>
              </a:xfrm>
              <a:custGeom>
                <a:avLst/>
                <a:gdLst>
                  <a:gd name="connsiteX0" fmla="*/ 32074 w 32152"/>
                  <a:gd name="connsiteY0" fmla="*/ 15961 h 32152"/>
                  <a:gd name="connsiteX1" fmla="*/ 15997 w 32152"/>
                  <a:gd name="connsiteY1" fmla="*/ 32037 h 32152"/>
                  <a:gd name="connsiteX2" fmla="*/ -79 w 32152"/>
                  <a:gd name="connsiteY2" fmla="*/ 15960 h 32152"/>
                  <a:gd name="connsiteX3" fmla="*/ 15998 w 32152"/>
                  <a:gd name="connsiteY3" fmla="*/ -116 h 32152"/>
                  <a:gd name="connsiteX4" fmla="*/ 16069 w 32152"/>
                  <a:gd name="connsiteY4" fmla="*/ -115 h 32152"/>
                  <a:gd name="connsiteX5" fmla="*/ 32074 w 32152"/>
                  <a:gd name="connsiteY5" fmla="*/ 15889 h 32152"/>
                  <a:gd name="connsiteX6" fmla="*/ 32073 w 32152"/>
                  <a:gd name="connsiteY6" fmla="*/ 15961 h 3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52" h="32152">
                    <a:moveTo>
                      <a:pt x="32074" y="15961"/>
                    </a:moveTo>
                    <a:cubicBezTo>
                      <a:pt x="32074" y="24839"/>
                      <a:pt x="24876" y="32037"/>
                      <a:pt x="15997" y="32037"/>
                    </a:cubicBezTo>
                    <a:cubicBezTo>
                      <a:pt x="7119" y="32037"/>
                      <a:pt x="-79" y="24839"/>
                      <a:pt x="-79" y="15960"/>
                    </a:cubicBezTo>
                    <a:cubicBezTo>
                      <a:pt x="-79" y="7082"/>
                      <a:pt x="7119" y="-116"/>
                      <a:pt x="15998" y="-116"/>
                    </a:cubicBezTo>
                    <a:cubicBezTo>
                      <a:pt x="16021" y="-116"/>
                      <a:pt x="16045" y="-116"/>
                      <a:pt x="16069" y="-115"/>
                    </a:cubicBezTo>
                    <a:cubicBezTo>
                      <a:pt x="24908" y="-115"/>
                      <a:pt x="32074" y="7050"/>
                      <a:pt x="32074" y="15889"/>
                    </a:cubicBezTo>
                    <a:cubicBezTo>
                      <a:pt x="32074" y="15913"/>
                      <a:pt x="32074" y="15937"/>
                      <a:pt x="32073" y="15961"/>
                    </a:cubicBezTo>
                    <a:close/>
                  </a:path>
                </a:pathLst>
              </a:custGeom>
              <a:solidFill>
                <a:srgbClr val="E26F7A"/>
              </a:solidFill>
              <a:ln w="716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93C8A5-1279-2F9B-ACE4-5DD59CE9B1AD}"/>
                  </a:ext>
                </a:extLst>
              </p:cNvPr>
              <p:cNvSpPr/>
              <p:nvPr/>
            </p:nvSpPr>
            <p:spPr>
              <a:xfrm>
                <a:off x="4184747" y="3905313"/>
                <a:ext cx="34879" cy="34879"/>
              </a:xfrm>
              <a:custGeom>
                <a:avLst/>
                <a:gdLst>
                  <a:gd name="connsiteX0" fmla="*/ 34801 w 34879"/>
                  <a:gd name="connsiteY0" fmla="*/ 17324 h 34879"/>
                  <a:gd name="connsiteX1" fmla="*/ 17361 w 34879"/>
                  <a:gd name="connsiteY1" fmla="*/ 34764 h 34879"/>
                  <a:gd name="connsiteX2" fmla="*/ -79 w 34879"/>
                  <a:gd name="connsiteY2" fmla="*/ 17324 h 34879"/>
                  <a:gd name="connsiteX3" fmla="*/ 17361 w 34879"/>
                  <a:gd name="connsiteY3" fmla="*/ -116 h 34879"/>
                  <a:gd name="connsiteX4" fmla="*/ 17433 w 34879"/>
                  <a:gd name="connsiteY4" fmla="*/ -115 h 34879"/>
                  <a:gd name="connsiteX5" fmla="*/ 34801 w 34879"/>
                  <a:gd name="connsiteY5" fmla="*/ 17252 h 34879"/>
                  <a:gd name="connsiteX6" fmla="*/ 34801 w 34879"/>
                  <a:gd name="connsiteY6" fmla="*/ 17324 h 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79" h="34879">
                    <a:moveTo>
                      <a:pt x="34801" y="17324"/>
                    </a:moveTo>
                    <a:cubicBezTo>
                      <a:pt x="34801" y="26956"/>
                      <a:pt x="26993" y="34764"/>
                      <a:pt x="17361" y="34764"/>
                    </a:cubicBezTo>
                    <a:cubicBezTo>
                      <a:pt x="7729" y="34764"/>
                      <a:pt x="-79" y="26956"/>
                      <a:pt x="-79" y="17324"/>
                    </a:cubicBezTo>
                    <a:cubicBezTo>
                      <a:pt x="-79" y="7692"/>
                      <a:pt x="7730" y="-116"/>
                      <a:pt x="17361" y="-116"/>
                    </a:cubicBezTo>
                    <a:cubicBezTo>
                      <a:pt x="17385" y="-116"/>
                      <a:pt x="17409" y="-116"/>
                      <a:pt x="17433" y="-115"/>
                    </a:cubicBezTo>
                    <a:cubicBezTo>
                      <a:pt x="27025" y="-115"/>
                      <a:pt x="34801" y="7660"/>
                      <a:pt x="34801" y="17252"/>
                    </a:cubicBezTo>
                    <a:cubicBezTo>
                      <a:pt x="34801" y="17276"/>
                      <a:pt x="34801" y="17300"/>
                      <a:pt x="34801" y="17324"/>
                    </a:cubicBezTo>
                    <a:close/>
                  </a:path>
                </a:pathLst>
              </a:custGeom>
              <a:solidFill>
                <a:srgbClr val="E26F7A"/>
              </a:solidFill>
              <a:ln w="7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7BE7A70-6782-A226-DE7A-AF9DF2626D0D}"/>
                  </a:ext>
                </a:extLst>
              </p:cNvPr>
              <p:cNvSpPr/>
              <p:nvPr/>
            </p:nvSpPr>
            <p:spPr>
              <a:xfrm>
                <a:off x="4396393" y="3771177"/>
                <a:ext cx="45501" cy="45501"/>
              </a:xfrm>
              <a:custGeom>
                <a:avLst/>
                <a:gdLst>
                  <a:gd name="connsiteX0" fmla="*/ 45501 w 45501"/>
                  <a:gd name="connsiteY0" fmla="*/ 22751 h 45501"/>
                  <a:gd name="connsiteX1" fmla="*/ 22751 w 45501"/>
                  <a:gd name="connsiteY1" fmla="*/ 45501 h 45501"/>
                  <a:gd name="connsiteX2" fmla="*/ 0 w 45501"/>
                  <a:gd name="connsiteY2" fmla="*/ 22751 h 45501"/>
                  <a:gd name="connsiteX3" fmla="*/ 22751 w 45501"/>
                  <a:gd name="connsiteY3" fmla="*/ 0 h 45501"/>
                  <a:gd name="connsiteX4" fmla="*/ 45501 w 45501"/>
                  <a:gd name="connsiteY4" fmla="*/ 22751 h 4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01" h="45501">
                    <a:moveTo>
                      <a:pt x="45501" y="22751"/>
                    </a:moveTo>
                    <a:cubicBezTo>
                      <a:pt x="45501" y="35315"/>
                      <a:pt x="35316" y="45501"/>
                      <a:pt x="22751" y="45501"/>
                    </a:cubicBezTo>
                    <a:cubicBezTo>
                      <a:pt x="10186" y="45501"/>
                      <a:pt x="0" y="35315"/>
                      <a:pt x="0" y="22751"/>
                    </a:cubicBezTo>
                    <a:cubicBezTo>
                      <a:pt x="0" y="10186"/>
                      <a:pt x="10186" y="0"/>
                      <a:pt x="22751" y="0"/>
                    </a:cubicBezTo>
                    <a:cubicBezTo>
                      <a:pt x="35315" y="0"/>
                      <a:pt x="45501" y="10186"/>
                      <a:pt x="45501" y="22751"/>
                    </a:cubicBezTo>
                    <a:close/>
                  </a:path>
                </a:pathLst>
              </a:custGeom>
              <a:solidFill>
                <a:srgbClr val="E26F7A"/>
              </a:solidFill>
              <a:ln w="716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4401B42-026A-7B0D-1605-C9C249A23111}"/>
                  </a:ext>
                </a:extLst>
              </p:cNvPr>
              <p:cNvSpPr/>
              <p:nvPr/>
            </p:nvSpPr>
            <p:spPr>
              <a:xfrm>
                <a:off x="4854348" y="3872874"/>
                <a:ext cx="26841" cy="26841"/>
              </a:xfrm>
              <a:custGeom>
                <a:avLst/>
                <a:gdLst>
                  <a:gd name="connsiteX0" fmla="*/ -78 w 26841"/>
                  <a:gd name="connsiteY0" fmla="*/ 13305 h 26841"/>
                  <a:gd name="connsiteX1" fmla="*/ 13342 w 26841"/>
                  <a:gd name="connsiteY1" fmla="*/ -116 h 26841"/>
                  <a:gd name="connsiteX2" fmla="*/ 26763 w 26841"/>
                  <a:gd name="connsiteY2" fmla="*/ 13305 h 26841"/>
                  <a:gd name="connsiteX3" fmla="*/ 13342 w 26841"/>
                  <a:gd name="connsiteY3" fmla="*/ 26726 h 26841"/>
                  <a:gd name="connsiteX4" fmla="*/ 13270 w 26841"/>
                  <a:gd name="connsiteY4" fmla="*/ 26725 h 26841"/>
                  <a:gd name="connsiteX5" fmla="*/ -79 w 26841"/>
                  <a:gd name="connsiteY5" fmla="*/ 13377 h 26841"/>
                  <a:gd name="connsiteX6" fmla="*/ -78 w 26841"/>
                  <a:gd name="connsiteY6" fmla="*/ 13305 h 2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41" h="26841">
                    <a:moveTo>
                      <a:pt x="-78" y="13305"/>
                    </a:moveTo>
                    <a:cubicBezTo>
                      <a:pt x="-78" y="5893"/>
                      <a:pt x="5930" y="-116"/>
                      <a:pt x="13342" y="-116"/>
                    </a:cubicBezTo>
                    <a:cubicBezTo>
                      <a:pt x="20755" y="-116"/>
                      <a:pt x="26763" y="5893"/>
                      <a:pt x="26763" y="13305"/>
                    </a:cubicBezTo>
                    <a:cubicBezTo>
                      <a:pt x="26763" y="20717"/>
                      <a:pt x="20754" y="26726"/>
                      <a:pt x="13342" y="26726"/>
                    </a:cubicBezTo>
                    <a:cubicBezTo>
                      <a:pt x="13318" y="26726"/>
                      <a:pt x="13294" y="26726"/>
                      <a:pt x="13270" y="26725"/>
                    </a:cubicBezTo>
                    <a:cubicBezTo>
                      <a:pt x="5898" y="26725"/>
                      <a:pt x="-79" y="20749"/>
                      <a:pt x="-79" y="13377"/>
                    </a:cubicBezTo>
                    <a:cubicBezTo>
                      <a:pt x="-79" y="13353"/>
                      <a:pt x="-79" y="13329"/>
                      <a:pt x="-78" y="13305"/>
                    </a:cubicBezTo>
                    <a:close/>
                  </a:path>
                </a:pathLst>
              </a:custGeom>
              <a:solidFill>
                <a:srgbClr val="E26F7A"/>
              </a:solidFill>
              <a:ln w="7168" cap="flat">
                <a:noFill/>
                <a:prstDash val="solid"/>
                <a:miter/>
              </a:ln>
            </p:spPr>
            <p:txBody>
              <a:bodyPr rtlCol="0" anchor="ctr"/>
              <a:lstStyle/>
              <a:p>
                <a:endParaRPr lang="en-US"/>
              </a:p>
            </p:txBody>
          </p:sp>
        </p:grpSp>
        <p:sp>
          <p:nvSpPr>
            <p:cNvPr id="1858" name="Freeform: Shape 1857">
              <a:extLst>
                <a:ext uri="{FF2B5EF4-FFF2-40B4-BE49-F238E27FC236}">
                  <a16:creationId xmlns:a16="http://schemas.microsoft.com/office/drawing/2014/main" id="{48E52160-87E0-40BB-935D-BE5F1A683476}"/>
                </a:ext>
              </a:extLst>
            </p:cNvPr>
            <p:cNvSpPr/>
            <p:nvPr/>
          </p:nvSpPr>
          <p:spPr>
            <a:xfrm>
              <a:off x="4218588" y="2960671"/>
              <a:ext cx="278209" cy="866770"/>
            </a:xfrm>
            <a:custGeom>
              <a:avLst/>
              <a:gdLst>
                <a:gd name="connsiteX0" fmla="*/ 24573 w 278209"/>
                <a:gd name="connsiteY0" fmla="*/ 859983 h 866770"/>
                <a:gd name="connsiteX1" fmla="*/ 178731 w 278209"/>
                <a:gd name="connsiteY1" fmla="*/ 550015 h 866770"/>
                <a:gd name="connsiteX2" fmla="*/ 239806 w 278209"/>
                <a:gd name="connsiteY2" fmla="*/ 427219 h 866770"/>
                <a:gd name="connsiteX3" fmla="*/ 278131 w 278209"/>
                <a:gd name="connsiteY3" fmla="*/ 266457 h 866770"/>
                <a:gd name="connsiteX4" fmla="*/ 278131 w 278209"/>
                <a:gd name="connsiteY4" fmla="*/ 209042 h 866770"/>
                <a:gd name="connsiteX5" fmla="*/ 278131 w 278209"/>
                <a:gd name="connsiteY5" fmla="*/ 12325 h 866770"/>
                <a:gd name="connsiteX6" fmla="*/ 263765 w 278209"/>
                <a:gd name="connsiteY6" fmla="*/ -79 h 866770"/>
                <a:gd name="connsiteX7" fmla="*/ 251361 w 278209"/>
                <a:gd name="connsiteY7" fmla="*/ 12325 h 866770"/>
                <a:gd name="connsiteX8" fmla="*/ 251361 w 278209"/>
                <a:gd name="connsiteY8" fmla="*/ 261362 h 866770"/>
                <a:gd name="connsiteX9" fmla="*/ 217271 w 278209"/>
                <a:gd name="connsiteY9" fmla="*/ 412506 h 866770"/>
                <a:gd name="connsiteX10" fmla="*/ 65337 w 278209"/>
                <a:gd name="connsiteY10" fmla="*/ 718025 h 866770"/>
                <a:gd name="connsiteX11" fmla="*/ 1463 w 278209"/>
                <a:gd name="connsiteY11" fmla="*/ 846419 h 866770"/>
                <a:gd name="connsiteX12" fmla="*/ 24573 w 278209"/>
                <a:gd name="connsiteY12" fmla="*/ 859983 h 86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09" h="866770">
                  <a:moveTo>
                    <a:pt x="24573" y="859983"/>
                  </a:moveTo>
                  <a:lnTo>
                    <a:pt x="178731" y="550015"/>
                  </a:lnTo>
                  <a:cubicBezTo>
                    <a:pt x="199113" y="509107"/>
                    <a:pt x="219472" y="468175"/>
                    <a:pt x="239806" y="427219"/>
                  </a:cubicBezTo>
                  <a:cubicBezTo>
                    <a:pt x="264689" y="377261"/>
                    <a:pt x="277800" y="322268"/>
                    <a:pt x="278131" y="266457"/>
                  </a:cubicBezTo>
                  <a:cubicBezTo>
                    <a:pt x="278131" y="247295"/>
                    <a:pt x="278131" y="228205"/>
                    <a:pt x="278131" y="209042"/>
                  </a:cubicBezTo>
                  <a:lnTo>
                    <a:pt x="278131" y="12325"/>
                  </a:lnTo>
                  <a:cubicBezTo>
                    <a:pt x="277589" y="4933"/>
                    <a:pt x="271157" y="-621"/>
                    <a:pt x="263765" y="-79"/>
                  </a:cubicBezTo>
                  <a:cubicBezTo>
                    <a:pt x="257126" y="407"/>
                    <a:pt x="251848" y="5686"/>
                    <a:pt x="251361" y="12325"/>
                  </a:cubicBezTo>
                  <a:lnTo>
                    <a:pt x="251361" y="261362"/>
                  </a:lnTo>
                  <a:cubicBezTo>
                    <a:pt x="251775" y="313695"/>
                    <a:pt x="240109" y="365418"/>
                    <a:pt x="217271" y="412506"/>
                  </a:cubicBezTo>
                  <a:cubicBezTo>
                    <a:pt x="167033" y="514561"/>
                    <a:pt x="116006" y="616185"/>
                    <a:pt x="65337" y="718025"/>
                  </a:cubicBezTo>
                  <a:cubicBezTo>
                    <a:pt x="44046" y="761086"/>
                    <a:pt x="22754" y="803884"/>
                    <a:pt x="1463" y="846419"/>
                  </a:cubicBezTo>
                  <a:cubicBezTo>
                    <a:pt x="-6216" y="861849"/>
                    <a:pt x="16893" y="875126"/>
                    <a:pt x="24573" y="859983"/>
                  </a:cubicBezTo>
                  <a:close/>
                </a:path>
              </a:pathLst>
            </a:custGeom>
            <a:solidFill>
              <a:srgbClr val="F0F8FF"/>
            </a:solidFill>
            <a:ln w="7168" cap="flat">
              <a:noFill/>
              <a:prstDash val="solid"/>
              <a:miter/>
            </a:ln>
          </p:spPr>
          <p:txBody>
            <a:bodyPr rtlCol="0" anchor="ctr"/>
            <a:lstStyle/>
            <a:p>
              <a:endParaRPr lang="en-US"/>
            </a:p>
          </p:txBody>
        </p:sp>
        <p:sp>
          <p:nvSpPr>
            <p:cNvPr id="1859" name="Freeform: Shape 1858">
              <a:extLst>
                <a:ext uri="{FF2B5EF4-FFF2-40B4-BE49-F238E27FC236}">
                  <a16:creationId xmlns:a16="http://schemas.microsoft.com/office/drawing/2014/main" id="{36E42182-2B44-6CE4-BF4E-5B79CE4CF406}"/>
                </a:ext>
              </a:extLst>
            </p:cNvPr>
            <p:cNvSpPr/>
            <p:nvPr/>
          </p:nvSpPr>
          <p:spPr>
            <a:xfrm>
              <a:off x="6185080" y="3694170"/>
              <a:ext cx="83036" cy="361713"/>
            </a:xfrm>
            <a:custGeom>
              <a:avLst/>
              <a:gdLst>
                <a:gd name="connsiteX0" fmla="*/ -79 w 83036"/>
                <a:gd name="connsiteY0" fmla="*/ -116 h 361713"/>
                <a:gd name="connsiteX1" fmla="*/ 25543 w 83036"/>
                <a:gd name="connsiteY1" fmla="*/ 361598 h 361713"/>
                <a:gd name="connsiteX2" fmla="*/ 73340 w 83036"/>
                <a:gd name="connsiteY2" fmla="*/ 361598 h 361713"/>
                <a:gd name="connsiteX3" fmla="*/ 82958 w 83036"/>
                <a:gd name="connsiteY3" fmla="*/ 102298 h 361713"/>
              </a:gdLst>
              <a:ahLst/>
              <a:cxnLst>
                <a:cxn ang="0">
                  <a:pos x="connsiteX0" y="connsiteY0"/>
                </a:cxn>
                <a:cxn ang="0">
                  <a:pos x="connsiteX1" y="connsiteY1"/>
                </a:cxn>
                <a:cxn ang="0">
                  <a:pos x="connsiteX2" y="connsiteY2"/>
                </a:cxn>
                <a:cxn ang="0">
                  <a:pos x="connsiteX3" y="connsiteY3"/>
                </a:cxn>
              </a:cxnLst>
              <a:rect l="l" t="t" r="r" b="b"/>
              <a:pathLst>
                <a:path w="83036" h="361713">
                  <a:moveTo>
                    <a:pt x="-79" y="-116"/>
                  </a:moveTo>
                  <a:cubicBezTo>
                    <a:pt x="6380" y="9501"/>
                    <a:pt x="25543" y="361598"/>
                    <a:pt x="25543" y="361598"/>
                  </a:cubicBezTo>
                  <a:lnTo>
                    <a:pt x="73340" y="361598"/>
                  </a:lnTo>
                  <a:lnTo>
                    <a:pt x="82958" y="102298"/>
                  </a:lnTo>
                  <a:close/>
                </a:path>
              </a:pathLst>
            </a:custGeom>
            <a:solidFill>
              <a:srgbClr val="4C5E9E"/>
            </a:solidFill>
            <a:ln w="7168" cap="flat">
              <a:noFill/>
              <a:prstDash val="solid"/>
              <a:miter/>
            </a:ln>
          </p:spPr>
          <p:txBody>
            <a:bodyPr rtlCol="0" anchor="ctr"/>
            <a:lstStyle/>
            <a:p>
              <a:endParaRPr lang="en-US"/>
            </a:p>
          </p:txBody>
        </p:sp>
        <p:sp>
          <p:nvSpPr>
            <p:cNvPr id="1860" name="Freeform: Shape 1859">
              <a:extLst>
                <a:ext uri="{FF2B5EF4-FFF2-40B4-BE49-F238E27FC236}">
                  <a16:creationId xmlns:a16="http://schemas.microsoft.com/office/drawing/2014/main" id="{D25E0782-1F47-BF54-4AA8-E6303EA7D662}"/>
                </a:ext>
              </a:extLst>
            </p:cNvPr>
            <p:cNvSpPr/>
            <p:nvPr/>
          </p:nvSpPr>
          <p:spPr>
            <a:xfrm>
              <a:off x="6138136" y="4055883"/>
              <a:ext cx="128933" cy="38399"/>
            </a:xfrm>
            <a:custGeom>
              <a:avLst/>
              <a:gdLst>
                <a:gd name="connsiteX0" fmla="*/ 125308 w 128933"/>
                <a:gd name="connsiteY0" fmla="*/ 38281 h 38399"/>
                <a:gd name="connsiteX1" fmla="*/ 3804 w 128933"/>
                <a:gd name="connsiteY1" fmla="*/ 38281 h 38399"/>
                <a:gd name="connsiteX2" fmla="*/ -76 w 128933"/>
                <a:gd name="connsiteY2" fmla="*/ 34702 h 38399"/>
                <a:gd name="connsiteX3" fmla="*/ 2225 w 128933"/>
                <a:gd name="connsiteY3" fmla="*/ 31104 h 38399"/>
                <a:gd name="connsiteX4" fmla="*/ 72487 w 128933"/>
                <a:gd name="connsiteY4" fmla="*/ -116 h 38399"/>
                <a:gd name="connsiteX5" fmla="*/ 120284 w 128933"/>
                <a:gd name="connsiteY5" fmla="*/ -116 h 38399"/>
                <a:gd name="connsiteX6" fmla="*/ 128753 w 128933"/>
                <a:gd name="connsiteY6" fmla="*/ 33616 h 38399"/>
                <a:gd name="connsiteX7" fmla="*/ 125920 w 128933"/>
                <a:gd name="connsiteY7" fmla="*/ 38189 h 38399"/>
                <a:gd name="connsiteX8" fmla="*/ 125308 w 128933"/>
                <a:gd name="connsiteY8" fmla="*/ 38281 h 3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3" h="38399">
                  <a:moveTo>
                    <a:pt x="125308" y="38281"/>
                  </a:moveTo>
                  <a:lnTo>
                    <a:pt x="3804" y="38281"/>
                  </a:lnTo>
                  <a:cubicBezTo>
                    <a:pt x="1745" y="38364"/>
                    <a:pt x="8" y="36762"/>
                    <a:pt x="-76" y="34702"/>
                  </a:cubicBezTo>
                  <a:cubicBezTo>
                    <a:pt x="-139" y="33139"/>
                    <a:pt x="780" y="31702"/>
                    <a:pt x="2225" y="31104"/>
                  </a:cubicBezTo>
                  <a:lnTo>
                    <a:pt x="72487" y="-116"/>
                  </a:lnTo>
                  <a:lnTo>
                    <a:pt x="120284" y="-116"/>
                  </a:lnTo>
                  <a:lnTo>
                    <a:pt x="128753" y="33616"/>
                  </a:lnTo>
                  <a:cubicBezTo>
                    <a:pt x="129233" y="35661"/>
                    <a:pt x="127965" y="37708"/>
                    <a:pt x="125920" y="38189"/>
                  </a:cubicBezTo>
                  <a:cubicBezTo>
                    <a:pt x="125719" y="38236"/>
                    <a:pt x="125514" y="38267"/>
                    <a:pt x="125308" y="38281"/>
                  </a:cubicBezTo>
                  <a:close/>
                </a:path>
              </a:pathLst>
            </a:custGeom>
            <a:solidFill>
              <a:srgbClr val="453E6B"/>
            </a:solidFill>
            <a:ln w="7168" cap="flat">
              <a:noFill/>
              <a:prstDash val="solid"/>
              <a:miter/>
            </a:ln>
          </p:spPr>
          <p:txBody>
            <a:bodyPr rtlCol="0" anchor="ctr"/>
            <a:lstStyle/>
            <a:p>
              <a:endParaRPr lang="en-US"/>
            </a:p>
          </p:txBody>
        </p:sp>
        <p:sp>
          <p:nvSpPr>
            <p:cNvPr id="1861" name="Freeform: Shape 1860">
              <a:extLst>
                <a:ext uri="{FF2B5EF4-FFF2-40B4-BE49-F238E27FC236}">
                  <a16:creationId xmlns:a16="http://schemas.microsoft.com/office/drawing/2014/main" id="{9531C2E5-9148-3159-69EA-72AE298F35AE}"/>
                </a:ext>
              </a:extLst>
            </p:cNvPr>
            <p:cNvSpPr/>
            <p:nvPr/>
          </p:nvSpPr>
          <p:spPr>
            <a:xfrm>
              <a:off x="6063432" y="3694170"/>
              <a:ext cx="108944" cy="361713"/>
            </a:xfrm>
            <a:custGeom>
              <a:avLst/>
              <a:gdLst>
                <a:gd name="connsiteX0" fmla="*/ 25543 w 108944"/>
                <a:gd name="connsiteY0" fmla="*/ -116 h 361713"/>
                <a:gd name="connsiteX1" fmla="*/ -79 w 108944"/>
                <a:gd name="connsiteY1" fmla="*/ 361598 h 361713"/>
                <a:gd name="connsiteX2" fmla="*/ 47934 w 108944"/>
                <a:gd name="connsiteY2" fmla="*/ 361598 h 361713"/>
                <a:gd name="connsiteX3" fmla="*/ 108866 w 108944"/>
                <a:gd name="connsiteY3" fmla="*/ 12659 h 361713"/>
              </a:gdLst>
              <a:ahLst/>
              <a:cxnLst>
                <a:cxn ang="0">
                  <a:pos x="connsiteX0" y="connsiteY0"/>
                </a:cxn>
                <a:cxn ang="0">
                  <a:pos x="connsiteX1" y="connsiteY1"/>
                </a:cxn>
                <a:cxn ang="0">
                  <a:pos x="connsiteX2" y="connsiteY2"/>
                </a:cxn>
                <a:cxn ang="0">
                  <a:pos x="connsiteX3" y="connsiteY3"/>
                </a:cxn>
              </a:cxnLst>
              <a:rect l="l" t="t" r="r" b="b"/>
              <a:pathLst>
                <a:path w="108944" h="361713">
                  <a:moveTo>
                    <a:pt x="25543" y="-116"/>
                  </a:moveTo>
                  <a:cubicBezTo>
                    <a:pt x="31930" y="9501"/>
                    <a:pt x="-79" y="361598"/>
                    <a:pt x="-79" y="361598"/>
                  </a:cubicBezTo>
                  <a:lnTo>
                    <a:pt x="47934" y="361598"/>
                  </a:lnTo>
                  <a:lnTo>
                    <a:pt x="108866" y="12659"/>
                  </a:lnTo>
                  <a:close/>
                </a:path>
              </a:pathLst>
            </a:custGeom>
            <a:solidFill>
              <a:srgbClr val="4C5E9E"/>
            </a:solidFill>
            <a:ln w="7168" cap="flat">
              <a:noFill/>
              <a:prstDash val="solid"/>
              <a:miter/>
            </a:ln>
          </p:spPr>
          <p:txBody>
            <a:bodyPr rtlCol="0" anchor="ctr"/>
            <a:lstStyle/>
            <a:p>
              <a:endParaRPr lang="en-US"/>
            </a:p>
          </p:txBody>
        </p:sp>
        <p:sp>
          <p:nvSpPr>
            <p:cNvPr id="1862" name="Freeform: Shape 1861">
              <a:extLst>
                <a:ext uri="{FF2B5EF4-FFF2-40B4-BE49-F238E27FC236}">
                  <a16:creationId xmlns:a16="http://schemas.microsoft.com/office/drawing/2014/main" id="{C6142C6E-9D46-7703-7FF3-744D23EF28C4}"/>
                </a:ext>
              </a:extLst>
            </p:cNvPr>
            <p:cNvSpPr/>
            <p:nvPr/>
          </p:nvSpPr>
          <p:spPr>
            <a:xfrm>
              <a:off x="5990944" y="4055883"/>
              <a:ext cx="129069" cy="38396"/>
            </a:xfrm>
            <a:custGeom>
              <a:avLst/>
              <a:gdLst>
                <a:gd name="connsiteX0" fmla="*/ 125231 w 129069"/>
                <a:gd name="connsiteY0" fmla="*/ 38281 h 38396"/>
                <a:gd name="connsiteX1" fmla="*/ 3727 w 129069"/>
                <a:gd name="connsiteY1" fmla="*/ 38281 h 38396"/>
                <a:gd name="connsiteX2" fmla="*/ -78 w 129069"/>
                <a:gd name="connsiteY2" fmla="*/ 34623 h 38396"/>
                <a:gd name="connsiteX3" fmla="*/ 2220 w 129069"/>
                <a:gd name="connsiteY3" fmla="*/ 31104 h 38396"/>
                <a:gd name="connsiteX4" fmla="*/ 72409 w 129069"/>
                <a:gd name="connsiteY4" fmla="*/ -116 h 38396"/>
                <a:gd name="connsiteX5" fmla="*/ 120423 w 129069"/>
                <a:gd name="connsiteY5" fmla="*/ -116 h 38396"/>
                <a:gd name="connsiteX6" fmla="*/ 128891 w 129069"/>
                <a:gd name="connsiteY6" fmla="*/ 33616 h 38396"/>
                <a:gd name="connsiteX7" fmla="*/ 126048 w 129069"/>
                <a:gd name="connsiteY7" fmla="*/ 38182 h 38396"/>
                <a:gd name="connsiteX8" fmla="*/ 125231 w 129069"/>
                <a:gd name="connsiteY8" fmla="*/ 38281 h 3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 h="38396">
                  <a:moveTo>
                    <a:pt x="125231" y="38281"/>
                  </a:moveTo>
                  <a:lnTo>
                    <a:pt x="3727" y="38281"/>
                  </a:lnTo>
                  <a:cubicBezTo>
                    <a:pt x="1666" y="38321"/>
                    <a:pt x="-37" y="36683"/>
                    <a:pt x="-78" y="34623"/>
                  </a:cubicBezTo>
                  <a:cubicBezTo>
                    <a:pt x="-108" y="33089"/>
                    <a:pt x="803" y="31693"/>
                    <a:pt x="2220" y="31104"/>
                  </a:cubicBezTo>
                  <a:lnTo>
                    <a:pt x="72409" y="-116"/>
                  </a:lnTo>
                  <a:lnTo>
                    <a:pt x="120423" y="-116"/>
                  </a:lnTo>
                  <a:lnTo>
                    <a:pt x="128891" y="33616"/>
                  </a:lnTo>
                  <a:cubicBezTo>
                    <a:pt x="129367" y="35662"/>
                    <a:pt x="128094" y="37706"/>
                    <a:pt x="126048" y="38182"/>
                  </a:cubicBezTo>
                  <a:cubicBezTo>
                    <a:pt x="125780" y="38244"/>
                    <a:pt x="125506" y="38277"/>
                    <a:pt x="125231" y="38281"/>
                  </a:cubicBezTo>
                  <a:close/>
                </a:path>
              </a:pathLst>
            </a:custGeom>
            <a:solidFill>
              <a:srgbClr val="453E6B"/>
            </a:solidFill>
            <a:ln w="7168" cap="flat">
              <a:noFill/>
              <a:prstDash val="solid"/>
              <a:miter/>
            </a:ln>
          </p:spPr>
          <p:txBody>
            <a:bodyPr rtlCol="0" anchor="ctr"/>
            <a:lstStyle/>
            <a:p>
              <a:endParaRPr lang="en-US"/>
            </a:p>
          </p:txBody>
        </p:sp>
        <p:sp>
          <p:nvSpPr>
            <p:cNvPr id="1863" name="Freeform: Shape 1862">
              <a:extLst>
                <a:ext uri="{FF2B5EF4-FFF2-40B4-BE49-F238E27FC236}">
                  <a16:creationId xmlns:a16="http://schemas.microsoft.com/office/drawing/2014/main" id="{8A64F14E-321F-7017-3ECA-7C599AF5BFE8}"/>
                </a:ext>
              </a:extLst>
            </p:cNvPr>
            <p:cNvSpPr/>
            <p:nvPr/>
          </p:nvSpPr>
          <p:spPr>
            <a:xfrm>
              <a:off x="6031423" y="2924309"/>
              <a:ext cx="116982" cy="206621"/>
            </a:xfrm>
            <a:custGeom>
              <a:avLst/>
              <a:gdLst>
                <a:gd name="connsiteX0" fmla="*/ 116904 w 116982"/>
                <a:gd name="connsiteY0" fmla="*/ -116 h 206621"/>
                <a:gd name="connsiteX1" fmla="*/ -79 w 116982"/>
                <a:gd name="connsiteY1" fmla="*/ 193659 h 206621"/>
                <a:gd name="connsiteX2" fmla="*/ 57336 w 116982"/>
                <a:gd name="connsiteY2" fmla="*/ 206506 h 206621"/>
                <a:gd name="connsiteX3" fmla="*/ 110014 w 116982"/>
                <a:gd name="connsiteY3" fmla="*/ 117944 h 206621"/>
              </a:gdLst>
              <a:ahLst/>
              <a:cxnLst>
                <a:cxn ang="0">
                  <a:pos x="connsiteX0" y="connsiteY0"/>
                </a:cxn>
                <a:cxn ang="0">
                  <a:pos x="connsiteX1" y="connsiteY1"/>
                </a:cxn>
                <a:cxn ang="0">
                  <a:pos x="connsiteX2" y="connsiteY2"/>
                </a:cxn>
                <a:cxn ang="0">
                  <a:pos x="connsiteX3" y="connsiteY3"/>
                </a:cxn>
              </a:cxnLst>
              <a:rect l="l" t="t" r="r" b="b"/>
              <a:pathLst>
                <a:path w="116982" h="206621">
                  <a:moveTo>
                    <a:pt x="116904" y="-116"/>
                  </a:moveTo>
                  <a:cubicBezTo>
                    <a:pt x="116904" y="-116"/>
                    <a:pt x="28772" y="17468"/>
                    <a:pt x="-79" y="193659"/>
                  </a:cubicBezTo>
                  <a:lnTo>
                    <a:pt x="57336" y="206506"/>
                  </a:lnTo>
                  <a:lnTo>
                    <a:pt x="110014" y="117944"/>
                  </a:lnTo>
                  <a:close/>
                </a:path>
              </a:pathLst>
            </a:custGeom>
            <a:solidFill>
              <a:srgbClr val="F0F3FF"/>
            </a:solidFill>
            <a:ln w="7168" cap="flat">
              <a:noFill/>
              <a:prstDash val="solid"/>
              <a:miter/>
            </a:ln>
          </p:spPr>
          <p:txBody>
            <a:bodyPr rtlCol="0" anchor="ctr"/>
            <a:lstStyle/>
            <a:p>
              <a:endParaRPr lang="en-US"/>
            </a:p>
          </p:txBody>
        </p:sp>
        <p:sp>
          <p:nvSpPr>
            <p:cNvPr id="1864" name="Freeform: Shape 1863">
              <a:extLst>
                <a:ext uri="{FF2B5EF4-FFF2-40B4-BE49-F238E27FC236}">
                  <a16:creationId xmlns:a16="http://schemas.microsoft.com/office/drawing/2014/main" id="{CF641D33-02BE-DEEC-A196-CBA92DBF847F}"/>
                </a:ext>
              </a:extLst>
            </p:cNvPr>
            <p:cNvSpPr/>
            <p:nvPr/>
          </p:nvSpPr>
          <p:spPr>
            <a:xfrm>
              <a:off x="6141746" y="2815415"/>
              <a:ext cx="116752" cy="334606"/>
            </a:xfrm>
            <a:custGeom>
              <a:avLst/>
              <a:gdLst>
                <a:gd name="connsiteX0" fmla="*/ 52872 w 116752"/>
                <a:gd name="connsiteY0" fmla="*/ 43182 h 334606"/>
                <a:gd name="connsiteX1" fmla="*/ 14476 w 116752"/>
                <a:gd name="connsiteY1" fmla="*/ 110357 h 334606"/>
                <a:gd name="connsiteX2" fmla="*/ 4858 w 116752"/>
                <a:gd name="connsiteY2" fmla="*/ 334490 h 334606"/>
                <a:gd name="connsiteX3" fmla="*/ 107272 w 116752"/>
                <a:gd name="connsiteY3" fmla="*/ 241622 h 334606"/>
                <a:gd name="connsiteX4" fmla="*/ 116674 w 116752"/>
                <a:gd name="connsiteY4" fmla="*/ 119974 h 334606"/>
                <a:gd name="connsiteX5" fmla="*/ 99665 w 116752"/>
                <a:gd name="connsiteY5" fmla="*/ 94496 h 334606"/>
                <a:gd name="connsiteX6" fmla="*/ 97512 w 116752"/>
                <a:gd name="connsiteY6" fmla="*/ 14331 h 334606"/>
                <a:gd name="connsiteX7" fmla="*/ 52872 w 116752"/>
                <a:gd name="connsiteY7" fmla="*/ 43182 h 33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52" h="334606">
                  <a:moveTo>
                    <a:pt x="52872" y="43182"/>
                  </a:moveTo>
                  <a:cubicBezTo>
                    <a:pt x="52872" y="43182"/>
                    <a:pt x="40097" y="94353"/>
                    <a:pt x="14476" y="110357"/>
                  </a:cubicBezTo>
                  <a:cubicBezTo>
                    <a:pt x="-11146" y="126362"/>
                    <a:pt x="4858" y="334490"/>
                    <a:pt x="4858" y="334490"/>
                  </a:cubicBezTo>
                  <a:lnTo>
                    <a:pt x="107272" y="241622"/>
                  </a:lnTo>
                  <a:lnTo>
                    <a:pt x="116674" y="119974"/>
                  </a:lnTo>
                  <a:lnTo>
                    <a:pt x="99665" y="94496"/>
                  </a:lnTo>
                  <a:cubicBezTo>
                    <a:pt x="86758" y="69502"/>
                    <a:pt x="85965" y="39983"/>
                    <a:pt x="97512" y="14331"/>
                  </a:cubicBezTo>
                  <a:cubicBezTo>
                    <a:pt x="116674" y="-30453"/>
                    <a:pt x="52872" y="43182"/>
                    <a:pt x="52872" y="43182"/>
                  </a:cubicBezTo>
                  <a:close/>
                </a:path>
              </a:pathLst>
            </a:custGeom>
            <a:solidFill>
              <a:srgbClr val="FFCCB0"/>
            </a:solidFill>
            <a:ln w="7168" cap="flat">
              <a:noFill/>
              <a:prstDash val="solid"/>
              <a:miter/>
            </a:ln>
          </p:spPr>
          <p:txBody>
            <a:bodyPr rtlCol="0" anchor="ctr"/>
            <a:lstStyle/>
            <a:p>
              <a:endParaRPr lang="en-US"/>
            </a:p>
          </p:txBody>
        </p:sp>
        <p:grpSp>
          <p:nvGrpSpPr>
            <p:cNvPr id="1865" name="Graphic 6">
              <a:extLst>
                <a:ext uri="{FF2B5EF4-FFF2-40B4-BE49-F238E27FC236}">
                  <a16:creationId xmlns:a16="http://schemas.microsoft.com/office/drawing/2014/main" id="{D260643C-4F7C-4429-D5A5-9D33186BBCB0}"/>
                </a:ext>
              </a:extLst>
            </p:cNvPr>
            <p:cNvGrpSpPr/>
            <p:nvPr/>
          </p:nvGrpSpPr>
          <p:grpSpPr>
            <a:xfrm>
              <a:off x="6121277" y="2805359"/>
              <a:ext cx="208073" cy="329662"/>
              <a:chOff x="6121277" y="2805359"/>
              <a:chExt cx="208073" cy="329662"/>
            </a:xfrm>
          </p:grpSpPr>
          <p:sp>
            <p:nvSpPr>
              <p:cNvPr id="1866" name="Freeform: Shape 1865">
                <a:extLst>
                  <a:ext uri="{FF2B5EF4-FFF2-40B4-BE49-F238E27FC236}">
                    <a16:creationId xmlns:a16="http://schemas.microsoft.com/office/drawing/2014/main" id="{E89019CC-D445-BB9E-A49A-BDE4D8D5808D}"/>
                  </a:ext>
                </a:extLst>
              </p:cNvPr>
              <p:cNvSpPr/>
              <p:nvPr/>
            </p:nvSpPr>
            <p:spPr>
              <a:xfrm>
                <a:off x="6121277" y="2890540"/>
                <a:ext cx="208073" cy="244481"/>
              </a:xfrm>
              <a:custGeom>
                <a:avLst/>
                <a:gdLst>
                  <a:gd name="connsiteX0" fmla="*/ 34944 w 208073"/>
                  <a:gd name="connsiteY0" fmla="*/ 9683 h 244481"/>
                  <a:gd name="connsiteX1" fmla="*/ 140587 w 208073"/>
                  <a:gd name="connsiteY1" fmla="*/ 9683 h 244481"/>
                  <a:gd name="connsiteX2" fmla="*/ 204605 w 208073"/>
                  <a:gd name="connsiteY2" fmla="*/ 105709 h 244481"/>
                  <a:gd name="connsiteX3" fmla="*/ 89345 w 208073"/>
                  <a:gd name="connsiteY3" fmla="*/ 224127 h 244481"/>
                  <a:gd name="connsiteX4" fmla="*/ 22313 w 208073"/>
                  <a:gd name="connsiteY4" fmla="*/ 244366 h 244481"/>
                  <a:gd name="connsiteX5" fmla="*/ -79 w 208073"/>
                  <a:gd name="connsiteY5" fmla="*/ 204893 h 24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073" h="244481">
                    <a:moveTo>
                      <a:pt x="34944" y="9683"/>
                    </a:moveTo>
                    <a:cubicBezTo>
                      <a:pt x="34944" y="9683"/>
                      <a:pt x="50949" y="57696"/>
                      <a:pt x="140587" y="9683"/>
                    </a:cubicBezTo>
                    <a:cubicBezTo>
                      <a:pt x="230226" y="-38330"/>
                      <a:pt x="204605" y="105709"/>
                      <a:pt x="204605" y="105709"/>
                    </a:cubicBezTo>
                    <a:lnTo>
                      <a:pt x="89345" y="224127"/>
                    </a:lnTo>
                    <a:lnTo>
                      <a:pt x="22313" y="244366"/>
                    </a:lnTo>
                    <a:lnTo>
                      <a:pt x="-79" y="204893"/>
                    </a:lnTo>
                    <a:close/>
                  </a:path>
                </a:pathLst>
              </a:custGeom>
              <a:solidFill>
                <a:srgbClr val="FF8C91"/>
              </a:solidFill>
              <a:ln w="7168" cap="flat">
                <a:noFill/>
                <a:prstDash val="solid"/>
                <a:miter/>
              </a:ln>
            </p:spPr>
            <p:txBody>
              <a:bodyPr rtlCol="0" anchor="ctr"/>
              <a:lstStyle/>
              <a:p>
                <a:endParaRPr lang="en-US"/>
              </a:p>
            </p:txBody>
          </p:sp>
          <p:sp>
            <p:nvSpPr>
              <p:cNvPr id="1867" name="Freeform: Shape 1866">
                <a:extLst>
                  <a:ext uri="{FF2B5EF4-FFF2-40B4-BE49-F238E27FC236}">
                    <a16:creationId xmlns:a16="http://schemas.microsoft.com/office/drawing/2014/main" id="{D0864B54-B757-BE83-031B-660F9C632C7A}"/>
                  </a:ext>
                </a:extLst>
              </p:cNvPr>
              <p:cNvSpPr/>
              <p:nvPr/>
            </p:nvSpPr>
            <p:spPr>
              <a:xfrm>
                <a:off x="6181684" y="2805359"/>
                <a:ext cx="83901" cy="62759"/>
              </a:xfrm>
              <a:custGeom>
                <a:avLst/>
                <a:gdLst>
                  <a:gd name="connsiteX0" fmla="*/ 159 w 83901"/>
                  <a:gd name="connsiteY0" fmla="*/ 59625 h 62759"/>
                  <a:gd name="connsiteX1" fmla="*/ 74296 w 83901"/>
                  <a:gd name="connsiteY1" fmla="*/ 26899 h 62759"/>
                  <a:gd name="connsiteX2" fmla="*/ 159 w 83901"/>
                  <a:gd name="connsiteY2" fmla="*/ 59625 h 62759"/>
                </a:gdLst>
                <a:ahLst/>
                <a:cxnLst>
                  <a:cxn ang="0">
                    <a:pos x="connsiteX0" y="connsiteY0"/>
                  </a:cxn>
                  <a:cxn ang="0">
                    <a:pos x="connsiteX1" y="connsiteY1"/>
                  </a:cxn>
                  <a:cxn ang="0">
                    <a:pos x="connsiteX2" y="connsiteY2"/>
                  </a:cxn>
                </a:cxnLst>
                <a:rect l="l" t="t" r="r" b="b"/>
                <a:pathLst>
                  <a:path w="83901" h="62759">
                    <a:moveTo>
                      <a:pt x="159" y="59625"/>
                    </a:moveTo>
                    <a:cubicBezTo>
                      <a:pt x="159" y="59625"/>
                      <a:pt x="30015" y="77352"/>
                      <a:pt x="74296" y="26899"/>
                    </a:cubicBezTo>
                    <a:cubicBezTo>
                      <a:pt x="118577" y="-23555"/>
                      <a:pt x="-6228" y="1995"/>
                      <a:pt x="159" y="59625"/>
                    </a:cubicBezTo>
                    <a:close/>
                  </a:path>
                </a:pathLst>
              </a:custGeom>
              <a:solidFill>
                <a:srgbClr val="FFCCB0">
                  <a:alpha val="31000"/>
                </a:srgbClr>
              </a:solidFill>
              <a:ln w="7168" cap="flat">
                <a:noFill/>
                <a:prstDash val="solid"/>
                <a:miter/>
              </a:ln>
            </p:spPr>
            <p:txBody>
              <a:bodyPr rtlCol="0" anchor="ctr"/>
              <a:lstStyle/>
              <a:p>
                <a:endParaRPr lang="en-US"/>
              </a:p>
            </p:txBody>
          </p:sp>
        </p:grpSp>
        <p:sp>
          <p:nvSpPr>
            <p:cNvPr id="1868" name="Freeform: Shape 1867">
              <a:extLst>
                <a:ext uri="{FF2B5EF4-FFF2-40B4-BE49-F238E27FC236}">
                  <a16:creationId xmlns:a16="http://schemas.microsoft.com/office/drawing/2014/main" id="{60073B39-87EA-06F0-8C78-4AC469EE97A9}"/>
                </a:ext>
              </a:extLst>
            </p:cNvPr>
            <p:cNvSpPr/>
            <p:nvPr/>
          </p:nvSpPr>
          <p:spPr>
            <a:xfrm>
              <a:off x="6005945" y="2910027"/>
              <a:ext cx="344058" cy="899331"/>
            </a:xfrm>
            <a:custGeom>
              <a:avLst/>
              <a:gdLst>
                <a:gd name="connsiteX0" fmla="*/ 230155 w 344058"/>
                <a:gd name="connsiteY0" fmla="*/ -116 h 899331"/>
                <a:gd name="connsiteX1" fmla="*/ 150133 w 344058"/>
                <a:gd name="connsiteY1" fmla="*/ 191937 h 899331"/>
                <a:gd name="connsiteX2" fmla="*/ 166353 w 344058"/>
                <a:gd name="connsiteY2" fmla="*/ -116 h 899331"/>
                <a:gd name="connsiteX3" fmla="*/ 62360 w 344058"/>
                <a:gd name="connsiteY3" fmla="*/ 327938 h 899331"/>
                <a:gd name="connsiteX4" fmla="*/ -79 w 344058"/>
                <a:gd name="connsiteY4" fmla="*/ 899216 h 899331"/>
                <a:gd name="connsiteX5" fmla="*/ 183936 w 344058"/>
                <a:gd name="connsiteY5" fmla="*/ 883211 h 899331"/>
                <a:gd name="connsiteX6" fmla="*/ 343980 w 344058"/>
                <a:gd name="connsiteY6" fmla="*/ 883211 h 899331"/>
                <a:gd name="connsiteX7" fmla="*/ 268910 w 344058"/>
                <a:gd name="connsiteY7" fmla="*/ 367913 h 899331"/>
                <a:gd name="connsiteX8" fmla="*/ 302354 w 344058"/>
                <a:gd name="connsiteY8" fmla="*/ 159785 h 899331"/>
                <a:gd name="connsiteX9" fmla="*/ 230155 w 344058"/>
                <a:gd name="connsiteY9" fmla="*/ -116 h 89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058" h="899331">
                  <a:moveTo>
                    <a:pt x="230155" y="-116"/>
                  </a:moveTo>
                  <a:lnTo>
                    <a:pt x="150133" y="191937"/>
                  </a:lnTo>
                  <a:lnTo>
                    <a:pt x="166353" y="-116"/>
                  </a:lnTo>
                  <a:cubicBezTo>
                    <a:pt x="166353" y="-116"/>
                    <a:pt x="62360" y="15889"/>
                    <a:pt x="62360" y="327938"/>
                  </a:cubicBezTo>
                  <a:cubicBezTo>
                    <a:pt x="61751" y="520033"/>
                    <a:pt x="40822" y="711525"/>
                    <a:pt x="-79" y="899216"/>
                  </a:cubicBezTo>
                  <a:cubicBezTo>
                    <a:pt x="-79" y="899216"/>
                    <a:pt x="87981" y="859169"/>
                    <a:pt x="183936" y="883211"/>
                  </a:cubicBezTo>
                  <a:cubicBezTo>
                    <a:pt x="279890" y="907254"/>
                    <a:pt x="343980" y="883211"/>
                    <a:pt x="343980" y="883211"/>
                  </a:cubicBezTo>
                  <a:lnTo>
                    <a:pt x="268910" y="367913"/>
                  </a:lnTo>
                  <a:lnTo>
                    <a:pt x="302354" y="159785"/>
                  </a:lnTo>
                  <a:cubicBezTo>
                    <a:pt x="302354" y="159785"/>
                    <a:pt x="350152" y="39859"/>
                    <a:pt x="230155" y="-116"/>
                  </a:cubicBezTo>
                  <a:close/>
                </a:path>
              </a:pathLst>
            </a:custGeom>
            <a:solidFill>
              <a:srgbClr val="F0F3FF"/>
            </a:solidFill>
            <a:ln w="7168" cap="flat">
              <a:noFill/>
              <a:prstDash val="solid"/>
              <a:miter/>
            </a:ln>
          </p:spPr>
          <p:txBody>
            <a:bodyPr rtlCol="0" anchor="ctr"/>
            <a:lstStyle/>
            <a:p>
              <a:endParaRPr lang="en-US"/>
            </a:p>
          </p:txBody>
        </p:sp>
        <p:grpSp>
          <p:nvGrpSpPr>
            <p:cNvPr id="1869" name="Graphic 6">
              <a:extLst>
                <a:ext uri="{FF2B5EF4-FFF2-40B4-BE49-F238E27FC236}">
                  <a16:creationId xmlns:a16="http://schemas.microsoft.com/office/drawing/2014/main" id="{F53D4BAD-F264-395A-47FA-848AC7211A3E}"/>
                </a:ext>
              </a:extLst>
            </p:cNvPr>
            <p:cNvGrpSpPr/>
            <p:nvPr/>
          </p:nvGrpSpPr>
          <p:grpSpPr>
            <a:xfrm>
              <a:off x="6066005" y="2926007"/>
              <a:ext cx="357297" cy="979297"/>
              <a:chOff x="6066005" y="2926007"/>
              <a:chExt cx="357297" cy="979297"/>
            </a:xfrm>
            <a:solidFill>
              <a:srgbClr val="E1E9FF">
                <a:alpha val="30000"/>
              </a:srgbClr>
            </a:solidFill>
          </p:grpSpPr>
          <p:sp>
            <p:nvSpPr>
              <p:cNvPr id="1870" name="Freeform: Shape 1869">
                <a:extLst>
                  <a:ext uri="{FF2B5EF4-FFF2-40B4-BE49-F238E27FC236}">
                    <a16:creationId xmlns:a16="http://schemas.microsoft.com/office/drawing/2014/main" id="{5FB10AE9-73FF-A80A-EBA2-B67B35237318}"/>
                  </a:ext>
                </a:extLst>
              </p:cNvPr>
              <p:cNvSpPr/>
              <p:nvPr/>
            </p:nvSpPr>
            <p:spPr>
              <a:xfrm>
                <a:off x="6170798" y="2926007"/>
                <a:ext cx="252505" cy="334667"/>
              </a:xfrm>
              <a:custGeom>
                <a:avLst/>
                <a:gdLst>
                  <a:gd name="connsiteX0" fmla="*/ 73771 w 252505"/>
                  <a:gd name="connsiteY0" fmla="*/ -91 h 334667"/>
                  <a:gd name="connsiteX1" fmla="*/ 195777 w 252505"/>
                  <a:gd name="connsiteY1" fmla="*/ 118255 h 334667"/>
                  <a:gd name="connsiteX2" fmla="*/ 244939 w 252505"/>
                  <a:gd name="connsiteY2" fmla="*/ 290499 h 334667"/>
                  <a:gd name="connsiteX3" fmla="*/ -79 w 252505"/>
                  <a:gd name="connsiteY3" fmla="*/ 320714 h 334667"/>
                  <a:gd name="connsiteX4" fmla="*/ 18725 w 252505"/>
                  <a:gd name="connsiteY4" fmla="*/ 265596 h 334667"/>
                  <a:gd name="connsiteX5" fmla="*/ 126377 w 252505"/>
                  <a:gd name="connsiteY5" fmla="*/ 268682 h 334667"/>
                  <a:gd name="connsiteX6" fmla="*/ 97670 w 252505"/>
                  <a:gd name="connsiteY6" fmla="*/ 99021 h 334667"/>
                  <a:gd name="connsiteX7" fmla="*/ 73771 w 252505"/>
                  <a:gd name="connsiteY7" fmla="*/ -91 h 33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05" h="334667">
                    <a:moveTo>
                      <a:pt x="73771" y="-91"/>
                    </a:moveTo>
                    <a:cubicBezTo>
                      <a:pt x="73771" y="-91"/>
                      <a:pt x="138363" y="-4828"/>
                      <a:pt x="195777" y="118255"/>
                    </a:cubicBezTo>
                    <a:cubicBezTo>
                      <a:pt x="253192" y="241338"/>
                      <a:pt x="261374" y="283322"/>
                      <a:pt x="244939" y="290499"/>
                    </a:cubicBezTo>
                    <a:cubicBezTo>
                      <a:pt x="228504" y="297676"/>
                      <a:pt x="148410" y="362268"/>
                      <a:pt x="-79" y="320714"/>
                    </a:cubicBezTo>
                    <a:lnTo>
                      <a:pt x="18725" y="265596"/>
                    </a:lnTo>
                    <a:cubicBezTo>
                      <a:pt x="18725" y="265596"/>
                      <a:pt x="36954" y="288203"/>
                      <a:pt x="126377" y="268682"/>
                    </a:cubicBezTo>
                    <a:cubicBezTo>
                      <a:pt x="126377" y="268682"/>
                      <a:pt x="143530" y="141364"/>
                      <a:pt x="97670" y="99021"/>
                    </a:cubicBezTo>
                    <a:cubicBezTo>
                      <a:pt x="51810" y="56677"/>
                      <a:pt x="73771" y="-91"/>
                      <a:pt x="73771" y="-91"/>
                    </a:cubicBezTo>
                    <a:close/>
                  </a:path>
                </a:pathLst>
              </a:custGeom>
              <a:solidFill>
                <a:srgbClr val="E1E9FF">
                  <a:alpha val="30000"/>
                </a:srgbClr>
              </a:solidFill>
              <a:ln w="7168" cap="flat">
                <a:noFill/>
                <a:prstDash val="solid"/>
                <a:miter/>
              </a:ln>
            </p:spPr>
            <p:txBody>
              <a:bodyPr rtlCol="0" anchor="ctr"/>
              <a:lstStyle/>
              <a:p>
                <a:endParaRPr lang="en-US"/>
              </a:p>
            </p:txBody>
          </p:sp>
          <p:sp>
            <p:nvSpPr>
              <p:cNvPr id="1871" name="Freeform: Shape 1870">
                <a:extLst>
                  <a:ext uri="{FF2B5EF4-FFF2-40B4-BE49-F238E27FC236}">
                    <a16:creationId xmlns:a16="http://schemas.microsoft.com/office/drawing/2014/main" id="{F58A5266-C785-E53E-E43E-0A0FC02CFCE5}"/>
                  </a:ext>
                </a:extLst>
              </p:cNvPr>
              <p:cNvSpPr/>
              <p:nvPr/>
            </p:nvSpPr>
            <p:spPr>
              <a:xfrm>
                <a:off x="6066005" y="3300448"/>
                <a:ext cx="45439" cy="604857"/>
              </a:xfrm>
              <a:custGeom>
                <a:avLst/>
                <a:gdLst>
                  <a:gd name="connsiteX0" fmla="*/ 45361 w 45439"/>
                  <a:gd name="connsiteY0" fmla="*/ -116 h 604857"/>
                  <a:gd name="connsiteX1" fmla="*/ 3807 w 45439"/>
                  <a:gd name="connsiteY1" fmla="*/ 569655 h 604857"/>
                  <a:gd name="connsiteX2" fmla="*/ 22969 w 45439"/>
                  <a:gd name="connsiteY2" fmla="*/ 569655 h 604857"/>
                </a:gdLst>
                <a:ahLst/>
                <a:cxnLst>
                  <a:cxn ang="0">
                    <a:pos x="connsiteX0" y="connsiteY0"/>
                  </a:cxn>
                  <a:cxn ang="0">
                    <a:pos x="connsiteX1" y="connsiteY1"/>
                  </a:cxn>
                  <a:cxn ang="0">
                    <a:pos x="connsiteX2" y="connsiteY2"/>
                  </a:cxn>
                </a:cxnLst>
                <a:rect l="l" t="t" r="r" b="b"/>
                <a:pathLst>
                  <a:path w="45439" h="604857">
                    <a:moveTo>
                      <a:pt x="45361" y="-116"/>
                    </a:moveTo>
                    <a:cubicBezTo>
                      <a:pt x="45361" y="-116"/>
                      <a:pt x="19812" y="486403"/>
                      <a:pt x="3807" y="569655"/>
                    </a:cubicBezTo>
                    <a:cubicBezTo>
                      <a:pt x="-11408" y="648600"/>
                      <a:pt x="22969" y="569655"/>
                      <a:pt x="22969" y="569655"/>
                    </a:cubicBezTo>
                    <a:close/>
                  </a:path>
                </a:pathLst>
              </a:custGeom>
              <a:solidFill>
                <a:srgbClr val="E1E9FF">
                  <a:alpha val="30000"/>
                </a:srgbClr>
              </a:solidFill>
              <a:ln w="7168" cap="flat">
                <a:noFill/>
                <a:prstDash val="solid"/>
                <a:miter/>
              </a:ln>
            </p:spPr>
            <p:txBody>
              <a:bodyPr rtlCol="0" anchor="ctr"/>
              <a:lstStyle/>
              <a:p>
                <a:endParaRPr lang="en-US"/>
              </a:p>
            </p:txBody>
          </p:sp>
        </p:grpSp>
        <p:sp>
          <p:nvSpPr>
            <p:cNvPr id="1872" name="Freeform: Shape 1871">
              <a:extLst>
                <a:ext uri="{FF2B5EF4-FFF2-40B4-BE49-F238E27FC236}">
                  <a16:creationId xmlns:a16="http://schemas.microsoft.com/office/drawing/2014/main" id="{83F0F38A-042E-B626-8CE0-615F5ED5443A}"/>
                </a:ext>
              </a:extLst>
            </p:cNvPr>
            <p:cNvSpPr/>
            <p:nvPr/>
          </p:nvSpPr>
          <p:spPr>
            <a:xfrm>
              <a:off x="6147742" y="2693782"/>
              <a:ext cx="122740" cy="166584"/>
            </a:xfrm>
            <a:custGeom>
              <a:avLst/>
              <a:gdLst>
                <a:gd name="connsiteX0" fmla="*/ 118429 w 122740"/>
                <a:gd name="connsiteY0" fmla="*/ 98859 h 166584"/>
                <a:gd name="connsiteX1" fmla="*/ 38838 w 122740"/>
                <a:gd name="connsiteY1" fmla="*/ 164958 h 166584"/>
                <a:gd name="connsiteX2" fmla="*/ 4173 w 122740"/>
                <a:gd name="connsiteY2" fmla="*/ 67496 h 166584"/>
                <a:gd name="connsiteX3" fmla="*/ 83693 w 122740"/>
                <a:gd name="connsiteY3" fmla="*/ 1398 h 166584"/>
                <a:gd name="connsiteX4" fmla="*/ 118429 w 122740"/>
                <a:gd name="connsiteY4" fmla="*/ 98859 h 16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0" h="166584">
                  <a:moveTo>
                    <a:pt x="118429" y="98859"/>
                  </a:moveTo>
                  <a:cubicBezTo>
                    <a:pt x="106013" y="144002"/>
                    <a:pt x="70416" y="173642"/>
                    <a:pt x="38838" y="164958"/>
                  </a:cubicBezTo>
                  <a:cubicBezTo>
                    <a:pt x="7260" y="156274"/>
                    <a:pt x="-8171" y="112711"/>
                    <a:pt x="4173" y="67496"/>
                  </a:cubicBezTo>
                  <a:cubicBezTo>
                    <a:pt x="16518" y="22282"/>
                    <a:pt x="52186" y="-7286"/>
                    <a:pt x="83693" y="1398"/>
                  </a:cubicBezTo>
                  <a:cubicBezTo>
                    <a:pt x="115199" y="10082"/>
                    <a:pt x="130773" y="53645"/>
                    <a:pt x="118429" y="98859"/>
                  </a:cubicBezTo>
                  <a:close/>
                </a:path>
              </a:pathLst>
            </a:custGeom>
            <a:solidFill>
              <a:srgbClr val="FFCCB0"/>
            </a:solidFill>
            <a:ln w="7168" cap="flat">
              <a:noFill/>
              <a:prstDash val="solid"/>
              <a:miter/>
            </a:ln>
          </p:spPr>
          <p:txBody>
            <a:bodyPr rtlCol="0" anchor="ctr"/>
            <a:lstStyle/>
            <a:p>
              <a:endParaRPr lang="en-US"/>
            </a:p>
          </p:txBody>
        </p:sp>
        <p:sp>
          <p:nvSpPr>
            <p:cNvPr id="1873" name="Freeform: Shape 1872">
              <a:extLst>
                <a:ext uri="{FF2B5EF4-FFF2-40B4-BE49-F238E27FC236}">
                  <a16:creationId xmlns:a16="http://schemas.microsoft.com/office/drawing/2014/main" id="{BC887EDC-16A4-AF88-5269-9CCF89E07596}"/>
                </a:ext>
              </a:extLst>
            </p:cNvPr>
            <p:cNvSpPr/>
            <p:nvPr/>
          </p:nvSpPr>
          <p:spPr>
            <a:xfrm>
              <a:off x="6132617" y="2906726"/>
              <a:ext cx="39687" cy="192052"/>
            </a:xfrm>
            <a:custGeom>
              <a:avLst/>
              <a:gdLst>
                <a:gd name="connsiteX0" fmla="*/ 39688 w 39687"/>
                <a:gd name="connsiteY0" fmla="*/ 0 h 192052"/>
                <a:gd name="connsiteX1" fmla="*/ 0 w 39687"/>
                <a:gd name="connsiteY1" fmla="*/ 29210 h 192052"/>
                <a:gd name="connsiteX2" fmla="*/ 23684 w 39687"/>
                <a:gd name="connsiteY2" fmla="*/ 192053 h 192052"/>
                <a:gd name="connsiteX3" fmla="*/ 39688 w 39687"/>
                <a:gd name="connsiteY3" fmla="*/ 0 h 192052"/>
              </a:gdLst>
              <a:ahLst/>
              <a:cxnLst>
                <a:cxn ang="0">
                  <a:pos x="connsiteX0" y="connsiteY0"/>
                </a:cxn>
                <a:cxn ang="0">
                  <a:pos x="connsiteX1" y="connsiteY1"/>
                </a:cxn>
                <a:cxn ang="0">
                  <a:pos x="connsiteX2" y="connsiteY2"/>
                </a:cxn>
                <a:cxn ang="0">
                  <a:pos x="connsiteX3" y="connsiteY3"/>
                </a:cxn>
              </a:cxnLst>
              <a:rect l="l" t="t" r="r" b="b"/>
              <a:pathLst>
                <a:path w="39687" h="192052">
                  <a:moveTo>
                    <a:pt x="39688" y="0"/>
                  </a:moveTo>
                  <a:lnTo>
                    <a:pt x="0" y="29210"/>
                  </a:lnTo>
                  <a:lnTo>
                    <a:pt x="23684" y="192053"/>
                  </a:lnTo>
                  <a:lnTo>
                    <a:pt x="39688" y="0"/>
                  </a:lnTo>
                  <a:close/>
                </a:path>
              </a:pathLst>
            </a:custGeom>
            <a:solidFill>
              <a:srgbClr val="E1E9FF"/>
            </a:solidFill>
            <a:ln w="7168" cap="flat">
              <a:noFill/>
              <a:prstDash val="solid"/>
              <a:miter/>
            </a:ln>
          </p:spPr>
          <p:txBody>
            <a:bodyPr rtlCol="0" anchor="ctr"/>
            <a:lstStyle/>
            <a:p>
              <a:endParaRPr lang="en-US"/>
            </a:p>
          </p:txBody>
        </p:sp>
        <p:sp>
          <p:nvSpPr>
            <p:cNvPr id="1874" name="Freeform: Shape 1873">
              <a:extLst>
                <a:ext uri="{FF2B5EF4-FFF2-40B4-BE49-F238E27FC236}">
                  <a16:creationId xmlns:a16="http://schemas.microsoft.com/office/drawing/2014/main" id="{C2EF2653-1E49-3AA7-FAFE-C68E2AA44E37}"/>
                </a:ext>
              </a:extLst>
            </p:cNvPr>
            <p:cNvSpPr/>
            <p:nvPr/>
          </p:nvSpPr>
          <p:spPr>
            <a:xfrm>
              <a:off x="6184113" y="2740214"/>
              <a:ext cx="31091" cy="44657"/>
            </a:xfrm>
            <a:custGeom>
              <a:avLst/>
              <a:gdLst>
                <a:gd name="connsiteX0" fmla="*/ 29811 w 31091"/>
                <a:gd name="connsiteY0" fmla="*/ 26160 h 44657"/>
                <a:gd name="connsiteX1" fmla="*/ 9429 w 31091"/>
                <a:gd name="connsiteY1" fmla="*/ 44174 h 44657"/>
                <a:gd name="connsiteX2" fmla="*/ 1175 w 31091"/>
                <a:gd name="connsiteY2" fmla="*/ 18266 h 44657"/>
                <a:gd name="connsiteX3" fmla="*/ 21486 w 31091"/>
                <a:gd name="connsiteY3" fmla="*/ 252 h 44657"/>
                <a:gd name="connsiteX4" fmla="*/ 29811 w 31091"/>
                <a:gd name="connsiteY4" fmla="*/ 26160 h 4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1" h="44657">
                  <a:moveTo>
                    <a:pt x="29811" y="26160"/>
                  </a:moveTo>
                  <a:cubicBezTo>
                    <a:pt x="26510" y="38289"/>
                    <a:pt x="17395" y="46399"/>
                    <a:pt x="9429" y="44174"/>
                  </a:cubicBezTo>
                  <a:cubicBezTo>
                    <a:pt x="1462" y="41949"/>
                    <a:pt x="-2198" y="30395"/>
                    <a:pt x="1175" y="18266"/>
                  </a:cubicBezTo>
                  <a:cubicBezTo>
                    <a:pt x="4548" y="6137"/>
                    <a:pt x="13591" y="-1973"/>
                    <a:pt x="21486" y="252"/>
                  </a:cubicBezTo>
                  <a:cubicBezTo>
                    <a:pt x="29380" y="2477"/>
                    <a:pt x="33112" y="14031"/>
                    <a:pt x="29811" y="26160"/>
                  </a:cubicBezTo>
                  <a:close/>
                </a:path>
              </a:pathLst>
            </a:custGeom>
            <a:noFill/>
            <a:ln w="2867" cap="flat">
              <a:solidFill>
                <a:srgbClr val="453E6B"/>
              </a:solidFill>
              <a:prstDash val="solid"/>
              <a:miter/>
            </a:ln>
          </p:spPr>
          <p:txBody>
            <a:bodyPr rtlCol="0" anchor="ctr"/>
            <a:lstStyle/>
            <a:p>
              <a:endParaRPr lang="en-US"/>
            </a:p>
          </p:txBody>
        </p:sp>
        <p:sp>
          <p:nvSpPr>
            <p:cNvPr id="1875" name="Freeform: Shape 1874">
              <a:extLst>
                <a:ext uri="{FF2B5EF4-FFF2-40B4-BE49-F238E27FC236}">
                  <a16:creationId xmlns:a16="http://schemas.microsoft.com/office/drawing/2014/main" id="{F03B48D2-9A96-25C3-AB9D-B6C2577BD41C}"/>
                </a:ext>
              </a:extLst>
            </p:cNvPr>
            <p:cNvSpPr/>
            <p:nvPr/>
          </p:nvSpPr>
          <p:spPr>
            <a:xfrm>
              <a:off x="6147511" y="2730525"/>
              <a:ext cx="31091" cy="44657"/>
            </a:xfrm>
            <a:custGeom>
              <a:avLst/>
              <a:gdLst>
                <a:gd name="connsiteX0" fmla="*/ 29811 w 31091"/>
                <a:gd name="connsiteY0" fmla="*/ 26160 h 44657"/>
                <a:gd name="connsiteX1" fmla="*/ 9428 w 31091"/>
                <a:gd name="connsiteY1" fmla="*/ 44174 h 44657"/>
                <a:gd name="connsiteX2" fmla="*/ 1175 w 31091"/>
                <a:gd name="connsiteY2" fmla="*/ 18266 h 44657"/>
                <a:gd name="connsiteX3" fmla="*/ 21485 w 31091"/>
                <a:gd name="connsiteY3" fmla="*/ 252 h 44657"/>
                <a:gd name="connsiteX4" fmla="*/ 29811 w 31091"/>
                <a:gd name="connsiteY4" fmla="*/ 26160 h 4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1" h="44657">
                  <a:moveTo>
                    <a:pt x="29811" y="26160"/>
                  </a:moveTo>
                  <a:cubicBezTo>
                    <a:pt x="26509" y="38289"/>
                    <a:pt x="17395" y="46399"/>
                    <a:pt x="9428" y="44174"/>
                  </a:cubicBezTo>
                  <a:cubicBezTo>
                    <a:pt x="1462" y="41949"/>
                    <a:pt x="-2198" y="30395"/>
                    <a:pt x="1175" y="18266"/>
                  </a:cubicBezTo>
                  <a:cubicBezTo>
                    <a:pt x="4548" y="6137"/>
                    <a:pt x="13591" y="-1973"/>
                    <a:pt x="21485" y="252"/>
                  </a:cubicBezTo>
                  <a:cubicBezTo>
                    <a:pt x="29380" y="2477"/>
                    <a:pt x="33112" y="13960"/>
                    <a:pt x="29811" y="26160"/>
                  </a:cubicBezTo>
                  <a:close/>
                </a:path>
              </a:pathLst>
            </a:custGeom>
            <a:noFill/>
            <a:ln w="2867" cap="flat">
              <a:solidFill>
                <a:srgbClr val="453E6B"/>
              </a:solidFill>
              <a:prstDash val="solid"/>
              <a:miter/>
            </a:ln>
          </p:spPr>
          <p:txBody>
            <a:bodyPr rtlCol="0" anchor="ctr"/>
            <a:lstStyle/>
            <a:p>
              <a:endParaRPr lang="en-US"/>
            </a:p>
          </p:txBody>
        </p:sp>
        <p:sp>
          <p:nvSpPr>
            <p:cNvPr id="1876" name="Freeform: Shape 1875">
              <a:extLst>
                <a:ext uri="{FF2B5EF4-FFF2-40B4-BE49-F238E27FC236}">
                  <a16:creationId xmlns:a16="http://schemas.microsoft.com/office/drawing/2014/main" id="{81D6D6DD-B2CF-3D4F-9F3E-350C337BF065}"/>
                </a:ext>
              </a:extLst>
            </p:cNvPr>
            <p:cNvSpPr/>
            <p:nvPr/>
          </p:nvSpPr>
          <p:spPr>
            <a:xfrm>
              <a:off x="6215509" y="2767495"/>
              <a:ext cx="44783" cy="19162"/>
            </a:xfrm>
            <a:custGeom>
              <a:avLst/>
              <a:gdLst>
                <a:gd name="connsiteX0" fmla="*/ 0 w 44783"/>
                <a:gd name="connsiteY0" fmla="*/ 0 h 19162"/>
                <a:gd name="connsiteX1" fmla="*/ 44784 w 44783"/>
                <a:gd name="connsiteY1" fmla="*/ 19162 h 19162"/>
              </a:gdLst>
              <a:ahLst/>
              <a:cxnLst>
                <a:cxn ang="0">
                  <a:pos x="connsiteX0" y="connsiteY0"/>
                </a:cxn>
                <a:cxn ang="0">
                  <a:pos x="connsiteX1" y="connsiteY1"/>
                </a:cxn>
              </a:cxnLst>
              <a:rect l="l" t="t" r="r" b="b"/>
              <a:pathLst>
                <a:path w="44783" h="19162">
                  <a:moveTo>
                    <a:pt x="0" y="0"/>
                  </a:moveTo>
                  <a:lnTo>
                    <a:pt x="44784" y="19162"/>
                  </a:lnTo>
                </a:path>
              </a:pathLst>
            </a:custGeom>
            <a:ln w="2867" cap="flat">
              <a:solidFill>
                <a:srgbClr val="453E6B"/>
              </a:solidFill>
              <a:prstDash val="solid"/>
              <a:miter/>
            </a:ln>
          </p:spPr>
          <p:txBody>
            <a:bodyPr rtlCol="0" anchor="ctr"/>
            <a:lstStyle/>
            <a:p>
              <a:endParaRPr lang="en-US"/>
            </a:p>
          </p:txBody>
        </p:sp>
        <p:sp>
          <p:nvSpPr>
            <p:cNvPr id="1877" name="Freeform: Shape 1876">
              <a:extLst>
                <a:ext uri="{FF2B5EF4-FFF2-40B4-BE49-F238E27FC236}">
                  <a16:creationId xmlns:a16="http://schemas.microsoft.com/office/drawing/2014/main" id="{FEC04E0F-FAD6-3C83-AC50-F2C748CC2CD1}"/>
                </a:ext>
              </a:extLst>
            </p:cNvPr>
            <p:cNvSpPr/>
            <p:nvPr/>
          </p:nvSpPr>
          <p:spPr>
            <a:xfrm>
              <a:off x="6178190" y="2752767"/>
              <a:ext cx="8181" cy="2886"/>
            </a:xfrm>
            <a:custGeom>
              <a:avLst/>
              <a:gdLst>
                <a:gd name="connsiteX0" fmla="*/ -79 w 8181"/>
                <a:gd name="connsiteY0" fmla="*/ 43 h 2886"/>
                <a:gd name="connsiteX1" fmla="*/ 8103 w 8181"/>
                <a:gd name="connsiteY1" fmla="*/ 2771 h 2886"/>
              </a:gdLst>
              <a:ahLst/>
              <a:cxnLst>
                <a:cxn ang="0">
                  <a:pos x="connsiteX0" y="connsiteY0"/>
                </a:cxn>
                <a:cxn ang="0">
                  <a:pos x="connsiteX1" y="connsiteY1"/>
                </a:cxn>
              </a:cxnLst>
              <a:rect l="l" t="t" r="r" b="b"/>
              <a:pathLst>
                <a:path w="8181" h="2886">
                  <a:moveTo>
                    <a:pt x="-79" y="43"/>
                  </a:moveTo>
                  <a:cubicBezTo>
                    <a:pt x="-79" y="43"/>
                    <a:pt x="6093" y="-1105"/>
                    <a:pt x="8103" y="2771"/>
                  </a:cubicBezTo>
                </a:path>
              </a:pathLst>
            </a:custGeom>
            <a:noFill/>
            <a:ln w="2867" cap="flat">
              <a:solidFill>
                <a:srgbClr val="453E6B"/>
              </a:solidFill>
              <a:prstDash val="solid"/>
              <a:miter/>
            </a:ln>
          </p:spPr>
          <p:txBody>
            <a:bodyPr rtlCol="0" anchor="ctr"/>
            <a:lstStyle/>
            <a:p>
              <a:endParaRPr lang="en-US"/>
            </a:p>
          </p:txBody>
        </p:sp>
        <p:sp>
          <p:nvSpPr>
            <p:cNvPr id="1878" name="Freeform: Shape 1877">
              <a:extLst>
                <a:ext uri="{FF2B5EF4-FFF2-40B4-BE49-F238E27FC236}">
                  <a16:creationId xmlns:a16="http://schemas.microsoft.com/office/drawing/2014/main" id="{DF0A4A17-E10D-9AED-EC16-961DA3FF48F7}"/>
                </a:ext>
              </a:extLst>
            </p:cNvPr>
            <p:cNvSpPr/>
            <p:nvPr/>
          </p:nvSpPr>
          <p:spPr>
            <a:xfrm>
              <a:off x="6154967" y="2642657"/>
              <a:ext cx="156888" cy="189788"/>
            </a:xfrm>
            <a:custGeom>
              <a:avLst/>
              <a:gdLst>
                <a:gd name="connsiteX0" fmla="*/ 95702 w 156888"/>
                <a:gd name="connsiteY0" fmla="*/ 150271 h 189788"/>
                <a:gd name="connsiteX1" fmla="*/ 95702 w 156888"/>
                <a:gd name="connsiteY1" fmla="*/ 124722 h 189788"/>
                <a:gd name="connsiteX2" fmla="*/ 36493 w 156888"/>
                <a:gd name="connsiteY2" fmla="*/ 71900 h 189788"/>
                <a:gd name="connsiteX3" fmla="*/ 4484 w 156888"/>
                <a:gd name="connsiteY3" fmla="*/ 20658 h 189788"/>
                <a:gd name="connsiteX4" fmla="*/ 60463 w 156888"/>
                <a:gd name="connsiteY4" fmla="*/ 6304 h 189788"/>
                <a:gd name="connsiteX5" fmla="*/ 132232 w 156888"/>
                <a:gd name="connsiteY5" fmla="*/ 68742 h 189788"/>
                <a:gd name="connsiteX6" fmla="*/ 91396 w 156888"/>
                <a:gd name="connsiteY6" fmla="*/ 189672 h 189788"/>
                <a:gd name="connsiteX7" fmla="*/ 95702 w 156888"/>
                <a:gd name="connsiteY7" fmla="*/ 150271 h 1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88" h="189788">
                  <a:moveTo>
                    <a:pt x="95702" y="150271"/>
                  </a:moveTo>
                  <a:cubicBezTo>
                    <a:pt x="91612" y="142246"/>
                    <a:pt x="91612" y="132747"/>
                    <a:pt x="95702" y="124722"/>
                  </a:cubicBezTo>
                  <a:cubicBezTo>
                    <a:pt x="102089" y="108718"/>
                    <a:pt x="81348" y="75058"/>
                    <a:pt x="36493" y="71900"/>
                  </a:cubicBezTo>
                  <a:cubicBezTo>
                    <a:pt x="-8363" y="68742"/>
                    <a:pt x="-1975" y="33432"/>
                    <a:pt x="4484" y="20658"/>
                  </a:cubicBezTo>
                  <a:cubicBezTo>
                    <a:pt x="10943" y="7883"/>
                    <a:pt x="38072" y="-9772"/>
                    <a:pt x="60463" y="6304"/>
                  </a:cubicBezTo>
                  <a:cubicBezTo>
                    <a:pt x="82855" y="22380"/>
                    <a:pt x="95773" y="57475"/>
                    <a:pt x="132232" y="68742"/>
                  </a:cubicBezTo>
                  <a:cubicBezTo>
                    <a:pt x="173786" y="81517"/>
                    <a:pt x="164240" y="187304"/>
                    <a:pt x="91396" y="189672"/>
                  </a:cubicBezTo>
                  <a:cubicBezTo>
                    <a:pt x="91683" y="189601"/>
                    <a:pt x="108477" y="159888"/>
                    <a:pt x="95702" y="150271"/>
                  </a:cubicBezTo>
                  <a:close/>
                </a:path>
              </a:pathLst>
            </a:custGeom>
            <a:solidFill>
              <a:srgbClr val="453E6B"/>
            </a:solidFill>
            <a:ln w="7168" cap="flat">
              <a:noFill/>
              <a:prstDash val="solid"/>
              <a:miter/>
            </a:ln>
          </p:spPr>
          <p:txBody>
            <a:bodyPr rtlCol="0" anchor="ctr"/>
            <a:lstStyle/>
            <a:p>
              <a:endParaRPr lang="en-US"/>
            </a:p>
          </p:txBody>
        </p:sp>
        <p:sp>
          <p:nvSpPr>
            <p:cNvPr id="1879" name="Freeform: Shape 1878">
              <a:extLst>
                <a:ext uri="{FF2B5EF4-FFF2-40B4-BE49-F238E27FC236}">
                  <a16:creationId xmlns:a16="http://schemas.microsoft.com/office/drawing/2014/main" id="{D17E7543-BFFD-9AE1-5FA5-8990CFBE5043}"/>
                </a:ext>
              </a:extLst>
            </p:cNvPr>
            <p:cNvSpPr/>
            <p:nvPr/>
          </p:nvSpPr>
          <p:spPr>
            <a:xfrm>
              <a:off x="6251304" y="2783657"/>
              <a:ext cx="19405" cy="20096"/>
            </a:xfrm>
            <a:custGeom>
              <a:avLst/>
              <a:gdLst>
                <a:gd name="connsiteX0" fmla="*/ 17738 w 19405"/>
                <a:gd name="connsiteY0" fmla="*/ 16305 h 20096"/>
                <a:gd name="connsiteX1" fmla="*/ 3597 w 19405"/>
                <a:gd name="connsiteY1" fmla="*/ 17701 h 20096"/>
                <a:gd name="connsiteX2" fmla="*/ 2201 w 19405"/>
                <a:gd name="connsiteY2" fmla="*/ 3560 h 20096"/>
                <a:gd name="connsiteX3" fmla="*/ 14005 w 19405"/>
                <a:gd name="connsiteY3" fmla="*/ 731 h 20096"/>
                <a:gd name="connsiteX4" fmla="*/ 17738 w 19405"/>
                <a:gd name="connsiteY4" fmla="*/ 16305 h 2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5" h="20096">
                  <a:moveTo>
                    <a:pt x="17738" y="16305"/>
                  </a:moveTo>
                  <a:cubicBezTo>
                    <a:pt x="14218" y="20595"/>
                    <a:pt x="7887" y="21220"/>
                    <a:pt x="3597" y="17701"/>
                  </a:cubicBezTo>
                  <a:cubicBezTo>
                    <a:pt x="-693" y="14181"/>
                    <a:pt x="-1319" y="7850"/>
                    <a:pt x="2201" y="3560"/>
                  </a:cubicBezTo>
                  <a:cubicBezTo>
                    <a:pt x="5057" y="78"/>
                    <a:pt x="9881" y="-1078"/>
                    <a:pt x="14005" y="731"/>
                  </a:cubicBezTo>
                  <a:cubicBezTo>
                    <a:pt x="19229" y="4079"/>
                    <a:pt x="20876" y="10954"/>
                    <a:pt x="17738" y="16305"/>
                  </a:cubicBezTo>
                  <a:close/>
                </a:path>
              </a:pathLst>
            </a:custGeom>
            <a:solidFill>
              <a:srgbClr val="FFCCB0"/>
            </a:solidFill>
            <a:ln w="7168" cap="flat">
              <a:noFill/>
              <a:prstDash val="solid"/>
              <a:miter/>
            </a:ln>
          </p:spPr>
          <p:txBody>
            <a:bodyPr rtlCol="0" anchor="ctr"/>
            <a:lstStyle/>
            <a:p>
              <a:endParaRPr lang="en-US"/>
            </a:p>
          </p:txBody>
        </p:sp>
        <p:sp>
          <p:nvSpPr>
            <p:cNvPr id="1880" name="Freeform: Shape 1879">
              <a:extLst>
                <a:ext uri="{FF2B5EF4-FFF2-40B4-BE49-F238E27FC236}">
                  <a16:creationId xmlns:a16="http://schemas.microsoft.com/office/drawing/2014/main" id="{827656DA-6989-9915-4970-BF8F86137FA9}"/>
                </a:ext>
              </a:extLst>
            </p:cNvPr>
            <p:cNvSpPr/>
            <p:nvPr/>
          </p:nvSpPr>
          <p:spPr>
            <a:xfrm>
              <a:off x="5996185" y="3078324"/>
              <a:ext cx="179277" cy="241285"/>
            </a:xfrm>
            <a:custGeom>
              <a:avLst/>
              <a:gdLst>
                <a:gd name="connsiteX0" fmla="*/ 0 w 179277"/>
                <a:gd name="connsiteY0" fmla="*/ 17224 h 241285"/>
                <a:gd name="connsiteX1" fmla="*/ 156384 w 179277"/>
                <a:gd name="connsiteY1" fmla="*/ 0 h 241285"/>
                <a:gd name="connsiteX2" fmla="*/ 179278 w 179277"/>
                <a:gd name="connsiteY2" fmla="*/ 225281 h 241285"/>
                <a:gd name="connsiteX3" fmla="*/ 57630 w 179277"/>
                <a:gd name="connsiteY3" fmla="*/ 241286 h 241285"/>
                <a:gd name="connsiteX4" fmla="*/ 0 w 179277"/>
                <a:gd name="connsiteY4" fmla="*/ 17224 h 24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7" h="241285">
                  <a:moveTo>
                    <a:pt x="0" y="17224"/>
                  </a:moveTo>
                  <a:lnTo>
                    <a:pt x="156384" y="0"/>
                  </a:lnTo>
                  <a:lnTo>
                    <a:pt x="179278" y="225281"/>
                  </a:lnTo>
                  <a:lnTo>
                    <a:pt x="57630" y="241286"/>
                  </a:lnTo>
                  <a:lnTo>
                    <a:pt x="0" y="17224"/>
                  </a:lnTo>
                  <a:close/>
                </a:path>
              </a:pathLst>
            </a:custGeom>
            <a:solidFill>
              <a:srgbClr val="BEB9EF"/>
            </a:solidFill>
            <a:ln w="7168" cap="flat">
              <a:noFill/>
              <a:prstDash val="solid"/>
              <a:miter/>
            </a:ln>
          </p:spPr>
          <p:txBody>
            <a:bodyPr rtlCol="0" anchor="ctr"/>
            <a:lstStyle/>
            <a:p>
              <a:endParaRPr lang="en-US"/>
            </a:p>
          </p:txBody>
        </p:sp>
        <p:grpSp>
          <p:nvGrpSpPr>
            <p:cNvPr id="1881" name="Graphic 6">
              <a:extLst>
                <a:ext uri="{FF2B5EF4-FFF2-40B4-BE49-F238E27FC236}">
                  <a16:creationId xmlns:a16="http://schemas.microsoft.com/office/drawing/2014/main" id="{ECA96710-49DD-CC99-3BA1-8773F6A6F68F}"/>
                </a:ext>
              </a:extLst>
            </p:cNvPr>
            <p:cNvGrpSpPr/>
            <p:nvPr/>
          </p:nvGrpSpPr>
          <p:grpSpPr>
            <a:xfrm>
              <a:off x="6038642" y="3113175"/>
              <a:ext cx="88990" cy="82341"/>
              <a:chOff x="6038642" y="3113175"/>
              <a:chExt cx="88990" cy="82341"/>
            </a:xfrm>
            <a:solidFill>
              <a:srgbClr val="F0F3FF"/>
            </a:solidFill>
          </p:grpSpPr>
          <p:sp>
            <p:nvSpPr>
              <p:cNvPr id="1882" name="Freeform: Shape 1881">
                <a:extLst>
                  <a:ext uri="{FF2B5EF4-FFF2-40B4-BE49-F238E27FC236}">
                    <a16:creationId xmlns:a16="http://schemas.microsoft.com/office/drawing/2014/main" id="{102EAC94-F261-2222-E283-F1595B304893}"/>
                  </a:ext>
                </a:extLst>
              </p:cNvPr>
              <p:cNvSpPr/>
              <p:nvPr/>
            </p:nvSpPr>
            <p:spPr>
              <a:xfrm>
                <a:off x="6055859" y="3114622"/>
                <a:ext cx="54761" cy="79249"/>
              </a:xfrm>
              <a:custGeom>
                <a:avLst/>
                <a:gdLst>
                  <a:gd name="connsiteX0" fmla="*/ 46967 w 54761"/>
                  <a:gd name="connsiteY0" fmla="*/ 79133 h 79249"/>
                  <a:gd name="connsiteX1" fmla="*/ 32182 w 54761"/>
                  <a:gd name="connsiteY1" fmla="*/ 73105 h 79249"/>
                  <a:gd name="connsiteX2" fmla="*/ 461 w 54761"/>
                  <a:gd name="connsiteY2" fmla="*/ 18920 h 79249"/>
                  <a:gd name="connsiteX3" fmla="*/ 4695 w 54761"/>
                  <a:gd name="connsiteY3" fmla="*/ 977 h 79249"/>
                  <a:gd name="connsiteX4" fmla="*/ 22422 w 54761"/>
                  <a:gd name="connsiteY4" fmla="*/ 6073 h 79249"/>
                  <a:gd name="connsiteX5" fmla="*/ 54143 w 54761"/>
                  <a:gd name="connsiteY5" fmla="*/ 60258 h 79249"/>
                  <a:gd name="connsiteX6" fmla="*/ 49909 w 54761"/>
                  <a:gd name="connsiteY6" fmla="*/ 78200 h 79249"/>
                  <a:gd name="connsiteX7" fmla="*/ 46967 w 54761"/>
                  <a:gd name="connsiteY7" fmla="*/ 79133 h 79249"/>
                  <a:gd name="connsiteX8" fmla="*/ 7781 w 54761"/>
                  <a:gd name="connsiteY8" fmla="*/ 1193 h 79249"/>
                  <a:gd name="connsiteX9" fmla="*/ 5341 w 54761"/>
                  <a:gd name="connsiteY9" fmla="*/ 2054 h 79249"/>
                  <a:gd name="connsiteX10" fmla="*/ 1681 w 54761"/>
                  <a:gd name="connsiteY10" fmla="*/ 18704 h 79249"/>
                  <a:gd name="connsiteX11" fmla="*/ 13020 w 54761"/>
                  <a:gd name="connsiteY11" fmla="*/ 47986 h 79249"/>
                  <a:gd name="connsiteX12" fmla="*/ 32972 w 54761"/>
                  <a:gd name="connsiteY12" fmla="*/ 72172 h 79249"/>
                  <a:gd name="connsiteX13" fmla="*/ 49263 w 54761"/>
                  <a:gd name="connsiteY13" fmla="*/ 77124 h 79249"/>
                  <a:gd name="connsiteX14" fmla="*/ 52924 w 54761"/>
                  <a:gd name="connsiteY14" fmla="*/ 60474 h 79249"/>
                  <a:gd name="connsiteX15" fmla="*/ 41584 w 54761"/>
                  <a:gd name="connsiteY15" fmla="*/ 31192 h 79249"/>
                  <a:gd name="connsiteX16" fmla="*/ 21632 w 54761"/>
                  <a:gd name="connsiteY16" fmla="*/ 7006 h 79249"/>
                  <a:gd name="connsiteX17" fmla="*/ 7781 w 54761"/>
                  <a:gd name="connsiteY17" fmla="*/ 1193 h 7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61" h="79249">
                    <a:moveTo>
                      <a:pt x="46967" y="79133"/>
                    </a:moveTo>
                    <a:cubicBezTo>
                      <a:pt x="41448" y="79093"/>
                      <a:pt x="36156" y="76935"/>
                      <a:pt x="32182" y="73105"/>
                    </a:cubicBezTo>
                    <a:cubicBezTo>
                      <a:pt x="16056" y="58925"/>
                      <a:pt x="4931" y="39923"/>
                      <a:pt x="461" y="18920"/>
                    </a:cubicBezTo>
                    <a:cubicBezTo>
                      <a:pt x="-975" y="9805"/>
                      <a:pt x="461" y="3489"/>
                      <a:pt x="4695" y="977"/>
                    </a:cubicBezTo>
                    <a:cubicBezTo>
                      <a:pt x="8929" y="-1535"/>
                      <a:pt x="15173" y="332"/>
                      <a:pt x="22422" y="6073"/>
                    </a:cubicBezTo>
                    <a:cubicBezTo>
                      <a:pt x="38548" y="20253"/>
                      <a:pt x="49673" y="39255"/>
                      <a:pt x="54143" y="60258"/>
                    </a:cubicBezTo>
                    <a:cubicBezTo>
                      <a:pt x="55579" y="69373"/>
                      <a:pt x="54143" y="75689"/>
                      <a:pt x="49909" y="78200"/>
                    </a:cubicBezTo>
                    <a:cubicBezTo>
                      <a:pt x="48999" y="78702"/>
                      <a:pt x="47999" y="79019"/>
                      <a:pt x="46967" y="79133"/>
                    </a:cubicBezTo>
                    <a:close/>
                    <a:moveTo>
                      <a:pt x="7781" y="1193"/>
                    </a:moveTo>
                    <a:cubicBezTo>
                      <a:pt x="6922" y="1330"/>
                      <a:pt x="6095" y="1621"/>
                      <a:pt x="5341" y="2054"/>
                    </a:cubicBezTo>
                    <a:cubicBezTo>
                      <a:pt x="1609" y="4207"/>
                      <a:pt x="317" y="10164"/>
                      <a:pt x="1681" y="18704"/>
                    </a:cubicBezTo>
                    <a:cubicBezTo>
                      <a:pt x="3653" y="29072"/>
                      <a:pt x="7495" y="38994"/>
                      <a:pt x="13020" y="47986"/>
                    </a:cubicBezTo>
                    <a:cubicBezTo>
                      <a:pt x="18182" y="57169"/>
                      <a:pt x="24938" y="65358"/>
                      <a:pt x="32972" y="72172"/>
                    </a:cubicBezTo>
                    <a:cubicBezTo>
                      <a:pt x="40149" y="77554"/>
                      <a:pt x="45531" y="79349"/>
                      <a:pt x="49263" y="77124"/>
                    </a:cubicBezTo>
                    <a:cubicBezTo>
                      <a:pt x="52995" y="74899"/>
                      <a:pt x="54287" y="69014"/>
                      <a:pt x="52924" y="60474"/>
                    </a:cubicBezTo>
                    <a:cubicBezTo>
                      <a:pt x="50951" y="50106"/>
                      <a:pt x="47109" y="40184"/>
                      <a:pt x="41584" y="31192"/>
                    </a:cubicBezTo>
                    <a:cubicBezTo>
                      <a:pt x="36422" y="22009"/>
                      <a:pt x="29666" y="13819"/>
                      <a:pt x="21632" y="7006"/>
                    </a:cubicBezTo>
                    <a:cubicBezTo>
                      <a:pt x="17911" y="3394"/>
                      <a:pt x="12965" y="1318"/>
                      <a:pt x="7781" y="1193"/>
                    </a:cubicBezTo>
                    <a:close/>
                  </a:path>
                </a:pathLst>
              </a:custGeom>
              <a:solidFill>
                <a:srgbClr val="F0F3FF"/>
              </a:solidFill>
              <a:ln w="7168" cap="flat">
                <a:noFill/>
                <a:prstDash val="solid"/>
                <a:miter/>
              </a:ln>
            </p:spPr>
            <p:txBody>
              <a:bodyPr rtlCol="0" anchor="ctr"/>
              <a:lstStyle/>
              <a:p>
                <a:endParaRPr lang="en-US"/>
              </a:p>
            </p:txBody>
          </p:sp>
          <p:sp>
            <p:nvSpPr>
              <p:cNvPr id="1883" name="Freeform: Shape 1882">
                <a:extLst>
                  <a:ext uri="{FF2B5EF4-FFF2-40B4-BE49-F238E27FC236}">
                    <a16:creationId xmlns:a16="http://schemas.microsoft.com/office/drawing/2014/main" id="{B354CB42-CDF9-CA62-59AA-5DE8A410D97D}"/>
                  </a:ext>
                </a:extLst>
              </p:cNvPr>
              <p:cNvSpPr/>
              <p:nvPr/>
            </p:nvSpPr>
            <p:spPr>
              <a:xfrm>
                <a:off x="6038642" y="3135884"/>
                <a:ext cx="88990" cy="36507"/>
              </a:xfrm>
              <a:custGeom>
                <a:avLst/>
                <a:gdLst>
                  <a:gd name="connsiteX0" fmla="*/ 65475 w 88990"/>
                  <a:gd name="connsiteY0" fmla="*/ 35767 h 36507"/>
                  <a:gd name="connsiteX1" fmla="*/ 42868 w 88990"/>
                  <a:gd name="connsiteY1" fmla="*/ 35767 h 36507"/>
                  <a:gd name="connsiteX2" fmla="*/ 12080 w 88990"/>
                  <a:gd name="connsiteY2" fmla="*/ 27800 h 36507"/>
                  <a:gd name="connsiteX3" fmla="*/ -49 w 88990"/>
                  <a:gd name="connsiteY3" fmla="*/ 13877 h 36507"/>
                  <a:gd name="connsiteX4" fmla="*/ 14304 w 88990"/>
                  <a:gd name="connsiteY4" fmla="*/ 2466 h 36507"/>
                  <a:gd name="connsiteX5" fmla="*/ 76815 w 88990"/>
                  <a:gd name="connsiteY5" fmla="*/ 8279 h 36507"/>
                  <a:gd name="connsiteX6" fmla="*/ 88872 w 88990"/>
                  <a:gd name="connsiteY6" fmla="*/ 22202 h 36507"/>
                  <a:gd name="connsiteX7" fmla="*/ 74518 w 88990"/>
                  <a:gd name="connsiteY7" fmla="*/ 33614 h 36507"/>
                  <a:gd name="connsiteX8" fmla="*/ 65475 w 88990"/>
                  <a:gd name="connsiteY8" fmla="*/ 35767 h 36507"/>
                  <a:gd name="connsiteX9" fmla="*/ 23706 w 88990"/>
                  <a:gd name="connsiteY9" fmla="*/ 2107 h 36507"/>
                  <a:gd name="connsiteX10" fmla="*/ 14735 w 88990"/>
                  <a:gd name="connsiteY10" fmla="*/ 3901 h 36507"/>
                  <a:gd name="connsiteX11" fmla="*/ 1171 w 88990"/>
                  <a:gd name="connsiteY11" fmla="*/ 14308 h 36507"/>
                  <a:gd name="connsiteX12" fmla="*/ 12582 w 88990"/>
                  <a:gd name="connsiteY12" fmla="*/ 27011 h 36507"/>
                  <a:gd name="connsiteX13" fmla="*/ 74303 w 88990"/>
                  <a:gd name="connsiteY13" fmla="*/ 32681 h 36507"/>
                  <a:gd name="connsiteX14" fmla="*/ 87795 w 88990"/>
                  <a:gd name="connsiteY14" fmla="*/ 22346 h 36507"/>
                  <a:gd name="connsiteX15" fmla="*/ 76456 w 88990"/>
                  <a:gd name="connsiteY15" fmla="*/ 9643 h 36507"/>
                  <a:gd name="connsiteX16" fmla="*/ 46026 w 88990"/>
                  <a:gd name="connsiteY16" fmla="*/ 1820 h 36507"/>
                  <a:gd name="connsiteX17" fmla="*/ 23707 w 88990"/>
                  <a:gd name="connsiteY17" fmla="*/ 2107 h 3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990" h="36507">
                    <a:moveTo>
                      <a:pt x="65475" y="35767"/>
                    </a:moveTo>
                    <a:cubicBezTo>
                      <a:pt x="57963" y="36600"/>
                      <a:pt x="50381" y="36600"/>
                      <a:pt x="42868" y="35767"/>
                    </a:cubicBezTo>
                    <a:cubicBezTo>
                      <a:pt x="32218" y="34938"/>
                      <a:pt x="21796" y="32241"/>
                      <a:pt x="12080" y="27800"/>
                    </a:cubicBezTo>
                    <a:cubicBezTo>
                      <a:pt x="3826" y="23638"/>
                      <a:pt x="-480" y="18757"/>
                      <a:pt x="-49" y="13877"/>
                    </a:cubicBezTo>
                    <a:cubicBezTo>
                      <a:pt x="381" y="8997"/>
                      <a:pt x="5549" y="4978"/>
                      <a:pt x="14304" y="2466"/>
                    </a:cubicBezTo>
                    <a:cubicBezTo>
                      <a:pt x="35223" y="-2395"/>
                      <a:pt x="57152" y="-356"/>
                      <a:pt x="76815" y="8279"/>
                    </a:cubicBezTo>
                    <a:cubicBezTo>
                      <a:pt x="85068" y="12442"/>
                      <a:pt x="89374" y="17322"/>
                      <a:pt x="88872" y="22202"/>
                    </a:cubicBezTo>
                    <a:cubicBezTo>
                      <a:pt x="88370" y="27083"/>
                      <a:pt x="83346" y="31102"/>
                      <a:pt x="74518" y="33614"/>
                    </a:cubicBezTo>
                    <a:cubicBezTo>
                      <a:pt x="71559" y="34543"/>
                      <a:pt x="68537" y="35263"/>
                      <a:pt x="65475" y="35767"/>
                    </a:cubicBezTo>
                    <a:close/>
                    <a:moveTo>
                      <a:pt x="23706" y="2107"/>
                    </a:moveTo>
                    <a:cubicBezTo>
                      <a:pt x="20678" y="2497"/>
                      <a:pt x="17680" y="3097"/>
                      <a:pt x="14735" y="3901"/>
                    </a:cubicBezTo>
                    <a:cubicBezTo>
                      <a:pt x="6410" y="6341"/>
                      <a:pt x="1601" y="10002"/>
                      <a:pt x="1171" y="14308"/>
                    </a:cubicBezTo>
                    <a:cubicBezTo>
                      <a:pt x="740" y="18614"/>
                      <a:pt x="4831" y="23135"/>
                      <a:pt x="12582" y="27011"/>
                    </a:cubicBezTo>
                    <a:cubicBezTo>
                      <a:pt x="32008" y="35500"/>
                      <a:pt x="53656" y="37489"/>
                      <a:pt x="74303" y="32681"/>
                    </a:cubicBezTo>
                    <a:cubicBezTo>
                      <a:pt x="82628" y="30312"/>
                      <a:pt x="87437" y="26652"/>
                      <a:pt x="87795" y="22346"/>
                    </a:cubicBezTo>
                    <a:cubicBezTo>
                      <a:pt x="88154" y="18040"/>
                      <a:pt x="84207" y="13518"/>
                      <a:pt x="76456" y="9643"/>
                    </a:cubicBezTo>
                    <a:cubicBezTo>
                      <a:pt x="66857" y="5251"/>
                      <a:pt x="56553" y="2602"/>
                      <a:pt x="46026" y="1820"/>
                    </a:cubicBezTo>
                    <a:cubicBezTo>
                      <a:pt x="38599" y="1082"/>
                      <a:pt x="31113" y="1179"/>
                      <a:pt x="23707" y="2107"/>
                    </a:cubicBezTo>
                    <a:close/>
                  </a:path>
                </a:pathLst>
              </a:custGeom>
              <a:solidFill>
                <a:srgbClr val="F0F3FF"/>
              </a:solidFill>
              <a:ln w="7168" cap="flat">
                <a:noFill/>
                <a:prstDash val="solid"/>
                <a:miter/>
              </a:ln>
            </p:spPr>
            <p:txBody>
              <a:bodyPr rtlCol="0" anchor="ctr"/>
              <a:lstStyle/>
              <a:p>
                <a:endParaRPr lang="en-US"/>
              </a:p>
            </p:txBody>
          </p:sp>
          <p:sp>
            <p:nvSpPr>
              <p:cNvPr id="1884" name="Freeform: Shape 1883">
                <a:extLst>
                  <a:ext uri="{FF2B5EF4-FFF2-40B4-BE49-F238E27FC236}">
                    <a16:creationId xmlns:a16="http://schemas.microsoft.com/office/drawing/2014/main" id="{DB77033D-7E92-BDFA-ADBB-7842B759EB72}"/>
                  </a:ext>
                </a:extLst>
              </p:cNvPr>
              <p:cNvSpPr/>
              <p:nvPr/>
            </p:nvSpPr>
            <p:spPr>
              <a:xfrm>
                <a:off x="6058221" y="3113175"/>
                <a:ext cx="50038" cy="82341"/>
              </a:xfrm>
              <a:custGeom>
                <a:avLst/>
                <a:gdLst>
                  <a:gd name="connsiteX0" fmla="*/ 10515 w 50038"/>
                  <a:gd name="connsiteY0" fmla="*/ 82088 h 82341"/>
                  <a:gd name="connsiteX1" fmla="*/ 5850 w 50038"/>
                  <a:gd name="connsiteY1" fmla="*/ 81442 h 82341"/>
                  <a:gd name="connsiteX2" fmla="*/ 37 w 50038"/>
                  <a:gd name="connsiteY2" fmla="*/ 64002 h 82341"/>
                  <a:gd name="connsiteX3" fmla="*/ 8864 w 50038"/>
                  <a:gd name="connsiteY3" fmla="*/ 33429 h 82341"/>
                  <a:gd name="connsiteX4" fmla="*/ 9438 w 50038"/>
                  <a:gd name="connsiteY4" fmla="*/ 33429 h 82341"/>
                  <a:gd name="connsiteX5" fmla="*/ 8865 w 50038"/>
                  <a:gd name="connsiteY5" fmla="*/ 33429 h 82341"/>
                  <a:gd name="connsiteX6" fmla="*/ 26879 w 50038"/>
                  <a:gd name="connsiteY6" fmla="*/ 7233 h 82341"/>
                  <a:gd name="connsiteX7" fmla="*/ 44031 w 50038"/>
                  <a:gd name="connsiteY7" fmla="*/ 630 h 82341"/>
                  <a:gd name="connsiteX8" fmla="*/ 49844 w 50038"/>
                  <a:gd name="connsiteY8" fmla="*/ 18070 h 82341"/>
                  <a:gd name="connsiteX9" fmla="*/ 23003 w 50038"/>
                  <a:gd name="connsiteY9" fmla="*/ 74839 h 82341"/>
                  <a:gd name="connsiteX10" fmla="*/ 10515 w 50038"/>
                  <a:gd name="connsiteY10" fmla="*/ 82088 h 82341"/>
                  <a:gd name="connsiteX11" fmla="*/ 39222 w 50038"/>
                  <a:gd name="connsiteY11" fmla="*/ 1133 h 82341"/>
                  <a:gd name="connsiteX12" fmla="*/ 27452 w 50038"/>
                  <a:gd name="connsiteY12" fmla="*/ 8310 h 82341"/>
                  <a:gd name="connsiteX13" fmla="*/ 9726 w 50038"/>
                  <a:gd name="connsiteY13" fmla="*/ 34146 h 82341"/>
                  <a:gd name="connsiteX14" fmla="*/ 9726 w 50038"/>
                  <a:gd name="connsiteY14" fmla="*/ 34146 h 82341"/>
                  <a:gd name="connsiteX15" fmla="*/ 1042 w 50038"/>
                  <a:gd name="connsiteY15" fmla="*/ 64289 h 82341"/>
                  <a:gd name="connsiteX16" fmla="*/ 6137 w 50038"/>
                  <a:gd name="connsiteY16" fmla="*/ 80580 h 82341"/>
                  <a:gd name="connsiteX17" fmla="*/ 21926 w 50038"/>
                  <a:gd name="connsiteY17" fmla="*/ 74193 h 82341"/>
                  <a:gd name="connsiteX18" fmla="*/ 39724 w 50038"/>
                  <a:gd name="connsiteY18" fmla="*/ 48356 h 82341"/>
                  <a:gd name="connsiteX19" fmla="*/ 48409 w 50038"/>
                  <a:gd name="connsiteY19" fmla="*/ 18214 h 82341"/>
                  <a:gd name="connsiteX20" fmla="*/ 43313 w 50038"/>
                  <a:gd name="connsiteY20" fmla="*/ 1922 h 82341"/>
                  <a:gd name="connsiteX21" fmla="*/ 39438 w 50038"/>
                  <a:gd name="connsiteY21" fmla="*/ 1133 h 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38" h="82341">
                    <a:moveTo>
                      <a:pt x="10515" y="82088"/>
                    </a:moveTo>
                    <a:cubicBezTo>
                      <a:pt x="8932" y="82403"/>
                      <a:pt x="7288" y="82175"/>
                      <a:pt x="5850" y="81442"/>
                    </a:cubicBezTo>
                    <a:cubicBezTo>
                      <a:pt x="1472" y="79360"/>
                      <a:pt x="-609" y="73188"/>
                      <a:pt x="37" y="64002"/>
                    </a:cubicBezTo>
                    <a:cubicBezTo>
                      <a:pt x="1132" y="53366"/>
                      <a:pt x="4122" y="43012"/>
                      <a:pt x="8864" y="33429"/>
                    </a:cubicBezTo>
                    <a:lnTo>
                      <a:pt x="9438" y="33429"/>
                    </a:lnTo>
                    <a:lnTo>
                      <a:pt x="8865" y="33429"/>
                    </a:lnTo>
                    <a:cubicBezTo>
                      <a:pt x="13245" y="23685"/>
                      <a:pt x="19348" y="14811"/>
                      <a:pt x="26879" y="7233"/>
                    </a:cubicBezTo>
                    <a:cubicBezTo>
                      <a:pt x="33553" y="846"/>
                      <a:pt x="39653" y="-1451"/>
                      <a:pt x="44031" y="630"/>
                    </a:cubicBezTo>
                    <a:cubicBezTo>
                      <a:pt x="48409" y="2712"/>
                      <a:pt x="50490" y="8884"/>
                      <a:pt x="49844" y="18070"/>
                    </a:cubicBezTo>
                    <a:cubicBezTo>
                      <a:pt x="47266" y="39396"/>
                      <a:pt x="37849" y="59314"/>
                      <a:pt x="23003" y="74839"/>
                    </a:cubicBezTo>
                    <a:cubicBezTo>
                      <a:pt x="19687" y="78485"/>
                      <a:pt x="15325" y="81017"/>
                      <a:pt x="10515" y="82088"/>
                    </a:cubicBezTo>
                    <a:close/>
                    <a:moveTo>
                      <a:pt x="39222" y="1133"/>
                    </a:moveTo>
                    <a:cubicBezTo>
                      <a:pt x="34673" y="2301"/>
                      <a:pt x="30575" y="4800"/>
                      <a:pt x="27452" y="8310"/>
                    </a:cubicBezTo>
                    <a:cubicBezTo>
                      <a:pt x="20081" y="15821"/>
                      <a:pt x="14081" y="24565"/>
                      <a:pt x="9726" y="34146"/>
                    </a:cubicBezTo>
                    <a:lnTo>
                      <a:pt x="9726" y="34146"/>
                    </a:lnTo>
                    <a:cubicBezTo>
                      <a:pt x="5063" y="43598"/>
                      <a:pt x="2123" y="53805"/>
                      <a:pt x="1042" y="64289"/>
                    </a:cubicBezTo>
                    <a:cubicBezTo>
                      <a:pt x="395" y="72973"/>
                      <a:pt x="2262" y="78643"/>
                      <a:pt x="6137" y="80580"/>
                    </a:cubicBezTo>
                    <a:cubicBezTo>
                      <a:pt x="10013" y="82518"/>
                      <a:pt x="15682" y="80150"/>
                      <a:pt x="21926" y="74193"/>
                    </a:cubicBezTo>
                    <a:cubicBezTo>
                      <a:pt x="29345" y="66705"/>
                      <a:pt x="35371" y="57956"/>
                      <a:pt x="39724" y="48356"/>
                    </a:cubicBezTo>
                    <a:cubicBezTo>
                      <a:pt x="44355" y="38892"/>
                      <a:pt x="47293" y="28691"/>
                      <a:pt x="48409" y="18214"/>
                    </a:cubicBezTo>
                    <a:cubicBezTo>
                      <a:pt x="49055" y="9530"/>
                      <a:pt x="47189" y="3860"/>
                      <a:pt x="43313" y="1922"/>
                    </a:cubicBezTo>
                    <a:cubicBezTo>
                      <a:pt x="42113" y="1325"/>
                      <a:pt x="40777" y="1053"/>
                      <a:pt x="39438" y="1133"/>
                    </a:cubicBezTo>
                    <a:close/>
                  </a:path>
                </a:pathLst>
              </a:custGeom>
              <a:solidFill>
                <a:srgbClr val="F0F3FF"/>
              </a:solidFill>
              <a:ln w="7168" cap="flat">
                <a:noFill/>
                <a:prstDash val="solid"/>
                <a:miter/>
              </a:ln>
            </p:spPr>
            <p:txBody>
              <a:bodyPr rtlCol="0" anchor="ctr"/>
              <a:lstStyle/>
              <a:p>
                <a:endParaRPr lang="en-US"/>
              </a:p>
            </p:txBody>
          </p:sp>
          <p:sp>
            <p:nvSpPr>
              <p:cNvPr id="1885" name="Freeform: Shape 1884">
                <a:extLst>
                  <a:ext uri="{FF2B5EF4-FFF2-40B4-BE49-F238E27FC236}">
                    <a16:creationId xmlns:a16="http://schemas.microsoft.com/office/drawing/2014/main" id="{9FBC1D11-37D9-95B8-E07E-279831711CA7}"/>
                  </a:ext>
                </a:extLst>
              </p:cNvPr>
              <p:cNvSpPr/>
              <p:nvPr/>
            </p:nvSpPr>
            <p:spPr>
              <a:xfrm>
                <a:off x="6078516" y="3149595"/>
                <a:ext cx="10690" cy="11010"/>
              </a:xfrm>
              <a:custGeom>
                <a:avLst/>
                <a:gdLst>
                  <a:gd name="connsiteX0" fmla="*/ 9956 w 10690"/>
                  <a:gd name="connsiteY0" fmla="*/ 3037 h 11010"/>
                  <a:gd name="connsiteX1" fmla="*/ 8018 w 10690"/>
                  <a:gd name="connsiteY1" fmla="*/ 10214 h 11010"/>
                  <a:gd name="connsiteX2" fmla="*/ 841 w 10690"/>
                  <a:gd name="connsiteY2" fmla="*/ 8276 h 11010"/>
                  <a:gd name="connsiteX3" fmla="*/ 2296 w 10690"/>
                  <a:gd name="connsiteY3" fmla="*/ 804 h 11010"/>
                  <a:gd name="connsiteX4" fmla="*/ 9768 w 10690"/>
                  <a:gd name="connsiteY4" fmla="*/ 2259 h 11010"/>
                  <a:gd name="connsiteX5" fmla="*/ 10100 w 10690"/>
                  <a:gd name="connsiteY5" fmla="*/ 2822 h 1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0" h="11010">
                    <a:moveTo>
                      <a:pt x="9956" y="3037"/>
                    </a:moveTo>
                    <a:cubicBezTo>
                      <a:pt x="11331" y="5563"/>
                      <a:pt x="10478" y="8724"/>
                      <a:pt x="8018" y="10214"/>
                    </a:cubicBezTo>
                    <a:cubicBezTo>
                      <a:pt x="5497" y="11629"/>
                      <a:pt x="2308" y="10768"/>
                      <a:pt x="841" y="8276"/>
                    </a:cubicBezTo>
                    <a:cubicBezTo>
                      <a:pt x="-820" y="5811"/>
                      <a:pt x="-169" y="2466"/>
                      <a:pt x="2296" y="804"/>
                    </a:cubicBezTo>
                    <a:cubicBezTo>
                      <a:pt x="4761" y="-857"/>
                      <a:pt x="8106" y="-206"/>
                      <a:pt x="9768" y="2259"/>
                    </a:cubicBezTo>
                    <a:cubicBezTo>
                      <a:pt x="9890" y="2440"/>
                      <a:pt x="10000" y="2628"/>
                      <a:pt x="10100" y="2822"/>
                    </a:cubicBezTo>
                    <a:close/>
                  </a:path>
                </a:pathLst>
              </a:custGeom>
              <a:solidFill>
                <a:srgbClr val="F0F3FF"/>
              </a:solidFill>
              <a:ln w="7168" cap="flat">
                <a:noFill/>
                <a:prstDash val="solid"/>
                <a:miter/>
              </a:ln>
            </p:spPr>
            <p:txBody>
              <a:bodyPr rtlCol="0" anchor="ctr"/>
              <a:lstStyle/>
              <a:p>
                <a:endParaRPr lang="en-US"/>
              </a:p>
            </p:txBody>
          </p:sp>
        </p:grpSp>
        <p:sp>
          <p:nvSpPr>
            <p:cNvPr id="1886" name="Freeform: Shape 1885">
              <a:extLst>
                <a:ext uri="{FF2B5EF4-FFF2-40B4-BE49-F238E27FC236}">
                  <a16:creationId xmlns:a16="http://schemas.microsoft.com/office/drawing/2014/main" id="{5E74834D-448C-50E8-1B8E-1B7A184ADD58}"/>
                </a:ext>
              </a:extLst>
            </p:cNvPr>
            <p:cNvSpPr/>
            <p:nvPr/>
          </p:nvSpPr>
          <p:spPr>
            <a:xfrm>
              <a:off x="6134692" y="3172166"/>
              <a:ext cx="76009" cy="56064"/>
            </a:xfrm>
            <a:custGeom>
              <a:avLst/>
              <a:gdLst>
                <a:gd name="connsiteX0" fmla="*/ 66313 w 76009"/>
                <a:gd name="connsiteY0" fmla="*/ 19293 h 56064"/>
                <a:gd name="connsiteX1" fmla="*/ 43922 w 76009"/>
                <a:gd name="connsiteY1" fmla="*/ 6518 h 56064"/>
                <a:gd name="connsiteX2" fmla="*/ 5526 w 76009"/>
                <a:gd name="connsiteY2" fmla="*/ 131 h 56064"/>
                <a:gd name="connsiteX3" fmla="*/ 35956 w 76009"/>
                <a:gd name="connsiteY3" fmla="*/ 52522 h 56064"/>
                <a:gd name="connsiteX4" fmla="*/ 75931 w 76009"/>
                <a:gd name="connsiteY4" fmla="*/ 41757 h 5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9" h="56064">
                  <a:moveTo>
                    <a:pt x="66313" y="19293"/>
                  </a:moveTo>
                  <a:lnTo>
                    <a:pt x="43922" y="6518"/>
                  </a:lnTo>
                  <a:cubicBezTo>
                    <a:pt x="43922" y="6518"/>
                    <a:pt x="18300" y="6518"/>
                    <a:pt x="5526" y="131"/>
                  </a:cubicBezTo>
                  <a:cubicBezTo>
                    <a:pt x="-4809" y="-5037"/>
                    <a:pt x="-4091" y="72976"/>
                    <a:pt x="35956" y="52522"/>
                  </a:cubicBezTo>
                  <a:lnTo>
                    <a:pt x="75931" y="41757"/>
                  </a:lnTo>
                  <a:close/>
                </a:path>
              </a:pathLst>
            </a:custGeom>
            <a:solidFill>
              <a:srgbClr val="FFCCB0"/>
            </a:solidFill>
            <a:ln w="7168" cap="flat">
              <a:noFill/>
              <a:prstDash val="solid"/>
              <a:miter/>
            </a:ln>
          </p:spPr>
          <p:txBody>
            <a:bodyPr rtlCol="0" anchor="ctr"/>
            <a:lstStyle/>
            <a:p>
              <a:endParaRPr lang="en-US"/>
            </a:p>
          </p:txBody>
        </p:sp>
        <p:sp>
          <p:nvSpPr>
            <p:cNvPr id="1887" name="Freeform: Shape 1886">
              <a:extLst>
                <a:ext uri="{FF2B5EF4-FFF2-40B4-BE49-F238E27FC236}">
                  <a16:creationId xmlns:a16="http://schemas.microsoft.com/office/drawing/2014/main" id="{BCCB7ED4-CEB6-F8B8-5CA5-1A621B073F46}"/>
                </a:ext>
              </a:extLst>
            </p:cNvPr>
            <p:cNvSpPr/>
            <p:nvPr/>
          </p:nvSpPr>
          <p:spPr>
            <a:xfrm>
              <a:off x="6178405" y="2909915"/>
              <a:ext cx="250211" cy="333732"/>
            </a:xfrm>
            <a:custGeom>
              <a:avLst/>
              <a:gdLst>
                <a:gd name="connsiteX0" fmla="*/ 57695 w 250211"/>
                <a:gd name="connsiteY0" fmla="*/ -4 h 333732"/>
                <a:gd name="connsiteX1" fmla="*/ 185730 w 250211"/>
                <a:gd name="connsiteY1" fmla="*/ 112027 h 333732"/>
                <a:gd name="connsiteX2" fmla="*/ 243145 w 250211"/>
                <a:gd name="connsiteY2" fmla="*/ 281544 h 333732"/>
                <a:gd name="connsiteX3" fmla="*/ -79 w 250211"/>
                <a:gd name="connsiteY3" fmla="*/ 324103 h 333732"/>
                <a:gd name="connsiteX4" fmla="*/ 15926 w 250211"/>
                <a:gd name="connsiteY4" fmla="*/ 268052 h 333732"/>
                <a:gd name="connsiteX5" fmla="*/ 169510 w 250211"/>
                <a:gd name="connsiteY5" fmla="*/ 246521 h 333732"/>
                <a:gd name="connsiteX6" fmla="*/ 89703 w 250211"/>
                <a:gd name="connsiteY6" fmla="*/ 128031 h 333732"/>
                <a:gd name="connsiteX7" fmla="*/ 57695 w 250211"/>
                <a:gd name="connsiteY7" fmla="*/ -4 h 33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11" h="333732">
                  <a:moveTo>
                    <a:pt x="57695" y="-4"/>
                  </a:moveTo>
                  <a:cubicBezTo>
                    <a:pt x="57695" y="-4"/>
                    <a:pt x="121712" y="-8042"/>
                    <a:pt x="185730" y="112027"/>
                  </a:cubicBezTo>
                  <a:cubicBezTo>
                    <a:pt x="249748" y="232096"/>
                    <a:pt x="259508" y="273578"/>
                    <a:pt x="243145" y="281544"/>
                  </a:cubicBezTo>
                  <a:cubicBezTo>
                    <a:pt x="226782" y="289511"/>
                    <a:pt x="150276" y="358408"/>
                    <a:pt x="-79" y="324103"/>
                  </a:cubicBezTo>
                  <a:lnTo>
                    <a:pt x="15926" y="268052"/>
                  </a:lnTo>
                  <a:cubicBezTo>
                    <a:pt x="67862" y="267906"/>
                    <a:pt x="119535" y="260662"/>
                    <a:pt x="169510" y="246521"/>
                  </a:cubicBezTo>
                  <a:cubicBezTo>
                    <a:pt x="169510" y="246521"/>
                    <a:pt x="137430" y="168007"/>
                    <a:pt x="89703" y="128031"/>
                  </a:cubicBezTo>
                  <a:cubicBezTo>
                    <a:pt x="41978" y="88056"/>
                    <a:pt x="57695" y="-4"/>
                    <a:pt x="57695" y="-4"/>
                  </a:cubicBezTo>
                  <a:close/>
                </a:path>
              </a:pathLst>
            </a:custGeom>
            <a:solidFill>
              <a:srgbClr val="F0F3FF"/>
            </a:solidFill>
            <a:ln w="7168" cap="flat">
              <a:noFill/>
              <a:prstDash val="solid"/>
              <a:miter/>
            </a:ln>
          </p:spPr>
          <p:txBody>
            <a:bodyPr rtlCol="0" anchor="ctr"/>
            <a:lstStyle/>
            <a:p>
              <a:endParaRPr lang="en-US"/>
            </a:p>
          </p:txBody>
        </p:sp>
        <p:sp>
          <p:nvSpPr>
            <p:cNvPr id="1888" name="Freeform: Shape 1887">
              <a:extLst>
                <a:ext uri="{FF2B5EF4-FFF2-40B4-BE49-F238E27FC236}">
                  <a16:creationId xmlns:a16="http://schemas.microsoft.com/office/drawing/2014/main" id="{6E93E195-8FF7-AB96-6467-2D10B0FFFADF}"/>
                </a:ext>
              </a:extLst>
            </p:cNvPr>
            <p:cNvSpPr/>
            <p:nvPr/>
          </p:nvSpPr>
          <p:spPr>
            <a:xfrm>
              <a:off x="6156300" y="2901989"/>
              <a:ext cx="112030" cy="199947"/>
            </a:xfrm>
            <a:custGeom>
              <a:avLst/>
              <a:gdLst>
                <a:gd name="connsiteX0" fmla="*/ 81522 w 112030"/>
                <a:gd name="connsiteY0" fmla="*/ -116 h 199947"/>
                <a:gd name="connsiteX1" fmla="*/ 111952 w 112030"/>
                <a:gd name="connsiteY1" fmla="*/ 55792 h 199947"/>
                <a:gd name="connsiteX2" fmla="*/ -79 w 112030"/>
                <a:gd name="connsiteY2" fmla="*/ 199831 h 199947"/>
              </a:gdLst>
              <a:ahLst/>
              <a:cxnLst>
                <a:cxn ang="0">
                  <a:pos x="connsiteX0" y="connsiteY0"/>
                </a:cxn>
                <a:cxn ang="0">
                  <a:pos x="connsiteX1" y="connsiteY1"/>
                </a:cxn>
                <a:cxn ang="0">
                  <a:pos x="connsiteX2" y="connsiteY2"/>
                </a:cxn>
              </a:cxnLst>
              <a:rect l="l" t="t" r="r" b="b"/>
              <a:pathLst>
                <a:path w="112030" h="199947">
                  <a:moveTo>
                    <a:pt x="81522" y="-116"/>
                  </a:moveTo>
                  <a:cubicBezTo>
                    <a:pt x="79943" y="1391"/>
                    <a:pt x="111952" y="55792"/>
                    <a:pt x="111952" y="55792"/>
                  </a:cubicBezTo>
                  <a:lnTo>
                    <a:pt x="-79" y="199831"/>
                  </a:lnTo>
                  <a:close/>
                </a:path>
              </a:pathLst>
            </a:custGeom>
            <a:solidFill>
              <a:srgbClr val="E1E9FF"/>
            </a:solidFill>
            <a:ln w="7168" cap="flat">
              <a:noFill/>
              <a:prstDash val="solid"/>
              <a:miter/>
            </a:ln>
          </p:spPr>
          <p:txBody>
            <a:bodyPr rtlCol="0" anchor="ctr"/>
            <a:lstStyle/>
            <a:p>
              <a:endParaRPr lang="en-US"/>
            </a:p>
          </p:txBody>
        </p:sp>
        <p:sp>
          <p:nvSpPr>
            <p:cNvPr id="1889" name="Freeform: Shape 1888">
              <a:extLst>
                <a:ext uri="{FF2B5EF4-FFF2-40B4-BE49-F238E27FC236}">
                  <a16:creationId xmlns:a16="http://schemas.microsoft.com/office/drawing/2014/main" id="{FA21FD85-7B63-12CC-5DDF-297724A3E863}"/>
                </a:ext>
              </a:extLst>
            </p:cNvPr>
            <p:cNvSpPr/>
            <p:nvPr/>
          </p:nvSpPr>
          <p:spPr>
            <a:xfrm>
              <a:off x="1801674" y="1360616"/>
              <a:ext cx="7176" cy="7176"/>
            </a:xfrm>
            <a:custGeom>
              <a:avLst/>
              <a:gdLst/>
              <a:ahLst/>
              <a:cxnLst/>
              <a:rect l="l" t="t" r="r" b="b"/>
              <a:pathLst>
                <a:path w="7176" h="7176"/>
              </a:pathLst>
            </a:custGeom>
            <a:solidFill>
              <a:srgbClr val="FFCCB0"/>
            </a:solidFill>
            <a:ln w="7168" cap="flat">
              <a:noFill/>
              <a:prstDash val="solid"/>
              <a:miter/>
            </a:ln>
          </p:spPr>
          <p:txBody>
            <a:bodyPr rtlCol="0" anchor="ctr"/>
            <a:lstStyle/>
            <a:p>
              <a:endParaRPr lang="en-US"/>
            </a:p>
          </p:txBody>
        </p:sp>
        <p:sp>
          <p:nvSpPr>
            <p:cNvPr id="1890" name="Freeform: Shape 1889">
              <a:extLst>
                <a:ext uri="{FF2B5EF4-FFF2-40B4-BE49-F238E27FC236}">
                  <a16:creationId xmlns:a16="http://schemas.microsoft.com/office/drawing/2014/main" id="{732FF5F6-0C8E-28D2-90F7-43C7B988B7C1}"/>
                </a:ext>
              </a:extLst>
            </p:cNvPr>
            <p:cNvSpPr/>
            <p:nvPr/>
          </p:nvSpPr>
          <p:spPr>
            <a:xfrm>
              <a:off x="6011899" y="3184548"/>
              <a:ext cx="45843" cy="62009"/>
            </a:xfrm>
            <a:custGeom>
              <a:avLst/>
              <a:gdLst>
                <a:gd name="connsiteX0" fmla="*/ 283 w 45843"/>
                <a:gd name="connsiteY0" fmla="*/ 13227 h 62009"/>
                <a:gd name="connsiteX1" fmla="*/ 9900 w 45843"/>
                <a:gd name="connsiteY1" fmla="*/ 54781 h 62009"/>
                <a:gd name="connsiteX2" fmla="*/ 45066 w 45843"/>
                <a:gd name="connsiteY2" fmla="*/ 54781 h 62009"/>
                <a:gd name="connsiteX3" fmla="*/ 283 w 45843"/>
                <a:gd name="connsiteY3" fmla="*/ 13227 h 62009"/>
              </a:gdLst>
              <a:ahLst/>
              <a:cxnLst>
                <a:cxn ang="0">
                  <a:pos x="connsiteX0" y="connsiteY0"/>
                </a:cxn>
                <a:cxn ang="0">
                  <a:pos x="connsiteX1" y="connsiteY1"/>
                </a:cxn>
                <a:cxn ang="0">
                  <a:pos x="connsiteX2" y="connsiteY2"/>
                </a:cxn>
                <a:cxn ang="0">
                  <a:pos x="connsiteX3" y="connsiteY3"/>
                </a:cxn>
              </a:cxnLst>
              <a:rect l="l" t="t" r="r" b="b"/>
              <a:pathLst>
                <a:path w="45843" h="62009">
                  <a:moveTo>
                    <a:pt x="283" y="13227"/>
                  </a:moveTo>
                  <a:cubicBezTo>
                    <a:pt x="283" y="13227"/>
                    <a:pt x="-2947" y="54781"/>
                    <a:pt x="9900" y="54781"/>
                  </a:cubicBezTo>
                  <a:cubicBezTo>
                    <a:pt x="22746" y="54781"/>
                    <a:pt x="41909" y="70785"/>
                    <a:pt x="45066" y="54781"/>
                  </a:cubicBezTo>
                  <a:cubicBezTo>
                    <a:pt x="48224" y="38777"/>
                    <a:pt x="41909" y="-28255"/>
                    <a:pt x="283" y="13227"/>
                  </a:cubicBezTo>
                  <a:close/>
                </a:path>
              </a:pathLst>
            </a:custGeom>
            <a:solidFill>
              <a:srgbClr val="FFCCB0"/>
            </a:solidFill>
            <a:ln w="7168" cap="flat">
              <a:noFill/>
              <a:prstDash val="solid"/>
              <a:miter/>
            </a:ln>
          </p:spPr>
          <p:txBody>
            <a:bodyPr rtlCol="0" anchor="ctr"/>
            <a:lstStyle/>
            <a:p>
              <a:endParaRPr lang="en-US"/>
            </a:p>
          </p:txBody>
        </p:sp>
        <p:sp>
          <p:nvSpPr>
            <p:cNvPr id="1891" name="Freeform: Shape 1890">
              <a:extLst>
                <a:ext uri="{FF2B5EF4-FFF2-40B4-BE49-F238E27FC236}">
                  <a16:creationId xmlns:a16="http://schemas.microsoft.com/office/drawing/2014/main" id="{359857AC-AFC5-3701-1F5C-A9010FB2C7A6}"/>
                </a:ext>
              </a:extLst>
            </p:cNvPr>
            <p:cNvSpPr/>
            <p:nvPr/>
          </p:nvSpPr>
          <p:spPr>
            <a:xfrm>
              <a:off x="2862341" y="3188058"/>
              <a:ext cx="83179" cy="370038"/>
            </a:xfrm>
            <a:custGeom>
              <a:avLst/>
              <a:gdLst>
                <a:gd name="connsiteX0" fmla="*/ 83101 w 83179"/>
                <a:gd name="connsiteY0" fmla="*/ -116 h 370038"/>
                <a:gd name="connsiteX1" fmla="*/ 52241 w 83179"/>
                <a:gd name="connsiteY1" fmla="*/ 369923 h 370038"/>
                <a:gd name="connsiteX2" fmla="*/ 19586 w 83179"/>
                <a:gd name="connsiteY2" fmla="*/ 369923 h 370038"/>
                <a:gd name="connsiteX3" fmla="*/ -79 w 83179"/>
                <a:gd name="connsiteY3" fmla="*/ 102298 h 370038"/>
              </a:gdLst>
              <a:ahLst/>
              <a:cxnLst>
                <a:cxn ang="0">
                  <a:pos x="connsiteX0" y="connsiteY0"/>
                </a:cxn>
                <a:cxn ang="0">
                  <a:pos x="connsiteX1" y="connsiteY1"/>
                </a:cxn>
                <a:cxn ang="0">
                  <a:pos x="connsiteX2" y="connsiteY2"/>
                </a:cxn>
                <a:cxn ang="0">
                  <a:pos x="connsiteX3" y="connsiteY3"/>
                </a:cxn>
              </a:cxnLst>
              <a:rect l="l" t="t" r="r" b="b"/>
              <a:pathLst>
                <a:path w="83179" h="370038">
                  <a:moveTo>
                    <a:pt x="83101" y="-116"/>
                  </a:moveTo>
                  <a:cubicBezTo>
                    <a:pt x="76714" y="9430"/>
                    <a:pt x="52241" y="369923"/>
                    <a:pt x="52241" y="369923"/>
                  </a:cubicBezTo>
                  <a:lnTo>
                    <a:pt x="19586" y="369923"/>
                  </a:lnTo>
                  <a:lnTo>
                    <a:pt x="-79" y="102298"/>
                  </a:lnTo>
                  <a:close/>
                </a:path>
              </a:pathLst>
            </a:custGeom>
            <a:solidFill>
              <a:srgbClr val="FFCCB0"/>
            </a:solidFill>
            <a:ln w="7168" cap="flat">
              <a:noFill/>
              <a:prstDash val="solid"/>
              <a:miter/>
            </a:ln>
          </p:spPr>
          <p:txBody>
            <a:bodyPr rtlCol="0" anchor="ctr"/>
            <a:lstStyle/>
            <a:p>
              <a:endParaRPr lang="en-US"/>
            </a:p>
          </p:txBody>
        </p:sp>
        <p:sp>
          <p:nvSpPr>
            <p:cNvPr id="1892" name="Freeform: Shape 1891">
              <a:extLst>
                <a:ext uri="{FF2B5EF4-FFF2-40B4-BE49-F238E27FC236}">
                  <a16:creationId xmlns:a16="http://schemas.microsoft.com/office/drawing/2014/main" id="{E323C2C6-93A1-7C1A-7257-92390802A05B}"/>
                </a:ext>
              </a:extLst>
            </p:cNvPr>
            <p:cNvSpPr/>
            <p:nvPr/>
          </p:nvSpPr>
          <p:spPr>
            <a:xfrm>
              <a:off x="2872531" y="3554436"/>
              <a:ext cx="97578" cy="29066"/>
            </a:xfrm>
            <a:custGeom>
              <a:avLst/>
              <a:gdLst>
                <a:gd name="connsiteX0" fmla="*/ 2793 w 97578"/>
                <a:gd name="connsiteY0" fmla="*/ 28951 h 29066"/>
                <a:gd name="connsiteX1" fmla="*/ 94728 w 97578"/>
                <a:gd name="connsiteY1" fmla="*/ 28951 h 29066"/>
                <a:gd name="connsiteX2" fmla="*/ 97498 w 97578"/>
                <a:gd name="connsiteY2" fmla="*/ 25982 h 29066"/>
                <a:gd name="connsiteX3" fmla="*/ 95877 w 97578"/>
                <a:gd name="connsiteY3" fmla="*/ 23496 h 29066"/>
                <a:gd name="connsiteX4" fmla="*/ 42768 w 97578"/>
                <a:gd name="connsiteY4" fmla="*/ -116 h 29066"/>
                <a:gd name="connsiteX5" fmla="*/ 6381 w 97578"/>
                <a:gd name="connsiteY5" fmla="*/ -116 h 29066"/>
                <a:gd name="connsiteX6" fmla="*/ -6 w 97578"/>
                <a:gd name="connsiteY6" fmla="*/ 25362 h 29066"/>
                <a:gd name="connsiteX7" fmla="*/ 2218 w 97578"/>
                <a:gd name="connsiteY7" fmla="*/ 28880 h 29066"/>
                <a:gd name="connsiteX8" fmla="*/ 2793 w 97578"/>
                <a:gd name="connsiteY8" fmla="*/ 28951 h 2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78" h="29066">
                  <a:moveTo>
                    <a:pt x="2793" y="28951"/>
                  </a:moveTo>
                  <a:lnTo>
                    <a:pt x="94728" y="28951"/>
                  </a:lnTo>
                  <a:cubicBezTo>
                    <a:pt x="96313" y="28896"/>
                    <a:pt x="97553" y="27567"/>
                    <a:pt x="97498" y="25982"/>
                  </a:cubicBezTo>
                  <a:cubicBezTo>
                    <a:pt x="97461" y="24917"/>
                    <a:pt x="96837" y="23960"/>
                    <a:pt x="95877" y="23496"/>
                  </a:cubicBezTo>
                  <a:lnTo>
                    <a:pt x="42768" y="-116"/>
                  </a:lnTo>
                  <a:lnTo>
                    <a:pt x="6381" y="-116"/>
                  </a:lnTo>
                  <a:lnTo>
                    <a:pt x="-6" y="25362"/>
                  </a:lnTo>
                  <a:cubicBezTo>
                    <a:pt x="-363" y="26948"/>
                    <a:pt x="632" y="28522"/>
                    <a:pt x="2218" y="28880"/>
                  </a:cubicBezTo>
                  <a:cubicBezTo>
                    <a:pt x="2407" y="28922"/>
                    <a:pt x="2599" y="28946"/>
                    <a:pt x="2793" y="28951"/>
                  </a:cubicBezTo>
                  <a:close/>
                </a:path>
              </a:pathLst>
            </a:custGeom>
            <a:solidFill>
              <a:srgbClr val="453E6B"/>
            </a:solidFill>
            <a:ln w="7168" cap="flat">
              <a:noFill/>
              <a:prstDash val="solid"/>
              <a:miter/>
            </a:ln>
          </p:spPr>
          <p:txBody>
            <a:bodyPr rtlCol="0" anchor="ctr"/>
            <a:lstStyle/>
            <a:p>
              <a:endParaRPr lang="en-US"/>
            </a:p>
          </p:txBody>
        </p:sp>
        <p:sp>
          <p:nvSpPr>
            <p:cNvPr id="1893" name="Freeform: Shape 1892">
              <a:extLst>
                <a:ext uri="{FF2B5EF4-FFF2-40B4-BE49-F238E27FC236}">
                  <a16:creationId xmlns:a16="http://schemas.microsoft.com/office/drawing/2014/main" id="{16353A3C-2875-17AA-011B-071A2930E3FC}"/>
                </a:ext>
              </a:extLst>
            </p:cNvPr>
            <p:cNvSpPr/>
            <p:nvPr/>
          </p:nvSpPr>
          <p:spPr>
            <a:xfrm>
              <a:off x="2973367" y="3188058"/>
              <a:ext cx="83179" cy="370038"/>
            </a:xfrm>
            <a:custGeom>
              <a:avLst/>
              <a:gdLst>
                <a:gd name="connsiteX0" fmla="*/ 83101 w 83179"/>
                <a:gd name="connsiteY0" fmla="*/ -116 h 370038"/>
                <a:gd name="connsiteX1" fmla="*/ 52241 w 83179"/>
                <a:gd name="connsiteY1" fmla="*/ 369923 h 370038"/>
                <a:gd name="connsiteX2" fmla="*/ 19586 w 83179"/>
                <a:gd name="connsiteY2" fmla="*/ 369923 h 370038"/>
                <a:gd name="connsiteX3" fmla="*/ -79 w 83179"/>
                <a:gd name="connsiteY3" fmla="*/ 102298 h 370038"/>
              </a:gdLst>
              <a:ahLst/>
              <a:cxnLst>
                <a:cxn ang="0">
                  <a:pos x="connsiteX0" y="connsiteY0"/>
                </a:cxn>
                <a:cxn ang="0">
                  <a:pos x="connsiteX1" y="connsiteY1"/>
                </a:cxn>
                <a:cxn ang="0">
                  <a:pos x="connsiteX2" y="connsiteY2"/>
                </a:cxn>
                <a:cxn ang="0">
                  <a:pos x="connsiteX3" y="connsiteY3"/>
                </a:cxn>
              </a:cxnLst>
              <a:rect l="l" t="t" r="r" b="b"/>
              <a:pathLst>
                <a:path w="83179" h="370038">
                  <a:moveTo>
                    <a:pt x="83101" y="-116"/>
                  </a:moveTo>
                  <a:cubicBezTo>
                    <a:pt x="76714" y="9430"/>
                    <a:pt x="52241" y="369923"/>
                    <a:pt x="52241" y="369923"/>
                  </a:cubicBezTo>
                  <a:lnTo>
                    <a:pt x="19586" y="369923"/>
                  </a:lnTo>
                  <a:lnTo>
                    <a:pt x="-79" y="102298"/>
                  </a:lnTo>
                  <a:close/>
                </a:path>
              </a:pathLst>
            </a:custGeom>
            <a:solidFill>
              <a:srgbClr val="FFCCB0"/>
            </a:solidFill>
            <a:ln w="7168" cap="flat">
              <a:noFill/>
              <a:prstDash val="solid"/>
              <a:miter/>
            </a:ln>
          </p:spPr>
          <p:txBody>
            <a:bodyPr rtlCol="0" anchor="ctr"/>
            <a:lstStyle/>
            <a:p>
              <a:endParaRPr lang="en-US"/>
            </a:p>
          </p:txBody>
        </p:sp>
        <p:sp>
          <p:nvSpPr>
            <p:cNvPr id="1894" name="Freeform: Shape 1893">
              <a:extLst>
                <a:ext uri="{FF2B5EF4-FFF2-40B4-BE49-F238E27FC236}">
                  <a16:creationId xmlns:a16="http://schemas.microsoft.com/office/drawing/2014/main" id="{DAD1CE60-6655-5750-B4C3-CA1878C984D5}"/>
                </a:ext>
              </a:extLst>
            </p:cNvPr>
            <p:cNvSpPr/>
            <p:nvPr/>
          </p:nvSpPr>
          <p:spPr>
            <a:xfrm>
              <a:off x="2983557" y="3554436"/>
              <a:ext cx="97578" cy="29066"/>
            </a:xfrm>
            <a:custGeom>
              <a:avLst/>
              <a:gdLst>
                <a:gd name="connsiteX0" fmla="*/ 2793 w 97578"/>
                <a:gd name="connsiteY0" fmla="*/ 28951 h 29066"/>
                <a:gd name="connsiteX1" fmla="*/ 94728 w 97578"/>
                <a:gd name="connsiteY1" fmla="*/ 28951 h 29066"/>
                <a:gd name="connsiteX2" fmla="*/ 97498 w 97578"/>
                <a:gd name="connsiteY2" fmla="*/ 25982 h 29066"/>
                <a:gd name="connsiteX3" fmla="*/ 95877 w 97578"/>
                <a:gd name="connsiteY3" fmla="*/ 23496 h 29066"/>
                <a:gd name="connsiteX4" fmla="*/ 42768 w 97578"/>
                <a:gd name="connsiteY4" fmla="*/ -116 h 29066"/>
                <a:gd name="connsiteX5" fmla="*/ 6381 w 97578"/>
                <a:gd name="connsiteY5" fmla="*/ -116 h 29066"/>
                <a:gd name="connsiteX6" fmla="*/ -6 w 97578"/>
                <a:gd name="connsiteY6" fmla="*/ 25362 h 29066"/>
                <a:gd name="connsiteX7" fmla="*/ 2218 w 97578"/>
                <a:gd name="connsiteY7" fmla="*/ 28880 h 29066"/>
                <a:gd name="connsiteX8" fmla="*/ 2793 w 97578"/>
                <a:gd name="connsiteY8" fmla="*/ 28951 h 2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78" h="29066">
                  <a:moveTo>
                    <a:pt x="2793" y="28951"/>
                  </a:moveTo>
                  <a:lnTo>
                    <a:pt x="94728" y="28951"/>
                  </a:lnTo>
                  <a:cubicBezTo>
                    <a:pt x="96313" y="28896"/>
                    <a:pt x="97553" y="27567"/>
                    <a:pt x="97498" y="25982"/>
                  </a:cubicBezTo>
                  <a:cubicBezTo>
                    <a:pt x="97461" y="24917"/>
                    <a:pt x="96837" y="23960"/>
                    <a:pt x="95877" y="23496"/>
                  </a:cubicBezTo>
                  <a:lnTo>
                    <a:pt x="42768" y="-116"/>
                  </a:lnTo>
                  <a:lnTo>
                    <a:pt x="6381" y="-116"/>
                  </a:lnTo>
                  <a:lnTo>
                    <a:pt x="-6" y="25362"/>
                  </a:lnTo>
                  <a:cubicBezTo>
                    <a:pt x="-363" y="26948"/>
                    <a:pt x="632" y="28522"/>
                    <a:pt x="2218" y="28880"/>
                  </a:cubicBezTo>
                  <a:cubicBezTo>
                    <a:pt x="2407" y="28922"/>
                    <a:pt x="2599" y="28946"/>
                    <a:pt x="2793" y="28951"/>
                  </a:cubicBezTo>
                  <a:close/>
                </a:path>
              </a:pathLst>
            </a:custGeom>
            <a:solidFill>
              <a:srgbClr val="453E6B"/>
            </a:solidFill>
            <a:ln w="7168" cap="flat">
              <a:noFill/>
              <a:prstDash val="solid"/>
              <a:miter/>
            </a:ln>
          </p:spPr>
          <p:txBody>
            <a:bodyPr rtlCol="0" anchor="ctr"/>
            <a:lstStyle/>
            <a:p>
              <a:endParaRPr lang="en-US"/>
            </a:p>
          </p:txBody>
        </p:sp>
        <p:sp>
          <p:nvSpPr>
            <p:cNvPr id="1895" name="Freeform: Shape 1894">
              <a:extLst>
                <a:ext uri="{FF2B5EF4-FFF2-40B4-BE49-F238E27FC236}">
                  <a16:creationId xmlns:a16="http://schemas.microsoft.com/office/drawing/2014/main" id="{CCCFD529-83B2-A41B-84CB-90C0657E904A}"/>
                </a:ext>
              </a:extLst>
            </p:cNvPr>
            <p:cNvSpPr/>
            <p:nvPr/>
          </p:nvSpPr>
          <p:spPr>
            <a:xfrm>
              <a:off x="3038820" y="2453148"/>
              <a:ext cx="98538" cy="212721"/>
            </a:xfrm>
            <a:custGeom>
              <a:avLst/>
              <a:gdLst>
                <a:gd name="connsiteX0" fmla="*/ 9825 w 98538"/>
                <a:gd name="connsiteY0" fmla="*/ -116 h 212721"/>
                <a:gd name="connsiteX1" fmla="*/ 98459 w 98538"/>
                <a:gd name="connsiteY1" fmla="*/ 208013 h 212721"/>
                <a:gd name="connsiteX2" fmla="*/ 39609 w 98538"/>
                <a:gd name="connsiteY2" fmla="*/ 212606 h 212721"/>
                <a:gd name="connsiteX3" fmla="*/ -79 w 98538"/>
                <a:gd name="connsiteY3" fmla="*/ 117513 h 212721"/>
              </a:gdLst>
              <a:ahLst/>
              <a:cxnLst>
                <a:cxn ang="0">
                  <a:pos x="connsiteX0" y="connsiteY0"/>
                </a:cxn>
                <a:cxn ang="0">
                  <a:pos x="connsiteX1" y="connsiteY1"/>
                </a:cxn>
                <a:cxn ang="0">
                  <a:pos x="connsiteX2" y="connsiteY2"/>
                </a:cxn>
                <a:cxn ang="0">
                  <a:pos x="connsiteX3" y="connsiteY3"/>
                </a:cxn>
              </a:cxnLst>
              <a:rect l="l" t="t" r="r" b="b"/>
              <a:pathLst>
                <a:path w="98538" h="212721">
                  <a:moveTo>
                    <a:pt x="9825" y="-116"/>
                  </a:moveTo>
                  <a:cubicBezTo>
                    <a:pt x="9825" y="-116"/>
                    <a:pt x="94656" y="29740"/>
                    <a:pt x="98459" y="208013"/>
                  </a:cubicBezTo>
                  <a:lnTo>
                    <a:pt x="39609" y="212606"/>
                  </a:lnTo>
                  <a:lnTo>
                    <a:pt x="-79" y="117513"/>
                  </a:lnTo>
                  <a:close/>
                </a:path>
              </a:pathLst>
            </a:custGeom>
            <a:solidFill>
              <a:srgbClr val="F0F3FF"/>
            </a:solidFill>
            <a:ln w="7168" cap="flat">
              <a:noFill/>
              <a:prstDash val="solid"/>
              <a:miter/>
            </a:ln>
          </p:spPr>
          <p:txBody>
            <a:bodyPr rtlCol="0" anchor="ctr"/>
            <a:lstStyle/>
            <a:p>
              <a:endParaRPr lang="en-US"/>
            </a:p>
          </p:txBody>
        </p:sp>
        <p:sp>
          <p:nvSpPr>
            <p:cNvPr id="1896" name="Freeform: Shape 1895">
              <a:extLst>
                <a:ext uri="{FF2B5EF4-FFF2-40B4-BE49-F238E27FC236}">
                  <a16:creationId xmlns:a16="http://schemas.microsoft.com/office/drawing/2014/main" id="{54499525-7B1D-01DC-C389-6C163CA63978}"/>
                </a:ext>
              </a:extLst>
            </p:cNvPr>
            <p:cNvSpPr/>
            <p:nvPr/>
          </p:nvSpPr>
          <p:spPr>
            <a:xfrm>
              <a:off x="2908918" y="2335952"/>
              <a:ext cx="134421" cy="346855"/>
            </a:xfrm>
            <a:custGeom>
              <a:avLst/>
              <a:gdLst>
                <a:gd name="connsiteX0" fmla="*/ 118411 w 134421"/>
                <a:gd name="connsiteY0" fmla="*/ 56437 h 346855"/>
                <a:gd name="connsiteX1" fmla="*/ 131688 w 134421"/>
                <a:gd name="connsiteY1" fmla="*/ 132726 h 346855"/>
                <a:gd name="connsiteX2" fmla="*/ 64513 w 134421"/>
                <a:gd name="connsiteY2" fmla="*/ 346740 h 346855"/>
                <a:gd name="connsiteX3" fmla="*/ -79 w 134421"/>
                <a:gd name="connsiteY3" fmla="*/ 224734 h 346855"/>
                <a:gd name="connsiteX4" fmla="*/ 32217 w 134421"/>
                <a:gd name="connsiteY4" fmla="*/ 107105 h 346855"/>
                <a:gd name="connsiteX5" fmla="*/ 56906 w 134421"/>
                <a:gd name="connsiteY5" fmla="*/ 88876 h 346855"/>
                <a:gd name="connsiteX6" fmla="*/ 86187 w 134421"/>
                <a:gd name="connsiteY6" fmla="*/ 14308 h 346855"/>
                <a:gd name="connsiteX7" fmla="*/ 118411 w 134421"/>
                <a:gd name="connsiteY7" fmla="*/ 56437 h 34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421" h="346855">
                  <a:moveTo>
                    <a:pt x="118411" y="56437"/>
                  </a:moveTo>
                  <a:cubicBezTo>
                    <a:pt x="118411" y="56437"/>
                    <a:pt x="113028" y="108971"/>
                    <a:pt x="131688" y="132726"/>
                  </a:cubicBezTo>
                  <a:cubicBezTo>
                    <a:pt x="150348" y="156482"/>
                    <a:pt x="64513" y="346740"/>
                    <a:pt x="64513" y="346740"/>
                  </a:cubicBezTo>
                  <a:lnTo>
                    <a:pt x="-79" y="224734"/>
                  </a:lnTo>
                  <a:lnTo>
                    <a:pt x="32217" y="107105"/>
                  </a:lnTo>
                  <a:lnTo>
                    <a:pt x="56906" y="88876"/>
                  </a:lnTo>
                  <a:cubicBezTo>
                    <a:pt x="77516" y="69779"/>
                    <a:pt x="88296" y="42327"/>
                    <a:pt x="86187" y="14308"/>
                  </a:cubicBezTo>
                  <a:cubicBezTo>
                    <a:pt x="83245" y="-34566"/>
                    <a:pt x="118411" y="56437"/>
                    <a:pt x="118411" y="56437"/>
                  </a:cubicBezTo>
                  <a:close/>
                </a:path>
              </a:pathLst>
            </a:custGeom>
            <a:solidFill>
              <a:srgbClr val="FFCCB0"/>
            </a:solidFill>
            <a:ln w="7168" cap="flat">
              <a:noFill/>
              <a:prstDash val="solid"/>
              <a:miter/>
            </a:ln>
          </p:spPr>
          <p:txBody>
            <a:bodyPr rtlCol="0" anchor="ctr"/>
            <a:lstStyle/>
            <a:p>
              <a:endParaRPr lang="en-US"/>
            </a:p>
          </p:txBody>
        </p:sp>
        <p:grpSp>
          <p:nvGrpSpPr>
            <p:cNvPr id="1897" name="Graphic 6">
              <a:extLst>
                <a:ext uri="{FF2B5EF4-FFF2-40B4-BE49-F238E27FC236}">
                  <a16:creationId xmlns:a16="http://schemas.microsoft.com/office/drawing/2014/main" id="{89A29DA0-6E4B-2CC1-6E3F-5B33A1EDFF96}"/>
                </a:ext>
              </a:extLst>
            </p:cNvPr>
            <p:cNvGrpSpPr/>
            <p:nvPr/>
          </p:nvGrpSpPr>
          <p:grpSpPr>
            <a:xfrm>
              <a:off x="2857173" y="2321613"/>
              <a:ext cx="192196" cy="348419"/>
              <a:chOff x="2857173" y="2321613"/>
              <a:chExt cx="192196" cy="348419"/>
            </a:xfrm>
          </p:grpSpPr>
          <p:sp>
            <p:nvSpPr>
              <p:cNvPr id="1898" name="Freeform: Shape 1897">
                <a:extLst>
                  <a:ext uri="{FF2B5EF4-FFF2-40B4-BE49-F238E27FC236}">
                    <a16:creationId xmlns:a16="http://schemas.microsoft.com/office/drawing/2014/main" id="{EF76712A-E932-B682-7976-0BBA9F7663D5}"/>
                  </a:ext>
                </a:extLst>
              </p:cNvPr>
              <p:cNvSpPr/>
              <p:nvPr/>
            </p:nvSpPr>
            <p:spPr>
              <a:xfrm>
                <a:off x="2857173" y="2386950"/>
                <a:ext cx="192196" cy="283083"/>
              </a:xfrm>
              <a:custGeom>
                <a:avLst/>
                <a:gdLst>
                  <a:gd name="connsiteX0" fmla="*/ 192117 w 192196"/>
                  <a:gd name="connsiteY0" fmla="*/ 57686 h 283083"/>
                  <a:gd name="connsiteX1" fmla="*/ 92790 w 192196"/>
                  <a:gd name="connsiteY1" fmla="*/ 21802 h 283083"/>
                  <a:gd name="connsiteX2" fmla="*/ -79 w 192196"/>
                  <a:gd name="connsiteY2" fmla="*/ 90341 h 283083"/>
                  <a:gd name="connsiteX3" fmla="*/ 68030 w 192196"/>
                  <a:gd name="connsiteY3" fmla="*/ 241055 h 283083"/>
                  <a:gd name="connsiteX4" fmla="*/ 124368 w 192196"/>
                  <a:gd name="connsiteY4" fmla="*/ 282968 h 283083"/>
                  <a:gd name="connsiteX5" fmla="*/ 158889 w 192196"/>
                  <a:gd name="connsiteY5" fmla="*/ 253471 h 28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6" h="283083">
                    <a:moveTo>
                      <a:pt x="192117" y="57686"/>
                    </a:moveTo>
                    <a:cubicBezTo>
                      <a:pt x="192117" y="57686"/>
                      <a:pt x="160754" y="97374"/>
                      <a:pt x="92790" y="21802"/>
                    </a:cubicBezTo>
                    <a:cubicBezTo>
                      <a:pt x="24825" y="-53770"/>
                      <a:pt x="-79" y="90341"/>
                      <a:pt x="-79" y="90341"/>
                    </a:cubicBezTo>
                    <a:lnTo>
                      <a:pt x="68030" y="241055"/>
                    </a:lnTo>
                    <a:lnTo>
                      <a:pt x="124368" y="282968"/>
                    </a:lnTo>
                    <a:lnTo>
                      <a:pt x="158889" y="253471"/>
                    </a:lnTo>
                    <a:close/>
                  </a:path>
                </a:pathLst>
              </a:custGeom>
              <a:solidFill>
                <a:srgbClr val="FF8C91"/>
              </a:solidFill>
              <a:ln w="7168" cap="flat">
                <a:noFill/>
                <a:prstDash val="solid"/>
                <a:miter/>
              </a:ln>
            </p:spPr>
            <p:txBody>
              <a:bodyPr rtlCol="0" anchor="ctr"/>
              <a:lstStyle/>
              <a:p>
                <a:endParaRPr lang="en-US"/>
              </a:p>
            </p:txBody>
          </p:sp>
          <p:sp>
            <p:nvSpPr>
              <p:cNvPr id="1899" name="Freeform: Shape 1898">
                <a:extLst>
                  <a:ext uri="{FF2B5EF4-FFF2-40B4-BE49-F238E27FC236}">
                    <a16:creationId xmlns:a16="http://schemas.microsoft.com/office/drawing/2014/main" id="{0AD88602-2B14-C206-5987-C6EADC97A4A5}"/>
                  </a:ext>
                </a:extLst>
              </p:cNvPr>
              <p:cNvSpPr/>
              <p:nvPr/>
            </p:nvSpPr>
            <p:spPr>
              <a:xfrm>
                <a:off x="2975060" y="2321613"/>
                <a:ext cx="66120" cy="81492"/>
              </a:xfrm>
              <a:custGeom>
                <a:avLst/>
                <a:gdLst>
                  <a:gd name="connsiteX0" fmla="*/ 62102 w 66120"/>
                  <a:gd name="connsiteY0" fmla="*/ 81181 h 81492"/>
                  <a:gd name="connsiteX1" fmla="*/ 3539 w 66120"/>
                  <a:gd name="connsiteY1" fmla="*/ 25202 h 81492"/>
                  <a:gd name="connsiteX2" fmla="*/ 62102 w 66120"/>
                  <a:gd name="connsiteY2" fmla="*/ 81181 h 81492"/>
                </a:gdLst>
                <a:ahLst/>
                <a:cxnLst>
                  <a:cxn ang="0">
                    <a:pos x="connsiteX0" y="connsiteY0"/>
                  </a:cxn>
                  <a:cxn ang="0">
                    <a:pos x="connsiteX1" y="connsiteY1"/>
                  </a:cxn>
                  <a:cxn ang="0">
                    <a:pos x="connsiteX2" y="connsiteY2"/>
                  </a:cxn>
                </a:cxnLst>
                <a:rect l="l" t="t" r="r" b="b"/>
                <a:pathLst>
                  <a:path w="66120" h="81492">
                    <a:moveTo>
                      <a:pt x="62102" y="81181"/>
                    </a:moveTo>
                    <a:cubicBezTo>
                      <a:pt x="62102" y="81181"/>
                      <a:pt x="28012" y="87712"/>
                      <a:pt x="3539" y="25202"/>
                    </a:cubicBezTo>
                    <a:cubicBezTo>
                      <a:pt x="-20934" y="-37308"/>
                      <a:pt x="87723" y="29293"/>
                      <a:pt x="62102" y="81181"/>
                    </a:cubicBezTo>
                    <a:close/>
                  </a:path>
                </a:pathLst>
              </a:custGeom>
              <a:solidFill>
                <a:srgbClr val="FFCCB0">
                  <a:alpha val="31000"/>
                </a:srgbClr>
              </a:solidFill>
              <a:ln w="7168" cap="flat">
                <a:noFill/>
                <a:prstDash val="solid"/>
                <a:miter/>
              </a:ln>
            </p:spPr>
            <p:txBody>
              <a:bodyPr rtlCol="0" anchor="ctr"/>
              <a:lstStyle/>
              <a:p>
                <a:endParaRPr lang="en-US"/>
              </a:p>
            </p:txBody>
          </p:sp>
        </p:grpSp>
        <p:sp>
          <p:nvSpPr>
            <p:cNvPr id="1900" name="Freeform: Shape 1899">
              <a:extLst>
                <a:ext uri="{FF2B5EF4-FFF2-40B4-BE49-F238E27FC236}">
                  <a16:creationId xmlns:a16="http://schemas.microsoft.com/office/drawing/2014/main" id="{A7EAC5CA-F0E6-6778-1770-3CD1D2008083}"/>
                </a:ext>
              </a:extLst>
            </p:cNvPr>
            <p:cNvSpPr/>
            <p:nvPr/>
          </p:nvSpPr>
          <p:spPr>
            <a:xfrm>
              <a:off x="2771195" y="2426666"/>
              <a:ext cx="349225" cy="883255"/>
            </a:xfrm>
            <a:custGeom>
              <a:avLst/>
              <a:gdLst>
                <a:gd name="connsiteX0" fmla="*/ 192620 w 349225"/>
                <a:gd name="connsiteY0" fmla="*/ -116 h 883255"/>
                <a:gd name="connsiteX1" fmla="*/ 244796 w 349225"/>
                <a:gd name="connsiteY1" fmla="*/ 201267 h 883255"/>
                <a:gd name="connsiteX2" fmla="*/ 255991 w 349225"/>
                <a:gd name="connsiteY2" fmla="*/ 8927 h 883255"/>
                <a:gd name="connsiteX3" fmla="*/ 312832 w 349225"/>
                <a:gd name="connsiteY3" fmla="*/ 348321 h 883255"/>
                <a:gd name="connsiteX4" fmla="*/ 349147 w 349225"/>
                <a:gd name="connsiteY4" fmla="*/ 883140 h 883255"/>
                <a:gd name="connsiteX5" fmla="*/ 169726 w 349225"/>
                <a:gd name="connsiteY5" fmla="*/ 876609 h 883255"/>
                <a:gd name="connsiteX6" fmla="*/ -79 w 349225"/>
                <a:gd name="connsiteY6" fmla="*/ 873307 h 883255"/>
                <a:gd name="connsiteX7" fmla="*/ 102909 w 349225"/>
                <a:gd name="connsiteY7" fmla="*/ 358871 h 883255"/>
                <a:gd name="connsiteX8" fmla="*/ 99034 w 349225"/>
                <a:gd name="connsiteY8" fmla="*/ 148230 h 883255"/>
                <a:gd name="connsiteX9" fmla="*/ 192620 w 349225"/>
                <a:gd name="connsiteY9" fmla="*/ -116 h 88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225" h="883255">
                  <a:moveTo>
                    <a:pt x="192620" y="-116"/>
                  </a:moveTo>
                  <a:lnTo>
                    <a:pt x="244796" y="201267"/>
                  </a:lnTo>
                  <a:lnTo>
                    <a:pt x="255991" y="8927"/>
                  </a:lnTo>
                  <a:cubicBezTo>
                    <a:pt x="255991" y="8927"/>
                    <a:pt x="325392" y="36486"/>
                    <a:pt x="312832" y="348321"/>
                  </a:cubicBezTo>
                  <a:cubicBezTo>
                    <a:pt x="300129" y="664102"/>
                    <a:pt x="349147" y="883140"/>
                    <a:pt x="349147" y="883140"/>
                  </a:cubicBezTo>
                  <a:cubicBezTo>
                    <a:pt x="289927" y="872698"/>
                    <a:pt x="229548" y="870501"/>
                    <a:pt x="169726" y="876609"/>
                  </a:cubicBezTo>
                  <a:cubicBezTo>
                    <a:pt x="113226" y="883001"/>
                    <a:pt x="56130" y="881891"/>
                    <a:pt x="-79" y="873307"/>
                  </a:cubicBezTo>
                  <a:lnTo>
                    <a:pt x="102909" y="358871"/>
                  </a:lnTo>
                  <a:lnTo>
                    <a:pt x="99034" y="148230"/>
                  </a:lnTo>
                  <a:cubicBezTo>
                    <a:pt x="99034" y="148230"/>
                    <a:pt x="68173" y="22635"/>
                    <a:pt x="192620" y="-116"/>
                  </a:cubicBezTo>
                  <a:close/>
                </a:path>
              </a:pathLst>
            </a:custGeom>
            <a:solidFill>
              <a:srgbClr val="F0F3FF"/>
            </a:solidFill>
            <a:ln w="7168" cap="flat">
              <a:noFill/>
              <a:prstDash val="solid"/>
              <a:miter/>
            </a:ln>
          </p:spPr>
          <p:txBody>
            <a:bodyPr rtlCol="0" anchor="ctr"/>
            <a:lstStyle/>
            <a:p>
              <a:endParaRPr lang="en-US"/>
            </a:p>
          </p:txBody>
        </p:sp>
        <p:grpSp>
          <p:nvGrpSpPr>
            <p:cNvPr id="1901" name="Graphic 6">
              <a:extLst>
                <a:ext uri="{FF2B5EF4-FFF2-40B4-BE49-F238E27FC236}">
                  <a16:creationId xmlns:a16="http://schemas.microsoft.com/office/drawing/2014/main" id="{29455657-BBE6-B59C-1531-E3E3526C0C4A}"/>
                </a:ext>
              </a:extLst>
            </p:cNvPr>
            <p:cNvGrpSpPr/>
            <p:nvPr/>
          </p:nvGrpSpPr>
          <p:grpSpPr>
            <a:xfrm>
              <a:off x="2737162" y="2440854"/>
              <a:ext cx="295341" cy="994807"/>
              <a:chOff x="2737162" y="2440854"/>
              <a:chExt cx="295341" cy="994807"/>
            </a:xfrm>
            <a:solidFill>
              <a:srgbClr val="E1E9FF">
                <a:alpha val="30000"/>
              </a:srgbClr>
            </a:solidFill>
          </p:grpSpPr>
          <p:sp>
            <p:nvSpPr>
              <p:cNvPr id="1902" name="Freeform: Shape 1901">
                <a:extLst>
                  <a:ext uri="{FF2B5EF4-FFF2-40B4-BE49-F238E27FC236}">
                    <a16:creationId xmlns:a16="http://schemas.microsoft.com/office/drawing/2014/main" id="{606963FD-D57B-13A3-DF83-0395FEF09C9F}"/>
                  </a:ext>
                </a:extLst>
              </p:cNvPr>
              <p:cNvSpPr/>
              <p:nvPr/>
            </p:nvSpPr>
            <p:spPr>
              <a:xfrm>
                <a:off x="2737162" y="2440854"/>
                <a:ext cx="243883" cy="332177"/>
              </a:xfrm>
              <a:custGeom>
                <a:avLst/>
                <a:gdLst>
                  <a:gd name="connsiteX0" fmla="*/ 215959 w 243883"/>
                  <a:gd name="connsiteY0" fmla="*/ 408 h 332177"/>
                  <a:gd name="connsiteX1" fmla="*/ 78379 w 243883"/>
                  <a:gd name="connsiteY1" fmla="*/ 100382 h 332177"/>
                  <a:gd name="connsiteX2" fmla="*/ 5462 w 243883"/>
                  <a:gd name="connsiteY2" fmla="*/ 264014 h 332177"/>
                  <a:gd name="connsiteX3" fmla="*/ 243805 w 243883"/>
                  <a:gd name="connsiteY3" fmla="*/ 328606 h 332177"/>
                  <a:gd name="connsiteX4" fmla="*/ 232968 w 243883"/>
                  <a:gd name="connsiteY4" fmla="*/ 271191 h 332177"/>
                  <a:gd name="connsiteX5" fmla="*/ 126248 w 243883"/>
                  <a:gd name="connsiteY5" fmla="*/ 259206 h 332177"/>
                  <a:gd name="connsiteX6" fmla="*/ 178639 w 243883"/>
                  <a:gd name="connsiteY6" fmla="*/ 95286 h 332177"/>
                  <a:gd name="connsiteX7" fmla="*/ 215959 w 243883"/>
                  <a:gd name="connsiteY7" fmla="*/ 408 h 33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83" h="332177">
                    <a:moveTo>
                      <a:pt x="215959" y="408"/>
                    </a:moveTo>
                    <a:cubicBezTo>
                      <a:pt x="215959" y="408"/>
                      <a:pt x="152946" y="-13371"/>
                      <a:pt x="78379" y="100382"/>
                    </a:cubicBezTo>
                    <a:cubicBezTo>
                      <a:pt x="3811" y="214135"/>
                      <a:pt x="-9753" y="254541"/>
                      <a:pt x="5462" y="264014"/>
                    </a:cubicBezTo>
                    <a:cubicBezTo>
                      <a:pt x="20677" y="273488"/>
                      <a:pt x="90938" y="348916"/>
                      <a:pt x="243805" y="328606"/>
                    </a:cubicBezTo>
                    <a:lnTo>
                      <a:pt x="232968" y="271191"/>
                    </a:lnTo>
                    <a:cubicBezTo>
                      <a:pt x="232968" y="271191"/>
                      <a:pt x="211438" y="291071"/>
                      <a:pt x="126248" y="259206"/>
                    </a:cubicBezTo>
                    <a:cubicBezTo>
                      <a:pt x="126248" y="259206"/>
                      <a:pt x="127181" y="130740"/>
                      <a:pt x="178639" y="95286"/>
                    </a:cubicBezTo>
                    <a:cubicBezTo>
                      <a:pt x="230097" y="59833"/>
                      <a:pt x="215959" y="408"/>
                      <a:pt x="215959" y="408"/>
                    </a:cubicBezTo>
                    <a:close/>
                  </a:path>
                </a:pathLst>
              </a:custGeom>
              <a:solidFill>
                <a:srgbClr val="E1E9FF">
                  <a:alpha val="30000"/>
                </a:srgbClr>
              </a:solidFill>
              <a:ln w="7168" cap="flat">
                <a:noFill/>
                <a:prstDash val="solid"/>
                <a:miter/>
              </a:ln>
            </p:spPr>
            <p:txBody>
              <a:bodyPr rtlCol="0" anchor="ctr"/>
              <a:lstStyle/>
              <a:p>
                <a:endParaRPr lang="en-US"/>
              </a:p>
            </p:txBody>
          </p:sp>
          <p:sp>
            <p:nvSpPr>
              <p:cNvPr id="1903" name="Freeform: Shape 1902">
                <a:extLst>
                  <a:ext uri="{FF2B5EF4-FFF2-40B4-BE49-F238E27FC236}">
                    <a16:creationId xmlns:a16="http://schemas.microsoft.com/office/drawing/2014/main" id="{2503213A-E9E9-19B6-3C12-042068C0D639}"/>
                  </a:ext>
                </a:extLst>
              </p:cNvPr>
              <p:cNvSpPr/>
              <p:nvPr/>
            </p:nvSpPr>
            <p:spPr>
              <a:xfrm>
                <a:off x="2974658" y="2830723"/>
                <a:ext cx="57845" cy="604939"/>
              </a:xfrm>
              <a:custGeom>
                <a:avLst/>
                <a:gdLst>
                  <a:gd name="connsiteX0" fmla="*/ 57767 w 57845"/>
                  <a:gd name="connsiteY0" fmla="*/ -116 h 604939"/>
                  <a:gd name="connsiteX1" fmla="*/ 18940 w 57845"/>
                  <a:gd name="connsiteY1" fmla="*/ 569870 h 604939"/>
                  <a:gd name="connsiteX2" fmla="*/ -79 w 57845"/>
                  <a:gd name="connsiteY2" fmla="*/ 567215 h 604939"/>
                </a:gdLst>
                <a:ahLst/>
                <a:cxnLst>
                  <a:cxn ang="0">
                    <a:pos x="connsiteX0" y="connsiteY0"/>
                  </a:cxn>
                  <a:cxn ang="0">
                    <a:pos x="connsiteX1" y="connsiteY1"/>
                  </a:cxn>
                  <a:cxn ang="0">
                    <a:pos x="connsiteX2" y="connsiteY2"/>
                  </a:cxn>
                </a:cxnLst>
                <a:rect l="l" t="t" r="r" b="b"/>
                <a:pathLst>
                  <a:path w="57845" h="604939">
                    <a:moveTo>
                      <a:pt x="57767" y="-116"/>
                    </a:moveTo>
                    <a:cubicBezTo>
                      <a:pt x="57767" y="-116"/>
                      <a:pt x="14706" y="485255"/>
                      <a:pt x="18940" y="569870"/>
                    </a:cubicBezTo>
                    <a:cubicBezTo>
                      <a:pt x="22815" y="650035"/>
                      <a:pt x="-79" y="567215"/>
                      <a:pt x="-79" y="567215"/>
                    </a:cubicBezTo>
                    <a:close/>
                  </a:path>
                </a:pathLst>
              </a:custGeom>
              <a:solidFill>
                <a:srgbClr val="E1E9FF">
                  <a:alpha val="30000"/>
                </a:srgbClr>
              </a:solidFill>
              <a:ln w="7168" cap="flat">
                <a:noFill/>
                <a:prstDash val="solid"/>
                <a:miter/>
              </a:ln>
            </p:spPr>
            <p:txBody>
              <a:bodyPr rtlCol="0" anchor="ctr"/>
              <a:lstStyle/>
              <a:p>
                <a:endParaRPr lang="en-US"/>
              </a:p>
            </p:txBody>
          </p:sp>
        </p:grpSp>
        <p:sp>
          <p:nvSpPr>
            <p:cNvPr id="1904" name="Freeform: Shape 1903">
              <a:extLst>
                <a:ext uri="{FF2B5EF4-FFF2-40B4-BE49-F238E27FC236}">
                  <a16:creationId xmlns:a16="http://schemas.microsoft.com/office/drawing/2014/main" id="{045D18BF-AFC3-3EF8-35A9-1A1ADB3544C2}"/>
                </a:ext>
              </a:extLst>
            </p:cNvPr>
            <p:cNvSpPr/>
            <p:nvPr/>
          </p:nvSpPr>
          <p:spPr>
            <a:xfrm>
              <a:off x="2989227" y="2239232"/>
              <a:ext cx="137572" cy="154538"/>
            </a:xfrm>
            <a:custGeom>
              <a:avLst/>
              <a:gdLst>
                <a:gd name="connsiteX0" fmla="*/ 20304 w 137572"/>
                <a:gd name="connsiteY0" fmla="*/ 43064 h 154538"/>
                <a:gd name="connsiteX1" fmla="*/ 19802 w 137572"/>
                <a:gd name="connsiteY1" fmla="*/ 146482 h 154538"/>
                <a:gd name="connsiteX2" fmla="*/ 117120 w 137572"/>
                <a:gd name="connsiteY2" fmla="*/ 111244 h 154538"/>
                <a:gd name="connsiteX3" fmla="*/ 117551 w 137572"/>
                <a:gd name="connsiteY3" fmla="*/ 7825 h 154538"/>
                <a:gd name="connsiteX4" fmla="*/ 20304 w 137572"/>
                <a:gd name="connsiteY4" fmla="*/ 43064 h 15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72" h="154538">
                  <a:moveTo>
                    <a:pt x="20304" y="43064"/>
                  </a:moveTo>
                  <a:cubicBezTo>
                    <a:pt x="-6680" y="81316"/>
                    <a:pt x="-6896" y="127679"/>
                    <a:pt x="19802" y="146482"/>
                  </a:cubicBezTo>
                  <a:cubicBezTo>
                    <a:pt x="46500" y="165286"/>
                    <a:pt x="90135" y="149568"/>
                    <a:pt x="117120" y="111244"/>
                  </a:cubicBezTo>
                  <a:cubicBezTo>
                    <a:pt x="144105" y="72919"/>
                    <a:pt x="144320" y="26629"/>
                    <a:pt x="117551" y="7825"/>
                  </a:cubicBezTo>
                  <a:cubicBezTo>
                    <a:pt x="90781" y="-10978"/>
                    <a:pt x="47289" y="4739"/>
                    <a:pt x="20304" y="43064"/>
                  </a:cubicBezTo>
                  <a:close/>
                </a:path>
              </a:pathLst>
            </a:custGeom>
            <a:solidFill>
              <a:srgbClr val="FFCCB0"/>
            </a:solidFill>
            <a:ln w="7168" cap="flat">
              <a:noFill/>
              <a:prstDash val="solid"/>
              <a:miter/>
            </a:ln>
          </p:spPr>
          <p:txBody>
            <a:bodyPr rtlCol="0" anchor="ctr"/>
            <a:lstStyle/>
            <a:p>
              <a:endParaRPr lang="en-US"/>
            </a:p>
          </p:txBody>
        </p:sp>
        <p:sp>
          <p:nvSpPr>
            <p:cNvPr id="1905" name="Freeform: Shape 1904">
              <a:extLst>
                <a:ext uri="{FF2B5EF4-FFF2-40B4-BE49-F238E27FC236}">
                  <a16:creationId xmlns:a16="http://schemas.microsoft.com/office/drawing/2014/main" id="{BFDA15B8-F95C-9FC4-1952-5A6143C67BA9}"/>
                </a:ext>
              </a:extLst>
            </p:cNvPr>
            <p:cNvSpPr/>
            <p:nvPr/>
          </p:nvSpPr>
          <p:spPr>
            <a:xfrm>
              <a:off x="3016428" y="2432407"/>
              <a:ext cx="46290" cy="192411"/>
            </a:xfrm>
            <a:custGeom>
              <a:avLst/>
              <a:gdLst>
                <a:gd name="connsiteX0" fmla="*/ 11124 w 46290"/>
                <a:gd name="connsiteY0" fmla="*/ 0 h 192411"/>
                <a:gd name="connsiteX1" fmla="*/ 46291 w 46290"/>
                <a:gd name="connsiteY1" fmla="*/ 34521 h 192411"/>
                <a:gd name="connsiteX2" fmla="*/ 0 w 46290"/>
                <a:gd name="connsiteY2" fmla="*/ 192411 h 192411"/>
                <a:gd name="connsiteX3" fmla="*/ 11124 w 46290"/>
                <a:gd name="connsiteY3" fmla="*/ 0 h 192411"/>
              </a:gdLst>
              <a:ahLst/>
              <a:cxnLst>
                <a:cxn ang="0">
                  <a:pos x="connsiteX0" y="connsiteY0"/>
                </a:cxn>
                <a:cxn ang="0">
                  <a:pos x="connsiteX1" y="connsiteY1"/>
                </a:cxn>
                <a:cxn ang="0">
                  <a:pos x="connsiteX2" y="connsiteY2"/>
                </a:cxn>
                <a:cxn ang="0">
                  <a:pos x="connsiteX3" y="connsiteY3"/>
                </a:cxn>
              </a:cxnLst>
              <a:rect l="l" t="t" r="r" b="b"/>
              <a:pathLst>
                <a:path w="46290" h="192411">
                  <a:moveTo>
                    <a:pt x="11124" y="0"/>
                  </a:moveTo>
                  <a:lnTo>
                    <a:pt x="46291" y="34521"/>
                  </a:lnTo>
                  <a:lnTo>
                    <a:pt x="0" y="192411"/>
                  </a:lnTo>
                  <a:lnTo>
                    <a:pt x="11124" y="0"/>
                  </a:lnTo>
                  <a:close/>
                </a:path>
              </a:pathLst>
            </a:custGeom>
            <a:solidFill>
              <a:srgbClr val="E1E9FF"/>
            </a:solidFill>
            <a:ln w="7168" cap="flat">
              <a:noFill/>
              <a:prstDash val="solid"/>
              <a:miter/>
            </a:ln>
          </p:spPr>
          <p:txBody>
            <a:bodyPr rtlCol="0" anchor="ctr"/>
            <a:lstStyle/>
            <a:p>
              <a:endParaRPr lang="en-US"/>
            </a:p>
          </p:txBody>
        </p:sp>
        <p:sp>
          <p:nvSpPr>
            <p:cNvPr id="1906" name="Freeform: Shape 1905">
              <a:extLst>
                <a:ext uri="{FF2B5EF4-FFF2-40B4-BE49-F238E27FC236}">
                  <a16:creationId xmlns:a16="http://schemas.microsoft.com/office/drawing/2014/main" id="{2ED3F576-E79F-3834-3F34-DEDEEA2F8A36}"/>
                </a:ext>
              </a:extLst>
            </p:cNvPr>
            <p:cNvSpPr/>
            <p:nvPr/>
          </p:nvSpPr>
          <p:spPr>
            <a:xfrm>
              <a:off x="3057365" y="2294024"/>
              <a:ext cx="35735" cy="40944"/>
            </a:xfrm>
            <a:custGeom>
              <a:avLst/>
              <a:gdLst>
                <a:gd name="connsiteX0" fmla="*/ 5633 w 35735"/>
                <a:gd name="connsiteY0" fmla="*/ 11883 h 40944"/>
                <a:gd name="connsiteX1" fmla="*/ 4629 w 35735"/>
                <a:gd name="connsiteY1" fmla="*/ 39012 h 40944"/>
                <a:gd name="connsiteX2" fmla="*/ 29891 w 35735"/>
                <a:gd name="connsiteY2" fmla="*/ 28964 h 40944"/>
                <a:gd name="connsiteX3" fmla="*/ 30896 w 35735"/>
                <a:gd name="connsiteY3" fmla="*/ 1764 h 40944"/>
                <a:gd name="connsiteX4" fmla="*/ 5633 w 35735"/>
                <a:gd name="connsiteY4" fmla="*/ 11883 h 4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5" h="40944">
                  <a:moveTo>
                    <a:pt x="5633" y="11883"/>
                  </a:moveTo>
                  <a:cubicBezTo>
                    <a:pt x="-1544" y="22146"/>
                    <a:pt x="-2046" y="34347"/>
                    <a:pt x="4629" y="39012"/>
                  </a:cubicBezTo>
                  <a:cubicBezTo>
                    <a:pt x="11303" y="43677"/>
                    <a:pt x="22643" y="39012"/>
                    <a:pt x="29891" y="28964"/>
                  </a:cubicBezTo>
                  <a:cubicBezTo>
                    <a:pt x="37140" y="18917"/>
                    <a:pt x="37642" y="6501"/>
                    <a:pt x="30896" y="1764"/>
                  </a:cubicBezTo>
                  <a:cubicBezTo>
                    <a:pt x="24150" y="-2973"/>
                    <a:pt x="12882" y="1549"/>
                    <a:pt x="5633" y="11883"/>
                  </a:cubicBezTo>
                  <a:close/>
                </a:path>
              </a:pathLst>
            </a:custGeom>
            <a:noFill/>
            <a:ln w="2867" cap="flat">
              <a:solidFill>
                <a:srgbClr val="453E6B"/>
              </a:solidFill>
              <a:prstDash val="solid"/>
              <a:miter/>
            </a:ln>
          </p:spPr>
          <p:txBody>
            <a:bodyPr rtlCol="0" anchor="ctr"/>
            <a:lstStyle/>
            <a:p>
              <a:endParaRPr lang="en-US"/>
            </a:p>
          </p:txBody>
        </p:sp>
        <p:sp>
          <p:nvSpPr>
            <p:cNvPr id="1907" name="Freeform: Shape 1906">
              <a:extLst>
                <a:ext uri="{FF2B5EF4-FFF2-40B4-BE49-F238E27FC236}">
                  <a16:creationId xmlns:a16="http://schemas.microsoft.com/office/drawing/2014/main" id="{942873C1-E1FE-A32F-C200-7A893AE909E9}"/>
                </a:ext>
              </a:extLst>
            </p:cNvPr>
            <p:cNvSpPr/>
            <p:nvPr/>
          </p:nvSpPr>
          <p:spPr>
            <a:xfrm>
              <a:off x="3088126" y="2316127"/>
              <a:ext cx="35735" cy="40976"/>
            </a:xfrm>
            <a:custGeom>
              <a:avLst/>
              <a:gdLst>
                <a:gd name="connsiteX0" fmla="*/ 5662 w 35735"/>
                <a:gd name="connsiteY0" fmla="*/ 11813 h 40976"/>
                <a:gd name="connsiteX1" fmla="*/ 4657 w 35735"/>
                <a:gd name="connsiteY1" fmla="*/ 39013 h 40976"/>
                <a:gd name="connsiteX2" fmla="*/ 29919 w 35735"/>
                <a:gd name="connsiteY2" fmla="*/ 28966 h 40976"/>
                <a:gd name="connsiteX3" fmla="*/ 30924 w 35735"/>
                <a:gd name="connsiteY3" fmla="*/ 1765 h 40976"/>
                <a:gd name="connsiteX4" fmla="*/ 5662 w 35735"/>
                <a:gd name="connsiteY4" fmla="*/ 11813 h 40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5" h="40976">
                  <a:moveTo>
                    <a:pt x="5662" y="11813"/>
                  </a:moveTo>
                  <a:cubicBezTo>
                    <a:pt x="-1515" y="22148"/>
                    <a:pt x="-2089" y="34277"/>
                    <a:pt x="4657" y="39013"/>
                  </a:cubicBezTo>
                  <a:cubicBezTo>
                    <a:pt x="11403" y="43750"/>
                    <a:pt x="22671" y="39013"/>
                    <a:pt x="29919" y="28966"/>
                  </a:cubicBezTo>
                  <a:cubicBezTo>
                    <a:pt x="37168" y="18918"/>
                    <a:pt x="37599" y="6502"/>
                    <a:pt x="30924" y="1765"/>
                  </a:cubicBezTo>
                  <a:cubicBezTo>
                    <a:pt x="24250" y="-2971"/>
                    <a:pt x="12910" y="1550"/>
                    <a:pt x="5662" y="11813"/>
                  </a:cubicBezTo>
                  <a:close/>
                </a:path>
              </a:pathLst>
            </a:custGeom>
            <a:noFill/>
            <a:ln w="2867" cap="flat">
              <a:solidFill>
                <a:srgbClr val="453E6B"/>
              </a:solidFill>
              <a:prstDash val="solid"/>
              <a:miter/>
            </a:ln>
          </p:spPr>
          <p:txBody>
            <a:bodyPr rtlCol="0" anchor="ctr"/>
            <a:lstStyle/>
            <a:p>
              <a:endParaRPr lang="en-US"/>
            </a:p>
          </p:txBody>
        </p:sp>
        <p:sp>
          <p:nvSpPr>
            <p:cNvPr id="1908" name="Freeform: Shape 1907">
              <a:extLst>
                <a:ext uri="{FF2B5EF4-FFF2-40B4-BE49-F238E27FC236}">
                  <a16:creationId xmlns:a16="http://schemas.microsoft.com/office/drawing/2014/main" id="{1C91C8F5-FD33-7FAF-A2CA-80A8AE96EC4A}"/>
                </a:ext>
              </a:extLst>
            </p:cNvPr>
            <p:cNvSpPr/>
            <p:nvPr/>
          </p:nvSpPr>
          <p:spPr>
            <a:xfrm>
              <a:off x="3018007" y="2283129"/>
              <a:ext cx="43348" cy="22320"/>
            </a:xfrm>
            <a:custGeom>
              <a:avLst/>
              <a:gdLst>
                <a:gd name="connsiteX0" fmla="*/ 43348 w 43348"/>
                <a:gd name="connsiteY0" fmla="*/ 22320 h 22320"/>
                <a:gd name="connsiteX1" fmla="*/ 0 w 43348"/>
                <a:gd name="connsiteY1" fmla="*/ 0 h 22320"/>
              </a:gdLst>
              <a:ahLst/>
              <a:cxnLst>
                <a:cxn ang="0">
                  <a:pos x="connsiteX0" y="connsiteY0"/>
                </a:cxn>
                <a:cxn ang="0">
                  <a:pos x="connsiteX1" y="connsiteY1"/>
                </a:cxn>
              </a:cxnLst>
              <a:rect l="l" t="t" r="r" b="b"/>
              <a:pathLst>
                <a:path w="43348" h="22320">
                  <a:moveTo>
                    <a:pt x="43348" y="22320"/>
                  </a:moveTo>
                  <a:lnTo>
                    <a:pt x="0" y="0"/>
                  </a:lnTo>
                </a:path>
              </a:pathLst>
            </a:custGeom>
            <a:ln w="2867" cap="flat">
              <a:solidFill>
                <a:srgbClr val="453E6B"/>
              </a:solidFill>
              <a:prstDash val="solid"/>
              <a:miter/>
            </a:ln>
          </p:spPr>
          <p:txBody>
            <a:bodyPr rtlCol="0" anchor="ctr"/>
            <a:lstStyle/>
            <a:p>
              <a:endParaRPr lang="en-US"/>
            </a:p>
          </p:txBody>
        </p:sp>
        <p:sp>
          <p:nvSpPr>
            <p:cNvPr id="1909" name="Freeform: Shape 1908">
              <a:extLst>
                <a:ext uri="{FF2B5EF4-FFF2-40B4-BE49-F238E27FC236}">
                  <a16:creationId xmlns:a16="http://schemas.microsoft.com/office/drawing/2014/main" id="{829E500D-689B-A673-7782-E7BE2E2C7792}"/>
                </a:ext>
              </a:extLst>
            </p:cNvPr>
            <p:cNvSpPr/>
            <p:nvPr/>
          </p:nvSpPr>
          <p:spPr>
            <a:xfrm>
              <a:off x="3089129" y="2320326"/>
              <a:ext cx="7176" cy="4643"/>
            </a:xfrm>
            <a:custGeom>
              <a:avLst/>
              <a:gdLst>
                <a:gd name="connsiteX0" fmla="*/ 7098 w 7176"/>
                <a:gd name="connsiteY0" fmla="*/ 4528 h 4643"/>
                <a:gd name="connsiteX1" fmla="*/ -79 w 7176"/>
                <a:gd name="connsiteY1" fmla="*/ 6 h 4643"/>
              </a:gdLst>
              <a:ahLst/>
              <a:cxnLst>
                <a:cxn ang="0">
                  <a:pos x="connsiteX0" y="connsiteY0"/>
                </a:cxn>
                <a:cxn ang="0">
                  <a:pos x="connsiteX1" y="connsiteY1"/>
                </a:cxn>
              </a:cxnLst>
              <a:rect l="l" t="t" r="r" b="b"/>
              <a:pathLst>
                <a:path w="7176" h="4643">
                  <a:moveTo>
                    <a:pt x="7098" y="4528"/>
                  </a:moveTo>
                  <a:cubicBezTo>
                    <a:pt x="7098" y="4528"/>
                    <a:pt x="4084" y="-998"/>
                    <a:pt x="-79" y="6"/>
                  </a:cubicBezTo>
                </a:path>
              </a:pathLst>
            </a:custGeom>
            <a:noFill/>
            <a:ln w="2867" cap="flat">
              <a:solidFill>
                <a:srgbClr val="453E6B"/>
              </a:solidFill>
              <a:prstDash val="solid"/>
              <a:miter/>
            </a:ln>
          </p:spPr>
          <p:txBody>
            <a:bodyPr rtlCol="0" anchor="ctr"/>
            <a:lstStyle/>
            <a:p>
              <a:endParaRPr lang="en-US"/>
            </a:p>
          </p:txBody>
        </p:sp>
        <p:sp>
          <p:nvSpPr>
            <p:cNvPr id="1910" name="Freeform: Shape 1909">
              <a:extLst>
                <a:ext uri="{FF2B5EF4-FFF2-40B4-BE49-F238E27FC236}">
                  <a16:creationId xmlns:a16="http://schemas.microsoft.com/office/drawing/2014/main" id="{859FDCF6-4FBF-D532-85C3-537652031E75}"/>
                </a:ext>
              </a:extLst>
            </p:cNvPr>
            <p:cNvSpPr/>
            <p:nvPr/>
          </p:nvSpPr>
          <p:spPr>
            <a:xfrm>
              <a:off x="2988685" y="2275433"/>
              <a:ext cx="27793" cy="37065"/>
            </a:xfrm>
            <a:custGeom>
              <a:avLst/>
              <a:gdLst>
                <a:gd name="connsiteX0" fmla="*/ -38 w 27793"/>
                <a:gd name="connsiteY0" fmla="*/ 19207 h 37065"/>
                <a:gd name="connsiteX1" fmla="*/ 14890 w 27793"/>
                <a:gd name="connsiteY1" fmla="*/ 36934 h 37065"/>
                <a:gd name="connsiteX2" fmla="*/ 27664 w 27793"/>
                <a:gd name="connsiteY2" fmla="*/ 17628 h 37065"/>
                <a:gd name="connsiteX3" fmla="*/ 12737 w 27793"/>
                <a:gd name="connsiteY3" fmla="*/ -99 h 37065"/>
                <a:gd name="connsiteX4" fmla="*/ -38 w 27793"/>
                <a:gd name="connsiteY4" fmla="*/ 19207 h 3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3" h="37065">
                  <a:moveTo>
                    <a:pt x="-38" y="19207"/>
                  </a:moveTo>
                  <a:cubicBezTo>
                    <a:pt x="536" y="29398"/>
                    <a:pt x="7139" y="37364"/>
                    <a:pt x="14890" y="36934"/>
                  </a:cubicBezTo>
                  <a:cubicBezTo>
                    <a:pt x="22641" y="36503"/>
                    <a:pt x="28310" y="27819"/>
                    <a:pt x="27664" y="17628"/>
                  </a:cubicBezTo>
                  <a:cubicBezTo>
                    <a:pt x="27019" y="7437"/>
                    <a:pt x="20488" y="-530"/>
                    <a:pt x="12737" y="-99"/>
                  </a:cubicBezTo>
                  <a:cubicBezTo>
                    <a:pt x="4986" y="332"/>
                    <a:pt x="-612" y="9016"/>
                    <a:pt x="-38" y="19207"/>
                  </a:cubicBezTo>
                  <a:close/>
                </a:path>
              </a:pathLst>
            </a:custGeom>
            <a:solidFill>
              <a:srgbClr val="FFCCB0"/>
            </a:solidFill>
            <a:ln w="7168" cap="flat">
              <a:noFill/>
              <a:prstDash val="solid"/>
              <a:miter/>
            </a:ln>
          </p:spPr>
          <p:txBody>
            <a:bodyPr rtlCol="0" anchor="ctr"/>
            <a:lstStyle/>
            <a:p>
              <a:endParaRPr lang="en-US"/>
            </a:p>
          </p:txBody>
        </p:sp>
        <p:sp>
          <p:nvSpPr>
            <p:cNvPr id="1911" name="Freeform: Shape 1910">
              <a:extLst>
                <a:ext uri="{FF2B5EF4-FFF2-40B4-BE49-F238E27FC236}">
                  <a16:creationId xmlns:a16="http://schemas.microsoft.com/office/drawing/2014/main" id="{C32B1419-C1E9-15C2-B03D-7ABDCB0807D9}"/>
                </a:ext>
              </a:extLst>
            </p:cNvPr>
            <p:cNvSpPr/>
            <p:nvPr/>
          </p:nvSpPr>
          <p:spPr>
            <a:xfrm>
              <a:off x="2968630" y="2605011"/>
              <a:ext cx="206693" cy="252840"/>
            </a:xfrm>
            <a:custGeom>
              <a:avLst/>
              <a:gdLst>
                <a:gd name="connsiteX0" fmla="*/ 206693 w 206693"/>
                <a:gd name="connsiteY0" fmla="*/ 39114 h 252840"/>
                <a:gd name="connsiteX1" fmla="*/ 54329 w 206693"/>
                <a:gd name="connsiteY1" fmla="*/ 0 h 252840"/>
                <a:gd name="connsiteX2" fmla="*/ 0 w 206693"/>
                <a:gd name="connsiteY2" fmla="*/ 219899 h 252840"/>
                <a:gd name="connsiteX3" fmla="*/ 118203 w 206693"/>
                <a:gd name="connsiteY3" fmla="*/ 252841 h 252840"/>
                <a:gd name="connsiteX4" fmla="*/ 206693 w 206693"/>
                <a:gd name="connsiteY4" fmla="*/ 39114 h 25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93" h="252840">
                  <a:moveTo>
                    <a:pt x="206693" y="39114"/>
                  </a:moveTo>
                  <a:lnTo>
                    <a:pt x="54329" y="0"/>
                  </a:lnTo>
                  <a:lnTo>
                    <a:pt x="0" y="219899"/>
                  </a:lnTo>
                  <a:lnTo>
                    <a:pt x="118203" y="252841"/>
                  </a:lnTo>
                  <a:lnTo>
                    <a:pt x="206693" y="39114"/>
                  </a:lnTo>
                  <a:close/>
                </a:path>
              </a:pathLst>
            </a:custGeom>
            <a:solidFill>
              <a:srgbClr val="BEB9EF"/>
            </a:solidFill>
            <a:ln w="7168" cap="flat">
              <a:noFill/>
              <a:prstDash val="solid"/>
              <a:miter/>
            </a:ln>
          </p:spPr>
          <p:txBody>
            <a:bodyPr rtlCol="0" anchor="ctr"/>
            <a:lstStyle/>
            <a:p>
              <a:endParaRPr lang="en-US"/>
            </a:p>
          </p:txBody>
        </p:sp>
        <p:grpSp>
          <p:nvGrpSpPr>
            <p:cNvPr id="1912" name="Graphic 6">
              <a:extLst>
                <a:ext uri="{FF2B5EF4-FFF2-40B4-BE49-F238E27FC236}">
                  <a16:creationId xmlns:a16="http://schemas.microsoft.com/office/drawing/2014/main" id="{187D9510-D339-F65E-A319-AF20A130C6EE}"/>
                </a:ext>
              </a:extLst>
            </p:cNvPr>
            <p:cNvGrpSpPr/>
            <p:nvPr/>
          </p:nvGrpSpPr>
          <p:grpSpPr>
            <a:xfrm>
              <a:off x="3036300" y="2647231"/>
              <a:ext cx="89366" cy="86309"/>
              <a:chOff x="3036300" y="2647231"/>
              <a:chExt cx="89366" cy="86309"/>
            </a:xfrm>
            <a:solidFill>
              <a:srgbClr val="F0F3FF"/>
            </a:solidFill>
          </p:grpSpPr>
          <p:sp>
            <p:nvSpPr>
              <p:cNvPr id="1913" name="Freeform: Shape 1912">
                <a:extLst>
                  <a:ext uri="{FF2B5EF4-FFF2-40B4-BE49-F238E27FC236}">
                    <a16:creationId xmlns:a16="http://schemas.microsoft.com/office/drawing/2014/main" id="{B1860CD1-FCA1-7E21-D2B0-C08386C952EA}"/>
                  </a:ext>
                </a:extLst>
              </p:cNvPr>
              <p:cNvSpPr/>
              <p:nvPr/>
            </p:nvSpPr>
            <p:spPr>
              <a:xfrm>
                <a:off x="3049828" y="2653271"/>
                <a:ext cx="62333" cy="73392"/>
              </a:xfrm>
              <a:custGeom>
                <a:avLst/>
                <a:gdLst>
                  <a:gd name="connsiteX0" fmla="*/ 3267 w 62333"/>
                  <a:gd name="connsiteY0" fmla="*/ 71693 h 73392"/>
                  <a:gd name="connsiteX1" fmla="*/ 1616 w 62333"/>
                  <a:gd name="connsiteY1" fmla="*/ 53392 h 73392"/>
                  <a:gd name="connsiteX2" fmla="*/ 40658 w 62333"/>
                  <a:gd name="connsiteY2" fmla="*/ 4159 h 73392"/>
                  <a:gd name="connsiteX3" fmla="*/ 58887 w 62333"/>
                  <a:gd name="connsiteY3" fmla="*/ 1647 h 73392"/>
                  <a:gd name="connsiteX4" fmla="*/ 60538 w 62333"/>
                  <a:gd name="connsiteY4" fmla="*/ 19948 h 73392"/>
                  <a:gd name="connsiteX5" fmla="*/ 21496 w 62333"/>
                  <a:gd name="connsiteY5" fmla="*/ 69181 h 73392"/>
                  <a:gd name="connsiteX6" fmla="*/ 5994 w 62333"/>
                  <a:gd name="connsiteY6" fmla="*/ 73057 h 73392"/>
                  <a:gd name="connsiteX7" fmla="*/ 3267 w 62333"/>
                  <a:gd name="connsiteY7" fmla="*/ 71693 h 73392"/>
                  <a:gd name="connsiteX8" fmla="*/ 41232 w 62333"/>
                  <a:gd name="connsiteY8" fmla="*/ 5235 h 73392"/>
                  <a:gd name="connsiteX9" fmla="*/ 18123 w 62333"/>
                  <a:gd name="connsiteY9" fmla="*/ 26407 h 73392"/>
                  <a:gd name="connsiteX10" fmla="*/ 2764 w 62333"/>
                  <a:gd name="connsiteY10" fmla="*/ 53751 h 73392"/>
                  <a:gd name="connsiteX11" fmla="*/ 4056 w 62333"/>
                  <a:gd name="connsiteY11" fmla="*/ 70760 h 73392"/>
                  <a:gd name="connsiteX12" fmla="*/ 20850 w 62333"/>
                  <a:gd name="connsiteY12" fmla="*/ 68105 h 73392"/>
                  <a:gd name="connsiteX13" fmla="*/ 59390 w 62333"/>
                  <a:gd name="connsiteY13" fmla="*/ 19589 h 73392"/>
                  <a:gd name="connsiteX14" fmla="*/ 58098 w 62333"/>
                  <a:gd name="connsiteY14" fmla="*/ 2580 h 73392"/>
                  <a:gd name="connsiteX15" fmla="*/ 55730 w 62333"/>
                  <a:gd name="connsiteY15" fmla="*/ 1432 h 73392"/>
                  <a:gd name="connsiteX16" fmla="*/ 41232 w 62333"/>
                  <a:gd name="connsiteY16" fmla="*/ 5235 h 7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33" h="73392">
                    <a:moveTo>
                      <a:pt x="3267" y="71693"/>
                    </a:moveTo>
                    <a:cubicBezTo>
                      <a:pt x="-537" y="68679"/>
                      <a:pt x="-1111" y="62148"/>
                      <a:pt x="1616" y="53392"/>
                    </a:cubicBezTo>
                    <a:cubicBezTo>
                      <a:pt x="8946" y="33181"/>
                      <a:pt x="22649" y="15901"/>
                      <a:pt x="40658" y="4159"/>
                    </a:cubicBezTo>
                    <a:cubicBezTo>
                      <a:pt x="48624" y="-506"/>
                      <a:pt x="55012" y="-1367"/>
                      <a:pt x="58887" y="1647"/>
                    </a:cubicBezTo>
                    <a:cubicBezTo>
                      <a:pt x="62763" y="4661"/>
                      <a:pt x="63265" y="11192"/>
                      <a:pt x="60538" y="19948"/>
                    </a:cubicBezTo>
                    <a:cubicBezTo>
                      <a:pt x="53122" y="40111"/>
                      <a:pt x="39439" y="57366"/>
                      <a:pt x="21496" y="69181"/>
                    </a:cubicBezTo>
                    <a:cubicBezTo>
                      <a:pt x="17040" y="72462"/>
                      <a:pt x="11470" y="73855"/>
                      <a:pt x="5994" y="73057"/>
                    </a:cubicBezTo>
                    <a:cubicBezTo>
                      <a:pt x="4998" y="72803"/>
                      <a:pt x="4068" y="72338"/>
                      <a:pt x="3267" y="71693"/>
                    </a:cubicBezTo>
                    <a:close/>
                    <a:moveTo>
                      <a:pt x="41232" y="5235"/>
                    </a:moveTo>
                    <a:cubicBezTo>
                      <a:pt x="32323" y="10851"/>
                      <a:pt x="24496" y="18023"/>
                      <a:pt x="18123" y="26407"/>
                    </a:cubicBezTo>
                    <a:cubicBezTo>
                      <a:pt x="11373" y="34505"/>
                      <a:pt x="6167" y="43773"/>
                      <a:pt x="2764" y="53751"/>
                    </a:cubicBezTo>
                    <a:cubicBezTo>
                      <a:pt x="181" y="62004"/>
                      <a:pt x="611" y="68105"/>
                      <a:pt x="4056" y="70760"/>
                    </a:cubicBezTo>
                    <a:cubicBezTo>
                      <a:pt x="7501" y="73415"/>
                      <a:pt x="13386" y="72482"/>
                      <a:pt x="20850" y="68105"/>
                    </a:cubicBezTo>
                    <a:cubicBezTo>
                      <a:pt x="38565" y="56482"/>
                      <a:pt x="52076" y="39474"/>
                      <a:pt x="59390" y="19589"/>
                    </a:cubicBezTo>
                    <a:cubicBezTo>
                      <a:pt x="61973" y="11336"/>
                      <a:pt x="61471" y="5235"/>
                      <a:pt x="58098" y="2580"/>
                    </a:cubicBezTo>
                    <a:cubicBezTo>
                      <a:pt x="57401" y="2029"/>
                      <a:pt x="56593" y="1637"/>
                      <a:pt x="55730" y="1432"/>
                    </a:cubicBezTo>
                    <a:cubicBezTo>
                      <a:pt x="50588" y="790"/>
                      <a:pt x="45397" y="2152"/>
                      <a:pt x="41232" y="5235"/>
                    </a:cubicBezTo>
                    <a:close/>
                  </a:path>
                </a:pathLst>
              </a:custGeom>
              <a:solidFill>
                <a:srgbClr val="F0F3FF"/>
              </a:solidFill>
              <a:ln w="7168" cap="flat">
                <a:noFill/>
                <a:prstDash val="solid"/>
                <a:miter/>
              </a:ln>
            </p:spPr>
            <p:txBody>
              <a:bodyPr rtlCol="0" anchor="ctr"/>
              <a:lstStyle/>
              <a:p>
                <a:endParaRPr lang="en-US"/>
              </a:p>
            </p:txBody>
          </p:sp>
          <p:sp>
            <p:nvSpPr>
              <p:cNvPr id="1914" name="Freeform: Shape 1913">
                <a:extLst>
                  <a:ext uri="{FF2B5EF4-FFF2-40B4-BE49-F238E27FC236}">
                    <a16:creationId xmlns:a16="http://schemas.microsoft.com/office/drawing/2014/main" id="{8BDCA5E9-3E67-3F57-AAEF-451094C86976}"/>
                  </a:ext>
                </a:extLst>
              </p:cNvPr>
              <p:cNvSpPr/>
              <p:nvPr/>
            </p:nvSpPr>
            <p:spPr>
              <a:xfrm>
                <a:off x="3036300" y="2672211"/>
                <a:ext cx="89366" cy="35780"/>
              </a:xfrm>
              <a:custGeom>
                <a:avLst/>
                <a:gdLst>
                  <a:gd name="connsiteX0" fmla="*/ 12632 w 89366"/>
                  <a:gd name="connsiteY0" fmla="*/ 28925 h 35780"/>
                  <a:gd name="connsiteX1" fmla="*/ -71 w 89366"/>
                  <a:gd name="connsiteY1" fmla="*/ 15577 h 35780"/>
                  <a:gd name="connsiteX2" fmla="*/ 13852 w 89366"/>
                  <a:gd name="connsiteY2" fmla="*/ 3519 h 35780"/>
                  <a:gd name="connsiteX3" fmla="*/ 76578 w 89366"/>
                  <a:gd name="connsiteY3" fmla="*/ 6534 h 35780"/>
                  <a:gd name="connsiteX4" fmla="*/ 89281 w 89366"/>
                  <a:gd name="connsiteY4" fmla="*/ 19883 h 35780"/>
                  <a:gd name="connsiteX5" fmla="*/ 75357 w 89366"/>
                  <a:gd name="connsiteY5" fmla="*/ 31940 h 35780"/>
                  <a:gd name="connsiteX6" fmla="*/ 43708 w 89366"/>
                  <a:gd name="connsiteY6" fmla="*/ 35456 h 35780"/>
                  <a:gd name="connsiteX7" fmla="*/ 21387 w 89366"/>
                  <a:gd name="connsiteY7" fmla="*/ 32012 h 35780"/>
                  <a:gd name="connsiteX8" fmla="*/ 12632 w 89366"/>
                  <a:gd name="connsiteY8" fmla="*/ 28926 h 35780"/>
                  <a:gd name="connsiteX9" fmla="*/ 45430 w 89366"/>
                  <a:gd name="connsiteY9" fmla="*/ 1151 h 35780"/>
                  <a:gd name="connsiteX10" fmla="*/ 14211 w 89366"/>
                  <a:gd name="connsiteY10" fmla="*/ 4668 h 35780"/>
                  <a:gd name="connsiteX11" fmla="*/ 1149 w 89366"/>
                  <a:gd name="connsiteY11" fmla="*/ 15648 h 35780"/>
                  <a:gd name="connsiteX12" fmla="*/ 13134 w 89366"/>
                  <a:gd name="connsiteY12" fmla="*/ 27777 h 35780"/>
                  <a:gd name="connsiteX13" fmla="*/ 43779 w 89366"/>
                  <a:gd name="connsiteY13" fmla="*/ 34308 h 35780"/>
                  <a:gd name="connsiteX14" fmla="*/ 74999 w 89366"/>
                  <a:gd name="connsiteY14" fmla="*/ 30791 h 35780"/>
                  <a:gd name="connsiteX15" fmla="*/ 88061 w 89366"/>
                  <a:gd name="connsiteY15" fmla="*/ 19811 h 35780"/>
                  <a:gd name="connsiteX16" fmla="*/ 76075 w 89366"/>
                  <a:gd name="connsiteY16" fmla="*/ 7682 h 35780"/>
                  <a:gd name="connsiteX17" fmla="*/ 67463 w 89366"/>
                  <a:gd name="connsiteY17" fmla="*/ 4596 h 35780"/>
                  <a:gd name="connsiteX18" fmla="*/ 45430 w 89366"/>
                  <a:gd name="connsiteY18" fmla="*/ 1151 h 3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366" h="35780">
                    <a:moveTo>
                      <a:pt x="12632" y="28925"/>
                    </a:moveTo>
                    <a:cubicBezTo>
                      <a:pt x="4163" y="25193"/>
                      <a:pt x="-287" y="20457"/>
                      <a:pt x="-71" y="15577"/>
                    </a:cubicBezTo>
                    <a:cubicBezTo>
                      <a:pt x="144" y="10696"/>
                      <a:pt x="5096" y="6462"/>
                      <a:pt x="13852" y="3519"/>
                    </a:cubicBezTo>
                    <a:cubicBezTo>
                      <a:pt x="34545" y="-2204"/>
                      <a:pt x="56528" y="-1147"/>
                      <a:pt x="76578" y="6534"/>
                    </a:cubicBezTo>
                    <a:cubicBezTo>
                      <a:pt x="84975" y="10266"/>
                      <a:pt x="89496" y="15002"/>
                      <a:pt x="89281" y="19883"/>
                    </a:cubicBezTo>
                    <a:cubicBezTo>
                      <a:pt x="89065" y="24763"/>
                      <a:pt x="84113" y="28997"/>
                      <a:pt x="75357" y="31940"/>
                    </a:cubicBezTo>
                    <a:cubicBezTo>
                      <a:pt x="65102" y="34995"/>
                      <a:pt x="54383" y="36186"/>
                      <a:pt x="43708" y="35456"/>
                    </a:cubicBezTo>
                    <a:cubicBezTo>
                      <a:pt x="36162" y="35146"/>
                      <a:pt x="28675" y="33991"/>
                      <a:pt x="21387" y="32012"/>
                    </a:cubicBezTo>
                    <a:cubicBezTo>
                      <a:pt x="18400" y="31191"/>
                      <a:pt x="15474" y="30159"/>
                      <a:pt x="12632" y="28926"/>
                    </a:cubicBezTo>
                    <a:close/>
                    <a:moveTo>
                      <a:pt x="45430" y="1151"/>
                    </a:moveTo>
                    <a:cubicBezTo>
                      <a:pt x="34898" y="491"/>
                      <a:pt x="24332" y="1681"/>
                      <a:pt x="14211" y="4668"/>
                    </a:cubicBezTo>
                    <a:cubicBezTo>
                      <a:pt x="6029" y="7395"/>
                      <a:pt x="1364" y="11342"/>
                      <a:pt x="1149" y="15648"/>
                    </a:cubicBezTo>
                    <a:cubicBezTo>
                      <a:pt x="934" y="19954"/>
                      <a:pt x="5168" y="24260"/>
                      <a:pt x="13134" y="27777"/>
                    </a:cubicBezTo>
                    <a:cubicBezTo>
                      <a:pt x="22869" y="31794"/>
                      <a:pt x="33253" y="34007"/>
                      <a:pt x="43779" y="34308"/>
                    </a:cubicBezTo>
                    <a:cubicBezTo>
                      <a:pt x="54311" y="34963"/>
                      <a:pt x="64877" y="33773"/>
                      <a:pt x="74999" y="30791"/>
                    </a:cubicBezTo>
                    <a:cubicBezTo>
                      <a:pt x="83180" y="28064"/>
                      <a:pt x="87845" y="24117"/>
                      <a:pt x="88061" y="19811"/>
                    </a:cubicBezTo>
                    <a:cubicBezTo>
                      <a:pt x="88276" y="15505"/>
                      <a:pt x="84041" y="11199"/>
                      <a:pt x="76075" y="7682"/>
                    </a:cubicBezTo>
                    <a:cubicBezTo>
                      <a:pt x="73295" y="6416"/>
                      <a:pt x="70414" y="5384"/>
                      <a:pt x="67463" y="4596"/>
                    </a:cubicBezTo>
                    <a:cubicBezTo>
                      <a:pt x="60266" y="2651"/>
                      <a:pt x="52878" y="1496"/>
                      <a:pt x="45430" y="1151"/>
                    </a:cubicBezTo>
                    <a:close/>
                  </a:path>
                </a:pathLst>
              </a:custGeom>
              <a:solidFill>
                <a:srgbClr val="F0F3FF"/>
              </a:solidFill>
              <a:ln w="7168" cap="flat">
                <a:noFill/>
                <a:prstDash val="solid"/>
                <a:miter/>
              </a:ln>
            </p:spPr>
            <p:txBody>
              <a:bodyPr rtlCol="0" anchor="ctr"/>
              <a:lstStyle/>
              <a:p>
                <a:endParaRPr lang="en-US"/>
              </a:p>
            </p:txBody>
          </p:sp>
          <p:sp>
            <p:nvSpPr>
              <p:cNvPr id="1915" name="Freeform: Shape 1914">
                <a:extLst>
                  <a:ext uri="{FF2B5EF4-FFF2-40B4-BE49-F238E27FC236}">
                    <a16:creationId xmlns:a16="http://schemas.microsoft.com/office/drawing/2014/main" id="{649024F8-EB72-65B2-4BC3-2A1406D5CBB0}"/>
                  </a:ext>
                </a:extLst>
              </p:cNvPr>
              <p:cNvSpPr/>
              <p:nvPr/>
            </p:nvSpPr>
            <p:spPr>
              <a:xfrm>
                <a:off x="3059276" y="2647231"/>
                <a:ext cx="43200" cy="86309"/>
              </a:xfrm>
              <a:custGeom>
                <a:avLst/>
                <a:gdLst>
                  <a:gd name="connsiteX0" fmla="*/ 18794 w 43200"/>
                  <a:gd name="connsiteY0" fmla="*/ 76871 h 86309"/>
                  <a:gd name="connsiteX1" fmla="*/ 4441 w 43200"/>
                  <a:gd name="connsiteY1" fmla="*/ 48164 h 86309"/>
                  <a:gd name="connsiteX2" fmla="*/ -9 w 43200"/>
                  <a:gd name="connsiteY2" fmla="*/ 16658 h 86309"/>
                  <a:gd name="connsiteX3" fmla="*/ 8173 w 43200"/>
                  <a:gd name="connsiteY3" fmla="*/ 223 h 86309"/>
                  <a:gd name="connsiteX4" fmla="*/ 24249 w 43200"/>
                  <a:gd name="connsiteY4" fmla="*/ 9194 h 86309"/>
                  <a:gd name="connsiteX5" fmla="*/ 38602 w 43200"/>
                  <a:gd name="connsiteY5" fmla="*/ 37901 h 86309"/>
                  <a:gd name="connsiteX6" fmla="*/ 38028 w 43200"/>
                  <a:gd name="connsiteY6" fmla="*/ 37901 h 86309"/>
                  <a:gd name="connsiteX7" fmla="*/ 38602 w 43200"/>
                  <a:gd name="connsiteY7" fmla="*/ 37901 h 86309"/>
                  <a:gd name="connsiteX8" fmla="*/ 43052 w 43200"/>
                  <a:gd name="connsiteY8" fmla="*/ 69408 h 86309"/>
                  <a:gd name="connsiteX9" fmla="*/ 34870 w 43200"/>
                  <a:gd name="connsiteY9" fmla="*/ 85843 h 86309"/>
                  <a:gd name="connsiteX10" fmla="*/ 30062 w 43200"/>
                  <a:gd name="connsiteY10" fmla="*/ 85843 h 86309"/>
                  <a:gd name="connsiteX11" fmla="*/ 18794 w 43200"/>
                  <a:gd name="connsiteY11" fmla="*/ 76871 h 86309"/>
                  <a:gd name="connsiteX12" fmla="*/ 8747 w 43200"/>
                  <a:gd name="connsiteY12" fmla="*/ 1514 h 86309"/>
                  <a:gd name="connsiteX13" fmla="*/ 1570 w 43200"/>
                  <a:gd name="connsiteY13" fmla="*/ 16945 h 86309"/>
                  <a:gd name="connsiteX14" fmla="*/ 19871 w 43200"/>
                  <a:gd name="connsiteY14" fmla="*/ 76082 h 86309"/>
                  <a:gd name="connsiteX15" fmla="*/ 34655 w 43200"/>
                  <a:gd name="connsiteY15" fmla="*/ 84622 h 86309"/>
                  <a:gd name="connsiteX16" fmla="*/ 41832 w 43200"/>
                  <a:gd name="connsiteY16" fmla="*/ 69192 h 86309"/>
                  <a:gd name="connsiteX17" fmla="*/ 37454 w 43200"/>
                  <a:gd name="connsiteY17" fmla="*/ 38188 h 86309"/>
                  <a:gd name="connsiteX18" fmla="*/ 37454 w 43200"/>
                  <a:gd name="connsiteY18" fmla="*/ 38188 h 86309"/>
                  <a:gd name="connsiteX19" fmla="*/ 23531 w 43200"/>
                  <a:gd name="connsiteY19" fmla="*/ 10055 h 86309"/>
                  <a:gd name="connsiteX20" fmla="*/ 12837 w 43200"/>
                  <a:gd name="connsiteY20" fmla="*/ 1514 h 86309"/>
                  <a:gd name="connsiteX21" fmla="*/ 8747 w 43200"/>
                  <a:gd name="connsiteY21" fmla="*/ 1156 h 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00" h="86309">
                    <a:moveTo>
                      <a:pt x="18794" y="76871"/>
                    </a:moveTo>
                    <a:cubicBezTo>
                      <a:pt x="12342" y="68232"/>
                      <a:pt x="7481" y="58510"/>
                      <a:pt x="4441" y="48164"/>
                    </a:cubicBezTo>
                    <a:cubicBezTo>
                      <a:pt x="1075" y="38015"/>
                      <a:pt x="-432" y="27342"/>
                      <a:pt x="-9" y="16658"/>
                    </a:cubicBezTo>
                    <a:cubicBezTo>
                      <a:pt x="637" y="7471"/>
                      <a:pt x="3508" y="1658"/>
                      <a:pt x="8173" y="223"/>
                    </a:cubicBezTo>
                    <a:cubicBezTo>
                      <a:pt x="12837" y="-1213"/>
                      <a:pt x="18507" y="1945"/>
                      <a:pt x="24249" y="9194"/>
                    </a:cubicBezTo>
                    <a:cubicBezTo>
                      <a:pt x="30723" y="17821"/>
                      <a:pt x="35585" y="27546"/>
                      <a:pt x="38602" y="37901"/>
                    </a:cubicBezTo>
                    <a:lnTo>
                      <a:pt x="38028" y="37901"/>
                    </a:lnTo>
                    <a:lnTo>
                      <a:pt x="38602" y="37901"/>
                    </a:lnTo>
                    <a:cubicBezTo>
                      <a:pt x="41968" y="48050"/>
                      <a:pt x="43475" y="58723"/>
                      <a:pt x="43052" y="69408"/>
                    </a:cubicBezTo>
                    <a:cubicBezTo>
                      <a:pt x="42406" y="78594"/>
                      <a:pt x="39464" y="84407"/>
                      <a:pt x="34870" y="85843"/>
                    </a:cubicBezTo>
                    <a:cubicBezTo>
                      <a:pt x="33302" y="86311"/>
                      <a:pt x="31631" y="86311"/>
                      <a:pt x="30062" y="85843"/>
                    </a:cubicBezTo>
                    <a:cubicBezTo>
                      <a:pt x="25491" y="84050"/>
                      <a:pt x="21565" y="80924"/>
                      <a:pt x="18794" y="76871"/>
                    </a:cubicBezTo>
                    <a:close/>
                    <a:moveTo>
                      <a:pt x="8747" y="1514"/>
                    </a:moveTo>
                    <a:cubicBezTo>
                      <a:pt x="4656" y="2806"/>
                      <a:pt x="2000" y="8261"/>
                      <a:pt x="1570" y="16945"/>
                    </a:cubicBezTo>
                    <a:cubicBezTo>
                      <a:pt x="1164" y="38110"/>
                      <a:pt x="7581" y="58845"/>
                      <a:pt x="19871" y="76082"/>
                    </a:cubicBezTo>
                    <a:cubicBezTo>
                      <a:pt x="25253" y="82900"/>
                      <a:pt x="30493" y="85914"/>
                      <a:pt x="34655" y="84622"/>
                    </a:cubicBezTo>
                    <a:cubicBezTo>
                      <a:pt x="38818" y="83331"/>
                      <a:pt x="41401" y="77876"/>
                      <a:pt x="41832" y="69192"/>
                    </a:cubicBezTo>
                    <a:cubicBezTo>
                      <a:pt x="42235" y="58679"/>
                      <a:pt x="40752" y="48179"/>
                      <a:pt x="37454" y="38188"/>
                    </a:cubicBezTo>
                    <a:lnTo>
                      <a:pt x="37454" y="38188"/>
                    </a:lnTo>
                    <a:cubicBezTo>
                      <a:pt x="34535" y="28052"/>
                      <a:pt x="29820" y="18523"/>
                      <a:pt x="23531" y="10055"/>
                    </a:cubicBezTo>
                    <a:cubicBezTo>
                      <a:pt x="20888" y="6215"/>
                      <a:pt x="17167" y="3243"/>
                      <a:pt x="12837" y="1514"/>
                    </a:cubicBezTo>
                    <a:cubicBezTo>
                      <a:pt x="11529" y="1036"/>
                      <a:pt x="10118" y="912"/>
                      <a:pt x="8747" y="1156"/>
                    </a:cubicBezTo>
                    <a:close/>
                  </a:path>
                </a:pathLst>
              </a:custGeom>
              <a:solidFill>
                <a:srgbClr val="F0F3FF"/>
              </a:solidFill>
              <a:ln w="7168" cap="flat">
                <a:noFill/>
                <a:prstDash val="solid"/>
                <a:miter/>
              </a:ln>
            </p:spPr>
            <p:txBody>
              <a:bodyPr rtlCol="0" anchor="ctr"/>
              <a:lstStyle/>
              <a:p>
                <a:endParaRPr lang="en-US"/>
              </a:p>
            </p:txBody>
          </p:sp>
          <p:sp>
            <p:nvSpPr>
              <p:cNvPr id="1916" name="Freeform: Shape 1915">
                <a:extLst>
                  <a:ext uri="{FF2B5EF4-FFF2-40B4-BE49-F238E27FC236}">
                    <a16:creationId xmlns:a16="http://schemas.microsoft.com/office/drawing/2014/main" id="{2E8D3D98-0414-7A3D-F279-F2D715790518}"/>
                  </a:ext>
                </a:extLst>
              </p:cNvPr>
              <p:cNvSpPr/>
              <p:nvPr/>
            </p:nvSpPr>
            <p:spPr>
              <a:xfrm>
                <a:off x="3074761" y="2685953"/>
                <a:ext cx="10576" cy="10543"/>
              </a:xfrm>
              <a:custGeom>
                <a:avLst/>
                <a:gdLst>
                  <a:gd name="connsiteX0" fmla="*/ 1085 w 10576"/>
                  <a:gd name="connsiteY0" fmla="*/ 1691 h 10543"/>
                  <a:gd name="connsiteX1" fmla="*/ 1946 w 10576"/>
                  <a:gd name="connsiteY1" fmla="*/ 9298 h 10543"/>
                  <a:gd name="connsiteX2" fmla="*/ 9481 w 10576"/>
                  <a:gd name="connsiteY2" fmla="*/ 8365 h 10543"/>
                  <a:gd name="connsiteX3" fmla="*/ 8620 w 10576"/>
                  <a:gd name="connsiteY3" fmla="*/ 1189 h 10543"/>
                  <a:gd name="connsiteX4" fmla="*/ 1085 w 10576"/>
                  <a:gd name="connsiteY4" fmla="*/ 1691 h 10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6" h="10543">
                    <a:moveTo>
                      <a:pt x="1085" y="1691"/>
                    </a:moveTo>
                    <a:cubicBezTo>
                      <a:pt x="-755" y="4036"/>
                      <a:pt x="-372" y="7424"/>
                      <a:pt x="1946" y="9298"/>
                    </a:cubicBezTo>
                    <a:cubicBezTo>
                      <a:pt x="4286" y="11114"/>
                      <a:pt x="7654" y="10697"/>
                      <a:pt x="9481" y="8365"/>
                    </a:cubicBezTo>
                    <a:cubicBezTo>
                      <a:pt x="11118" y="6117"/>
                      <a:pt x="10742" y="2986"/>
                      <a:pt x="8620" y="1189"/>
                    </a:cubicBezTo>
                    <a:cubicBezTo>
                      <a:pt x="6393" y="-730"/>
                      <a:pt x="3038" y="-506"/>
                      <a:pt x="1085" y="1691"/>
                    </a:cubicBezTo>
                    <a:close/>
                  </a:path>
                </a:pathLst>
              </a:custGeom>
              <a:solidFill>
                <a:srgbClr val="F0F3FF"/>
              </a:solidFill>
              <a:ln w="7168" cap="flat">
                <a:noFill/>
                <a:prstDash val="solid"/>
                <a:miter/>
              </a:ln>
            </p:spPr>
            <p:txBody>
              <a:bodyPr rtlCol="0" anchor="ctr"/>
              <a:lstStyle/>
              <a:p>
                <a:endParaRPr lang="en-US"/>
              </a:p>
            </p:txBody>
          </p:sp>
        </p:grpSp>
        <p:sp>
          <p:nvSpPr>
            <p:cNvPr id="1917" name="Freeform: Shape 1916">
              <a:extLst>
                <a:ext uri="{FF2B5EF4-FFF2-40B4-BE49-F238E27FC236}">
                  <a16:creationId xmlns:a16="http://schemas.microsoft.com/office/drawing/2014/main" id="{27061EA9-F088-BC3A-7680-D1BA23FD38E4}"/>
                </a:ext>
              </a:extLst>
            </p:cNvPr>
            <p:cNvSpPr/>
            <p:nvPr/>
          </p:nvSpPr>
          <p:spPr>
            <a:xfrm>
              <a:off x="2946382" y="2699834"/>
              <a:ext cx="79496" cy="53084"/>
            </a:xfrm>
            <a:custGeom>
              <a:avLst/>
              <a:gdLst>
                <a:gd name="connsiteX0" fmla="*/ 12553 w 79496"/>
                <a:gd name="connsiteY0" fmla="*/ 10417 h 53084"/>
                <a:gd name="connsiteX1" fmla="*/ 36523 w 79496"/>
                <a:gd name="connsiteY1" fmla="*/ 944 h 53084"/>
                <a:gd name="connsiteX2" fmla="*/ 75494 w 79496"/>
                <a:gd name="connsiteY2" fmla="*/ 11 h 53084"/>
                <a:gd name="connsiteX3" fmla="*/ 38030 w 79496"/>
                <a:gd name="connsiteY3" fmla="*/ 47665 h 53084"/>
                <a:gd name="connsiteX4" fmla="*/ -79 w 79496"/>
                <a:gd name="connsiteY4" fmla="*/ 31446 h 5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96" h="53084">
                  <a:moveTo>
                    <a:pt x="12553" y="10417"/>
                  </a:moveTo>
                  <a:lnTo>
                    <a:pt x="36523" y="944"/>
                  </a:lnTo>
                  <a:cubicBezTo>
                    <a:pt x="36523" y="944"/>
                    <a:pt x="61929" y="4532"/>
                    <a:pt x="75494" y="11"/>
                  </a:cubicBezTo>
                  <a:cubicBezTo>
                    <a:pt x="86402" y="-3649"/>
                    <a:pt x="74776" y="73502"/>
                    <a:pt x="38030" y="47665"/>
                  </a:cubicBezTo>
                  <a:lnTo>
                    <a:pt x="-79" y="31446"/>
                  </a:lnTo>
                  <a:close/>
                </a:path>
              </a:pathLst>
            </a:custGeom>
            <a:solidFill>
              <a:srgbClr val="FFCCB0"/>
            </a:solidFill>
            <a:ln w="7168" cap="flat">
              <a:noFill/>
              <a:prstDash val="solid"/>
              <a:miter/>
            </a:ln>
          </p:spPr>
          <p:txBody>
            <a:bodyPr rtlCol="0" anchor="ctr"/>
            <a:lstStyle/>
            <a:p>
              <a:endParaRPr lang="en-US"/>
            </a:p>
          </p:txBody>
        </p:sp>
        <p:sp>
          <p:nvSpPr>
            <p:cNvPr id="1918" name="Freeform: Shape 1917">
              <a:extLst>
                <a:ext uri="{FF2B5EF4-FFF2-40B4-BE49-F238E27FC236}">
                  <a16:creationId xmlns:a16="http://schemas.microsoft.com/office/drawing/2014/main" id="{645BB1C7-5418-0B90-F424-AEB15C39FB10}"/>
                </a:ext>
              </a:extLst>
            </p:cNvPr>
            <p:cNvSpPr/>
            <p:nvPr/>
          </p:nvSpPr>
          <p:spPr>
            <a:xfrm>
              <a:off x="2735377" y="2425739"/>
              <a:ext cx="239783" cy="331681"/>
            </a:xfrm>
            <a:custGeom>
              <a:avLst/>
              <a:gdLst>
                <a:gd name="connsiteX0" fmla="*/ 228437 w 239783"/>
                <a:gd name="connsiteY0" fmla="*/ 811 h 331681"/>
                <a:gd name="connsiteX1" fmla="*/ 85905 w 239783"/>
                <a:gd name="connsiteY1" fmla="*/ 94110 h 331681"/>
                <a:gd name="connsiteX2" fmla="*/ 4878 w 239783"/>
                <a:gd name="connsiteY2" fmla="*/ 253867 h 331681"/>
                <a:gd name="connsiteX3" fmla="*/ 239705 w 239783"/>
                <a:gd name="connsiteY3" fmla="*/ 330157 h 331681"/>
                <a:gd name="connsiteX4" fmla="*/ 231738 w 239783"/>
                <a:gd name="connsiteY4" fmla="*/ 272742 h 331681"/>
                <a:gd name="connsiteX5" fmla="*/ 82747 w 239783"/>
                <a:gd name="connsiteY5" fmla="*/ 229681 h 331681"/>
                <a:gd name="connsiteX6" fmla="*/ 178701 w 239783"/>
                <a:gd name="connsiteY6" fmla="*/ 123751 h 331681"/>
                <a:gd name="connsiteX7" fmla="*/ 228437 w 239783"/>
                <a:gd name="connsiteY7" fmla="*/ 811 h 33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783" h="331681">
                  <a:moveTo>
                    <a:pt x="228437" y="811"/>
                  </a:moveTo>
                  <a:cubicBezTo>
                    <a:pt x="228437" y="811"/>
                    <a:pt x="166142" y="-16054"/>
                    <a:pt x="85905" y="94110"/>
                  </a:cubicBezTo>
                  <a:cubicBezTo>
                    <a:pt x="5668" y="204275"/>
                    <a:pt x="-9834" y="243676"/>
                    <a:pt x="4878" y="253867"/>
                  </a:cubicBezTo>
                  <a:cubicBezTo>
                    <a:pt x="19591" y="264058"/>
                    <a:pt x="86048" y="343003"/>
                    <a:pt x="239705" y="330157"/>
                  </a:cubicBezTo>
                  <a:lnTo>
                    <a:pt x="231738" y="272742"/>
                  </a:lnTo>
                  <a:cubicBezTo>
                    <a:pt x="180346" y="265237"/>
                    <a:pt x="130219" y="250750"/>
                    <a:pt x="82747" y="229681"/>
                  </a:cubicBezTo>
                  <a:cubicBezTo>
                    <a:pt x="82747" y="229681"/>
                    <a:pt x="125808" y="156621"/>
                    <a:pt x="178701" y="123751"/>
                  </a:cubicBezTo>
                  <a:cubicBezTo>
                    <a:pt x="231595" y="90881"/>
                    <a:pt x="228437" y="811"/>
                    <a:pt x="228437" y="811"/>
                  </a:cubicBezTo>
                  <a:close/>
                </a:path>
              </a:pathLst>
            </a:custGeom>
            <a:solidFill>
              <a:srgbClr val="F0F3FF"/>
            </a:solidFill>
            <a:ln w="7168" cap="flat">
              <a:noFill/>
              <a:prstDash val="solid"/>
              <a:miter/>
            </a:ln>
          </p:spPr>
          <p:txBody>
            <a:bodyPr rtlCol="0" anchor="ctr"/>
            <a:lstStyle/>
            <a:p>
              <a:endParaRPr lang="en-US"/>
            </a:p>
          </p:txBody>
        </p:sp>
        <p:sp>
          <p:nvSpPr>
            <p:cNvPr id="1919" name="Freeform: Shape 1918">
              <a:extLst>
                <a:ext uri="{FF2B5EF4-FFF2-40B4-BE49-F238E27FC236}">
                  <a16:creationId xmlns:a16="http://schemas.microsoft.com/office/drawing/2014/main" id="{E8437380-716C-0167-20A5-2574C2F3C6FC}"/>
                </a:ext>
              </a:extLst>
            </p:cNvPr>
            <p:cNvSpPr/>
            <p:nvPr/>
          </p:nvSpPr>
          <p:spPr>
            <a:xfrm>
              <a:off x="2925282" y="2418484"/>
              <a:ext cx="90715" cy="209492"/>
            </a:xfrm>
            <a:custGeom>
              <a:avLst/>
              <a:gdLst>
                <a:gd name="connsiteX0" fmla="*/ 37887 w 90715"/>
                <a:gd name="connsiteY0" fmla="*/ -116 h 209492"/>
                <a:gd name="connsiteX1" fmla="*/ -79 w 90715"/>
                <a:gd name="connsiteY1" fmla="*/ 50984 h 209492"/>
                <a:gd name="connsiteX2" fmla="*/ 90637 w 90715"/>
                <a:gd name="connsiteY2" fmla="*/ 209377 h 209492"/>
              </a:gdLst>
              <a:ahLst/>
              <a:cxnLst>
                <a:cxn ang="0">
                  <a:pos x="connsiteX0" y="connsiteY0"/>
                </a:cxn>
                <a:cxn ang="0">
                  <a:pos x="connsiteX1" y="connsiteY1"/>
                </a:cxn>
                <a:cxn ang="0">
                  <a:pos x="connsiteX2" y="connsiteY2"/>
                </a:cxn>
              </a:cxnLst>
              <a:rect l="l" t="t" r="r" b="b"/>
              <a:pathLst>
                <a:path w="90715" h="209492">
                  <a:moveTo>
                    <a:pt x="37887" y="-116"/>
                  </a:moveTo>
                  <a:cubicBezTo>
                    <a:pt x="39250" y="1607"/>
                    <a:pt x="-79" y="50984"/>
                    <a:pt x="-79" y="50984"/>
                  </a:cubicBezTo>
                  <a:lnTo>
                    <a:pt x="90637" y="209377"/>
                  </a:lnTo>
                  <a:close/>
                </a:path>
              </a:pathLst>
            </a:custGeom>
            <a:solidFill>
              <a:srgbClr val="E1E9FF"/>
            </a:solidFill>
            <a:ln w="7168" cap="flat">
              <a:noFill/>
              <a:prstDash val="solid"/>
              <a:miter/>
            </a:ln>
          </p:spPr>
          <p:txBody>
            <a:bodyPr rtlCol="0" anchor="ctr"/>
            <a:lstStyle/>
            <a:p>
              <a:endParaRPr lang="en-US"/>
            </a:p>
          </p:txBody>
        </p:sp>
        <p:sp>
          <p:nvSpPr>
            <p:cNvPr id="1472" name="Freeform: Shape 1471">
              <a:extLst>
                <a:ext uri="{FF2B5EF4-FFF2-40B4-BE49-F238E27FC236}">
                  <a16:creationId xmlns:a16="http://schemas.microsoft.com/office/drawing/2014/main" id="{14A0D53C-1E1B-8F74-58B3-361246334C12}"/>
                </a:ext>
              </a:extLst>
            </p:cNvPr>
            <p:cNvSpPr/>
            <p:nvPr/>
          </p:nvSpPr>
          <p:spPr>
            <a:xfrm>
              <a:off x="1801674" y="1360616"/>
              <a:ext cx="7176" cy="7176"/>
            </a:xfrm>
            <a:custGeom>
              <a:avLst/>
              <a:gdLst/>
              <a:ahLst/>
              <a:cxnLst/>
              <a:rect l="l" t="t" r="r" b="b"/>
              <a:pathLst>
                <a:path w="7176" h="7176"/>
              </a:pathLst>
            </a:custGeom>
            <a:solidFill>
              <a:srgbClr val="FFCCB0"/>
            </a:solidFill>
            <a:ln w="7168" cap="flat">
              <a:noFill/>
              <a:prstDash val="solid"/>
              <a:miter/>
            </a:ln>
          </p:spPr>
          <p:txBody>
            <a:bodyPr rtlCol="0" anchor="ctr"/>
            <a:lstStyle/>
            <a:p>
              <a:endParaRPr lang="en-US"/>
            </a:p>
          </p:txBody>
        </p:sp>
        <p:sp>
          <p:nvSpPr>
            <p:cNvPr id="1473" name="Freeform: Shape 1472">
              <a:extLst>
                <a:ext uri="{FF2B5EF4-FFF2-40B4-BE49-F238E27FC236}">
                  <a16:creationId xmlns:a16="http://schemas.microsoft.com/office/drawing/2014/main" id="{0C8BB16D-2347-5F9A-3524-E042733AB423}"/>
                </a:ext>
              </a:extLst>
            </p:cNvPr>
            <p:cNvSpPr/>
            <p:nvPr/>
          </p:nvSpPr>
          <p:spPr>
            <a:xfrm>
              <a:off x="3094832" y="2726569"/>
              <a:ext cx="50276" cy="59885"/>
            </a:xfrm>
            <a:custGeom>
              <a:avLst/>
              <a:gdLst>
                <a:gd name="connsiteX0" fmla="*/ 50198 w 50276"/>
                <a:gd name="connsiteY0" fmla="*/ 16552 h 59885"/>
                <a:gd name="connsiteX1" fmla="*/ 34840 w 50276"/>
                <a:gd name="connsiteY1" fmla="*/ 56456 h 59885"/>
                <a:gd name="connsiteX2" fmla="*/ -40 w 50276"/>
                <a:gd name="connsiteY2" fmla="*/ 51504 h 59885"/>
                <a:gd name="connsiteX3" fmla="*/ 50198 w 50276"/>
                <a:gd name="connsiteY3" fmla="*/ 16552 h 59885"/>
              </a:gdLst>
              <a:ahLst/>
              <a:cxnLst>
                <a:cxn ang="0">
                  <a:pos x="connsiteX0" y="connsiteY0"/>
                </a:cxn>
                <a:cxn ang="0">
                  <a:pos x="connsiteX1" y="connsiteY1"/>
                </a:cxn>
                <a:cxn ang="0">
                  <a:pos x="connsiteX2" y="connsiteY2"/>
                </a:cxn>
                <a:cxn ang="0">
                  <a:pos x="connsiteX3" y="connsiteY3"/>
                </a:cxn>
              </a:cxnLst>
              <a:rect l="l" t="t" r="r" b="b"/>
              <a:pathLst>
                <a:path w="50276" h="59885">
                  <a:moveTo>
                    <a:pt x="50198" y="16552"/>
                  </a:moveTo>
                  <a:cubicBezTo>
                    <a:pt x="50198" y="16552"/>
                    <a:pt x="47543" y="58250"/>
                    <a:pt x="34840" y="56456"/>
                  </a:cubicBezTo>
                  <a:cubicBezTo>
                    <a:pt x="22137" y="54662"/>
                    <a:pt x="893" y="67795"/>
                    <a:pt x="-40" y="51504"/>
                  </a:cubicBezTo>
                  <a:cubicBezTo>
                    <a:pt x="-973" y="35212"/>
                    <a:pt x="14888" y="-30456"/>
                    <a:pt x="50198" y="16552"/>
                  </a:cubicBezTo>
                  <a:close/>
                </a:path>
              </a:pathLst>
            </a:custGeom>
            <a:solidFill>
              <a:srgbClr val="FFCCB0"/>
            </a:solidFill>
            <a:ln w="7168" cap="flat">
              <a:noFill/>
              <a:prstDash val="solid"/>
              <a:miter/>
            </a:ln>
          </p:spPr>
          <p:txBody>
            <a:bodyPr rtlCol="0" anchor="ctr"/>
            <a:lstStyle/>
            <a:p>
              <a:endParaRPr lang="en-US"/>
            </a:p>
          </p:txBody>
        </p:sp>
        <p:sp>
          <p:nvSpPr>
            <p:cNvPr id="1474" name="Freeform: Shape 1473">
              <a:extLst>
                <a:ext uri="{FF2B5EF4-FFF2-40B4-BE49-F238E27FC236}">
                  <a16:creationId xmlns:a16="http://schemas.microsoft.com/office/drawing/2014/main" id="{F6747106-1FBF-4549-6ADA-63D4A49751DD}"/>
                </a:ext>
              </a:extLst>
            </p:cNvPr>
            <p:cNvSpPr/>
            <p:nvPr/>
          </p:nvSpPr>
          <p:spPr>
            <a:xfrm>
              <a:off x="4866641" y="2422643"/>
              <a:ext cx="844508" cy="1236006"/>
            </a:xfrm>
            <a:custGeom>
              <a:avLst/>
              <a:gdLst>
                <a:gd name="connsiteX0" fmla="*/ 533212 w 844508"/>
                <a:gd name="connsiteY0" fmla="*/ 406457 h 1236006"/>
                <a:gd name="connsiteX1" fmla="*/ 528906 w 844508"/>
                <a:gd name="connsiteY1" fmla="*/ 91250 h 1236006"/>
                <a:gd name="connsiteX2" fmla="*/ 564790 w 844508"/>
                <a:gd name="connsiteY2" fmla="*/ 90747 h 1236006"/>
                <a:gd name="connsiteX3" fmla="*/ 609610 w 844508"/>
                <a:gd name="connsiteY3" fmla="*/ 44708 h 1236006"/>
                <a:gd name="connsiteX4" fmla="*/ 563570 w 844508"/>
                <a:gd name="connsiteY4" fmla="*/ -111 h 1236006"/>
                <a:gd name="connsiteX5" fmla="*/ 258410 w 844508"/>
                <a:gd name="connsiteY5" fmla="*/ 4051 h 1236006"/>
                <a:gd name="connsiteX6" fmla="*/ 215278 w 844508"/>
                <a:gd name="connsiteY6" fmla="*/ 51804 h 1236006"/>
                <a:gd name="connsiteX7" fmla="*/ 259630 w 844508"/>
                <a:gd name="connsiteY7" fmla="*/ 94982 h 1236006"/>
                <a:gd name="connsiteX8" fmla="*/ 295515 w 844508"/>
                <a:gd name="connsiteY8" fmla="*/ 94479 h 1236006"/>
                <a:gd name="connsiteX9" fmla="*/ 299821 w 844508"/>
                <a:gd name="connsiteY9" fmla="*/ 409615 h 1236006"/>
                <a:gd name="connsiteX10" fmla="*/ 18154 w 844508"/>
                <a:gd name="connsiteY10" fmla="*/ 935991 h 1236006"/>
                <a:gd name="connsiteX11" fmla="*/ 544530 w 844508"/>
                <a:gd name="connsiteY11" fmla="*/ 1217659 h 1236006"/>
                <a:gd name="connsiteX12" fmla="*/ 826197 w 844508"/>
                <a:gd name="connsiteY12" fmla="*/ 691282 h 1236006"/>
                <a:gd name="connsiteX13" fmla="*/ 533571 w 844508"/>
                <a:gd name="connsiteY13" fmla="*/ 406457 h 123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508" h="1236006">
                  <a:moveTo>
                    <a:pt x="533212" y="406457"/>
                  </a:moveTo>
                  <a:lnTo>
                    <a:pt x="528906" y="91250"/>
                  </a:lnTo>
                  <a:lnTo>
                    <a:pt x="564790" y="90747"/>
                  </a:lnTo>
                  <a:cubicBezTo>
                    <a:pt x="589880" y="90410"/>
                    <a:pt x="609947" y="69798"/>
                    <a:pt x="609610" y="44708"/>
                  </a:cubicBezTo>
                  <a:cubicBezTo>
                    <a:pt x="609273" y="19618"/>
                    <a:pt x="588660" y="-448"/>
                    <a:pt x="563570" y="-111"/>
                  </a:cubicBezTo>
                  <a:lnTo>
                    <a:pt x="258410" y="4051"/>
                  </a:lnTo>
                  <a:cubicBezTo>
                    <a:pt x="233313" y="5327"/>
                    <a:pt x="214002" y="26707"/>
                    <a:pt x="215278" y="51804"/>
                  </a:cubicBezTo>
                  <a:cubicBezTo>
                    <a:pt x="216487" y="75584"/>
                    <a:pt x="235826" y="94411"/>
                    <a:pt x="259630" y="94982"/>
                  </a:cubicBezTo>
                  <a:lnTo>
                    <a:pt x="295515" y="94479"/>
                  </a:lnTo>
                  <a:lnTo>
                    <a:pt x="299821" y="409615"/>
                  </a:lnTo>
                  <a:cubicBezTo>
                    <a:pt x="76686" y="477190"/>
                    <a:pt x="-49421" y="712856"/>
                    <a:pt x="18154" y="935991"/>
                  </a:cubicBezTo>
                  <a:cubicBezTo>
                    <a:pt x="85728" y="1159127"/>
                    <a:pt x="321395" y="1285233"/>
                    <a:pt x="544530" y="1217659"/>
                  </a:cubicBezTo>
                  <a:cubicBezTo>
                    <a:pt x="767665" y="1150084"/>
                    <a:pt x="893772" y="914417"/>
                    <a:pt x="826197" y="691282"/>
                  </a:cubicBezTo>
                  <a:cubicBezTo>
                    <a:pt x="784120" y="552340"/>
                    <a:pt x="673600" y="444766"/>
                    <a:pt x="533571" y="406457"/>
                  </a:cubicBezTo>
                  <a:close/>
                </a:path>
              </a:pathLst>
            </a:custGeom>
            <a:solidFill>
              <a:srgbClr val="E9F3FF"/>
            </a:solidFill>
            <a:ln w="7168" cap="flat">
              <a:noFill/>
              <a:prstDash val="solid"/>
              <a:miter/>
            </a:ln>
          </p:spPr>
          <p:txBody>
            <a:bodyPr rtlCol="0" anchor="ctr"/>
            <a:lstStyle/>
            <a:p>
              <a:endParaRPr lang="en-US"/>
            </a:p>
          </p:txBody>
        </p:sp>
        <p:sp>
          <p:nvSpPr>
            <p:cNvPr id="1475" name="Freeform: Shape 1474">
              <a:extLst>
                <a:ext uri="{FF2B5EF4-FFF2-40B4-BE49-F238E27FC236}">
                  <a16:creationId xmlns:a16="http://schemas.microsoft.com/office/drawing/2014/main" id="{5C71A051-1163-30F6-E4EC-F919AC0A4B56}"/>
                </a:ext>
              </a:extLst>
            </p:cNvPr>
            <p:cNvSpPr/>
            <p:nvPr/>
          </p:nvSpPr>
          <p:spPr>
            <a:xfrm>
              <a:off x="4863813" y="2419843"/>
              <a:ext cx="849638" cy="1241241"/>
            </a:xfrm>
            <a:custGeom>
              <a:avLst/>
              <a:gdLst>
                <a:gd name="connsiteX0" fmla="*/ 424584 w 849638"/>
                <a:gd name="connsiteY0" fmla="*/ 1241126 h 1241241"/>
                <a:gd name="connsiteX1" fmla="*/ -79 w 849638"/>
                <a:gd name="connsiteY1" fmla="*/ 816193 h 1241241"/>
                <a:gd name="connsiteX2" fmla="*/ 83468 w 849638"/>
                <a:gd name="connsiteY2" fmla="*/ 563344 h 1241241"/>
                <a:gd name="connsiteX3" fmla="*/ 299491 w 849638"/>
                <a:gd name="connsiteY3" fmla="*/ 410405 h 1241241"/>
                <a:gd name="connsiteX4" fmla="*/ 295257 w 849638"/>
                <a:gd name="connsiteY4" fmla="*/ 100078 h 1241241"/>
                <a:gd name="connsiteX5" fmla="*/ 262315 w 849638"/>
                <a:gd name="connsiteY5" fmla="*/ 100509 h 1241241"/>
                <a:gd name="connsiteX6" fmla="*/ 261598 w 849638"/>
                <a:gd name="connsiteY6" fmla="*/ 100509 h 1241241"/>
                <a:gd name="connsiteX7" fmla="*/ 213046 w 849638"/>
                <a:gd name="connsiteY7" fmla="*/ 52603 h 1241241"/>
                <a:gd name="connsiteX8" fmla="*/ 260952 w 849638"/>
                <a:gd name="connsiteY8" fmla="*/ 4052 h 1241241"/>
                <a:gd name="connsiteX9" fmla="*/ 566111 w 849638"/>
                <a:gd name="connsiteY9" fmla="*/ -111 h 1241241"/>
                <a:gd name="connsiteX10" fmla="*/ 615022 w 849638"/>
                <a:gd name="connsiteY10" fmla="*/ 47436 h 1241241"/>
                <a:gd name="connsiteX11" fmla="*/ 567475 w 849638"/>
                <a:gd name="connsiteY11" fmla="*/ 96346 h 1241241"/>
                <a:gd name="connsiteX12" fmla="*/ 534533 w 849638"/>
                <a:gd name="connsiteY12" fmla="*/ 96777 h 1241241"/>
                <a:gd name="connsiteX13" fmla="*/ 538768 w 849638"/>
                <a:gd name="connsiteY13" fmla="*/ 407104 h 1241241"/>
                <a:gd name="connsiteX14" fmla="*/ 758882 w 849638"/>
                <a:gd name="connsiteY14" fmla="*/ 554086 h 1241241"/>
                <a:gd name="connsiteX15" fmla="*/ 849525 w 849638"/>
                <a:gd name="connsiteY15" fmla="*/ 810515 h 1241241"/>
                <a:gd name="connsiteX16" fmla="*/ 430541 w 849638"/>
                <a:gd name="connsiteY16" fmla="*/ 1241126 h 1241241"/>
                <a:gd name="connsiteX17" fmla="*/ 300711 w 849638"/>
                <a:gd name="connsiteY17" fmla="*/ 94408 h 1241241"/>
                <a:gd name="connsiteX18" fmla="*/ 305089 w 849638"/>
                <a:gd name="connsiteY18" fmla="*/ 414496 h 1241241"/>
                <a:gd name="connsiteX19" fmla="*/ 303080 w 849638"/>
                <a:gd name="connsiteY19" fmla="*/ 415070 h 1241241"/>
                <a:gd name="connsiteX20" fmla="*/ 87774 w 849638"/>
                <a:gd name="connsiteY20" fmla="*/ 566645 h 1241241"/>
                <a:gd name="connsiteX21" fmla="*/ 174877 w 849638"/>
                <a:gd name="connsiteY21" fmla="*/ 1153152 h 1241241"/>
                <a:gd name="connsiteX22" fmla="*/ 761385 w 849638"/>
                <a:gd name="connsiteY22" fmla="*/ 1066049 h 1241241"/>
                <a:gd name="connsiteX23" fmla="*/ 754432 w 849638"/>
                <a:gd name="connsiteY23" fmla="*/ 557531 h 1241241"/>
                <a:gd name="connsiteX24" fmla="*/ 535323 w 849638"/>
                <a:gd name="connsiteY24" fmla="*/ 411912 h 1241241"/>
                <a:gd name="connsiteX25" fmla="*/ 533313 w 849638"/>
                <a:gd name="connsiteY25" fmla="*/ 411338 h 1241241"/>
                <a:gd name="connsiteX26" fmla="*/ 533313 w 849638"/>
                <a:gd name="connsiteY26" fmla="*/ 409257 h 1241241"/>
                <a:gd name="connsiteX27" fmla="*/ 528935 w 849638"/>
                <a:gd name="connsiteY27" fmla="*/ 91322 h 1241241"/>
                <a:gd name="connsiteX28" fmla="*/ 567475 w 849638"/>
                <a:gd name="connsiteY28" fmla="*/ 90820 h 1241241"/>
                <a:gd name="connsiteX29" fmla="*/ 604313 w 849638"/>
                <a:gd name="connsiteY29" fmla="*/ 42328 h 1241241"/>
                <a:gd name="connsiteX30" fmla="*/ 566901 w 849638"/>
                <a:gd name="connsiteY30" fmla="*/ 5415 h 1241241"/>
                <a:gd name="connsiteX31" fmla="*/ 566255 w 849638"/>
                <a:gd name="connsiteY31" fmla="*/ 5415 h 1241241"/>
                <a:gd name="connsiteX32" fmla="*/ 261095 w 849638"/>
                <a:gd name="connsiteY32" fmla="*/ 9650 h 1241241"/>
                <a:gd name="connsiteX33" fmla="*/ 219039 w 849638"/>
                <a:gd name="connsiteY33" fmla="*/ 52711 h 1241241"/>
                <a:gd name="connsiteX34" fmla="*/ 262100 w 849638"/>
                <a:gd name="connsiteY34" fmla="*/ 94839 h 12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9638" h="1241241">
                  <a:moveTo>
                    <a:pt x="424584" y="1241126"/>
                  </a:moveTo>
                  <a:cubicBezTo>
                    <a:pt x="189975" y="1241051"/>
                    <a:pt x="-153" y="1050802"/>
                    <a:pt x="-79" y="816193"/>
                  </a:cubicBezTo>
                  <a:cubicBezTo>
                    <a:pt x="-50" y="725134"/>
                    <a:pt x="29239" y="636494"/>
                    <a:pt x="83468" y="563344"/>
                  </a:cubicBezTo>
                  <a:cubicBezTo>
                    <a:pt x="137541" y="490854"/>
                    <a:pt x="213154" y="437322"/>
                    <a:pt x="299491" y="410405"/>
                  </a:cubicBezTo>
                  <a:lnTo>
                    <a:pt x="295257" y="100078"/>
                  </a:lnTo>
                  <a:lnTo>
                    <a:pt x="262315" y="100509"/>
                  </a:lnTo>
                  <a:lnTo>
                    <a:pt x="261598" y="100509"/>
                  </a:lnTo>
                  <a:cubicBezTo>
                    <a:pt x="234962" y="100687"/>
                    <a:pt x="213225" y="79239"/>
                    <a:pt x="213046" y="52603"/>
                  </a:cubicBezTo>
                  <a:cubicBezTo>
                    <a:pt x="212868" y="25967"/>
                    <a:pt x="234316" y="4230"/>
                    <a:pt x="260952" y="4052"/>
                  </a:cubicBezTo>
                  <a:lnTo>
                    <a:pt x="566111" y="-111"/>
                  </a:lnTo>
                  <a:cubicBezTo>
                    <a:pt x="592747" y="-487"/>
                    <a:pt x="614645" y="20800"/>
                    <a:pt x="615022" y="47436"/>
                  </a:cubicBezTo>
                  <a:cubicBezTo>
                    <a:pt x="615398" y="74072"/>
                    <a:pt x="594111" y="95970"/>
                    <a:pt x="567475" y="96346"/>
                  </a:cubicBezTo>
                  <a:lnTo>
                    <a:pt x="534533" y="96777"/>
                  </a:lnTo>
                  <a:lnTo>
                    <a:pt x="538768" y="407104"/>
                  </a:lnTo>
                  <a:cubicBezTo>
                    <a:pt x="625827" y="431608"/>
                    <a:pt x="702885" y="483064"/>
                    <a:pt x="758882" y="554086"/>
                  </a:cubicBezTo>
                  <a:cubicBezTo>
                    <a:pt x="816654" y="627169"/>
                    <a:pt x="848535" y="717360"/>
                    <a:pt x="849525" y="810515"/>
                  </a:cubicBezTo>
                  <a:cubicBezTo>
                    <a:pt x="852479" y="1045022"/>
                    <a:pt x="665041" y="1237662"/>
                    <a:pt x="430541" y="1241126"/>
                  </a:cubicBezTo>
                  <a:close/>
                  <a:moveTo>
                    <a:pt x="300711" y="94408"/>
                  </a:moveTo>
                  <a:lnTo>
                    <a:pt x="305089" y="414496"/>
                  </a:lnTo>
                  <a:lnTo>
                    <a:pt x="303080" y="415070"/>
                  </a:lnTo>
                  <a:cubicBezTo>
                    <a:pt x="217004" y="441384"/>
                    <a:pt x="141575" y="494487"/>
                    <a:pt x="87774" y="566645"/>
                  </a:cubicBezTo>
                  <a:cubicBezTo>
                    <a:pt x="-50132" y="752658"/>
                    <a:pt x="-11135" y="1015246"/>
                    <a:pt x="174877" y="1153152"/>
                  </a:cubicBezTo>
                  <a:cubicBezTo>
                    <a:pt x="360890" y="1291059"/>
                    <a:pt x="623478" y="1252061"/>
                    <a:pt x="761385" y="1066049"/>
                  </a:cubicBezTo>
                  <a:cubicBezTo>
                    <a:pt x="873870" y="914326"/>
                    <a:pt x="871023" y="706122"/>
                    <a:pt x="754432" y="557531"/>
                  </a:cubicBezTo>
                  <a:cubicBezTo>
                    <a:pt x="698740" y="486924"/>
                    <a:pt x="621987" y="435914"/>
                    <a:pt x="535323" y="411912"/>
                  </a:cubicBezTo>
                  <a:lnTo>
                    <a:pt x="533313" y="411338"/>
                  </a:lnTo>
                  <a:lnTo>
                    <a:pt x="533313" y="409257"/>
                  </a:lnTo>
                  <a:lnTo>
                    <a:pt x="528935" y="91322"/>
                  </a:lnTo>
                  <a:lnTo>
                    <a:pt x="567475" y="90820"/>
                  </a:lnTo>
                  <a:cubicBezTo>
                    <a:pt x="591038" y="87602"/>
                    <a:pt x="607531" y="65891"/>
                    <a:pt x="604313" y="42328"/>
                  </a:cubicBezTo>
                  <a:cubicBezTo>
                    <a:pt x="601667" y="22958"/>
                    <a:pt x="586305" y="7800"/>
                    <a:pt x="566901" y="5415"/>
                  </a:cubicBezTo>
                  <a:lnTo>
                    <a:pt x="566255" y="5415"/>
                  </a:lnTo>
                  <a:lnTo>
                    <a:pt x="261095" y="9650"/>
                  </a:lnTo>
                  <a:cubicBezTo>
                    <a:pt x="237706" y="10196"/>
                    <a:pt x="219032" y="29316"/>
                    <a:pt x="219039" y="52711"/>
                  </a:cubicBezTo>
                  <a:cubicBezTo>
                    <a:pt x="219546" y="76128"/>
                    <a:pt x="238678" y="94845"/>
                    <a:pt x="262100" y="94839"/>
                  </a:cubicBezTo>
                  <a:close/>
                </a:path>
              </a:pathLst>
            </a:custGeom>
            <a:solidFill>
              <a:srgbClr val="F0F8FF"/>
            </a:solidFill>
            <a:ln w="7168" cap="flat">
              <a:noFill/>
              <a:prstDash val="solid"/>
              <a:miter/>
            </a:ln>
          </p:spPr>
          <p:txBody>
            <a:bodyPr rtlCol="0" anchor="ctr"/>
            <a:lstStyle/>
            <a:p>
              <a:endParaRPr lang="en-US"/>
            </a:p>
          </p:txBody>
        </p:sp>
        <p:sp>
          <p:nvSpPr>
            <p:cNvPr id="1476" name="Freeform: Shape 1475">
              <a:extLst>
                <a:ext uri="{FF2B5EF4-FFF2-40B4-BE49-F238E27FC236}">
                  <a16:creationId xmlns:a16="http://schemas.microsoft.com/office/drawing/2014/main" id="{1164DE31-2411-9F46-80F4-0DD81C54C9AF}"/>
                </a:ext>
              </a:extLst>
            </p:cNvPr>
            <p:cNvSpPr/>
            <p:nvPr/>
          </p:nvSpPr>
          <p:spPr>
            <a:xfrm>
              <a:off x="4911090" y="3214266"/>
              <a:ext cx="755069" cy="416677"/>
            </a:xfrm>
            <a:custGeom>
              <a:avLst/>
              <a:gdLst>
                <a:gd name="connsiteX0" fmla="*/ 250851 w 755069"/>
                <a:gd name="connsiteY0" fmla="*/ 30804 h 416677"/>
                <a:gd name="connsiteX1" fmla="*/ 1240 w 755069"/>
                <a:gd name="connsiteY1" fmla="*/ 7264 h 416677"/>
                <a:gd name="connsiteX2" fmla="*/ -52 w 755069"/>
                <a:gd name="connsiteY2" fmla="*/ 44296 h 416677"/>
                <a:gd name="connsiteX3" fmla="*/ 382726 w 755069"/>
                <a:gd name="connsiteY3" fmla="*/ 416524 h 416677"/>
                <a:gd name="connsiteX4" fmla="*/ 754953 w 755069"/>
                <a:gd name="connsiteY4" fmla="*/ 33746 h 416677"/>
                <a:gd name="connsiteX5" fmla="*/ 754953 w 755069"/>
                <a:gd name="connsiteY5" fmla="*/ 28507 h 416677"/>
                <a:gd name="connsiteX6" fmla="*/ 250851 w 755069"/>
                <a:gd name="connsiteY6" fmla="*/ 30804 h 41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069" h="416677">
                  <a:moveTo>
                    <a:pt x="250851" y="30804"/>
                  </a:moveTo>
                  <a:cubicBezTo>
                    <a:pt x="143916" y="-7090"/>
                    <a:pt x="57650" y="-3717"/>
                    <a:pt x="1240" y="7264"/>
                  </a:cubicBezTo>
                  <a:cubicBezTo>
                    <a:pt x="235" y="19465"/>
                    <a:pt x="-195" y="31809"/>
                    <a:pt x="-52" y="44296"/>
                  </a:cubicBezTo>
                  <a:cubicBezTo>
                    <a:pt x="2862" y="252785"/>
                    <a:pt x="174237" y="419437"/>
                    <a:pt x="382726" y="416524"/>
                  </a:cubicBezTo>
                  <a:cubicBezTo>
                    <a:pt x="591215" y="413610"/>
                    <a:pt x="757866" y="242235"/>
                    <a:pt x="754953" y="33746"/>
                  </a:cubicBezTo>
                  <a:cubicBezTo>
                    <a:pt x="754953" y="32024"/>
                    <a:pt x="754953" y="30230"/>
                    <a:pt x="754953" y="28507"/>
                  </a:cubicBezTo>
                  <a:cubicBezTo>
                    <a:pt x="622827" y="93171"/>
                    <a:pt x="398264" y="83051"/>
                    <a:pt x="250851" y="30804"/>
                  </a:cubicBezTo>
                  <a:close/>
                </a:path>
              </a:pathLst>
            </a:custGeom>
            <a:solidFill>
              <a:srgbClr val="BEB9EF"/>
            </a:solidFill>
            <a:ln w="7168" cap="flat">
              <a:noFill/>
              <a:prstDash val="solid"/>
              <a:miter/>
            </a:ln>
          </p:spPr>
          <p:txBody>
            <a:bodyPr rtlCol="0" anchor="ctr"/>
            <a:lstStyle/>
            <a:p>
              <a:endParaRPr lang="en-US"/>
            </a:p>
          </p:txBody>
        </p:sp>
        <p:grpSp>
          <p:nvGrpSpPr>
            <p:cNvPr id="1477" name="Graphic 6">
              <a:extLst>
                <a:ext uri="{FF2B5EF4-FFF2-40B4-BE49-F238E27FC236}">
                  <a16:creationId xmlns:a16="http://schemas.microsoft.com/office/drawing/2014/main" id="{35066BBA-19C9-05F3-3A57-B9B9658245D0}"/>
                </a:ext>
              </a:extLst>
            </p:cNvPr>
            <p:cNvGrpSpPr/>
            <p:nvPr/>
          </p:nvGrpSpPr>
          <p:grpSpPr>
            <a:xfrm>
              <a:off x="4924968" y="3249205"/>
              <a:ext cx="721704" cy="327551"/>
              <a:chOff x="4924968" y="3249205"/>
              <a:chExt cx="721704" cy="327551"/>
            </a:xfrm>
            <a:solidFill>
              <a:srgbClr val="9D9BDD"/>
            </a:solidFill>
          </p:grpSpPr>
          <p:sp>
            <p:nvSpPr>
              <p:cNvPr id="1478" name="Freeform: Shape 1477">
                <a:extLst>
                  <a:ext uri="{FF2B5EF4-FFF2-40B4-BE49-F238E27FC236}">
                    <a16:creationId xmlns:a16="http://schemas.microsoft.com/office/drawing/2014/main" id="{09EF6F4C-3B2C-B4EC-C98D-FDFCCDA9008D}"/>
                  </a:ext>
                </a:extLst>
              </p:cNvPr>
              <p:cNvSpPr/>
              <p:nvPr/>
            </p:nvSpPr>
            <p:spPr>
              <a:xfrm>
                <a:off x="5052573" y="3335255"/>
                <a:ext cx="33444" cy="33444"/>
              </a:xfrm>
              <a:custGeom>
                <a:avLst/>
                <a:gdLst>
                  <a:gd name="connsiteX0" fmla="*/ 33365 w 33444"/>
                  <a:gd name="connsiteY0" fmla="*/ 16535 h 33444"/>
                  <a:gd name="connsiteX1" fmla="*/ 16715 w 33444"/>
                  <a:gd name="connsiteY1" fmla="*/ 33328 h 33444"/>
                  <a:gd name="connsiteX2" fmla="*/ -79 w 33444"/>
                  <a:gd name="connsiteY2" fmla="*/ 16678 h 33444"/>
                  <a:gd name="connsiteX3" fmla="*/ 16572 w 33444"/>
                  <a:gd name="connsiteY3" fmla="*/ -115 h 33444"/>
                  <a:gd name="connsiteX4" fmla="*/ 16643 w 33444"/>
                  <a:gd name="connsiteY4" fmla="*/ -116 h 33444"/>
                  <a:gd name="connsiteX5" fmla="*/ 33365 w 33444"/>
                  <a:gd name="connsiteY5" fmla="*/ 16463 h 33444"/>
                  <a:gd name="connsiteX6" fmla="*/ 33365 w 33444"/>
                  <a:gd name="connsiteY6" fmla="*/ 16535 h 3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33444">
                    <a:moveTo>
                      <a:pt x="33365" y="16535"/>
                    </a:moveTo>
                    <a:cubicBezTo>
                      <a:pt x="33405" y="25770"/>
                      <a:pt x="25950" y="33289"/>
                      <a:pt x="16715" y="33328"/>
                    </a:cubicBezTo>
                    <a:cubicBezTo>
                      <a:pt x="7480" y="33368"/>
                      <a:pt x="-39" y="25913"/>
                      <a:pt x="-79" y="16678"/>
                    </a:cubicBezTo>
                    <a:cubicBezTo>
                      <a:pt x="-118" y="7443"/>
                      <a:pt x="7336" y="-76"/>
                      <a:pt x="16572" y="-115"/>
                    </a:cubicBezTo>
                    <a:cubicBezTo>
                      <a:pt x="16595" y="-115"/>
                      <a:pt x="16619" y="-116"/>
                      <a:pt x="16643" y="-116"/>
                    </a:cubicBezTo>
                    <a:cubicBezTo>
                      <a:pt x="25839" y="-155"/>
                      <a:pt x="33326" y="7267"/>
                      <a:pt x="33365" y="16463"/>
                    </a:cubicBezTo>
                    <a:cubicBezTo>
                      <a:pt x="33365" y="16487"/>
                      <a:pt x="33365" y="16511"/>
                      <a:pt x="33365" y="16535"/>
                    </a:cubicBezTo>
                    <a:close/>
                  </a:path>
                </a:pathLst>
              </a:custGeom>
              <a:solidFill>
                <a:srgbClr val="9D9BDD"/>
              </a:solidFill>
              <a:ln w="7168" cap="flat">
                <a:noFill/>
                <a:prstDash val="solid"/>
                <a:miter/>
              </a:ln>
            </p:spPr>
            <p:txBody>
              <a:bodyPr rtlCol="0" anchor="ctr"/>
              <a:lstStyle/>
              <a:p>
                <a:endParaRPr lang="en-US"/>
              </a:p>
            </p:txBody>
          </p:sp>
          <p:sp>
            <p:nvSpPr>
              <p:cNvPr id="1479" name="Freeform: Shape 1478">
                <a:extLst>
                  <a:ext uri="{FF2B5EF4-FFF2-40B4-BE49-F238E27FC236}">
                    <a16:creationId xmlns:a16="http://schemas.microsoft.com/office/drawing/2014/main" id="{7621C61B-3E73-2F51-240C-014E6EC37788}"/>
                  </a:ext>
                </a:extLst>
              </p:cNvPr>
              <p:cNvSpPr/>
              <p:nvPr/>
            </p:nvSpPr>
            <p:spPr>
              <a:xfrm>
                <a:off x="5288619" y="3482381"/>
                <a:ext cx="66601" cy="66601"/>
              </a:xfrm>
              <a:custGeom>
                <a:avLst/>
                <a:gdLst>
                  <a:gd name="connsiteX0" fmla="*/ 66523 w 66601"/>
                  <a:gd name="connsiteY0" fmla="*/ 33185 h 66601"/>
                  <a:gd name="connsiteX1" fmla="*/ 33222 w 66601"/>
                  <a:gd name="connsiteY1" fmla="*/ 66486 h 66601"/>
                  <a:gd name="connsiteX2" fmla="*/ -79 w 66601"/>
                  <a:gd name="connsiteY2" fmla="*/ 33185 h 66601"/>
                  <a:gd name="connsiteX3" fmla="*/ 33222 w 66601"/>
                  <a:gd name="connsiteY3" fmla="*/ -116 h 66601"/>
                  <a:gd name="connsiteX4" fmla="*/ 66523 w 66601"/>
                  <a:gd name="connsiteY4" fmla="*/ 33185 h 6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01" h="66601">
                    <a:moveTo>
                      <a:pt x="66523" y="33185"/>
                    </a:moveTo>
                    <a:cubicBezTo>
                      <a:pt x="66523" y="51576"/>
                      <a:pt x="51614" y="66486"/>
                      <a:pt x="33222" y="66486"/>
                    </a:cubicBezTo>
                    <a:cubicBezTo>
                      <a:pt x="14831" y="66486"/>
                      <a:pt x="-79" y="51577"/>
                      <a:pt x="-79" y="33185"/>
                    </a:cubicBezTo>
                    <a:cubicBezTo>
                      <a:pt x="-79" y="14794"/>
                      <a:pt x="14830" y="-116"/>
                      <a:pt x="33222" y="-116"/>
                    </a:cubicBezTo>
                    <a:cubicBezTo>
                      <a:pt x="51613" y="-116"/>
                      <a:pt x="66523" y="14793"/>
                      <a:pt x="66523" y="33185"/>
                    </a:cubicBezTo>
                    <a:close/>
                  </a:path>
                </a:pathLst>
              </a:custGeom>
              <a:solidFill>
                <a:srgbClr val="9D9BDD"/>
              </a:solidFill>
              <a:ln w="7168" cap="flat">
                <a:noFill/>
                <a:prstDash val="solid"/>
                <a:miter/>
              </a:ln>
            </p:spPr>
            <p:txBody>
              <a:bodyPr rtlCol="0" anchor="ctr"/>
              <a:lstStyle/>
              <a:p>
                <a:endParaRPr lang="en-US"/>
              </a:p>
            </p:txBody>
          </p:sp>
          <p:sp>
            <p:nvSpPr>
              <p:cNvPr id="1480" name="Freeform: Shape 1479">
                <a:extLst>
                  <a:ext uri="{FF2B5EF4-FFF2-40B4-BE49-F238E27FC236}">
                    <a16:creationId xmlns:a16="http://schemas.microsoft.com/office/drawing/2014/main" id="{426EC889-E036-3D7A-D129-9346CD9D8002}"/>
                  </a:ext>
                </a:extLst>
              </p:cNvPr>
              <p:cNvSpPr/>
              <p:nvPr/>
            </p:nvSpPr>
            <p:spPr>
              <a:xfrm>
                <a:off x="5102595" y="3407455"/>
                <a:ext cx="30573" cy="30573"/>
              </a:xfrm>
              <a:custGeom>
                <a:avLst/>
                <a:gdLst>
                  <a:gd name="connsiteX0" fmla="*/ 30495 w 30573"/>
                  <a:gd name="connsiteY0" fmla="*/ 15099 h 30573"/>
                  <a:gd name="connsiteX1" fmla="*/ 15280 w 30573"/>
                  <a:gd name="connsiteY1" fmla="*/ 30458 h 30573"/>
                  <a:gd name="connsiteX2" fmla="*/ -79 w 30573"/>
                  <a:gd name="connsiteY2" fmla="*/ 15243 h 30573"/>
                  <a:gd name="connsiteX3" fmla="*/ 15136 w 30573"/>
                  <a:gd name="connsiteY3" fmla="*/ -115 h 30573"/>
                  <a:gd name="connsiteX4" fmla="*/ 15208 w 30573"/>
                  <a:gd name="connsiteY4" fmla="*/ -116 h 30573"/>
                  <a:gd name="connsiteX5" fmla="*/ 30495 w 30573"/>
                  <a:gd name="connsiteY5" fmla="*/ 15099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73" h="30573">
                    <a:moveTo>
                      <a:pt x="30495" y="15099"/>
                    </a:moveTo>
                    <a:cubicBezTo>
                      <a:pt x="30534" y="23542"/>
                      <a:pt x="23722" y="30418"/>
                      <a:pt x="15280" y="30458"/>
                    </a:cubicBezTo>
                    <a:cubicBezTo>
                      <a:pt x="6837" y="30497"/>
                      <a:pt x="-39" y="23685"/>
                      <a:pt x="-79" y="15243"/>
                    </a:cubicBezTo>
                    <a:cubicBezTo>
                      <a:pt x="-118" y="6800"/>
                      <a:pt x="6694" y="-76"/>
                      <a:pt x="15136" y="-115"/>
                    </a:cubicBezTo>
                    <a:cubicBezTo>
                      <a:pt x="15160" y="-116"/>
                      <a:pt x="15184" y="-116"/>
                      <a:pt x="15208" y="-116"/>
                    </a:cubicBezTo>
                    <a:cubicBezTo>
                      <a:pt x="23623" y="-116"/>
                      <a:pt x="30455" y="6685"/>
                      <a:pt x="30495" y="15099"/>
                    </a:cubicBezTo>
                    <a:close/>
                  </a:path>
                </a:pathLst>
              </a:custGeom>
              <a:solidFill>
                <a:srgbClr val="9D9BDD"/>
              </a:solidFill>
              <a:ln w="7168" cap="flat">
                <a:noFill/>
                <a:prstDash val="solid"/>
                <a:miter/>
              </a:ln>
            </p:spPr>
            <p:txBody>
              <a:bodyPr rtlCol="0" anchor="ctr"/>
              <a:lstStyle/>
              <a:p>
                <a:endParaRPr lang="en-US"/>
              </a:p>
            </p:txBody>
          </p:sp>
          <p:sp>
            <p:nvSpPr>
              <p:cNvPr id="1481" name="Freeform: Shape 1480">
                <a:extLst>
                  <a:ext uri="{FF2B5EF4-FFF2-40B4-BE49-F238E27FC236}">
                    <a16:creationId xmlns:a16="http://schemas.microsoft.com/office/drawing/2014/main" id="{24176D83-DEE5-A610-3684-90C78020E4D7}"/>
                  </a:ext>
                </a:extLst>
              </p:cNvPr>
              <p:cNvSpPr/>
              <p:nvPr/>
            </p:nvSpPr>
            <p:spPr>
              <a:xfrm>
                <a:off x="5450026" y="3304897"/>
                <a:ext cx="71768" cy="71768"/>
              </a:xfrm>
              <a:custGeom>
                <a:avLst/>
                <a:gdLst>
                  <a:gd name="connsiteX0" fmla="*/ 71690 w 71768"/>
                  <a:gd name="connsiteY0" fmla="*/ 35769 h 71768"/>
                  <a:gd name="connsiteX1" fmla="*/ 35806 w 71768"/>
                  <a:gd name="connsiteY1" fmla="*/ 71653 h 71768"/>
                  <a:gd name="connsiteX2" fmla="*/ -79 w 71768"/>
                  <a:gd name="connsiteY2" fmla="*/ 35769 h 71768"/>
                  <a:gd name="connsiteX3" fmla="*/ 35806 w 71768"/>
                  <a:gd name="connsiteY3" fmla="*/ -116 h 71768"/>
                  <a:gd name="connsiteX4" fmla="*/ 71690 w 71768"/>
                  <a:gd name="connsiteY4" fmla="*/ 35769 h 7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68" h="71768">
                    <a:moveTo>
                      <a:pt x="71690" y="35769"/>
                    </a:moveTo>
                    <a:cubicBezTo>
                      <a:pt x="71690" y="55587"/>
                      <a:pt x="55624" y="71653"/>
                      <a:pt x="35806" y="71653"/>
                    </a:cubicBezTo>
                    <a:cubicBezTo>
                      <a:pt x="15987" y="71653"/>
                      <a:pt x="-79" y="55587"/>
                      <a:pt x="-79" y="35769"/>
                    </a:cubicBezTo>
                    <a:cubicBezTo>
                      <a:pt x="-79" y="15950"/>
                      <a:pt x="15987" y="-116"/>
                      <a:pt x="35806" y="-116"/>
                    </a:cubicBezTo>
                    <a:cubicBezTo>
                      <a:pt x="55624" y="-116"/>
                      <a:pt x="71690" y="15950"/>
                      <a:pt x="71690" y="35769"/>
                    </a:cubicBezTo>
                    <a:close/>
                  </a:path>
                </a:pathLst>
              </a:custGeom>
              <a:solidFill>
                <a:srgbClr val="9D9BDD"/>
              </a:solidFill>
              <a:ln w="7168" cap="flat">
                <a:noFill/>
                <a:prstDash val="solid"/>
                <a:miter/>
              </a:ln>
            </p:spPr>
            <p:txBody>
              <a:bodyPr rtlCol="0" anchor="ctr"/>
              <a:lstStyle/>
              <a:p>
                <a:endParaRPr lang="en-US"/>
              </a:p>
            </p:txBody>
          </p:sp>
          <p:sp>
            <p:nvSpPr>
              <p:cNvPr id="1482" name="Freeform: Shape 1481">
                <a:extLst>
                  <a:ext uri="{FF2B5EF4-FFF2-40B4-BE49-F238E27FC236}">
                    <a16:creationId xmlns:a16="http://schemas.microsoft.com/office/drawing/2014/main" id="{DB369F8D-A2EA-1775-12EB-7C4F6B613652}"/>
                  </a:ext>
                </a:extLst>
              </p:cNvPr>
              <p:cNvSpPr/>
              <p:nvPr/>
            </p:nvSpPr>
            <p:spPr>
              <a:xfrm>
                <a:off x="5263644" y="3346380"/>
                <a:ext cx="33300" cy="33300"/>
              </a:xfrm>
              <a:custGeom>
                <a:avLst/>
                <a:gdLst>
                  <a:gd name="connsiteX0" fmla="*/ 33301 w 33300"/>
                  <a:gd name="connsiteY0" fmla="*/ 16650 h 33300"/>
                  <a:gd name="connsiteX1" fmla="*/ 16650 w 33300"/>
                  <a:gd name="connsiteY1" fmla="*/ 33301 h 33300"/>
                  <a:gd name="connsiteX2" fmla="*/ 0 w 33300"/>
                  <a:gd name="connsiteY2" fmla="*/ 16650 h 33300"/>
                  <a:gd name="connsiteX3" fmla="*/ 16650 w 33300"/>
                  <a:gd name="connsiteY3" fmla="*/ 0 h 33300"/>
                  <a:gd name="connsiteX4" fmla="*/ 33301 w 33300"/>
                  <a:gd name="connsiteY4" fmla="*/ 16650 h 3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0" h="33300">
                    <a:moveTo>
                      <a:pt x="33301" y="16650"/>
                    </a:moveTo>
                    <a:cubicBezTo>
                      <a:pt x="33301" y="25846"/>
                      <a:pt x="25846" y="33301"/>
                      <a:pt x="16650" y="33301"/>
                    </a:cubicBezTo>
                    <a:cubicBezTo>
                      <a:pt x="7454" y="33301"/>
                      <a:pt x="0" y="25846"/>
                      <a:pt x="0" y="16650"/>
                    </a:cubicBezTo>
                    <a:cubicBezTo>
                      <a:pt x="0" y="7455"/>
                      <a:pt x="7454" y="0"/>
                      <a:pt x="16650" y="0"/>
                    </a:cubicBezTo>
                    <a:cubicBezTo>
                      <a:pt x="25846" y="0"/>
                      <a:pt x="33301" y="7455"/>
                      <a:pt x="33301" y="16650"/>
                    </a:cubicBezTo>
                    <a:close/>
                  </a:path>
                </a:pathLst>
              </a:custGeom>
              <a:solidFill>
                <a:srgbClr val="9D9BDD"/>
              </a:solidFill>
              <a:ln w="7168" cap="flat">
                <a:noFill/>
                <a:prstDash val="solid"/>
                <a:miter/>
              </a:ln>
            </p:spPr>
            <p:txBody>
              <a:bodyPr rtlCol="0" anchor="ctr"/>
              <a:lstStyle/>
              <a:p>
                <a:endParaRPr lang="en-US"/>
              </a:p>
            </p:txBody>
          </p:sp>
          <p:sp>
            <p:nvSpPr>
              <p:cNvPr id="1483" name="Freeform: Shape 1482">
                <a:extLst>
                  <a:ext uri="{FF2B5EF4-FFF2-40B4-BE49-F238E27FC236}">
                    <a16:creationId xmlns:a16="http://schemas.microsoft.com/office/drawing/2014/main" id="{86090294-7F10-C3A1-45CF-D7D49DA5A257}"/>
                  </a:ext>
                </a:extLst>
              </p:cNvPr>
              <p:cNvSpPr/>
              <p:nvPr/>
            </p:nvSpPr>
            <p:spPr>
              <a:xfrm>
                <a:off x="5069223" y="3249205"/>
                <a:ext cx="16793" cy="16793"/>
              </a:xfrm>
              <a:custGeom>
                <a:avLst/>
                <a:gdLst>
                  <a:gd name="connsiteX0" fmla="*/ 16715 w 16793"/>
                  <a:gd name="connsiteY0" fmla="*/ 8210 h 16793"/>
                  <a:gd name="connsiteX1" fmla="*/ 8390 w 16793"/>
                  <a:gd name="connsiteY1" fmla="*/ 16678 h 16793"/>
                  <a:gd name="connsiteX2" fmla="*/ -78 w 16793"/>
                  <a:gd name="connsiteY2" fmla="*/ 8353 h 16793"/>
                  <a:gd name="connsiteX3" fmla="*/ 8246 w 16793"/>
                  <a:gd name="connsiteY3" fmla="*/ -115 h 16793"/>
                  <a:gd name="connsiteX4" fmla="*/ 8318 w 16793"/>
                  <a:gd name="connsiteY4" fmla="*/ -115 h 16793"/>
                  <a:gd name="connsiteX5" fmla="*/ 16714 w 16793"/>
                  <a:gd name="connsiteY5" fmla="*/ 8138 h 16793"/>
                  <a:gd name="connsiteX6" fmla="*/ 16715 w 16793"/>
                  <a:gd name="connsiteY6" fmla="*/ 8210 h 1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3" h="16793">
                    <a:moveTo>
                      <a:pt x="16715" y="8210"/>
                    </a:moveTo>
                    <a:cubicBezTo>
                      <a:pt x="16754" y="12847"/>
                      <a:pt x="13027" y="16638"/>
                      <a:pt x="8390" y="16678"/>
                    </a:cubicBezTo>
                    <a:cubicBezTo>
                      <a:pt x="3753" y="16718"/>
                      <a:pt x="-39" y="12991"/>
                      <a:pt x="-78" y="8353"/>
                    </a:cubicBezTo>
                    <a:cubicBezTo>
                      <a:pt x="-118" y="3716"/>
                      <a:pt x="3609" y="-76"/>
                      <a:pt x="8246" y="-115"/>
                    </a:cubicBezTo>
                    <a:cubicBezTo>
                      <a:pt x="8270" y="-115"/>
                      <a:pt x="8294" y="-115"/>
                      <a:pt x="8318" y="-115"/>
                    </a:cubicBezTo>
                    <a:cubicBezTo>
                      <a:pt x="12915" y="-155"/>
                      <a:pt x="16675" y="3540"/>
                      <a:pt x="16714" y="8138"/>
                    </a:cubicBezTo>
                    <a:cubicBezTo>
                      <a:pt x="16715" y="8162"/>
                      <a:pt x="16715" y="8186"/>
                      <a:pt x="16715" y="8210"/>
                    </a:cubicBezTo>
                    <a:close/>
                  </a:path>
                </a:pathLst>
              </a:custGeom>
              <a:solidFill>
                <a:srgbClr val="9D9BDD"/>
              </a:solidFill>
              <a:ln w="7168" cap="flat">
                <a:noFill/>
                <a:prstDash val="solid"/>
                <a:miter/>
              </a:ln>
            </p:spPr>
            <p:txBody>
              <a:bodyPr rtlCol="0" anchor="ctr"/>
              <a:lstStyle/>
              <a:p>
                <a:endParaRPr lang="en-US"/>
              </a:p>
            </p:txBody>
          </p:sp>
          <p:sp>
            <p:nvSpPr>
              <p:cNvPr id="1484" name="Freeform: Shape 1483">
                <a:extLst>
                  <a:ext uri="{FF2B5EF4-FFF2-40B4-BE49-F238E27FC236}">
                    <a16:creationId xmlns:a16="http://schemas.microsoft.com/office/drawing/2014/main" id="{8968A8D1-058E-935B-98A8-C959E4B6C7B8}"/>
                  </a:ext>
                </a:extLst>
              </p:cNvPr>
              <p:cNvSpPr/>
              <p:nvPr/>
            </p:nvSpPr>
            <p:spPr>
              <a:xfrm>
                <a:off x="5102667" y="3532404"/>
                <a:ext cx="44352" cy="44352"/>
              </a:xfrm>
              <a:custGeom>
                <a:avLst/>
                <a:gdLst>
                  <a:gd name="connsiteX0" fmla="*/ 44353 w 44352"/>
                  <a:gd name="connsiteY0" fmla="*/ 22177 h 44352"/>
                  <a:gd name="connsiteX1" fmla="*/ 22177 w 44352"/>
                  <a:gd name="connsiteY1" fmla="*/ 44353 h 44352"/>
                  <a:gd name="connsiteX2" fmla="*/ 0 w 44352"/>
                  <a:gd name="connsiteY2" fmla="*/ 22177 h 44352"/>
                  <a:gd name="connsiteX3" fmla="*/ 22177 w 44352"/>
                  <a:gd name="connsiteY3" fmla="*/ 0 h 44352"/>
                  <a:gd name="connsiteX4" fmla="*/ 44353 w 44352"/>
                  <a:gd name="connsiteY4" fmla="*/ 22177 h 4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2" h="44352">
                    <a:moveTo>
                      <a:pt x="44353" y="22177"/>
                    </a:moveTo>
                    <a:cubicBezTo>
                      <a:pt x="44353" y="34424"/>
                      <a:pt x="34424" y="44353"/>
                      <a:pt x="22177" y="44353"/>
                    </a:cubicBezTo>
                    <a:cubicBezTo>
                      <a:pt x="9929" y="44353"/>
                      <a:pt x="0" y="34424"/>
                      <a:pt x="0" y="22177"/>
                    </a:cubicBezTo>
                    <a:cubicBezTo>
                      <a:pt x="0" y="9929"/>
                      <a:pt x="9929" y="0"/>
                      <a:pt x="22177" y="0"/>
                    </a:cubicBezTo>
                    <a:cubicBezTo>
                      <a:pt x="34424" y="0"/>
                      <a:pt x="44353" y="9929"/>
                      <a:pt x="44353" y="22177"/>
                    </a:cubicBezTo>
                    <a:close/>
                  </a:path>
                </a:pathLst>
              </a:custGeom>
              <a:solidFill>
                <a:srgbClr val="9D9BDD"/>
              </a:solidFill>
              <a:ln w="7168" cap="flat">
                <a:noFill/>
                <a:prstDash val="solid"/>
                <a:miter/>
              </a:ln>
            </p:spPr>
            <p:txBody>
              <a:bodyPr rtlCol="0" anchor="ctr"/>
              <a:lstStyle/>
              <a:p>
                <a:endParaRPr lang="en-US"/>
              </a:p>
            </p:txBody>
          </p:sp>
          <p:sp>
            <p:nvSpPr>
              <p:cNvPr id="1485" name="Freeform: Shape 1484">
                <a:extLst>
                  <a:ext uri="{FF2B5EF4-FFF2-40B4-BE49-F238E27FC236}">
                    <a16:creationId xmlns:a16="http://schemas.microsoft.com/office/drawing/2014/main" id="{6535C13C-2868-A36E-1B91-859F79E4B91B}"/>
                  </a:ext>
                </a:extLst>
              </p:cNvPr>
              <p:cNvSpPr/>
              <p:nvPr/>
            </p:nvSpPr>
            <p:spPr>
              <a:xfrm>
                <a:off x="5424620" y="3446281"/>
                <a:ext cx="49951" cy="49951"/>
              </a:xfrm>
              <a:custGeom>
                <a:avLst/>
                <a:gdLst>
                  <a:gd name="connsiteX0" fmla="*/ 49872 w 49951"/>
                  <a:gd name="connsiteY0" fmla="*/ 24860 h 49951"/>
                  <a:gd name="connsiteX1" fmla="*/ 24897 w 49951"/>
                  <a:gd name="connsiteY1" fmla="*/ 49835 h 49951"/>
                  <a:gd name="connsiteX2" fmla="*/ -79 w 49951"/>
                  <a:gd name="connsiteY2" fmla="*/ 24860 h 49951"/>
                  <a:gd name="connsiteX3" fmla="*/ 24897 w 49951"/>
                  <a:gd name="connsiteY3" fmla="*/ -116 h 49951"/>
                  <a:gd name="connsiteX4" fmla="*/ 49872 w 49951"/>
                  <a:gd name="connsiteY4" fmla="*/ 24860 h 4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1" h="49951">
                    <a:moveTo>
                      <a:pt x="49872" y="24860"/>
                    </a:moveTo>
                    <a:cubicBezTo>
                      <a:pt x="49872" y="38653"/>
                      <a:pt x="38691" y="49835"/>
                      <a:pt x="24897" y="49835"/>
                    </a:cubicBezTo>
                    <a:cubicBezTo>
                      <a:pt x="11103" y="49835"/>
                      <a:pt x="-79" y="38654"/>
                      <a:pt x="-79" y="24860"/>
                    </a:cubicBezTo>
                    <a:cubicBezTo>
                      <a:pt x="-79" y="11066"/>
                      <a:pt x="11103" y="-116"/>
                      <a:pt x="24897" y="-116"/>
                    </a:cubicBezTo>
                    <a:cubicBezTo>
                      <a:pt x="38690" y="-116"/>
                      <a:pt x="49872" y="11066"/>
                      <a:pt x="49872" y="24860"/>
                    </a:cubicBezTo>
                    <a:close/>
                  </a:path>
                </a:pathLst>
              </a:custGeom>
              <a:solidFill>
                <a:srgbClr val="9D9BDD"/>
              </a:solidFill>
              <a:ln w="7168" cap="flat">
                <a:noFill/>
                <a:prstDash val="solid"/>
                <a:miter/>
              </a:ln>
            </p:spPr>
            <p:txBody>
              <a:bodyPr rtlCol="0" anchor="ctr"/>
              <a:lstStyle/>
              <a:p>
                <a:endParaRPr lang="en-US"/>
              </a:p>
            </p:txBody>
          </p:sp>
          <p:sp>
            <p:nvSpPr>
              <p:cNvPr id="1486" name="Freeform: Shape 1485">
                <a:extLst>
                  <a:ext uri="{FF2B5EF4-FFF2-40B4-BE49-F238E27FC236}">
                    <a16:creationId xmlns:a16="http://schemas.microsoft.com/office/drawing/2014/main" id="{9D19418E-FD80-1D4F-9594-5BF3D31AD554}"/>
                  </a:ext>
                </a:extLst>
              </p:cNvPr>
              <p:cNvSpPr/>
              <p:nvPr/>
            </p:nvSpPr>
            <p:spPr>
              <a:xfrm>
                <a:off x="5141493" y="3304754"/>
                <a:ext cx="49951" cy="49951"/>
              </a:xfrm>
              <a:custGeom>
                <a:avLst/>
                <a:gdLst>
                  <a:gd name="connsiteX0" fmla="*/ 49872 w 49951"/>
                  <a:gd name="connsiteY0" fmla="*/ 24860 h 49951"/>
                  <a:gd name="connsiteX1" fmla="*/ 24897 w 49951"/>
                  <a:gd name="connsiteY1" fmla="*/ 49835 h 49951"/>
                  <a:gd name="connsiteX2" fmla="*/ -79 w 49951"/>
                  <a:gd name="connsiteY2" fmla="*/ 24860 h 49951"/>
                  <a:gd name="connsiteX3" fmla="*/ 24897 w 49951"/>
                  <a:gd name="connsiteY3" fmla="*/ -116 h 49951"/>
                  <a:gd name="connsiteX4" fmla="*/ 49872 w 49951"/>
                  <a:gd name="connsiteY4" fmla="*/ 24860 h 4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1" h="49951">
                    <a:moveTo>
                      <a:pt x="49872" y="24860"/>
                    </a:moveTo>
                    <a:cubicBezTo>
                      <a:pt x="49872" y="38653"/>
                      <a:pt x="38691" y="49835"/>
                      <a:pt x="24897" y="49835"/>
                    </a:cubicBezTo>
                    <a:cubicBezTo>
                      <a:pt x="11103" y="49835"/>
                      <a:pt x="-79" y="38654"/>
                      <a:pt x="-79" y="24860"/>
                    </a:cubicBezTo>
                    <a:cubicBezTo>
                      <a:pt x="-79" y="11066"/>
                      <a:pt x="11103" y="-116"/>
                      <a:pt x="24897" y="-116"/>
                    </a:cubicBezTo>
                    <a:cubicBezTo>
                      <a:pt x="38690" y="-116"/>
                      <a:pt x="49872" y="11066"/>
                      <a:pt x="49872" y="24860"/>
                    </a:cubicBezTo>
                    <a:close/>
                  </a:path>
                </a:pathLst>
              </a:custGeom>
              <a:solidFill>
                <a:srgbClr val="9D9BDD"/>
              </a:solidFill>
              <a:ln w="7168" cap="flat">
                <a:noFill/>
                <a:prstDash val="solid"/>
                <a:miter/>
              </a:ln>
            </p:spPr>
            <p:txBody>
              <a:bodyPr rtlCol="0" anchor="ctr"/>
              <a:lstStyle/>
              <a:p>
                <a:endParaRPr lang="en-US"/>
              </a:p>
            </p:txBody>
          </p:sp>
          <p:sp>
            <p:nvSpPr>
              <p:cNvPr id="1487" name="Freeform: Shape 1486">
                <a:extLst>
                  <a:ext uri="{FF2B5EF4-FFF2-40B4-BE49-F238E27FC236}">
                    <a16:creationId xmlns:a16="http://schemas.microsoft.com/office/drawing/2014/main" id="{118BC91F-5848-7581-D91E-4920BA4F98FD}"/>
                  </a:ext>
                </a:extLst>
              </p:cNvPr>
              <p:cNvSpPr/>
              <p:nvPr/>
            </p:nvSpPr>
            <p:spPr>
              <a:xfrm>
                <a:off x="5605046" y="3304754"/>
                <a:ext cx="41625" cy="41625"/>
              </a:xfrm>
              <a:custGeom>
                <a:avLst/>
                <a:gdLst>
                  <a:gd name="connsiteX0" fmla="*/ 41626 w 41625"/>
                  <a:gd name="connsiteY0" fmla="*/ 20813 h 41625"/>
                  <a:gd name="connsiteX1" fmla="*/ 20813 w 41625"/>
                  <a:gd name="connsiteY1" fmla="*/ 41626 h 41625"/>
                  <a:gd name="connsiteX2" fmla="*/ 0 w 41625"/>
                  <a:gd name="connsiteY2" fmla="*/ 20813 h 41625"/>
                  <a:gd name="connsiteX3" fmla="*/ 20813 w 41625"/>
                  <a:gd name="connsiteY3" fmla="*/ 0 h 41625"/>
                  <a:gd name="connsiteX4" fmla="*/ 41626 w 41625"/>
                  <a:gd name="connsiteY4" fmla="*/ 20813 h 4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5" h="41625">
                    <a:moveTo>
                      <a:pt x="41626" y="20813"/>
                    </a:moveTo>
                    <a:cubicBezTo>
                      <a:pt x="41626" y="32307"/>
                      <a:pt x="32308" y="41626"/>
                      <a:pt x="20813" y="41626"/>
                    </a:cubicBezTo>
                    <a:cubicBezTo>
                      <a:pt x="9318" y="41626"/>
                      <a:pt x="0" y="32307"/>
                      <a:pt x="0" y="20813"/>
                    </a:cubicBezTo>
                    <a:cubicBezTo>
                      <a:pt x="0" y="9318"/>
                      <a:pt x="9318" y="0"/>
                      <a:pt x="20813" y="0"/>
                    </a:cubicBezTo>
                    <a:cubicBezTo>
                      <a:pt x="32308" y="0"/>
                      <a:pt x="41626" y="9318"/>
                      <a:pt x="41626" y="20813"/>
                    </a:cubicBezTo>
                    <a:close/>
                  </a:path>
                </a:pathLst>
              </a:custGeom>
              <a:solidFill>
                <a:srgbClr val="9D9BDD"/>
              </a:solidFill>
              <a:ln w="7168" cap="flat">
                <a:noFill/>
                <a:prstDash val="solid"/>
                <a:miter/>
              </a:ln>
            </p:spPr>
            <p:txBody>
              <a:bodyPr rtlCol="0" anchor="ctr"/>
              <a:lstStyle/>
              <a:p>
                <a:endParaRPr lang="en-US"/>
              </a:p>
            </p:txBody>
          </p:sp>
          <p:sp>
            <p:nvSpPr>
              <p:cNvPr id="1488" name="Freeform: Shape 1487">
                <a:extLst>
                  <a:ext uri="{FF2B5EF4-FFF2-40B4-BE49-F238E27FC236}">
                    <a16:creationId xmlns:a16="http://schemas.microsoft.com/office/drawing/2014/main" id="{23CEFACF-1C03-061F-5ED0-FFD6FF7D4988}"/>
                  </a:ext>
                </a:extLst>
              </p:cNvPr>
              <p:cNvSpPr/>
              <p:nvPr/>
            </p:nvSpPr>
            <p:spPr>
              <a:xfrm>
                <a:off x="4924968" y="3279778"/>
                <a:ext cx="47223" cy="47223"/>
              </a:xfrm>
              <a:custGeom>
                <a:avLst/>
                <a:gdLst>
                  <a:gd name="connsiteX0" fmla="*/ 47145 w 47223"/>
                  <a:gd name="connsiteY0" fmla="*/ 23424 h 47223"/>
                  <a:gd name="connsiteX1" fmla="*/ 23605 w 47223"/>
                  <a:gd name="connsiteY1" fmla="*/ 47108 h 47223"/>
                  <a:gd name="connsiteX2" fmla="*/ -79 w 47223"/>
                  <a:gd name="connsiteY2" fmla="*/ 23568 h 47223"/>
                  <a:gd name="connsiteX3" fmla="*/ 23461 w 47223"/>
                  <a:gd name="connsiteY3" fmla="*/ -116 h 47223"/>
                  <a:gd name="connsiteX4" fmla="*/ 23533 w 47223"/>
                  <a:gd name="connsiteY4" fmla="*/ -116 h 47223"/>
                  <a:gd name="connsiteX5" fmla="*/ 47145 w 47223"/>
                  <a:gd name="connsiteY5" fmla="*/ 23424 h 4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23" h="47223">
                    <a:moveTo>
                      <a:pt x="47145" y="23424"/>
                    </a:moveTo>
                    <a:cubicBezTo>
                      <a:pt x="47185" y="36465"/>
                      <a:pt x="36645" y="47068"/>
                      <a:pt x="23605" y="47108"/>
                    </a:cubicBezTo>
                    <a:cubicBezTo>
                      <a:pt x="10564" y="47148"/>
                      <a:pt x="-39" y="36608"/>
                      <a:pt x="-79" y="23568"/>
                    </a:cubicBezTo>
                    <a:cubicBezTo>
                      <a:pt x="-118" y="10527"/>
                      <a:pt x="10421" y="-76"/>
                      <a:pt x="23461" y="-116"/>
                    </a:cubicBezTo>
                    <a:cubicBezTo>
                      <a:pt x="23485" y="-116"/>
                      <a:pt x="23509" y="-116"/>
                      <a:pt x="23533" y="-116"/>
                    </a:cubicBezTo>
                    <a:cubicBezTo>
                      <a:pt x="36546" y="-116"/>
                      <a:pt x="47105" y="10412"/>
                      <a:pt x="47145" y="23424"/>
                    </a:cubicBezTo>
                    <a:close/>
                  </a:path>
                </a:pathLst>
              </a:custGeom>
              <a:solidFill>
                <a:srgbClr val="9D9BDD"/>
              </a:solidFill>
              <a:ln w="7168" cap="flat">
                <a:noFill/>
                <a:prstDash val="solid"/>
                <a:miter/>
              </a:ln>
            </p:spPr>
            <p:txBody>
              <a:bodyPr rtlCol="0" anchor="ctr"/>
              <a:lstStyle/>
              <a:p>
                <a:endParaRPr lang="en-US"/>
              </a:p>
            </p:txBody>
          </p:sp>
        </p:grpSp>
        <p:sp>
          <p:nvSpPr>
            <p:cNvPr id="1489" name="Freeform: Shape 1488">
              <a:extLst>
                <a:ext uri="{FF2B5EF4-FFF2-40B4-BE49-F238E27FC236}">
                  <a16:creationId xmlns:a16="http://schemas.microsoft.com/office/drawing/2014/main" id="{86A8421B-8F62-9468-31A4-91B5A011BB1F}"/>
                </a:ext>
              </a:extLst>
            </p:cNvPr>
            <p:cNvSpPr/>
            <p:nvPr/>
          </p:nvSpPr>
          <p:spPr>
            <a:xfrm>
              <a:off x="5174722" y="3179805"/>
              <a:ext cx="52821" cy="52821"/>
            </a:xfrm>
            <a:custGeom>
              <a:avLst/>
              <a:gdLst>
                <a:gd name="connsiteX0" fmla="*/ 52743 w 52821"/>
                <a:gd name="connsiteY0" fmla="*/ 26295 h 52821"/>
                <a:gd name="connsiteX1" fmla="*/ 26332 w 52821"/>
                <a:gd name="connsiteY1" fmla="*/ 52706 h 52821"/>
                <a:gd name="connsiteX2" fmla="*/ -79 w 52821"/>
                <a:gd name="connsiteY2" fmla="*/ 26295 h 52821"/>
                <a:gd name="connsiteX3" fmla="*/ 26332 w 52821"/>
                <a:gd name="connsiteY3" fmla="*/ -116 h 52821"/>
                <a:gd name="connsiteX4" fmla="*/ 26404 w 52821"/>
                <a:gd name="connsiteY4" fmla="*/ -116 h 52821"/>
                <a:gd name="connsiteX5" fmla="*/ 52743 w 52821"/>
                <a:gd name="connsiteY5" fmla="*/ 26223 h 52821"/>
                <a:gd name="connsiteX6" fmla="*/ 52743 w 52821"/>
                <a:gd name="connsiteY6" fmla="*/ 26295 h 5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21" h="52821">
                  <a:moveTo>
                    <a:pt x="52743" y="26295"/>
                  </a:moveTo>
                  <a:cubicBezTo>
                    <a:pt x="52743" y="40882"/>
                    <a:pt x="40918" y="52706"/>
                    <a:pt x="26332" y="52706"/>
                  </a:cubicBezTo>
                  <a:cubicBezTo>
                    <a:pt x="11746" y="52706"/>
                    <a:pt x="-79" y="40881"/>
                    <a:pt x="-79" y="26295"/>
                  </a:cubicBezTo>
                  <a:cubicBezTo>
                    <a:pt x="-79" y="11709"/>
                    <a:pt x="11746" y="-116"/>
                    <a:pt x="26332" y="-116"/>
                  </a:cubicBezTo>
                  <a:cubicBezTo>
                    <a:pt x="26356" y="-116"/>
                    <a:pt x="26380" y="-116"/>
                    <a:pt x="26404" y="-116"/>
                  </a:cubicBezTo>
                  <a:cubicBezTo>
                    <a:pt x="40951" y="-116"/>
                    <a:pt x="52743" y="11677"/>
                    <a:pt x="52743" y="26223"/>
                  </a:cubicBezTo>
                  <a:cubicBezTo>
                    <a:pt x="52743" y="26247"/>
                    <a:pt x="52743" y="26271"/>
                    <a:pt x="52743" y="26295"/>
                  </a:cubicBezTo>
                  <a:close/>
                </a:path>
              </a:pathLst>
            </a:custGeom>
            <a:solidFill>
              <a:srgbClr val="BEB9EF"/>
            </a:solidFill>
            <a:ln w="7168" cap="flat">
              <a:noFill/>
              <a:prstDash val="solid"/>
              <a:miter/>
            </a:ln>
          </p:spPr>
          <p:txBody>
            <a:bodyPr rtlCol="0" anchor="ctr"/>
            <a:lstStyle/>
            <a:p>
              <a:endParaRPr lang="en-US"/>
            </a:p>
          </p:txBody>
        </p:sp>
        <p:sp>
          <p:nvSpPr>
            <p:cNvPr id="1490" name="Freeform: Shape 1489">
              <a:extLst>
                <a:ext uri="{FF2B5EF4-FFF2-40B4-BE49-F238E27FC236}">
                  <a16:creationId xmlns:a16="http://schemas.microsoft.com/office/drawing/2014/main" id="{8350F4FF-7ACA-5749-7BA7-F78F3379A5B3}"/>
                </a:ext>
              </a:extLst>
            </p:cNvPr>
            <p:cNvSpPr/>
            <p:nvPr/>
          </p:nvSpPr>
          <p:spPr>
            <a:xfrm>
              <a:off x="5351919" y="3204565"/>
              <a:ext cx="100475" cy="100475"/>
            </a:xfrm>
            <a:custGeom>
              <a:avLst/>
              <a:gdLst>
                <a:gd name="connsiteX0" fmla="*/ 100397 w 100475"/>
                <a:gd name="connsiteY0" fmla="*/ 50122 h 100475"/>
                <a:gd name="connsiteX1" fmla="*/ 50159 w 100475"/>
                <a:gd name="connsiteY1" fmla="*/ 100360 h 100475"/>
                <a:gd name="connsiteX2" fmla="*/ -79 w 100475"/>
                <a:gd name="connsiteY2" fmla="*/ 50122 h 100475"/>
                <a:gd name="connsiteX3" fmla="*/ 50159 w 100475"/>
                <a:gd name="connsiteY3" fmla="*/ -116 h 100475"/>
                <a:gd name="connsiteX4" fmla="*/ 100397 w 100475"/>
                <a:gd name="connsiteY4" fmla="*/ 50122 h 1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5" h="100475">
                  <a:moveTo>
                    <a:pt x="100397" y="50122"/>
                  </a:moveTo>
                  <a:cubicBezTo>
                    <a:pt x="100397" y="77868"/>
                    <a:pt x="77905" y="100360"/>
                    <a:pt x="50159" y="100360"/>
                  </a:cubicBezTo>
                  <a:cubicBezTo>
                    <a:pt x="22414" y="100360"/>
                    <a:pt x="-79" y="77868"/>
                    <a:pt x="-79" y="50122"/>
                  </a:cubicBezTo>
                  <a:cubicBezTo>
                    <a:pt x="-79" y="22377"/>
                    <a:pt x="22414" y="-116"/>
                    <a:pt x="50159" y="-116"/>
                  </a:cubicBezTo>
                  <a:cubicBezTo>
                    <a:pt x="77905" y="-116"/>
                    <a:pt x="100397" y="22377"/>
                    <a:pt x="100397" y="50122"/>
                  </a:cubicBezTo>
                  <a:close/>
                </a:path>
              </a:pathLst>
            </a:custGeom>
            <a:solidFill>
              <a:srgbClr val="BEB9EF"/>
            </a:solidFill>
            <a:ln w="7168" cap="flat">
              <a:noFill/>
              <a:prstDash val="solid"/>
              <a:miter/>
            </a:ln>
          </p:spPr>
          <p:txBody>
            <a:bodyPr rtlCol="0" anchor="ctr"/>
            <a:lstStyle/>
            <a:p>
              <a:endParaRPr lang="en-US"/>
            </a:p>
          </p:txBody>
        </p:sp>
        <p:sp>
          <p:nvSpPr>
            <p:cNvPr id="1491" name="Freeform: Shape 1490">
              <a:extLst>
                <a:ext uri="{FF2B5EF4-FFF2-40B4-BE49-F238E27FC236}">
                  <a16:creationId xmlns:a16="http://schemas.microsoft.com/office/drawing/2014/main" id="{CE87E09D-5212-BF2A-C530-21715A3ABBF5}"/>
                </a:ext>
              </a:extLst>
            </p:cNvPr>
            <p:cNvSpPr/>
            <p:nvPr/>
          </p:nvSpPr>
          <p:spPr>
            <a:xfrm>
              <a:off x="5438544" y="3041004"/>
              <a:ext cx="44352" cy="44353"/>
            </a:xfrm>
            <a:custGeom>
              <a:avLst/>
              <a:gdLst>
                <a:gd name="connsiteX0" fmla="*/ 44274 w 44352"/>
                <a:gd name="connsiteY0" fmla="*/ 22133 h 44353"/>
                <a:gd name="connsiteX1" fmla="*/ 22026 w 44352"/>
                <a:gd name="connsiteY1" fmla="*/ 44237 h 44353"/>
                <a:gd name="connsiteX2" fmla="*/ -79 w 44352"/>
                <a:gd name="connsiteY2" fmla="*/ 21989 h 44353"/>
                <a:gd name="connsiteX3" fmla="*/ 22098 w 44352"/>
                <a:gd name="connsiteY3" fmla="*/ -116 h 44353"/>
                <a:gd name="connsiteX4" fmla="*/ 44274 w 44352"/>
                <a:gd name="connsiteY4" fmla="*/ 22061 h 44353"/>
                <a:gd name="connsiteX5" fmla="*/ 44274 w 44352"/>
                <a:gd name="connsiteY5" fmla="*/ 22132 h 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2" h="44353">
                  <a:moveTo>
                    <a:pt x="44274" y="22133"/>
                  </a:moveTo>
                  <a:cubicBezTo>
                    <a:pt x="44235" y="34380"/>
                    <a:pt x="34274" y="44277"/>
                    <a:pt x="22026" y="44237"/>
                  </a:cubicBezTo>
                  <a:cubicBezTo>
                    <a:pt x="9778" y="44198"/>
                    <a:pt x="-118" y="34237"/>
                    <a:pt x="-79" y="21989"/>
                  </a:cubicBezTo>
                  <a:cubicBezTo>
                    <a:pt x="-39" y="9769"/>
                    <a:pt x="9878" y="-116"/>
                    <a:pt x="22098" y="-116"/>
                  </a:cubicBezTo>
                  <a:cubicBezTo>
                    <a:pt x="34345" y="-116"/>
                    <a:pt x="44274" y="9813"/>
                    <a:pt x="44274" y="22061"/>
                  </a:cubicBezTo>
                  <a:cubicBezTo>
                    <a:pt x="44274" y="22085"/>
                    <a:pt x="44274" y="22109"/>
                    <a:pt x="44274" y="22132"/>
                  </a:cubicBezTo>
                  <a:close/>
                </a:path>
              </a:pathLst>
            </a:custGeom>
            <a:solidFill>
              <a:srgbClr val="BEB9EF"/>
            </a:solidFill>
            <a:ln w="7168" cap="flat">
              <a:noFill/>
              <a:prstDash val="solid"/>
              <a:miter/>
            </a:ln>
          </p:spPr>
          <p:txBody>
            <a:bodyPr rtlCol="0" anchor="ctr"/>
            <a:lstStyle/>
            <a:p>
              <a:endParaRPr lang="en-US"/>
            </a:p>
          </p:txBody>
        </p:sp>
        <p:sp>
          <p:nvSpPr>
            <p:cNvPr id="1492" name="Freeform: Shape 1491">
              <a:extLst>
                <a:ext uri="{FF2B5EF4-FFF2-40B4-BE49-F238E27FC236}">
                  <a16:creationId xmlns:a16="http://schemas.microsoft.com/office/drawing/2014/main" id="{1C764DAB-F759-3BB9-2223-2DCC776B2299}"/>
                </a:ext>
              </a:extLst>
            </p:cNvPr>
            <p:cNvSpPr/>
            <p:nvPr/>
          </p:nvSpPr>
          <p:spPr>
            <a:xfrm>
              <a:off x="5213693" y="2988326"/>
              <a:ext cx="41625" cy="41625"/>
            </a:xfrm>
            <a:custGeom>
              <a:avLst/>
              <a:gdLst>
                <a:gd name="connsiteX0" fmla="*/ 41547 w 41625"/>
                <a:gd name="connsiteY0" fmla="*/ 20697 h 41625"/>
                <a:gd name="connsiteX1" fmla="*/ 20734 w 41625"/>
                <a:gd name="connsiteY1" fmla="*/ 41510 h 41625"/>
                <a:gd name="connsiteX2" fmla="*/ -79 w 41625"/>
                <a:gd name="connsiteY2" fmla="*/ 20697 h 41625"/>
                <a:gd name="connsiteX3" fmla="*/ 20734 w 41625"/>
                <a:gd name="connsiteY3" fmla="*/ -116 h 41625"/>
                <a:gd name="connsiteX4" fmla="*/ 41547 w 41625"/>
                <a:gd name="connsiteY4" fmla="*/ 20697 h 4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5" h="41625">
                  <a:moveTo>
                    <a:pt x="41547" y="20697"/>
                  </a:moveTo>
                  <a:cubicBezTo>
                    <a:pt x="41547" y="32192"/>
                    <a:pt x="32229" y="41510"/>
                    <a:pt x="20734" y="41510"/>
                  </a:cubicBezTo>
                  <a:cubicBezTo>
                    <a:pt x="9240" y="41510"/>
                    <a:pt x="-79" y="32192"/>
                    <a:pt x="-79" y="20697"/>
                  </a:cubicBezTo>
                  <a:cubicBezTo>
                    <a:pt x="-79" y="9203"/>
                    <a:pt x="9240" y="-116"/>
                    <a:pt x="20734" y="-116"/>
                  </a:cubicBezTo>
                  <a:cubicBezTo>
                    <a:pt x="32229" y="-116"/>
                    <a:pt x="41547" y="9203"/>
                    <a:pt x="41547" y="20697"/>
                  </a:cubicBezTo>
                  <a:close/>
                </a:path>
              </a:pathLst>
            </a:custGeom>
            <a:solidFill>
              <a:srgbClr val="BEB9EF"/>
            </a:solidFill>
            <a:ln w="7168" cap="flat">
              <a:noFill/>
              <a:prstDash val="solid"/>
              <a:miter/>
            </a:ln>
          </p:spPr>
          <p:txBody>
            <a:bodyPr rtlCol="0" anchor="ctr"/>
            <a:lstStyle/>
            <a:p>
              <a:endParaRPr lang="en-US"/>
            </a:p>
          </p:txBody>
        </p:sp>
        <p:sp>
          <p:nvSpPr>
            <p:cNvPr id="1493" name="Freeform: Shape 1492">
              <a:extLst>
                <a:ext uri="{FF2B5EF4-FFF2-40B4-BE49-F238E27FC236}">
                  <a16:creationId xmlns:a16="http://schemas.microsoft.com/office/drawing/2014/main" id="{997E02E5-05B1-3E58-9109-58C26B2DCE73}"/>
                </a:ext>
              </a:extLst>
            </p:cNvPr>
            <p:cNvSpPr/>
            <p:nvPr/>
          </p:nvSpPr>
          <p:spPr>
            <a:xfrm rot="-4599600">
              <a:off x="4991637" y="3143712"/>
              <a:ext cx="141527" cy="141527"/>
            </a:xfrm>
            <a:custGeom>
              <a:avLst/>
              <a:gdLst>
                <a:gd name="connsiteX0" fmla="*/ 141449 w 141527"/>
                <a:gd name="connsiteY0" fmla="*/ 70648 h 141527"/>
                <a:gd name="connsiteX1" fmla="*/ 70685 w 141527"/>
                <a:gd name="connsiteY1" fmla="*/ 141412 h 141527"/>
                <a:gd name="connsiteX2" fmla="*/ -78 w 141527"/>
                <a:gd name="connsiteY2" fmla="*/ 70648 h 141527"/>
                <a:gd name="connsiteX3" fmla="*/ 70685 w 141527"/>
                <a:gd name="connsiteY3" fmla="*/ -116 h 141527"/>
                <a:gd name="connsiteX4" fmla="*/ 141449 w 141527"/>
                <a:gd name="connsiteY4" fmla="*/ 70648 h 14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27" h="141527">
                  <a:moveTo>
                    <a:pt x="141449" y="70648"/>
                  </a:moveTo>
                  <a:cubicBezTo>
                    <a:pt x="141449" y="109730"/>
                    <a:pt x="109767" y="141412"/>
                    <a:pt x="70685" y="141412"/>
                  </a:cubicBezTo>
                  <a:cubicBezTo>
                    <a:pt x="31604" y="141412"/>
                    <a:pt x="-78" y="109730"/>
                    <a:pt x="-78" y="70648"/>
                  </a:cubicBezTo>
                  <a:cubicBezTo>
                    <a:pt x="-78" y="31566"/>
                    <a:pt x="31604" y="-116"/>
                    <a:pt x="70685" y="-116"/>
                  </a:cubicBezTo>
                  <a:cubicBezTo>
                    <a:pt x="109767" y="-116"/>
                    <a:pt x="141449" y="31566"/>
                    <a:pt x="141449" y="70648"/>
                  </a:cubicBezTo>
                  <a:close/>
                </a:path>
              </a:pathLst>
            </a:custGeom>
            <a:solidFill>
              <a:srgbClr val="BEB9EF"/>
            </a:solidFill>
            <a:ln w="7168" cap="flat">
              <a:noFill/>
              <a:prstDash val="solid"/>
              <a:miter/>
            </a:ln>
          </p:spPr>
          <p:txBody>
            <a:bodyPr rtlCol="0" anchor="ctr"/>
            <a:lstStyle/>
            <a:p>
              <a:endParaRPr lang="en-US"/>
            </a:p>
          </p:txBody>
        </p:sp>
        <p:sp>
          <p:nvSpPr>
            <p:cNvPr id="1494" name="Freeform: Shape 1493">
              <a:extLst>
                <a:ext uri="{FF2B5EF4-FFF2-40B4-BE49-F238E27FC236}">
                  <a16:creationId xmlns:a16="http://schemas.microsoft.com/office/drawing/2014/main" id="{049A663D-5B32-2234-21E1-91ED555E38B7}"/>
                </a:ext>
              </a:extLst>
            </p:cNvPr>
            <p:cNvSpPr/>
            <p:nvPr/>
          </p:nvSpPr>
          <p:spPr>
            <a:xfrm>
              <a:off x="5491222" y="3165953"/>
              <a:ext cx="33300" cy="33300"/>
            </a:xfrm>
            <a:custGeom>
              <a:avLst/>
              <a:gdLst>
                <a:gd name="connsiteX0" fmla="*/ 33301 w 33300"/>
                <a:gd name="connsiteY0" fmla="*/ 16650 h 33300"/>
                <a:gd name="connsiteX1" fmla="*/ 16650 w 33300"/>
                <a:gd name="connsiteY1" fmla="*/ 33301 h 33300"/>
                <a:gd name="connsiteX2" fmla="*/ 0 w 33300"/>
                <a:gd name="connsiteY2" fmla="*/ 16650 h 33300"/>
                <a:gd name="connsiteX3" fmla="*/ 16650 w 33300"/>
                <a:gd name="connsiteY3" fmla="*/ 0 h 33300"/>
                <a:gd name="connsiteX4" fmla="*/ 33301 w 33300"/>
                <a:gd name="connsiteY4" fmla="*/ 16650 h 3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0" h="33300">
                  <a:moveTo>
                    <a:pt x="33301" y="16650"/>
                  </a:moveTo>
                  <a:cubicBezTo>
                    <a:pt x="33301" y="25846"/>
                    <a:pt x="25846" y="33301"/>
                    <a:pt x="16650" y="33301"/>
                  </a:cubicBezTo>
                  <a:cubicBezTo>
                    <a:pt x="7454" y="33301"/>
                    <a:pt x="0" y="25846"/>
                    <a:pt x="0" y="16650"/>
                  </a:cubicBezTo>
                  <a:cubicBezTo>
                    <a:pt x="0" y="7455"/>
                    <a:pt x="7454" y="0"/>
                    <a:pt x="16650" y="0"/>
                  </a:cubicBezTo>
                  <a:cubicBezTo>
                    <a:pt x="25846" y="0"/>
                    <a:pt x="33301" y="7455"/>
                    <a:pt x="33301" y="16650"/>
                  </a:cubicBezTo>
                  <a:close/>
                </a:path>
              </a:pathLst>
            </a:custGeom>
            <a:solidFill>
              <a:srgbClr val="BEB9EF"/>
            </a:solidFill>
            <a:ln w="7168" cap="flat">
              <a:noFill/>
              <a:prstDash val="solid"/>
              <a:miter/>
            </a:ln>
          </p:spPr>
          <p:txBody>
            <a:bodyPr rtlCol="0" anchor="ctr"/>
            <a:lstStyle/>
            <a:p>
              <a:endParaRPr lang="en-US"/>
            </a:p>
          </p:txBody>
        </p:sp>
        <p:sp>
          <p:nvSpPr>
            <p:cNvPr id="1495" name="Freeform: Shape 1494">
              <a:extLst>
                <a:ext uri="{FF2B5EF4-FFF2-40B4-BE49-F238E27FC236}">
                  <a16:creationId xmlns:a16="http://schemas.microsoft.com/office/drawing/2014/main" id="{8C74967D-BAF4-A6EE-7113-6EE4C42526CC}"/>
                </a:ext>
              </a:extLst>
            </p:cNvPr>
            <p:cNvSpPr/>
            <p:nvPr/>
          </p:nvSpPr>
          <p:spPr>
            <a:xfrm>
              <a:off x="5305198" y="2877229"/>
              <a:ext cx="69471" cy="69471"/>
            </a:xfrm>
            <a:custGeom>
              <a:avLst/>
              <a:gdLst>
                <a:gd name="connsiteX0" fmla="*/ 69393 w 69471"/>
                <a:gd name="connsiteY0" fmla="*/ 34620 h 69471"/>
                <a:gd name="connsiteX1" fmla="*/ 34657 w 69471"/>
                <a:gd name="connsiteY1" fmla="*/ 69356 h 69471"/>
                <a:gd name="connsiteX2" fmla="*/ -79 w 69471"/>
                <a:gd name="connsiteY2" fmla="*/ 34620 h 69471"/>
                <a:gd name="connsiteX3" fmla="*/ 34657 w 69471"/>
                <a:gd name="connsiteY3" fmla="*/ -116 h 69471"/>
                <a:gd name="connsiteX4" fmla="*/ 69393 w 69471"/>
                <a:gd name="connsiteY4" fmla="*/ 34477 h 69471"/>
                <a:gd name="connsiteX5" fmla="*/ 69393 w 69471"/>
                <a:gd name="connsiteY5" fmla="*/ 34620 h 6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71" h="69471">
                  <a:moveTo>
                    <a:pt x="69393" y="34620"/>
                  </a:moveTo>
                  <a:cubicBezTo>
                    <a:pt x="69393" y="53805"/>
                    <a:pt x="53841" y="69356"/>
                    <a:pt x="34657" y="69356"/>
                  </a:cubicBezTo>
                  <a:cubicBezTo>
                    <a:pt x="15473" y="69356"/>
                    <a:pt x="-79" y="53804"/>
                    <a:pt x="-79" y="34620"/>
                  </a:cubicBezTo>
                  <a:cubicBezTo>
                    <a:pt x="-79" y="15436"/>
                    <a:pt x="15473" y="-116"/>
                    <a:pt x="34657" y="-116"/>
                  </a:cubicBezTo>
                  <a:cubicBezTo>
                    <a:pt x="53802" y="-155"/>
                    <a:pt x="69354" y="15332"/>
                    <a:pt x="69393" y="34477"/>
                  </a:cubicBezTo>
                  <a:cubicBezTo>
                    <a:pt x="69393" y="34525"/>
                    <a:pt x="69393" y="34572"/>
                    <a:pt x="69393" y="34620"/>
                  </a:cubicBezTo>
                  <a:close/>
                </a:path>
              </a:pathLst>
            </a:custGeom>
            <a:solidFill>
              <a:srgbClr val="BEB9EF"/>
            </a:solidFill>
            <a:ln w="7168" cap="flat">
              <a:noFill/>
              <a:prstDash val="solid"/>
              <a:miter/>
            </a:ln>
          </p:spPr>
          <p:txBody>
            <a:bodyPr rtlCol="0" anchor="ctr"/>
            <a:lstStyle/>
            <a:p>
              <a:endParaRPr lang="en-US"/>
            </a:p>
          </p:txBody>
        </p:sp>
        <p:sp>
          <p:nvSpPr>
            <p:cNvPr id="1496" name="Freeform: Shape 1495">
              <a:extLst>
                <a:ext uri="{FF2B5EF4-FFF2-40B4-BE49-F238E27FC236}">
                  <a16:creationId xmlns:a16="http://schemas.microsoft.com/office/drawing/2014/main" id="{73A16C5A-F522-2C65-572C-1429A7028D7D}"/>
                </a:ext>
              </a:extLst>
            </p:cNvPr>
            <p:cNvSpPr/>
            <p:nvPr/>
          </p:nvSpPr>
          <p:spPr>
            <a:xfrm>
              <a:off x="5288547" y="3085357"/>
              <a:ext cx="52821" cy="52821"/>
            </a:xfrm>
            <a:custGeom>
              <a:avLst/>
              <a:gdLst>
                <a:gd name="connsiteX0" fmla="*/ 52743 w 52821"/>
                <a:gd name="connsiteY0" fmla="*/ 26295 h 52821"/>
                <a:gd name="connsiteX1" fmla="*/ 26332 w 52821"/>
                <a:gd name="connsiteY1" fmla="*/ 52706 h 52821"/>
                <a:gd name="connsiteX2" fmla="*/ -79 w 52821"/>
                <a:gd name="connsiteY2" fmla="*/ 26295 h 52821"/>
                <a:gd name="connsiteX3" fmla="*/ 26332 w 52821"/>
                <a:gd name="connsiteY3" fmla="*/ -116 h 52821"/>
                <a:gd name="connsiteX4" fmla="*/ 52743 w 52821"/>
                <a:gd name="connsiteY4" fmla="*/ 26152 h 52821"/>
                <a:gd name="connsiteX5" fmla="*/ 52743 w 52821"/>
                <a:gd name="connsiteY5" fmla="*/ 26295 h 5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21" h="52821">
                  <a:moveTo>
                    <a:pt x="52743" y="26295"/>
                  </a:moveTo>
                  <a:cubicBezTo>
                    <a:pt x="52743" y="40881"/>
                    <a:pt x="40918" y="52706"/>
                    <a:pt x="26332" y="52706"/>
                  </a:cubicBezTo>
                  <a:cubicBezTo>
                    <a:pt x="11746" y="52706"/>
                    <a:pt x="-79" y="40881"/>
                    <a:pt x="-79" y="26295"/>
                  </a:cubicBezTo>
                  <a:cubicBezTo>
                    <a:pt x="-79" y="11709"/>
                    <a:pt x="11746" y="-116"/>
                    <a:pt x="26332" y="-116"/>
                  </a:cubicBezTo>
                  <a:cubicBezTo>
                    <a:pt x="40879" y="-155"/>
                    <a:pt x="52703" y="11605"/>
                    <a:pt x="52743" y="26152"/>
                  </a:cubicBezTo>
                  <a:cubicBezTo>
                    <a:pt x="52743" y="26199"/>
                    <a:pt x="52743" y="26247"/>
                    <a:pt x="52743" y="26295"/>
                  </a:cubicBezTo>
                  <a:close/>
                </a:path>
              </a:pathLst>
            </a:custGeom>
            <a:solidFill>
              <a:srgbClr val="BEB9EF"/>
            </a:solidFill>
            <a:ln w="7168" cap="flat">
              <a:noFill/>
              <a:prstDash val="solid"/>
              <a:miter/>
            </a:ln>
          </p:spPr>
          <p:txBody>
            <a:bodyPr rtlCol="0" anchor="ctr"/>
            <a:lstStyle/>
            <a:p>
              <a:endParaRPr lang="en-US"/>
            </a:p>
          </p:txBody>
        </p:sp>
        <p:sp>
          <p:nvSpPr>
            <p:cNvPr id="1497" name="Freeform: Shape 1496">
              <a:extLst>
                <a:ext uri="{FF2B5EF4-FFF2-40B4-BE49-F238E27FC236}">
                  <a16:creationId xmlns:a16="http://schemas.microsoft.com/office/drawing/2014/main" id="{C72DE280-9C89-504E-6223-07786926D7EC}"/>
                </a:ext>
              </a:extLst>
            </p:cNvPr>
            <p:cNvSpPr/>
            <p:nvPr/>
          </p:nvSpPr>
          <p:spPr>
            <a:xfrm>
              <a:off x="5099868" y="2988326"/>
              <a:ext cx="19377" cy="19377"/>
            </a:xfrm>
            <a:custGeom>
              <a:avLst/>
              <a:gdLst>
                <a:gd name="connsiteX0" fmla="*/ 19377 w 19377"/>
                <a:gd name="connsiteY0" fmla="*/ 9689 h 19377"/>
                <a:gd name="connsiteX1" fmla="*/ 9689 w 19377"/>
                <a:gd name="connsiteY1" fmla="*/ 19378 h 19377"/>
                <a:gd name="connsiteX2" fmla="*/ 0 w 19377"/>
                <a:gd name="connsiteY2" fmla="*/ 9689 h 19377"/>
                <a:gd name="connsiteX3" fmla="*/ 9689 w 19377"/>
                <a:gd name="connsiteY3" fmla="*/ 0 h 19377"/>
                <a:gd name="connsiteX4" fmla="*/ 19377 w 19377"/>
                <a:gd name="connsiteY4" fmla="*/ 9689 h 19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7" h="19377">
                  <a:moveTo>
                    <a:pt x="19377" y="9689"/>
                  </a:moveTo>
                  <a:cubicBezTo>
                    <a:pt x="19377" y="15040"/>
                    <a:pt x="15040" y="19378"/>
                    <a:pt x="9689" y="19378"/>
                  </a:cubicBezTo>
                  <a:cubicBezTo>
                    <a:pt x="4338" y="19378"/>
                    <a:pt x="0" y="15040"/>
                    <a:pt x="0" y="9689"/>
                  </a:cubicBezTo>
                  <a:cubicBezTo>
                    <a:pt x="0" y="4338"/>
                    <a:pt x="4338" y="0"/>
                    <a:pt x="9689" y="0"/>
                  </a:cubicBezTo>
                  <a:cubicBezTo>
                    <a:pt x="15039" y="0"/>
                    <a:pt x="19377" y="4338"/>
                    <a:pt x="19377" y="9689"/>
                  </a:cubicBezTo>
                  <a:close/>
                </a:path>
              </a:pathLst>
            </a:custGeom>
            <a:solidFill>
              <a:srgbClr val="BEB9EF"/>
            </a:solidFill>
            <a:ln w="7168" cap="flat">
              <a:noFill/>
              <a:prstDash val="solid"/>
              <a:miter/>
            </a:ln>
          </p:spPr>
          <p:txBody>
            <a:bodyPr rtlCol="0" anchor="ctr"/>
            <a:lstStyle/>
            <a:p>
              <a:endParaRPr lang="en-US"/>
            </a:p>
          </p:txBody>
        </p:sp>
        <p:sp>
          <p:nvSpPr>
            <p:cNvPr id="1498" name="Freeform: Shape 1497">
              <a:extLst>
                <a:ext uri="{FF2B5EF4-FFF2-40B4-BE49-F238E27FC236}">
                  <a16:creationId xmlns:a16="http://schemas.microsoft.com/office/drawing/2014/main" id="{6EC78FC7-4EA6-5614-5F37-5D905F07EA5E}"/>
                </a:ext>
              </a:extLst>
            </p:cNvPr>
            <p:cNvSpPr/>
            <p:nvPr/>
          </p:nvSpPr>
          <p:spPr>
            <a:xfrm>
              <a:off x="4923526" y="2851675"/>
              <a:ext cx="352779" cy="424227"/>
            </a:xfrm>
            <a:custGeom>
              <a:avLst/>
              <a:gdLst>
                <a:gd name="connsiteX0" fmla="*/ 318508 w 352779"/>
                <a:gd name="connsiteY0" fmla="*/ 1037 h 424227"/>
                <a:gd name="connsiteX1" fmla="*/ -1 w 352779"/>
                <a:gd name="connsiteY1" fmla="*/ 396338 h 424227"/>
                <a:gd name="connsiteX2" fmla="*/ 27774 w 352779"/>
                <a:gd name="connsiteY2" fmla="*/ 424112 h 424227"/>
                <a:gd name="connsiteX3" fmla="*/ 55548 w 352779"/>
                <a:gd name="connsiteY3" fmla="*/ 396338 h 424227"/>
                <a:gd name="connsiteX4" fmla="*/ 333292 w 352779"/>
                <a:gd name="connsiteY4" fmla="*/ 54792 h 424227"/>
                <a:gd name="connsiteX5" fmla="*/ 318580 w 352779"/>
                <a:gd name="connsiteY5" fmla="*/ 1252 h 42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779" h="424227">
                  <a:moveTo>
                    <a:pt x="318508" y="1037"/>
                  </a:moveTo>
                  <a:cubicBezTo>
                    <a:pt x="140981" y="54517"/>
                    <a:pt x="14496" y="211498"/>
                    <a:pt x="-1" y="396338"/>
                  </a:cubicBezTo>
                  <a:cubicBezTo>
                    <a:pt x="-1293" y="411266"/>
                    <a:pt x="13707" y="424112"/>
                    <a:pt x="27774" y="424112"/>
                  </a:cubicBezTo>
                  <a:cubicBezTo>
                    <a:pt x="42908" y="423628"/>
                    <a:pt x="55064" y="411472"/>
                    <a:pt x="55548" y="396338"/>
                  </a:cubicBezTo>
                  <a:cubicBezTo>
                    <a:pt x="70979" y="236977"/>
                    <a:pt x="180425" y="102390"/>
                    <a:pt x="333292" y="54792"/>
                  </a:cubicBezTo>
                  <a:cubicBezTo>
                    <a:pt x="367382" y="44313"/>
                    <a:pt x="352813" y="-9298"/>
                    <a:pt x="318580" y="1252"/>
                  </a:cubicBezTo>
                  <a:close/>
                </a:path>
              </a:pathLst>
            </a:custGeom>
            <a:solidFill>
              <a:srgbClr val="F0F8FF"/>
            </a:solidFill>
            <a:ln w="716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C470D7D5-5A7B-4BFD-725E-9D70F7FA4D7E}"/>
                </a:ext>
              </a:extLst>
            </p:cNvPr>
            <p:cNvSpPr/>
            <p:nvPr/>
          </p:nvSpPr>
          <p:spPr>
            <a:xfrm>
              <a:off x="5374716" y="3303605"/>
              <a:ext cx="233129" cy="280445"/>
            </a:xfrm>
            <a:custGeom>
              <a:avLst/>
              <a:gdLst>
                <a:gd name="connsiteX0" fmla="*/ 22482 w 233129"/>
                <a:gd name="connsiteY0" fmla="*/ 279423 h 280445"/>
                <a:gd name="connsiteX1" fmla="*/ 233051 w 233129"/>
                <a:gd name="connsiteY1" fmla="*/ 18257 h 280445"/>
                <a:gd name="connsiteX2" fmla="*/ 214679 w 233129"/>
                <a:gd name="connsiteY2" fmla="*/ -116 h 280445"/>
                <a:gd name="connsiteX3" fmla="*/ 196378 w 233129"/>
                <a:gd name="connsiteY3" fmla="*/ 18257 h 280445"/>
                <a:gd name="connsiteX4" fmla="*/ 12722 w 233129"/>
                <a:gd name="connsiteY4" fmla="*/ 244041 h 280445"/>
                <a:gd name="connsiteX5" fmla="*/ 22482 w 233129"/>
                <a:gd name="connsiteY5" fmla="*/ 279423 h 2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29" h="280445">
                  <a:moveTo>
                    <a:pt x="22482" y="279423"/>
                  </a:moveTo>
                  <a:cubicBezTo>
                    <a:pt x="139818" y="244128"/>
                    <a:pt x="223443" y="140409"/>
                    <a:pt x="233051" y="18257"/>
                  </a:cubicBezTo>
                  <a:cubicBezTo>
                    <a:pt x="232973" y="8143"/>
                    <a:pt x="224793" y="-37"/>
                    <a:pt x="214679" y="-116"/>
                  </a:cubicBezTo>
                  <a:cubicBezTo>
                    <a:pt x="204640" y="113"/>
                    <a:pt x="196567" y="8218"/>
                    <a:pt x="196378" y="18257"/>
                  </a:cubicBezTo>
                  <a:cubicBezTo>
                    <a:pt x="186149" y="123609"/>
                    <a:pt x="113784" y="212574"/>
                    <a:pt x="12722" y="244041"/>
                  </a:cubicBezTo>
                  <a:cubicBezTo>
                    <a:pt x="-9742" y="251218"/>
                    <a:pt x="-197" y="286384"/>
                    <a:pt x="22482" y="279423"/>
                  </a:cubicBezTo>
                  <a:close/>
                </a:path>
              </a:pathLst>
            </a:custGeom>
            <a:solidFill>
              <a:srgbClr val="F0F8FF"/>
            </a:solidFill>
            <a:ln w="7168"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4F322333-631A-4324-83EF-6674EDD1D25A}"/>
                </a:ext>
              </a:extLst>
            </p:cNvPr>
            <p:cNvSpPr/>
            <p:nvPr/>
          </p:nvSpPr>
          <p:spPr>
            <a:xfrm>
              <a:off x="4848245" y="3439174"/>
              <a:ext cx="863090" cy="58136"/>
            </a:xfrm>
            <a:custGeom>
              <a:avLst/>
              <a:gdLst>
                <a:gd name="connsiteX0" fmla="*/ 834305 w 863090"/>
                <a:gd name="connsiteY0" fmla="*/ 58019 h 58136"/>
                <a:gd name="connsiteX1" fmla="*/ 28990 w 863090"/>
                <a:gd name="connsiteY1" fmla="*/ 58019 h 58136"/>
                <a:gd name="connsiteX2" fmla="*/ -76 w 863090"/>
                <a:gd name="connsiteY2" fmla="*/ 29675 h 58136"/>
                <a:gd name="connsiteX3" fmla="*/ -76 w 863090"/>
                <a:gd name="connsiteY3" fmla="*/ 28953 h 58136"/>
                <a:gd name="connsiteX4" fmla="*/ -76 w 863090"/>
                <a:gd name="connsiteY4" fmla="*/ 28953 h 58136"/>
                <a:gd name="connsiteX5" fmla="*/ 28268 w 863090"/>
                <a:gd name="connsiteY5" fmla="*/ -113 h 58136"/>
                <a:gd name="connsiteX6" fmla="*/ 28990 w 863090"/>
                <a:gd name="connsiteY6" fmla="*/ -113 h 58136"/>
                <a:gd name="connsiteX7" fmla="*/ 834305 w 863090"/>
                <a:gd name="connsiteY7" fmla="*/ -114 h 58136"/>
                <a:gd name="connsiteX8" fmla="*/ 863012 w 863090"/>
                <a:gd name="connsiteY8" fmla="*/ 28953 h 58136"/>
                <a:gd name="connsiteX9" fmla="*/ 863012 w 863090"/>
                <a:gd name="connsiteY9" fmla="*/ 28953 h 58136"/>
                <a:gd name="connsiteX10" fmla="*/ 834305 w 863090"/>
                <a:gd name="connsiteY10" fmla="*/ 58019 h 5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090" h="58136">
                  <a:moveTo>
                    <a:pt x="834305" y="58019"/>
                  </a:moveTo>
                  <a:lnTo>
                    <a:pt x="28990" y="58019"/>
                  </a:lnTo>
                  <a:cubicBezTo>
                    <a:pt x="13136" y="58218"/>
                    <a:pt x="123" y="45528"/>
                    <a:pt x="-76" y="29675"/>
                  </a:cubicBezTo>
                  <a:cubicBezTo>
                    <a:pt x="-79" y="29434"/>
                    <a:pt x="-79" y="29193"/>
                    <a:pt x="-76" y="28953"/>
                  </a:cubicBezTo>
                  <a:lnTo>
                    <a:pt x="-76" y="28953"/>
                  </a:lnTo>
                  <a:cubicBezTo>
                    <a:pt x="-276" y="13099"/>
                    <a:pt x="12414" y="86"/>
                    <a:pt x="28268" y="-113"/>
                  </a:cubicBezTo>
                  <a:cubicBezTo>
                    <a:pt x="28508" y="-116"/>
                    <a:pt x="28749" y="-116"/>
                    <a:pt x="28990" y="-113"/>
                  </a:cubicBezTo>
                  <a:lnTo>
                    <a:pt x="834305" y="-114"/>
                  </a:lnTo>
                  <a:cubicBezTo>
                    <a:pt x="850217" y="83"/>
                    <a:pt x="863013" y="13039"/>
                    <a:pt x="863012" y="28953"/>
                  </a:cubicBezTo>
                  <a:lnTo>
                    <a:pt x="863012" y="28953"/>
                  </a:lnTo>
                  <a:cubicBezTo>
                    <a:pt x="863013" y="44867"/>
                    <a:pt x="850217" y="57822"/>
                    <a:pt x="834305" y="58019"/>
                  </a:cubicBezTo>
                  <a:close/>
                </a:path>
              </a:pathLst>
            </a:custGeom>
            <a:solidFill>
              <a:srgbClr val="453E6B"/>
            </a:solidFill>
            <a:ln w="716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EAF8948-FF0C-7946-A354-4F730BD75334}"/>
                </a:ext>
              </a:extLst>
            </p:cNvPr>
            <p:cNvSpPr/>
            <p:nvPr/>
          </p:nvSpPr>
          <p:spPr>
            <a:xfrm rot="-4418400">
              <a:off x="4539531" y="3757614"/>
              <a:ext cx="622807" cy="23683"/>
            </a:xfrm>
            <a:custGeom>
              <a:avLst/>
              <a:gdLst>
                <a:gd name="connsiteX0" fmla="*/ -79 w 622807"/>
                <a:gd name="connsiteY0" fmla="*/ -116 h 23683"/>
                <a:gd name="connsiteX1" fmla="*/ 622729 w 622807"/>
                <a:gd name="connsiteY1" fmla="*/ -116 h 23683"/>
                <a:gd name="connsiteX2" fmla="*/ 622729 w 622807"/>
                <a:gd name="connsiteY2" fmla="*/ 23568 h 23683"/>
                <a:gd name="connsiteX3" fmla="*/ -79 w 622807"/>
                <a:gd name="connsiteY3" fmla="*/ 23568 h 23683"/>
              </a:gdLst>
              <a:ahLst/>
              <a:cxnLst>
                <a:cxn ang="0">
                  <a:pos x="connsiteX0" y="connsiteY0"/>
                </a:cxn>
                <a:cxn ang="0">
                  <a:pos x="connsiteX1" y="connsiteY1"/>
                </a:cxn>
                <a:cxn ang="0">
                  <a:pos x="connsiteX2" y="connsiteY2"/>
                </a:cxn>
                <a:cxn ang="0">
                  <a:pos x="connsiteX3" y="connsiteY3"/>
                </a:cxn>
              </a:cxnLst>
              <a:rect l="l" t="t" r="r" b="b"/>
              <a:pathLst>
                <a:path w="622807" h="23683">
                  <a:moveTo>
                    <a:pt x="-79" y="-116"/>
                  </a:moveTo>
                  <a:lnTo>
                    <a:pt x="622729" y="-116"/>
                  </a:lnTo>
                  <a:lnTo>
                    <a:pt x="622729" y="23568"/>
                  </a:lnTo>
                  <a:lnTo>
                    <a:pt x="-79" y="23568"/>
                  </a:lnTo>
                  <a:close/>
                </a:path>
              </a:pathLst>
            </a:custGeom>
            <a:solidFill>
              <a:srgbClr val="453E6B"/>
            </a:solidFill>
            <a:ln w="7168"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2379CC0-7D93-430E-4983-EC1205C0227A}"/>
                </a:ext>
              </a:extLst>
            </p:cNvPr>
            <p:cNvSpPr/>
            <p:nvPr/>
          </p:nvSpPr>
          <p:spPr>
            <a:xfrm rot="-981600">
              <a:off x="5716324" y="3458356"/>
              <a:ext cx="23683" cy="622807"/>
            </a:xfrm>
            <a:custGeom>
              <a:avLst/>
              <a:gdLst>
                <a:gd name="connsiteX0" fmla="*/ -79 w 23683"/>
                <a:gd name="connsiteY0" fmla="*/ -116 h 622807"/>
                <a:gd name="connsiteX1" fmla="*/ 23605 w 23683"/>
                <a:gd name="connsiteY1" fmla="*/ -116 h 622807"/>
                <a:gd name="connsiteX2" fmla="*/ 23605 w 23683"/>
                <a:gd name="connsiteY2" fmla="*/ 622692 h 622807"/>
                <a:gd name="connsiteX3" fmla="*/ -79 w 23683"/>
                <a:gd name="connsiteY3" fmla="*/ 622692 h 622807"/>
              </a:gdLst>
              <a:ahLst/>
              <a:cxnLst>
                <a:cxn ang="0">
                  <a:pos x="connsiteX0" y="connsiteY0"/>
                </a:cxn>
                <a:cxn ang="0">
                  <a:pos x="connsiteX1" y="connsiteY1"/>
                </a:cxn>
                <a:cxn ang="0">
                  <a:pos x="connsiteX2" y="connsiteY2"/>
                </a:cxn>
                <a:cxn ang="0">
                  <a:pos x="connsiteX3" y="connsiteY3"/>
                </a:cxn>
              </a:cxnLst>
              <a:rect l="l" t="t" r="r" b="b"/>
              <a:pathLst>
                <a:path w="23683" h="622807">
                  <a:moveTo>
                    <a:pt x="-79" y="-116"/>
                  </a:moveTo>
                  <a:lnTo>
                    <a:pt x="23605" y="-116"/>
                  </a:lnTo>
                  <a:lnTo>
                    <a:pt x="23605" y="622692"/>
                  </a:lnTo>
                  <a:lnTo>
                    <a:pt x="-79" y="622692"/>
                  </a:lnTo>
                  <a:close/>
                </a:path>
              </a:pathLst>
            </a:custGeom>
            <a:solidFill>
              <a:srgbClr val="453E6B"/>
            </a:solidFill>
            <a:ln w="716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A2210450-9F89-AEC3-A274-F80D61CF926B}"/>
                </a:ext>
              </a:extLst>
            </p:cNvPr>
            <p:cNvSpPr/>
            <p:nvPr/>
          </p:nvSpPr>
          <p:spPr>
            <a:xfrm rot="-1692600">
              <a:off x="3338990" y="2439889"/>
              <a:ext cx="230735" cy="491542"/>
            </a:xfrm>
            <a:custGeom>
              <a:avLst/>
              <a:gdLst>
                <a:gd name="connsiteX0" fmla="*/ -79 w 230735"/>
                <a:gd name="connsiteY0" fmla="*/ -116 h 491542"/>
                <a:gd name="connsiteX1" fmla="*/ 230657 w 230735"/>
                <a:gd name="connsiteY1" fmla="*/ -116 h 491542"/>
                <a:gd name="connsiteX2" fmla="*/ 230657 w 230735"/>
                <a:gd name="connsiteY2" fmla="*/ 491427 h 491542"/>
                <a:gd name="connsiteX3" fmla="*/ -79 w 230735"/>
                <a:gd name="connsiteY3" fmla="*/ 491427 h 491542"/>
              </a:gdLst>
              <a:ahLst/>
              <a:cxnLst>
                <a:cxn ang="0">
                  <a:pos x="connsiteX0" y="connsiteY0"/>
                </a:cxn>
                <a:cxn ang="0">
                  <a:pos x="connsiteX1" y="connsiteY1"/>
                </a:cxn>
                <a:cxn ang="0">
                  <a:pos x="connsiteX2" y="connsiteY2"/>
                </a:cxn>
                <a:cxn ang="0">
                  <a:pos x="connsiteX3" y="connsiteY3"/>
                </a:cxn>
              </a:cxnLst>
              <a:rect l="l" t="t" r="r" b="b"/>
              <a:pathLst>
                <a:path w="230735" h="491542">
                  <a:moveTo>
                    <a:pt x="-79" y="-116"/>
                  </a:moveTo>
                  <a:lnTo>
                    <a:pt x="230657" y="-116"/>
                  </a:lnTo>
                  <a:lnTo>
                    <a:pt x="230657" y="491427"/>
                  </a:lnTo>
                  <a:lnTo>
                    <a:pt x="-79" y="491427"/>
                  </a:lnTo>
                  <a:close/>
                </a:path>
              </a:pathLst>
            </a:custGeom>
            <a:solidFill>
              <a:srgbClr val="E9F3FF"/>
            </a:solidFill>
            <a:ln w="7168" cap="flat">
              <a:noFill/>
              <a:prstDash val="solid"/>
              <a:miter/>
            </a:ln>
          </p:spPr>
          <p:txBody>
            <a:bodyPr rtlCol="0" anchor="ctr"/>
            <a:lstStyle/>
            <a:p>
              <a:endParaRPr lang="en-US"/>
            </a:p>
          </p:txBody>
        </p:sp>
        <p:grpSp>
          <p:nvGrpSpPr>
            <p:cNvPr id="325" name="Graphic 6">
              <a:extLst>
                <a:ext uri="{FF2B5EF4-FFF2-40B4-BE49-F238E27FC236}">
                  <a16:creationId xmlns:a16="http://schemas.microsoft.com/office/drawing/2014/main" id="{1ACFFC40-9A18-5F09-2FF8-2051282AE7FD}"/>
                </a:ext>
              </a:extLst>
            </p:cNvPr>
            <p:cNvGrpSpPr/>
            <p:nvPr/>
          </p:nvGrpSpPr>
          <p:grpSpPr>
            <a:xfrm>
              <a:off x="3234821" y="2408078"/>
              <a:ext cx="258078" cy="312336"/>
              <a:chOff x="3234821" y="2408078"/>
              <a:chExt cx="258078" cy="312336"/>
            </a:xfrm>
            <a:solidFill>
              <a:srgbClr val="E9F3FF"/>
            </a:solidFill>
          </p:grpSpPr>
          <p:sp>
            <p:nvSpPr>
              <p:cNvPr id="326" name="Freeform: Shape 325">
                <a:extLst>
                  <a:ext uri="{FF2B5EF4-FFF2-40B4-BE49-F238E27FC236}">
                    <a16:creationId xmlns:a16="http://schemas.microsoft.com/office/drawing/2014/main" id="{07C13269-D92C-BE20-7872-0B8D58E01D3A}"/>
                  </a:ext>
                </a:extLst>
              </p:cNvPr>
              <p:cNvSpPr/>
              <p:nvPr/>
            </p:nvSpPr>
            <p:spPr>
              <a:xfrm>
                <a:off x="3279244" y="2483076"/>
                <a:ext cx="147771" cy="237338"/>
              </a:xfrm>
              <a:custGeom>
                <a:avLst/>
                <a:gdLst>
                  <a:gd name="connsiteX0" fmla="*/ 32863 w 147771"/>
                  <a:gd name="connsiteY0" fmla="*/ -116 h 237338"/>
                  <a:gd name="connsiteX1" fmla="*/ 147693 w 147771"/>
                  <a:gd name="connsiteY1" fmla="*/ 231194 h 237338"/>
                  <a:gd name="connsiteX2" fmla="*/ 121497 w 147771"/>
                  <a:gd name="connsiteY2" fmla="*/ 237223 h 237338"/>
                  <a:gd name="connsiteX3" fmla="*/ -79 w 147771"/>
                  <a:gd name="connsiteY3" fmla="*/ 26152 h 237338"/>
                  <a:gd name="connsiteX4" fmla="*/ 32648 w 147771"/>
                  <a:gd name="connsiteY4" fmla="*/ -116 h 23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1" h="237338">
                    <a:moveTo>
                      <a:pt x="32863" y="-116"/>
                    </a:moveTo>
                    <a:cubicBezTo>
                      <a:pt x="28198" y="16606"/>
                      <a:pt x="147693" y="231194"/>
                      <a:pt x="147693" y="231194"/>
                    </a:cubicBezTo>
                    <a:lnTo>
                      <a:pt x="121497" y="237223"/>
                    </a:lnTo>
                    <a:lnTo>
                      <a:pt x="-79" y="26152"/>
                    </a:lnTo>
                    <a:lnTo>
                      <a:pt x="32648" y="-116"/>
                    </a:lnTo>
                  </a:path>
                </a:pathLst>
              </a:custGeom>
              <a:solidFill>
                <a:srgbClr val="E9F3FF"/>
              </a:solidFill>
              <a:ln w="7168"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89AEDB0E-5427-9133-409D-4898083E945F}"/>
                  </a:ext>
                </a:extLst>
              </p:cNvPr>
              <p:cNvSpPr/>
              <p:nvPr/>
            </p:nvSpPr>
            <p:spPr>
              <a:xfrm>
                <a:off x="3234821" y="2408078"/>
                <a:ext cx="258078" cy="175689"/>
              </a:xfrm>
              <a:custGeom>
                <a:avLst/>
                <a:gdLst>
                  <a:gd name="connsiteX0" fmla="*/ 2719 w 258078"/>
                  <a:gd name="connsiteY0" fmla="*/ 175574 h 175689"/>
                  <a:gd name="connsiteX1" fmla="*/ 257999 w 258078"/>
                  <a:gd name="connsiteY1" fmla="*/ 21774 h 175689"/>
                  <a:gd name="connsiteX2" fmla="*/ 67885 w 258078"/>
                  <a:gd name="connsiteY2" fmla="*/ -116 h 175689"/>
                  <a:gd name="connsiteX3" fmla="*/ 2719 w 258078"/>
                  <a:gd name="connsiteY3" fmla="*/ 175574 h 175689"/>
                </a:gdLst>
                <a:ahLst/>
                <a:cxnLst>
                  <a:cxn ang="0">
                    <a:pos x="connsiteX0" y="connsiteY0"/>
                  </a:cxn>
                  <a:cxn ang="0">
                    <a:pos x="connsiteX1" y="connsiteY1"/>
                  </a:cxn>
                  <a:cxn ang="0">
                    <a:pos x="connsiteX2" y="connsiteY2"/>
                  </a:cxn>
                  <a:cxn ang="0">
                    <a:pos x="connsiteX3" y="connsiteY3"/>
                  </a:cxn>
                </a:cxnLst>
                <a:rect l="l" t="t" r="r" b="b"/>
                <a:pathLst>
                  <a:path w="258078" h="175689">
                    <a:moveTo>
                      <a:pt x="2719" y="175574"/>
                    </a:moveTo>
                    <a:lnTo>
                      <a:pt x="257999" y="21774"/>
                    </a:lnTo>
                    <a:lnTo>
                      <a:pt x="67885" y="-116"/>
                    </a:lnTo>
                    <a:cubicBezTo>
                      <a:pt x="67885" y="-116"/>
                      <a:pt x="-16300" y="77825"/>
                      <a:pt x="2719" y="175574"/>
                    </a:cubicBezTo>
                    <a:close/>
                  </a:path>
                </a:pathLst>
              </a:custGeom>
              <a:solidFill>
                <a:srgbClr val="E9F3FF"/>
              </a:solidFill>
              <a:ln w="7168" cap="flat">
                <a:noFill/>
                <a:prstDash val="solid"/>
                <a:miter/>
              </a:ln>
            </p:spPr>
            <p:txBody>
              <a:bodyPr rtlCol="0" anchor="ctr"/>
              <a:lstStyle/>
              <a:p>
                <a:endParaRPr lang="en-US"/>
              </a:p>
            </p:txBody>
          </p:sp>
        </p:grpSp>
        <p:sp>
          <p:nvSpPr>
            <p:cNvPr id="328" name="Freeform: Shape 327">
              <a:extLst>
                <a:ext uri="{FF2B5EF4-FFF2-40B4-BE49-F238E27FC236}">
                  <a16:creationId xmlns:a16="http://schemas.microsoft.com/office/drawing/2014/main" id="{5D7D5D59-D0DC-B989-3720-A1F16655046B}"/>
                </a:ext>
              </a:extLst>
            </p:cNvPr>
            <p:cNvSpPr/>
            <p:nvPr/>
          </p:nvSpPr>
          <p:spPr>
            <a:xfrm rot="-1692600">
              <a:off x="3620826" y="2946418"/>
              <a:ext cx="230735" cy="491542"/>
            </a:xfrm>
            <a:custGeom>
              <a:avLst/>
              <a:gdLst>
                <a:gd name="connsiteX0" fmla="*/ -79 w 230735"/>
                <a:gd name="connsiteY0" fmla="*/ -116 h 491542"/>
                <a:gd name="connsiteX1" fmla="*/ 230657 w 230735"/>
                <a:gd name="connsiteY1" fmla="*/ -116 h 491542"/>
                <a:gd name="connsiteX2" fmla="*/ 230657 w 230735"/>
                <a:gd name="connsiteY2" fmla="*/ 491427 h 491542"/>
                <a:gd name="connsiteX3" fmla="*/ -79 w 230735"/>
                <a:gd name="connsiteY3" fmla="*/ 491427 h 491542"/>
              </a:gdLst>
              <a:ahLst/>
              <a:cxnLst>
                <a:cxn ang="0">
                  <a:pos x="connsiteX0" y="connsiteY0"/>
                </a:cxn>
                <a:cxn ang="0">
                  <a:pos x="connsiteX1" y="connsiteY1"/>
                </a:cxn>
                <a:cxn ang="0">
                  <a:pos x="connsiteX2" y="connsiteY2"/>
                </a:cxn>
                <a:cxn ang="0">
                  <a:pos x="connsiteX3" y="connsiteY3"/>
                </a:cxn>
              </a:cxnLst>
              <a:rect l="l" t="t" r="r" b="b"/>
              <a:pathLst>
                <a:path w="230735" h="491542">
                  <a:moveTo>
                    <a:pt x="-79" y="-116"/>
                  </a:moveTo>
                  <a:lnTo>
                    <a:pt x="230657" y="-116"/>
                  </a:lnTo>
                  <a:lnTo>
                    <a:pt x="230657" y="491427"/>
                  </a:lnTo>
                  <a:lnTo>
                    <a:pt x="-79" y="491427"/>
                  </a:lnTo>
                  <a:close/>
                </a:path>
              </a:pathLst>
            </a:custGeom>
            <a:solidFill>
              <a:srgbClr val="E9F3FF"/>
            </a:solidFill>
            <a:ln w="7168"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BBF1B417-08E3-7E79-42F0-7842703B0D03}"/>
                </a:ext>
              </a:extLst>
            </p:cNvPr>
            <p:cNvSpPr/>
            <p:nvPr/>
          </p:nvSpPr>
          <p:spPr>
            <a:xfrm>
              <a:off x="3696506" y="3231765"/>
              <a:ext cx="297193" cy="208487"/>
            </a:xfrm>
            <a:custGeom>
              <a:avLst/>
              <a:gdLst>
                <a:gd name="connsiteX0" fmla="*/ 0 w 297193"/>
                <a:gd name="connsiteY0" fmla="*/ 208488 h 208487"/>
                <a:gd name="connsiteX1" fmla="*/ 297193 w 297193"/>
                <a:gd name="connsiteY1" fmla="*/ 53539 h 208487"/>
                <a:gd name="connsiteX2" fmla="*/ 123370 w 297193"/>
                <a:gd name="connsiteY2" fmla="*/ 0 h 208487"/>
                <a:gd name="connsiteX3" fmla="*/ 0 w 297193"/>
                <a:gd name="connsiteY3" fmla="*/ 208488 h 208487"/>
              </a:gdLst>
              <a:ahLst/>
              <a:cxnLst>
                <a:cxn ang="0">
                  <a:pos x="connsiteX0" y="connsiteY0"/>
                </a:cxn>
                <a:cxn ang="0">
                  <a:pos x="connsiteX1" y="connsiteY1"/>
                </a:cxn>
                <a:cxn ang="0">
                  <a:pos x="connsiteX2" y="connsiteY2"/>
                </a:cxn>
                <a:cxn ang="0">
                  <a:pos x="connsiteX3" y="connsiteY3"/>
                </a:cxn>
              </a:cxnLst>
              <a:rect l="l" t="t" r="r" b="b"/>
              <a:pathLst>
                <a:path w="297193" h="208487">
                  <a:moveTo>
                    <a:pt x="0" y="208488"/>
                  </a:moveTo>
                  <a:lnTo>
                    <a:pt x="297193" y="53539"/>
                  </a:lnTo>
                  <a:lnTo>
                    <a:pt x="123370" y="0"/>
                  </a:lnTo>
                  <a:lnTo>
                    <a:pt x="0" y="208488"/>
                  </a:lnTo>
                </a:path>
              </a:pathLst>
            </a:custGeom>
            <a:solidFill>
              <a:srgbClr val="E9F3FF"/>
            </a:solidFill>
            <a:ln w="716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7A1A9E30-1BB5-2ADB-102F-5ECB0B925CA7}"/>
                </a:ext>
              </a:extLst>
            </p:cNvPr>
            <p:cNvSpPr/>
            <p:nvPr/>
          </p:nvSpPr>
          <p:spPr>
            <a:xfrm rot="-1692600">
              <a:off x="3474853" y="2635217"/>
              <a:ext cx="351306" cy="762397"/>
            </a:xfrm>
            <a:custGeom>
              <a:avLst/>
              <a:gdLst>
                <a:gd name="connsiteX0" fmla="*/ -79 w 351306"/>
                <a:gd name="connsiteY0" fmla="*/ -116 h 762397"/>
                <a:gd name="connsiteX1" fmla="*/ 351228 w 351306"/>
                <a:gd name="connsiteY1" fmla="*/ -116 h 762397"/>
                <a:gd name="connsiteX2" fmla="*/ 351228 w 351306"/>
                <a:gd name="connsiteY2" fmla="*/ 762281 h 762397"/>
                <a:gd name="connsiteX3" fmla="*/ -79 w 351306"/>
                <a:gd name="connsiteY3" fmla="*/ 762281 h 762397"/>
              </a:gdLst>
              <a:ahLst/>
              <a:cxnLst>
                <a:cxn ang="0">
                  <a:pos x="connsiteX0" y="connsiteY0"/>
                </a:cxn>
                <a:cxn ang="0">
                  <a:pos x="connsiteX1" y="connsiteY1"/>
                </a:cxn>
                <a:cxn ang="0">
                  <a:pos x="connsiteX2" y="connsiteY2"/>
                </a:cxn>
                <a:cxn ang="0">
                  <a:pos x="connsiteX3" y="connsiteY3"/>
                </a:cxn>
              </a:cxnLst>
              <a:rect l="l" t="t" r="r" b="b"/>
              <a:pathLst>
                <a:path w="351306" h="762397">
                  <a:moveTo>
                    <a:pt x="-79" y="-116"/>
                  </a:moveTo>
                  <a:lnTo>
                    <a:pt x="351228" y="-116"/>
                  </a:lnTo>
                  <a:lnTo>
                    <a:pt x="351228" y="762281"/>
                  </a:lnTo>
                  <a:lnTo>
                    <a:pt x="-79" y="762281"/>
                  </a:lnTo>
                  <a:close/>
                </a:path>
              </a:pathLst>
            </a:custGeom>
            <a:solidFill>
              <a:srgbClr val="E9F3FF"/>
            </a:solidFill>
            <a:ln w="7168" cap="flat">
              <a:noFill/>
              <a:prstDash val="solid"/>
              <a:miter/>
            </a:ln>
          </p:spPr>
          <p:txBody>
            <a:bodyPr rtlCol="0" anchor="ctr"/>
            <a:lstStyle/>
            <a:p>
              <a:endParaRPr lang="en-US"/>
            </a:p>
          </p:txBody>
        </p:sp>
        <p:grpSp>
          <p:nvGrpSpPr>
            <p:cNvPr id="331" name="Graphic 6">
              <a:extLst>
                <a:ext uri="{FF2B5EF4-FFF2-40B4-BE49-F238E27FC236}">
                  <a16:creationId xmlns:a16="http://schemas.microsoft.com/office/drawing/2014/main" id="{97096E56-7FA3-1BD0-781C-D95FD68E5448}"/>
                </a:ext>
              </a:extLst>
            </p:cNvPr>
            <p:cNvGrpSpPr/>
            <p:nvPr/>
          </p:nvGrpSpPr>
          <p:grpSpPr>
            <a:xfrm>
              <a:off x="3314124" y="2714386"/>
              <a:ext cx="449199" cy="685245"/>
              <a:chOff x="3314124" y="2714386"/>
              <a:chExt cx="449199" cy="685245"/>
            </a:xfrm>
            <a:solidFill>
              <a:srgbClr val="E9F3FF"/>
            </a:solidFill>
          </p:grpSpPr>
          <p:sp>
            <p:nvSpPr>
              <p:cNvPr id="332" name="Freeform: Shape 331">
                <a:extLst>
                  <a:ext uri="{FF2B5EF4-FFF2-40B4-BE49-F238E27FC236}">
                    <a16:creationId xmlns:a16="http://schemas.microsoft.com/office/drawing/2014/main" id="{8864B8A0-FD35-6B61-BF81-9322710C3C86}"/>
                  </a:ext>
                </a:extLst>
              </p:cNvPr>
              <p:cNvSpPr/>
              <p:nvPr/>
            </p:nvSpPr>
            <p:spPr>
              <a:xfrm>
                <a:off x="3396442" y="2714386"/>
                <a:ext cx="366880" cy="685245"/>
              </a:xfrm>
              <a:custGeom>
                <a:avLst/>
                <a:gdLst>
                  <a:gd name="connsiteX0" fmla="*/ 30710 w 366880"/>
                  <a:gd name="connsiteY0" fmla="*/ -116 h 685245"/>
                  <a:gd name="connsiteX1" fmla="*/ 366802 w 366880"/>
                  <a:gd name="connsiteY1" fmla="*/ 674078 h 685245"/>
                  <a:gd name="connsiteX2" fmla="*/ 346133 w 366880"/>
                  <a:gd name="connsiteY2" fmla="*/ 685130 h 685245"/>
                  <a:gd name="connsiteX3" fmla="*/ -79 w 366880"/>
                  <a:gd name="connsiteY3" fmla="*/ 19118 h 685245"/>
                  <a:gd name="connsiteX4" fmla="*/ 30710 w 366880"/>
                  <a:gd name="connsiteY4" fmla="*/ -116 h 68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80" h="685245">
                    <a:moveTo>
                      <a:pt x="30710" y="-116"/>
                    </a:moveTo>
                    <a:cubicBezTo>
                      <a:pt x="28413" y="31104"/>
                      <a:pt x="366802" y="674078"/>
                      <a:pt x="366802" y="674078"/>
                    </a:cubicBezTo>
                    <a:lnTo>
                      <a:pt x="346133" y="685130"/>
                    </a:lnTo>
                    <a:lnTo>
                      <a:pt x="-79" y="19118"/>
                    </a:lnTo>
                    <a:lnTo>
                      <a:pt x="30710" y="-116"/>
                    </a:lnTo>
                  </a:path>
                </a:pathLst>
              </a:custGeom>
              <a:solidFill>
                <a:srgbClr val="E9F3FF"/>
              </a:solidFill>
              <a:ln w="716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07AEE47-8885-ADBB-D0C5-E6494392EE3D}"/>
                  </a:ext>
                </a:extLst>
              </p:cNvPr>
              <p:cNvSpPr/>
              <p:nvPr/>
            </p:nvSpPr>
            <p:spPr>
              <a:xfrm>
                <a:off x="3314124" y="2908950"/>
                <a:ext cx="344919" cy="344919"/>
              </a:xfrm>
              <a:custGeom>
                <a:avLst/>
                <a:gdLst>
                  <a:gd name="connsiteX0" fmla="*/ 344919 w 344919"/>
                  <a:gd name="connsiteY0" fmla="*/ 172460 h 344919"/>
                  <a:gd name="connsiteX1" fmla="*/ 172460 w 344919"/>
                  <a:gd name="connsiteY1" fmla="*/ 344920 h 344919"/>
                  <a:gd name="connsiteX2" fmla="*/ 0 w 344919"/>
                  <a:gd name="connsiteY2" fmla="*/ 172460 h 344919"/>
                  <a:gd name="connsiteX3" fmla="*/ 172460 w 344919"/>
                  <a:gd name="connsiteY3" fmla="*/ 0 h 344919"/>
                  <a:gd name="connsiteX4" fmla="*/ 344919 w 344919"/>
                  <a:gd name="connsiteY4" fmla="*/ 172460 h 34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19" h="344919">
                    <a:moveTo>
                      <a:pt x="344919" y="172460"/>
                    </a:moveTo>
                    <a:cubicBezTo>
                      <a:pt x="344919" y="267707"/>
                      <a:pt x="267707" y="344920"/>
                      <a:pt x="172460" y="344920"/>
                    </a:cubicBezTo>
                    <a:cubicBezTo>
                      <a:pt x="77213" y="344920"/>
                      <a:pt x="0" y="267707"/>
                      <a:pt x="0" y="172460"/>
                    </a:cubicBezTo>
                    <a:cubicBezTo>
                      <a:pt x="0" y="77213"/>
                      <a:pt x="77213" y="0"/>
                      <a:pt x="172460" y="0"/>
                    </a:cubicBezTo>
                    <a:cubicBezTo>
                      <a:pt x="267707" y="0"/>
                      <a:pt x="344919" y="77213"/>
                      <a:pt x="344919" y="172460"/>
                    </a:cubicBezTo>
                    <a:close/>
                  </a:path>
                </a:pathLst>
              </a:custGeom>
              <a:solidFill>
                <a:srgbClr val="E9F3FF"/>
              </a:solidFill>
              <a:ln w="7168" cap="flat">
                <a:noFill/>
                <a:prstDash val="solid"/>
                <a:miter/>
              </a:ln>
            </p:spPr>
            <p:txBody>
              <a:bodyPr rtlCol="0" anchor="ctr"/>
              <a:lstStyle/>
              <a:p>
                <a:endParaRPr lang="en-US"/>
              </a:p>
            </p:txBody>
          </p:sp>
        </p:grpSp>
        <p:sp>
          <p:nvSpPr>
            <p:cNvPr id="334" name="Freeform: Shape 333">
              <a:extLst>
                <a:ext uri="{FF2B5EF4-FFF2-40B4-BE49-F238E27FC236}">
                  <a16:creationId xmlns:a16="http://schemas.microsoft.com/office/drawing/2014/main" id="{93693847-515C-DB60-FFFC-D98945915A53}"/>
                </a:ext>
              </a:extLst>
            </p:cNvPr>
            <p:cNvSpPr/>
            <p:nvPr/>
          </p:nvSpPr>
          <p:spPr>
            <a:xfrm>
              <a:off x="3288541" y="2576705"/>
              <a:ext cx="364819" cy="222759"/>
            </a:xfrm>
            <a:custGeom>
              <a:avLst/>
              <a:gdLst>
                <a:gd name="connsiteX0" fmla="*/ 349324 w 364819"/>
                <a:gd name="connsiteY0" fmla="*/ 54816 h 222759"/>
                <a:gd name="connsiteX1" fmla="*/ 42944 w 364819"/>
                <a:gd name="connsiteY1" fmla="*/ 219166 h 222759"/>
                <a:gd name="connsiteX2" fmla="*/ 3399 w 364819"/>
                <a:gd name="connsiteY2" fmla="*/ 207252 h 222759"/>
                <a:gd name="connsiteX3" fmla="*/ 3399 w 364819"/>
                <a:gd name="connsiteY3" fmla="*/ 207252 h 222759"/>
                <a:gd name="connsiteX4" fmla="*/ 15313 w 364819"/>
                <a:gd name="connsiteY4" fmla="*/ 167708 h 222759"/>
                <a:gd name="connsiteX5" fmla="*/ 321765 w 364819"/>
                <a:gd name="connsiteY5" fmla="*/ 3358 h 222759"/>
                <a:gd name="connsiteX6" fmla="*/ 361221 w 364819"/>
                <a:gd name="connsiteY6" fmla="*/ 15242 h 222759"/>
                <a:gd name="connsiteX7" fmla="*/ 361237 w 364819"/>
                <a:gd name="connsiteY7" fmla="*/ 15271 h 222759"/>
                <a:gd name="connsiteX8" fmla="*/ 361237 w 364819"/>
                <a:gd name="connsiteY8" fmla="*/ 15271 h 222759"/>
                <a:gd name="connsiteX9" fmla="*/ 349439 w 364819"/>
                <a:gd name="connsiteY9" fmla="*/ 54754 h 222759"/>
                <a:gd name="connsiteX10" fmla="*/ 349324 w 364819"/>
                <a:gd name="connsiteY10" fmla="*/ 54816 h 2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819" h="222759">
                  <a:moveTo>
                    <a:pt x="349324" y="54816"/>
                  </a:moveTo>
                  <a:lnTo>
                    <a:pt x="42944" y="219166"/>
                  </a:lnTo>
                  <a:cubicBezTo>
                    <a:pt x="28734" y="226792"/>
                    <a:pt x="11032" y="221459"/>
                    <a:pt x="3399" y="207252"/>
                  </a:cubicBezTo>
                  <a:lnTo>
                    <a:pt x="3399" y="207252"/>
                  </a:lnTo>
                  <a:cubicBezTo>
                    <a:pt x="-4227" y="193042"/>
                    <a:pt x="1106" y="175340"/>
                    <a:pt x="15313" y="167708"/>
                  </a:cubicBezTo>
                  <a:lnTo>
                    <a:pt x="321765" y="3358"/>
                  </a:lnTo>
                  <a:cubicBezTo>
                    <a:pt x="335942" y="-4256"/>
                    <a:pt x="353607" y="1064"/>
                    <a:pt x="361221" y="15242"/>
                  </a:cubicBezTo>
                  <a:cubicBezTo>
                    <a:pt x="361226" y="15252"/>
                    <a:pt x="361232" y="15261"/>
                    <a:pt x="361237" y="15271"/>
                  </a:cubicBezTo>
                  <a:lnTo>
                    <a:pt x="361237" y="15271"/>
                  </a:lnTo>
                  <a:cubicBezTo>
                    <a:pt x="368882" y="29432"/>
                    <a:pt x="363600" y="47109"/>
                    <a:pt x="349439" y="54754"/>
                  </a:cubicBezTo>
                  <a:cubicBezTo>
                    <a:pt x="349401" y="54775"/>
                    <a:pt x="349362" y="54795"/>
                    <a:pt x="349324" y="54816"/>
                  </a:cubicBezTo>
                  <a:close/>
                </a:path>
              </a:pathLst>
            </a:custGeom>
            <a:solidFill>
              <a:srgbClr val="453E6B"/>
            </a:solidFill>
            <a:ln w="7168"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93BE0395-577F-0702-BF61-6C63B8F7D3A2}"/>
                </a:ext>
              </a:extLst>
            </p:cNvPr>
            <p:cNvSpPr/>
            <p:nvPr/>
          </p:nvSpPr>
          <p:spPr>
            <a:xfrm>
              <a:off x="3205829" y="2392694"/>
              <a:ext cx="269907" cy="164903"/>
            </a:xfrm>
            <a:custGeom>
              <a:avLst/>
              <a:gdLst>
                <a:gd name="connsiteX0" fmla="*/ 258571 w 269907"/>
                <a:gd name="connsiteY0" fmla="*/ 40172 h 164903"/>
                <a:gd name="connsiteX1" fmla="*/ 31782 w 269907"/>
                <a:gd name="connsiteY1" fmla="*/ 162178 h 164903"/>
                <a:gd name="connsiteX2" fmla="*/ 2591 w 269907"/>
                <a:gd name="connsiteY2" fmla="*/ 153519 h 164903"/>
                <a:gd name="connsiteX3" fmla="*/ 2500 w 269907"/>
                <a:gd name="connsiteY3" fmla="*/ 153351 h 164903"/>
                <a:gd name="connsiteX4" fmla="*/ 2500 w 269907"/>
                <a:gd name="connsiteY4" fmla="*/ 153351 h 164903"/>
                <a:gd name="connsiteX5" fmla="*/ 11246 w 269907"/>
                <a:gd name="connsiteY5" fmla="*/ 124185 h 164903"/>
                <a:gd name="connsiteX6" fmla="*/ 11328 w 269907"/>
                <a:gd name="connsiteY6" fmla="*/ 124141 h 164903"/>
                <a:gd name="connsiteX7" fmla="*/ 238116 w 269907"/>
                <a:gd name="connsiteY7" fmla="*/ 2493 h 164903"/>
                <a:gd name="connsiteX8" fmla="*/ 267308 w 269907"/>
                <a:gd name="connsiteY8" fmla="*/ 11153 h 164903"/>
                <a:gd name="connsiteX9" fmla="*/ 267398 w 269907"/>
                <a:gd name="connsiteY9" fmla="*/ 11321 h 164903"/>
                <a:gd name="connsiteX10" fmla="*/ 267398 w 269907"/>
                <a:gd name="connsiteY10" fmla="*/ 11321 h 164903"/>
                <a:gd name="connsiteX11" fmla="*/ 258571 w 269907"/>
                <a:gd name="connsiteY11" fmla="*/ 40172 h 16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907" h="164903">
                  <a:moveTo>
                    <a:pt x="258571" y="40172"/>
                  </a:moveTo>
                  <a:lnTo>
                    <a:pt x="31782" y="162178"/>
                  </a:lnTo>
                  <a:cubicBezTo>
                    <a:pt x="21330" y="167848"/>
                    <a:pt x="8260" y="163971"/>
                    <a:pt x="2591" y="153519"/>
                  </a:cubicBezTo>
                  <a:cubicBezTo>
                    <a:pt x="2560" y="153463"/>
                    <a:pt x="2530" y="153407"/>
                    <a:pt x="2500" y="153351"/>
                  </a:cubicBezTo>
                  <a:lnTo>
                    <a:pt x="2500" y="153351"/>
                  </a:lnTo>
                  <a:cubicBezTo>
                    <a:pt x="-3139" y="142882"/>
                    <a:pt x="777" y="129824"/>
                    <a:pt x="11246" y="124185"/>
                  </a:cubicBezTo>
                  <a:cubicBezTo>
                    <a:pt x="11273" y="124170"/>
                    <a:pt x="11300" y="124156"/>
                    <a:pt x="11328" y="124141"/>
                  </a:cubicBezTo>
                  <a:lnTo>
                    <a:pt x="238116" y="2493"/>
                  </a:lnTo>
                  <a:cubicBezTo>
                    <a:pt x="248569" y="-3176"/>
                    <a:pt x="261638" y="701"/>
                    <a:pt x="267308" y="11153"/>
                  </a:cubicBezTo>
                  <a:cubicBezTo>
                    <a:pt x="267338" y="11209"/>
                    <a:pt x="267368" y="11265"/>
                    <a:pt x="267398" y="11321"/>
                  </a:cubicBezTo>
                  <a:lnTo>
                    <a:pt x="267398" y="11321"/>
                  </a:lnTo>
                  <a:cubicBezTo>
                    <a:pt x="272812" y="21736"/>
                    <a:pt x="268886" y="34569"/>
                    <a:pt x="258571" y="40172"/>
                  </a:cubicBezTo>
                  <a:close/>
                </a:path>
              </a:pathLst>
            </a:custGeom>
            <a:solidFill>
              <a:srgbClr val="453E6B"/>
            </a:solidFill>
            <a:ln w="716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FD88BE79-4D0E-86A6-D1FC-4621084CF09C}"/>
                </a:ext>
              </a:extLst>
            </p:cNvPr>
            <p:cNvSpPr/>
            <p:nvPr/>
          </p:nvSpPr>
          <p:spPr>
            <a:xfrm>
              <a:off x="3703755" y="3654697"/>
              <a:ext cx="213654" cy="97461"/>
            </a:xfrm>
            <a:custGeom>
              <a:avLst/>
              <a:gdLst>
                <a:gd name="connsiteX0" fmla="*/ 0 w 213654"/>
                <a:gd name="connsiteY0" fmla="*/ 0 h 97461"/>
                <a:gd name="connsiteX1" fmla="*/ 213655 w 213654"/>
                <a:gd name="connsiteY1" fmla="*/ 0 h 97461"/>
                <a:gd name="connsiteX2" fmla="*/ 213655 w 213654"/>
                <a:gd name="connsiteY2" fmla="*/ 97462 h 97461"/>
                <a:gd name="connsiteX3" fmla="*/ 0 w 213654"/>
                <a:gd name="connsiteY3" fmla="*/ 97462 h 97461"/>
              </a:gdLst>
              <a:ahLst/>
              <a:cxnLst>
                <a:cxn ang="0">
                  <a:pos x="connsiteX0" y="connsiteY0"/>
                </a:cxn>
                <a:cxn ang="0">
                  <a:pos x="connsiteX1" y="connsiteY1"/>
                </a:cxn>
                <a:cxn ang="0">
                  <a:pos x="connsiteX2" y="connsiteY2"/>
                </a:cxn>
                <a:cxn ang="0">
                  <a:pos x="connsiteX3" y="connsiteY3"/>
                </a:cxn>
              </a:cxnLst>
              <a:rect l="l" t="t" r="r" b="b"/>
              <a:pathLst>
                <a:path w="213654" h="97461">
                  <a:moveTo>
                    <a:pt x="0" y="0"/>
                  </a:moveTo>
                  <a:lnTo>
                    <a:pt x="213655" y="0"/>
                  </a:lnTo>
                  <a:lnTo>
                    <a:pt x="213655" y="97462"/>
                  </a:lnTo>
                  <a:lnTo>
                    <a:pt x="0" y="97462"/>
                  </a:lnTo>
                  <a:close/>
                </a:path>
              </a:pathLst>
            </a:custGeom>
            <a:solidFill>
              <a:srgbClr val="E9F3FF"/>
            </a:solidFill>
            <a:ln w="7168"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1383FEBD-211E-79C7-E3B5-6DDA144E491B}"/>
                </a:ext>
              </a:extLst>
            </p:cNvPr>
            <p:cNvSpPr/>
            <p:nvPr/>
          </p:nvSpPr>
          <p:spPr>
            <a:xfrm>
              <a:off x="3222399" y="3135524"/>
              <a:ext cx="452432" cy="760315"/>
            </a:xfrm>
            <a:custGeom>
              <a:avLst/>
              <a:gdLst>
                <a:gd name="connsiteX0" fmla="*/ 452354 w 452432"/>
                <a:gd name="connsiteY0" fmla="*/ 760200 h 760315"/>
                <a:gd name="connsiteX1" fmla="*/ -79 w 452432"/>
                <a:gd name="connsiteY1" fmla="*/ 308350 h 760315"/>
                <a:gd name="connsiteX2" fmla="*/ 121214 w 452432"/>
                <a:gd name="connsiteY2" fmla="*/ -116 h 760315"/>
                <a:gd name="connsiteX3" fmla="*/ 167864 w 452432"/>
                <a:gd name="connsiteY3" fmla="*/ 43304 h 760315"/>
                <a:gd name="connsiteX4" fmla="*/ 187920 w 452432"/>
                <a:gd name="connsiteY4" fmla="*/ 592438 h 760315"/>
                <a:gd name="connsiteX5" fmla="*/ 452354 w 452432"/>
                <a:gd name="connsiteY5" fmla="*/ 696398 h 76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2" h="760315">
                  <a:moveTo>
                    <a:pt x="452354" y="760200"/>
                  </a:moveTo>
                  <a:cubicBezTo>
                    <a:pt x="202643" y="760361"/>
                    <a:pt x="82" y="558061"/>
                    <a:pt x="-79" y="308350"/>
                  </a:cubicBezTo>
                  <a:cubicBezTo>
                    <a:pt x="-152" y="193881"/>
                    <a:pt x="43194" y="83645"/>
                    <a:pt x="121214" y="-116"/>
                  </a:cubicBezTo>
                  <a:lnTo>
                    <a:pt x="167864" y="43304"/>
                  </a:lnTo>
                  <a:cubicBezTo>
                    <a:pt x="21763" y="200481"/>
                    <a:pt x="30742" y="446337"/>
                    <a:pt x="187920" y="592438"/>
                  </a:cubicBezTo>
                  <a:cubicBezTo>
                    <a:pt x="259779" y="659233"/>
                    <a:pt x="354246" y="696372"/>
                    <a:pt x="452354" y="696398"/>
                  </a:cubicBezTo>
                  <a:close/>
                </a:path>
              </a:pathLst>
            </a:custGeom>
            <a:solidFill>
              <a:srgbClr val="453E6B"/>
            </a:solidFill>
            <a:ln w="7168"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5B828FF1-5F1D-BDDA-4661-4137EC20B4C3}"/>
                </a:ext>
              </a:extLst>
            </p:cNvPr>
            <p:cNvSpPr/>
            <p:nvPr/>
          </p:nvSpPr>
          <p:spPr>
            <a:xfrm>
              <a:off x="3640024" y="3752159"/>
              <a:ext cx="333651" cy="311977"/>
            </a:xfrm>
            <a:custGeom>
              <a:avLst/>
              <a:gdLst>
                <a:gd name="connsiteX0" fmla="*/ 0 w 333651"/>
                <a:gd name="connsiteY0" fmla="*/ 0 h 311977"/>
                <a:gd name="connsiteX1" fmla="*/ 333652 w 333651"/>
                <a:gd name="connsiteY1" fmla="*/ 0 h 311977"/>
                <a:gd name="connsiteX2" fmla="*/ 333652 w 333651"/>
                <a:gd name="connsiteY2" fmla="*/ 311978 h 311977"/>
                <a:gd name="connsiteX3" fmla="*/ 0 w 333651"/>
                <a:gd name="connsiteY3" fmla="*/ 311978 h 311977"/>
              </a:gdLst>
              <a:ahLst/>
              <a:cxnLst>
                <a:cxn ang="0">
                  <a:pos x="connsiteX0" y="connsiteY0"/>
                </a:cxn>
                <a:cxn ang="0">
                  <a:pos x="connsiteX1" y="connsiteY1"/>
                </a:cxn>
                <a:cxn ang="0">
                  <a:pos x="connsiteX2" y="connsiteY2"/>
                </a:cxn>
                <a:cxn ang="0">
                  <a:pos x="connsiteX3" y="connsiteY3"/>
                </a:cxn>
              </a:cxnLst>
              <a:rect l="l" t="t" r="r" b="b"/>
              <a:pathLst>
                <a:path w="333651" h="311977">
                  <a:moveTo>
                    <a:pt x="0" y="0"/>
                  </a:moveTo>
                  <a:lnTo>
                    <a:pt x="333652" y="0"/>
                  </a:lnTo>
                  <a:lnTo>
                    <a:pt x="333652" y="311978"/>
                  </a:lnTo>
                  <a:lnTo>
                    <a:pt x="0" y="311978"/>
                  </a:lnTo>
                  <a:close/>
                </a:path>
              </a:pathLst>
            </a:custGeom>
            <a:solidFill>
              <a:srgbClr val="E9F3FF"/>
            </a:solidFill>
            <a:ln w="716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6D2CE921-19C6-58A7-BBB2-F9C0E7278F2C}"/>
                </a:ext>
              </a:extLst>
            </p:cNvPr>
            <p:cNvSpPr/>
            <p:nvPr/>
          </p:nvSpPr>
          <p:spPr>
            <a:xfrm>
              <a:off x="3485722" y="3614220"/>
              <a:ext cx="645414" cy="65094"/>
            </a:xfrm>
            <a:custGeom>
              <a:avLst/>
              <a:gdLst>
                <a:gd name="connsiteX0" fmla="*/ 612824 w 645414"/>
                <a:gd name="connsiteY0" fmla="*/ 64978 h 65094"/>
                <a:gd name="connsiteX1" fmla="*/ 32432 w 645414"/>
                <a:gd name="connsiteY1" fmla="*/ 64978 h 65094"/>
                <a:gd name="connsiteX2" fmla="*/ -79 w 645414"/>
                <a:gd name="connsiteY2" fmla="*/ 32395 h 65094"/>
                <a:gd name="connsiteX3" fmla="*/ -79 w 645414"/>
                <a:gd name="connsiteY3" fmla="*/ 32395 h 65094"/>
                <a:gd name="connsiteX4" fmla="*/ 32432 w 645414"/>
                <a:gd name="connsiteY4" fmla="*/ -116 h 65094"/>
                <a:gd name="connsiteX5" fmla="*/ 612824 w 645414"/>
                <a:gd name="connsiteY5" fmla="*/ -116 h 65094"/>
                <a:gd name="connsiteX6" fmla="*/ 645336 w 645414"/>
                <a:gd name="connsiteY6" fmla="*/ 32395 h 65094"/>
                <a:gd name="connsiteX7" fmla="*/ 645336 w 645414"/>
                <a:gd name="connsiteY7" fmla="*/ 32395 h 65094"/>
                <a:gd name="connsiteX8" fmla="*/ 612824 w 645414"/>
                <a:gd name="connsiteY8" fmla="*/ 64978 h 6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414" h="65094">
                  <a:moveTo>
                    <a:pt x="612824" y="64978"/>
                  </a:moveTo>
                  <a:lnTo>
                    <a:pt x="32432" y="64978"/>
                  </a:lnTo>
                  <a:cubicBezTo>
                    <a:pt x="14465" y="64939"/>
                    <a:pt x="-79" y="50362"/>
                    <a:pt x="-79" y="32395"/>
                  </a:cubicBezTo>
                  <a:lnTo>
                    <a:pt x="-79" y="32395"/>
                  </a:lnTo>
                  <a:cubicBezTo>
                    <a:pt x="-79" y="14440"/>
                    <a:pt x="14477" y="-116"/>
                    <a:pt x="32432" y="-116"/>
                  </a:cubicBezTo>
                  <a:lnTo>
                    <a:pt x="612824" y="-116"/>
                  </a:lnTo>
                  <a:cubicBezTo>
                    <a:pt x="630780" y="-116"/>
                    <a:pt x="645336" y="14440"/>
                    <a:pt x="645336" y="32395"/>
                  </a:cubicBezTo>
                  <a:lnTo>
                    <a:pt x="645336" y="32395"/>
                  </a:lnTo>
                  <a:cubicBezTo>
                    <a:pt x="645336" y="50363"/>
                    <a:pt x="630792" y="64939"/>
                    <a:pt x="612824" y="64978"/>
                  </a:cubicBezTo>
                  <a:close/>
                </a:path>
              </a:pathLst>
            </a:custGeom>
            <a:solidFill>
              <a:srgbClr val="453E6B"/>
            </a:solidFill>
            <a:ln w="7168"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F4795B2D-1F39-DDC8-CFF3-5CE03A5120FF}"/>
                </a:ext>
              </a:extLst>
            </p:cNvPr>
            <p:cNvSpPr/>
            <p:nvPr/>
          </p:nvSpPr>
          <p:spPr>
            <a:xfrm>
              <a:off x="3575648" y="4030333"/>
              <a:ext cx="465562" cy="65022"/>
            </a:xfrm>
            <a:custGeom>
              <a:avLst/>
              <a:gdLst>
                <a:gd name="connsiteX0" fmla="*/ 432901 w 465562"/>
                <a:gd name="connsiteY0" fmla="*/ 64907 h 65022"/>
                <a:gd name="connsiteX1" fmla="*/ 32504 w 465562"/>
                <a:gd name="connsiteY1" fmla="*/ 64907 h 65022"/>
                <a:gd name="connsiteX2" fmla="*/ -79 w 465562"/>
                <a:gd name="connsiteY2" fmla="*/ 32467 h 65022"/>
                <a:gd name="connsiteX3" fmla="*/ -79 w 465562"/>
                <a:gd name="connsiteY3" fmla="*/ 32396 h 65022"/>
                <a:gd name="connsiteX4" fmla="*/ -79 w 465562"/>
                <a:gd name="connsiteY4" fmla="*/ 32396 h 65022"/>
                <a:gd name="connsiteX5" fmla="*/ 32432 w 465562"/>
                <a:gd name="connsiteY5" fmla="*/ -116 h 65022"/>
                <a:gd name="connsiteX6" fmla="*/ 32504 w 465562"/>
                <a:gd name="connsiteY6" fmla="*/ -116 h 65022"/>
                <a:gd name="connsiteX7" fmla="*/ 432901 w 465562"/>
                <a:gd name="connsiteY7" fmla="*/ -116 h 65022"/>
                <a:gd name="connsiteX8" fmla="*/ 465484 w 465562"/>
                <a:gd name="connsiteY8" fmla="*/ 32324 h 65022"/>
                <a:gd name="connsiteX9" fmla="*/ 465484 w 465562"/>
                <a:gd name="connsiteY9" fmla="*/ 32396 h 65022"/>
                <a:gd name="connsiteX10" fmla="*/ 465484 w 465562"/>
                <a:gd name="connsiteY10" fmla="*/ 32396 h 65022"/>
                <a:gd name="connsiteX11" fmla="*/ 432973 w 465562"/>
                <a:gd name="connsiteY11" fmla="*/ 64907 h 65022"/>
                <a:gd name="connsiteX12" fmla="*/ 432901 w 465562"/>
                <a:gd name="connsiteY12" fmla="*/ 64907 h 6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5562" h="65022">
                  <a:moveTo>
                    <a:pt x="432901" y="64907"/>
                  </a:moveTo>
                  <a:lnTo>
                    <a:pt x="32504" y="64907"/>
                  </a:lnTo>
                  <a:cubicBezTo>
                    <a:pt x="14549" y="64946"/>
                    <a:pt x="-39" y="50423"/>
                    <a:pt x="-79" y="32467"/>
                  </a:cubicBezTo>
                  <a:cubicBezTo>
                    <a:pt x="-79" y="32444"/>
                    <a:pt x="-79" y="32419"/>
                    <a:pt x="-79" y="32396"/>
                  </a:cubicBezTo>
                  <a:lnTo>
                    <a:pt x="-79" y="32396"/>
                  </a:lnTo>
                  <a:cubicBezTo>
                    <a:pt x="-79" y="14440"/>
                    <a:pt x="14477" y="-116"/>
                    <a:pt x="32432" y="-116"/>
                  </a:cubicBezTo>
                  <a:cubicBezTo>
                    <a:pt x="32456" y="-116"/>
                    <a:pt x="32480" y="-116"/>
                    <a:pt x="32504" y="-116"/>
                  </a:cubicBezTo>
                  <a:lnTo>
                    <a:pt x="432901" y="-116"/>
                  </a:lnTo>
                  <a:cubicBezTo>
                    <a:pt x="450856" y="-155"/>
                    <a:pt x="465444" y="14368"/>
                    <a:pt x="465484" y="32324"/>
                  </a:cubicBezTo>
                  <a:cubicBezTo>
                    <a:pt x="465484" y="32348"/>
                    <a:pt x="465484" y="32372"/>
                    <a:pt x="465484" y="32396"/>
                  </a:cubicBezTo>
                  <a:lnTo>
                    <a:pt x="465484" y="32396"/>
                  </a:lnTo>
                  <a:cubicBezTo>
                    <a:pt x="465484" y="50351"/>
                    <a:pt x="450928" y="64907"/>
                    <a:pt x="432973" y="64907"/>
                  </a:cubicBezTo>
                  <a:cubicBezTo>
                    <a:pt x="432949" y="64907"/>
                    <a:pt x="432925" y="64907"/>
                    <a:pt x="432901" y="64907"/>
                  </a:cubicBezTo>
                  <a:close/>
                </a:path>
              </a:pathLst>
            </a:custGeom>
            <a:solidFill>
              <a:srgbClr val="453E6B"/>
            </a:solidFill>
            <a:ln w="7168"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CCDE0F9F-827B-A5D3-BBC6-07B670705B94}"/>
                </a:ext>
              </a:extLst>
            </p:cNvPr>
            <p:cNvSpPr/>
            <p:nvPr/>
          </p:nvSpPr>
          <p:spPr>
            <a:xfrm>
              <a:off x="3282617" y="2880674"/>
              <a:ext cx="356258" cy="356258"/>
            </a:xfrm>
            <a:custGeom>
              <a:avLst/>
              <a:gdLst>
                <a:gd name="connsiteX0" fmla="*/ 356259 w 356258"/>
                <a:gd name="connsiteY0" fmla="*/ 178130 h 356258"/>
                <a:gd name="connsiteX1" fmla="*/ 178129 w 356258"/>
                <a:gd name="connsiteY1" fmla="*/ 356259 h 356258"/>
                <a:gd name="connsiteX2" fmla="*/ 0 w 356258"/>
                <a:gd name="connsiteY2" fmla="*/ 178130 h 356258"/>
                <a:gd name="connsiteX3" fmla="*/ 178129 w 356258"/>
                <a:gd name="connsiteY3" fmla="*/ 0 h 356258"/>
                <a:gd name="connsiteX4" fmla="*/ 356259 w 356258"/>
                <a:gd name="connsiteY4" fmla="*/ 178130 h 35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58" h="356258">
                  <a:moveTo>
                    <a:pt x="356259" y="178130"/>
                  </a:moveTo>
                  <a:cubicBezTo>
                    <a:pt x="356259" y="276508"/>
                    <a:pt x="276508" y="356259"/>
                    <a:pt x="178129" y="356259"/>
                  </a:cubicBezTo>
                  <a:cubicBezTo>
                    <a:pt x="79751" y="356259"/>
                    <a:pt x="0" y="276508"/>
                    <a:pt x="0" y="178130"/>
                  </a:cubicBezTo>
                  <a:cubicBezTo>
                    <a:pt x="0" y="79751"/>
                    <a:pt x="79751" y="0"/>
                    <a:pt x="178129" y="0"/>
                  </a:cubicBezTo>
                  <a:cubicBezTo>
                    <a:pt x="276508" y="0"/>
                    <a:pt x="356259" y="79751"/>
                    <a:pt x="356259" y="178130"/>
                  </a:cubicBezTo>
                  <a:close/>
                </a:path>
              </a:pathLst>
            </a:custGeom>
            <a:solidFill>
              <a:srgbClr val="453E6B"/>
            </a:solidFill>
            <a:ln w="7168"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512C299-280B-3773-0C4E-581086C71602}"/>
                </a:ext>
              </a:extLst>
            </p:cNvPr>
            <p:cNvSpPr/>
            <p:nvPr/>
          </p:nvSpPr>
          <p:spPr>
            <a:xfrm>
              <a:off x="3360988" y="2959045"/>
              <a:ext cx="199516" cy="199516"/>
            </a:xfrm>
            <a:custGeom>
              <a:avLst/>
              <a:gdLst>
                <a:gd name="connsiteX0" fmla="*/ 199516 w 199516"/>
                <a:gd name="connsiteY0" fmla="*/ 99758 h 199516"/>
                <a:gd name="connsiteX1" fmla="*/ 99758 w 199516"/>
                <a:gd name="connsiteY1" fmla="*/ 199516 h 199516"/>
                <a:gd name="connsiteX2" fmla="*/ 0 w 199516"/>
                <a:gd name="connsiteY2" fmla="*/ 99758 h 199516"/>
                <a:gd name="connsiteX3" fmla="*/ 99758 w 199516"/>
                <a:gd name="connsiteY3" fmla="*/ 0 h 199516"/>
                <a:gd name="connsiteX4" fmla="*/ 199516 w 199516"/>
                <a:gd name="connsiteY4" fmla="*/ 99758 h 19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16" h="199516">
                  <a:moveTo>
                    <a:pt x="199516" y="99758"/>
                  </a:moveTo>
                  <a:cubicBezTo>
                    <a:pt x="199516" y="154853"/>
                    <a:pt x="154853" y="199516"/>
                    <a:pt x="99758" y="199516"/>
                  </a:cubicBezTo>
                  <a:cubicBezTo>
                    <a:pt x="44663" y="199516"/>
                    <a:pt x="0" y="154853"/>
                    <a:pt x="0" y="99758"/>
                  </a:cubicBezTo>
                  <a:cubicBezTo>
                    <a:pt x="0" y="44663"/>
                    <a:pt x="44663" y="0"/>
                    <a:pt x="99758" y="0"/>
                  </a:cubicBezTo>
                  <a:cubicBezTo>
                    <a:pt x="154853" y="0"/>
                    <a:pt x="199516" y="44663"/>
                    <a:pt x="199516" y="99758"/>
                  </a:cubicBezTo>
                  <a:close/>
                </a:path>
              </a:pathLst>
            </a:custGeom>
            <a:solidFill>
              <a:srgbClr val="E9F3FF"/>
            </a:solidFill>
            <a:ln w="7168"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E2F48AD-ECE9-3609-BA26-0D748E20003C}"/>
                </a:ext>
              </a:extLst>
            </p:cNvPr>
            <p:cNvSpPr/>
            <p:nvPr/>
          </p:nvSpPr>
          <p:spPr>
            <a:xfrm>
              <a:off x="3004996" y="2226360"/>
              <a:ext cx="140082" cy="66601"/>
            </a:xfrm>
            <a:custGeom>
              <a:avLst/>
              <a:gdLst>
                <a:gd name="connsiteX0" fmla="*/ 4822 w 140082"/>
                <a:gd name="connsiteY0" fmla="*/ 66486 h 66601"/>
                <a:gd name="connsiteX1" fmla="*/ 45371 w 140082"/>
                <a:gd name="connsiteY1" fmla="*/ 35912 h 66601"/>
                <a:gd name="connsiteX2" fmla="*/ 132211 w 140082"/>
                <a:gd name="connsiteY2" fmla="*/ 51558 h 66601"/>
                <a:gd name="connsiteX3" fmla="*/ 70275 w 140082"/>
                <a:gd name="connsiteY3" fmla="*/ -116 h 66601"/>
                <a:gd name="connsiteX4" fmla="*/ 20037 w 140082"/>
                <a:gd name="connsiteY4" fmla="*/ 5985 h 66601"/>
                <a:gd name="connsiteX5" fmla="*/ 4822 w 140082"/>
                <a:gd name="connsiteY5" fmla="*/ 66486 h 6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82" h="66601">
                  <a:moveTo>
                    <a:pt x="4822" y="66486"/>
                  </a:moveTo>
                  <a:cubicBezTo>
                    <a:pt x="4822" y="66486"/>
                    <a:pt x="28792" y="36845"/>
                    <a:pt x="45371" y="35912"/>
                  </a:cubicBezTo>
                  <a:cubicBezTo>
                    <a:pt x="45371" y="35912"/>
                    <a:pt x="96685" y="69572"/>
                    <a:pt x="132211" y="51558"/>
                  </a:cubicBezTo>
                  <a:cubicBezTo>
                    <a:pt x="167736" y="33544"/>
                    <a:pt x="70275" y="-116"/>
                    <a:pt x="70275" y="-116"/>
                  </a:cubicBezTo>
                  <a:lnTo>
                    <a:pt x="20037" y="5985"/>
                  </a:lnTo>
                  <a:cubicBezTo>
                    <a:pt x="20037" y="5985"/>
                    <a:pt x="-12044" y="47539"/>
                    <a:pt x="4822" y="66486"/>
                  </a:cubicBezTo>
                  <a:close/>
                </a:path>
              </a:pathLst>
            </a:custGeom>
            <a:solidFill>
              <a:srgbClr val="453E6B"/>
            </a:solidFill>
            <a:ln w="7168"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FF281C0A-EDDD-AEB7-DE79-CAD32BEFBCEF}"/>
                </a:ext>
              </a:extLst>
            </p:cNvPr>
            <p:cNvSpPr/>
            <p:nvPr/>
          </p:nvSpPr>
          <p:spPr>
            <a:xfrm>
              <a:off x="2735095" y="3584220"/>
              <a:ext cx="427740" cy="29353"/>
            </a:xfrm>
            <a:custGeom>
              <a:avLst/>
              <a:gdLst>
                <a:gd name="connsiteX0" fmla="*/ 0 w 427740"/>
                <a:gd name="connsiteY0" fmla="*/ 0 h 29353"/>
                <a:gd name="connsiteX1" fmla="*/ 427740 w 427740"/>
                <a:gd name="connsiteY1" fmla="*/ 0 h 29353"/>
                <a:gd name="connsiteX2" fmla="*/ 427740 w 427740"/>
                <a:gd name="connsiteY2" fmla="*/ 29353 h 29353"/>
                <a:gd name="connsiteX3" fmla="*/ 0 w 427740"/>
                <a:gd name="connsiteY3" fmla="*/ 29353 h 29353"/>
              </a:gdLst>
              <a:ahLst/>
              <a:cxnLst>
                <a:cxn ang="0">
                  <a:pos x="connsiteX0" y="connsiteY0"/>
                </a:cxn>
                <a:cxn ang="0">
                  <a:pos x="connsiteX1" y="connsiteY1"/>
                </a:cxn>
                <a:cxn ang="0">
                  <a:pos x="connsiteX2" y="connsiteY2"/>
                </a:cxn>
                <a:cxn ang="0">
                  <a:pos x="connsiteX3" y="connsiteY3"/>
                </a:cxn>
              </a:cxnLst>
              <a:rect l="l" t="t" r="r" b="b"/>
              <a:pathLst>
                <a:path w="427740" h="29353">
                  <a:moveTo>
                    <a:pt x="0" y="0"/>
                  </a:moveTo>
                  <a:lnTo>
                    <a:pt x="427740" y="0"/>
                  </a:lnTo>
                  <a:lnTo>
                    <a:pt x="427740" y="29353"/>
                  </a:lnTo>
                  <a:lnTo>
                    <a:pt x="0" y="29353"/>
                  </a:lnTo>
                  <a:close/>
                </a:path>
              </a:pathLst>
            </a:custGeom>
            <a:solidFill>
              <a:srgbClr val="33628F"/>
            </a:solidFill>
            <a:ln w="7168"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34274507-EE14-EA8F-E344-9B4C0FC728E9}"/>
                </a:ext>
              </a:extLst>
            </p:cNvPr>
            <p:cNvSpPr/>
            <p:nvPr/>
          </p:nvSpPr>
          <p:spPr>
            <a:xfrm rot="-1521000">
              <a:off x="2896782" y="3567448"/>
              <a:ext cx="16291" cy="549172"/>
            </a:xfrm>
            <a:custGeom>
              <a:avLst/>
              <a:gdLst>
                <a:gd name="connsiteX0" fmla="*/ -79 w 16291"/>
                <a:gd name="connsiteY0" fmla="*/ -116 h 549172"/>
                <a:gd name="connsiteX1" fmla="*/ 16213 w 16291"/>
                <a:gd name="connsiteY1" fmla="*/ -116 h 549172"/>
                <a:gd name="connsiteX2" fmla="*/ 16213 w 16291"/>
                <a:gd name="connsiteY2" fmla="*/ 549057 h 549172"/>
                <a:gd name="connsiteX3" fmla="*/ -79 w 16291"/>
                <a:gd name="connsiteY3" fmla="*/ 549057 h 549172"/>
              </a:gdLst>
              <a:ahLst/>
              <a:cxnLst>
                <a:cxn ang="0">
                  <a:pos x="connsiteX0" y="connsiteY0"/>
                </a:cxn>
                <a:cxn ang="0">
                  <a:pos x="connsiteX1" y="connsiteY1"/>
                </a:cxn>
                <a:cxn ang="0">
                  <a:pos x="connsiteX2" y="connsiteY2"/>
                </a:cxn>
                <a:cxn ang="0">
                  <a:pos x="connsiteX3" y="connsiteY3"/>
                </a:cxn>
              </a:cxnLst>
              <a:rect l="l" t="t" r="r" b="b"/>
              <a:pathLst>
                <a:path w="16291" h="549172">
                  <a:moveTo>
                    <a:pt x="-79" y="-116"/>
                  </a:moveTo>
                  <a:lnTo>
                    <a:pt x="16213" y="-116"/>
                  </a:lnTo>
                  <a:lnTo>
                    <a:pt x="16213" y="549057"/>
                  </a:lnTo>
                  <a:lnTo>
                    <a:pt x="-79" y="549057"/>
                  </a:lnTo>
                  <a:close/>
                </a:path>
              </a:pathLst>
            </a:custGeom>
            <a:solidFill>
              <a:srgbClr val="33628F"/>
            </a:solidFill>
            <a:ln w="7168"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4D655D1F-9D6A-0782-EA36-031CC73BC82F}"/>
                </a:ext>
              </a:extLst>
            </p:cNvPr>
            <p:cNvSpPr/>
            <p:nvPr/>
          </p:nvSpPr>
          <p:spPr>
            <a:xfrm rot="-1521000">
              <a:off x="3229868" y="3567446"/>
              <a:ext cx="16291" cy="549172"/>
            </a:xfrm>
            <a:custGeom>
              <a:avLst/>
              <a:gdLst>
                <a:gd name="connsiteX0" fmla="*/ -79 w 16291"/>
                <a:gd name="connsiteY0" fmla="*/ -116 h 549172"/>
                <a:gd name="connsiteX1" fmla="*/ 16213 w 16291"/>
                <a:gd name="connsiteY1" fmla="*/ -116 h 549172"/>
                <a:gd name="connsiteX2" fmla="*/ 16213 w 16291"/>
                <a:gd name="connsiteY2" fmla="*/ 549057 h 549172"/>
                <a:gd name="connsiteX3" fmla="*/ -79 w 16291"/>
                <a:gd name="connsiteY3" fmla="*/ 549057 h 549172"/>
              </a:gdLst>
              <a:ahLst/>
              <a:cxnLst>
                <a:cxn ang="0">
                  <a:pos x="connsiteX0" y="connsiteY0"/>
                </a:cxn>
                <a:cxn ang="0">
                  <a:pos x="connsiteX1" y="connsiteY1"/>
                </a:cxn>
                <a:cxn ang="0">
                  <a:pos x="connsiteX2" y="connsiteY2"/>
                </a:cxn>
                <a:cxn ang="0">
                  <a:pos x="connsiteX3" y="connsiteY3"/>
                </a:cxn>
              </a:cxnLst>
              <a:rect l="l" t="t" r="r" b="b"/>
              <a:pathLst>
                <a:path w="16291" h="549172">
                  <a:moveTo>
                    <a:pt x="-79" y="-116"/>
                  </a:moveTo>
                  <a:lnTo>
                    <a:pt x="16213" y="-116"/>
                  </a:lnTo>
                  <a:lnTo>
                    <a:pt x="16213" y="549057"/>
                  </a:lnTo>
                  <a:lnTo>
                    <a:pt x="-79" y="549057"/>
                  </a:lnTo>
                  <a:close/>
                </a:path>
              </a:pathLst>
            </a:custGeom>
            <a:solidFill>
              <a:srgbClr val="33628F"/>
            </a:solidFill>
            <a:ln w="7168"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60BC390-9DE2-5A33-DC57-254ABF2ED7F9}"/>
                </a:ext>
              </a:extLst>
            </p:cNvPr>
            <p:cNvSpPr/>
            <p:nvPr/>
          </p:nvSpPr>
          <p:spPr>
            <a:xfrm>
              <a:off x="2860762" y="3744192"/>
              <a:ext cx="333077" cy="16291"/>
            </a:xfrm>
            <a:custGeom>
              <a:avLst/>
              <a:gdLst>
                <a:gd name="connsiteX0" fmla="*/ 0 w 333077"/>
                <a:gd name="connsiteY0" fmla="*/ 0 h 16291"/>
                <a:gd name="connsiteX1" fmla="*/ 333078 w 333077"/>
                <a:gd name="connsiteY1" fmla="*/ 0 h 16291"/>
                <a:gd name="connsiteX2" fmla="*/ 333078 w 333077"/>
                <a:gd name="connsiteY2" fmla="*/ 16292 h 16291"/>
                <a:gd name="connsiteX3" fmla="*/ 0 w 333077"/>
                <a:gd name="connsiteY3" fmla="*/ 16292 h 16291"/>
              </a:gdLst>
              <a:ahLst/>
              <a:cxnLst>
                <a:cxn ang="0">
                  <a:pos x="connsiteX0" y="connsiteY0"/>
                </a:cxn>
                <a:cxn ang="0">
                  <a:pos x="connsiteX1" y="connsiteY1"/>
                </a:cxn>
                <a:cxn ang="0">
                  <a:pos x="connsiteX2" y="connsiteY2"/>
                </a:cxn>
                <a:cxn ang="0">
                  <a:pos x="connsiteX3" y="connsiteY3"/>
                </a:cxn>
              </a:cxnLst>
              <a:rect l="l" t="t" r="r" b="b"/>
              <a:pathLst>
                <a:path w="333077" h="16291">
                  <a:moveTo>
                    <a:pt x="0" y="0"/>
                  </a:moveTo>
                  <a:lnTo>
                    <a:pt x="333078" y="0"/>
                  </a:lnTo>
                  <a:lnTo>
                    <a:pt x="333078" y="16292"/>
                  </a:lnTo>
                  <a:lnTo>
                    <a:pt x="0" y="16292"/>
                  </a:lnTo>
                  <a:close/>
                </a:path>
              </a:pathLst>
            </a:custGeom>
            <a:solidFill>
              <a:srgbClr val="33628F"/>
            </a:solidFill>
            <a:ln w="7168"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3DCE5063-58AA-C7EE-4DF5-A18BE772AC35}"/>
                </a:ext>
              </a:extLst>
            </p:cNvPr>
            <p:cNvSpPr/>
            <p:nvPr/>
          </p:nvSpPr>
          <p:spPr>
            <a:xfrm>
              <a:off x="2940784" y="3897705"/>
              <a:ext cx="333077" cy="16291"/>
            </a:xfrm>
            <a:custGeom>
              <a:avLst/>
              <a:gdLst>
                <a:gd name="connsiteX0" fmla="*/ 0 w 333077"/>
                <a:gd name="connsiteY0" fmla="*/ 0 h 16291"/>
                <a:gd name="connsiteX1" fmla="*/ 333078 w 333077"/>
                <a:gd name="connsiteY1" fmla="*/ 0 h 16291"/>
                <a:gd name="connsiteX2" fmla="*/ 333078 w 333077"/>
                <a:gd name="connsiteY2" fmla="*/ 16291 h 16291"/>
                <a:gd name="connsiteX3" fmla="*/ 0 w 333077"/>
                <a:gd name="connsiteY3" fmla="*/ 16291 h 16291"/>
              </a:gdLst>
              <a:ahLst/>
              <a:cxnLst>
                <a:cxn ang="0">
                  <a:pos x="connsiteX0" y="connsiteY0"/>
                </a:cxn>
                <a:cxn ang="0">
                  <a:pos x="connsiteX1" y="connsiteY1"/>
                </a:cxn>
                <a:cxn ang="0">
                  <a:pos x="connsiteX2" y="connsiteY2"/>
                </a:cxn>
                <a:cxn ang="0">
                  <a:pos x="connsiteX3" y="connsiteY3"/>
                </a:cxn>
              </a:cxnLst>
              <a:rect l="l" t="t" r="r" b="b"/>
              <a:pathLst>
                <a:path w="333077" h="16291">
                  <a:moveTo>
                    <a:pt x="0" y="0"/>
                  </a:moveTo>
                  <a:lnTo>
                    <a:pt x="333078" y="0"/>
                  </a:lnTo>
                  <a:lnTo>
                    <a:pt x="333078" y="16291"/>
                  </a:lnTo>
                  <a:lnTo>
                    <a:pt x="0" y="16291"/>
                  </a:lnTo>
                  <a:close/>
                </a:path>
              </a:pathLst>
            </a:custGeom>
            <a:solidFill>
              <a:srgbClr val="33628F"/>
            </a:solidFill>
            <a:ln w="7168" cap="flat">
              <a:noFill/>
              <a:prstDash val="solid"/>
              <a:miter/>
            </a:ln>
          </p:spPr>
          <p:txBody>
            <a:bodyPr rtlCol="0"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500" fill="hold"/>
                                        <p:tgtEl>
                                          <p:spTgt spid="368"/>
                                        </p:tgtEl>
                                        <p:attrNameLst>
                                          <p:attrName>ppt_x</p:attrName>
                                        </p:attrNameLst>
                                      </p:cBhvr>
                                      <p:tavLst>
                                        <p:tav tm="0">
                                          <p:val>
                                            <p:strVal val="#ppt_x"/>
                                          </p:val>
                                        </p:tav>
                                        <p:tav tm="100000">
                                          <p:val>
                                            <p:strVal val="#ppt_x"/>
                                          </p:val>
                                        </p:tav>
                                      </p:tavLst>
                                    </p:anim>
                                    <p:anim calcmode="lin" valueType="num">
                                      <p:cBhvr additive="base">
                                        <p:cTn id="8" dur="500" fill="hold"/>
                                        <p:tgtEl>
                                          <p:spTgt spid="3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82747"/>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sp>
        <p:nvSpPr>
          <p:cNvPr id="47" name="Rectangle: Rounded Corners 46">
            <a:extLst>
              <a:ext uri="{FF2B5EF4-FFF2-40B4-BE49-F238E27FC236}">
                <a16:creationId xmlns:a16="http://schemas.microsoft.com/office/drawing/2014/main" id="{0EBF0D05-8525-3071-D6D4-E2BB077BA587}"/>
              </a:ext>
            </a:extLst>
          </p:cNvPr>
          <p:cNvSpPr/>
          <p:nvPr/>
        </p:nvSpPr>
        <p:spPr>
          <a:xfrm>
            <a:off x="539082" y="1275838"/>
            <a:ext cx="7945695" cy="3751282"/>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648385" y="640511"/>
            <a:ext cx="6462218" cy="661552"/>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BÊN – LIÊN KẾT PI  Ủ</a:t>
            </a:r>
          </a:p>
        </p:txBody>
      </p:sp>
      <p:sp>
        <p:nvSpPr>
          <p:cNvPr id="31" name="Rectangle 30">
            <a:extLst>
              <a:ext uri="{FF2B5EF4-FFF2-40B4-BE49-F238E27FC236}">
                <a16:creationId xmlns:a16="http://schemas.microsoft.com/office/drawing/2014/main" id="{D8A8CC7F-C4D3-9ACA-D713-99F60897882D}"/>
              </a:ext>
            </a:extLst>
          </p:cNvPr>
          <p:cNvSpPr/>
          <p:nvPr/>
        </p:nvSpPr>
        <p:spPr>
          <a:xfrm>
            <a:off x="7178531" y="3332340"/>
            <a:ext cx="268024" cy="242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D17951-01A3-32FA-2986-CEBB9513FBE7}"/>
              </a:ext>
            </a:extLst>
          </p:cNvPr>
          <p:cNvPicPr>
            <a:picLocks noChangeAspect="1"/>
          </p:cNvPicPr>
          <p:nvPr/>
        </p:nvPicPr>
        <p:blipFill rotWithShape="1">
          <a:blip r:embed="rId2"/>
          <a:srcRect l="1161" t="10923" r="50001" b="82445"/>
          <a:stretch/>
        </p:blipFill>
        <p:spPr>
          <a:xfrm>
            <a:off x="767189" y="1554347"/>
            <a:ext cx="4465674" cy="340965"/>
          </a:xfrm>
          <a:prstGeom prst="rect">
            <a:avLst/>
          </a:prstGeom>
        </p:spPr>
      </p:pic>
      <p:pic>
        <p:nvPicPr>
          <p:cNvPr id="8" name="Picture 7">
            <a:extLst>
              <a:ext uri="{FF2B5EF4-FFF2-40B4-BE49-F238E27FC236}">
                <a16:creationId xmlns:a16="http://schemas.microsoft.com/office/drawing/2014/main" id="{701079D6-070D-A712-A1DA-E757E00A1A81}"/>
              </a:ext>
            </a:extLst>
          </p:cNvPr>
          <p:cNvPicPr>
            <a:picLocks noChangeAspect="1"/>
          </p:cNvPicPr>
          <p:nvPr/>
        </p:nvPicPr>
        <p:blipFill rotWithShape="1">
          <a:blip r:embed="rId2"/>
          <a:srcRect l="1161" t="17292" r="50001" b="40933"/>
          <a:stretch/>
        </p:blipFill>
        <p:spPr>
          <a:xfrm>
            <a:off x="769086" y="2069603"/>
            <a:ext cx="3738537" cy="1798059"/>
          </a:xfrm>
          <a:prstGeom prst="rect">
            <a:avLst/>
          </a:prstGeom>
        </p:spPr>
      </p:pic>
      <p:pic>
        <p:nvPicPr>
          <p:cNvPr id="9" name="Picture 8">
            <a:extLst>
              <a:ext uri="{FF2B5EF4-FFF2-40B4-BE49-F238E27FC236}">
                <a16:creationId xmlns:a16="http://schemas.microsoft.com/office/drawing/2014/main" id="{8ED12A2D-1189-580D-228B-61B957958E3E}"/>
              </a:ext>
            </a:extLst>
          </p:cNvPr>
          <p:cNvPicPr>
            <a:picLocks noChangeAspect="1"/>
          </p:cNvPicPr>
          <p:nvPr/>
        </p:nvPicPr>
        <p:blipFill rotWithShape="1">
          <a:blip r:embed="rId2"/>
          <a:srcRect l="52324" t="15693" r="31590" b="74675"/>
          <a:stretch/>
        </p:blipFill>
        <p:spPr>
          <a:xfrm>
            <a:off x="5460970" y="1432829"/>
            <a:ext cx="1734611" cy="584003"/>
          </a:xfrm>
          <a:prstGeom prst="rect">
            <a:avLst/>
          </a:prstGeom>
        </p:spPr>
      </p:pic>
      <p:sp>
        <p:nvSpPr>
          <p:cNvPr id="11" name="TextBox 10">
            <a:extLst>
              <a:ext uri="{FF2B5EF4-FFF2-40B4-BE49-F238E27FC236}">
                <a16:creationId xmlns:a16="http://schemas.microsoft.com/office/drawing/2014/main" id="{FB9D402B-E73D-9B2D-B71B-BBA4BD7CCE82}"/>
              </a:ext>
            </a:extLst>
          </p:cNvPr>
          <p:cNvSpPr txBox="1"/>
          <p:nvPr/>
        </p:nvSpPr>
        <p:spPr>
          <a:xfrm>
            <a:off x="3831466" y="2887577"/>
            <a:ext cx="1812322" cy="360612"/>
          </a:xfrm>
          <a:prstGeom prst="rect">
            <a:avLst/>
          </a:prstGeom>
          <a:noFill/>
        </p:spPr>
        <p:txBody>
          <a:bodyPr wrap="square">
            <a:spAutoFit/>
          </a:bodyPr>
          <a:lstStyle/>
          <a:p>
            <a:pPr algn="r">
              <a:lnSpc>
                <a:spcPct val="120000"/>
              </a:lnSpc>
            </a:pPr>
            <a:r>
              <a:rPr lang="en-US" sz="1600" b="1" dirty="0">
                <a:solidFill>
                  <a:srgbClr val="C00000"/>
                </a:solidFill>
              </a:rPr>
              <a:t>Xen </a:t>
            </a:r>
            <a:r>
              <a:rPr lang="en-US" sz="1600" b="1" dirty="0" err="1">
                <a:solidFill>
                  <a:srgbClr val="C00000"/>
                </a:solidFill>
              </a:rPr>
              <a:t>phủ</a:t>
            </a:r>
            <a:r>
              <a:rPr lang="en-US" sz="1600" b="1" dirty="0">
                <a:solidFill>
                  <a:srgbClr val="C00000"/>
                </a:solidFill>
              </a:rPr>
              <a:t> </a:t>
            </a:r>
            <a:r>
              <a:rPr lang="en-US" sz="1600" b="1" dirty="0" err="1">
                <a:solidFill>
                  <a:srgbClr val="C00000"/>
                </a:solidFill>
              </a:rPr>
              <a:t>trục</a:t>
            </a:r>
            <a:r>
              <a:rPr lang="en-US" sz="1600" b="1" dirty="0">
                <a:solidFill>
                  <a:srgbClr val="C00000"/>
                </a:solidFill>
              </a:rPr>
              <a:t> p-p</a:t>
            </a:r>
          </a:p>
        </p:txBody>
      </p:sp>
      <p:sp>
        <p:nvSpPr>
          <p:cNvPr id="12" name="TextBox 11">
            <a:extLst>
              <a:ext uri="{FF2B5EF4-FFF2-40B4-BE49-F238E27FC236}">
                <a16:creationId xmlns:a16="http://schemas.microsoft.com/office/drawing/2014/main" id="{367430F9-EC93-F54B-09B8-9BF3EA107FBB}"/>
              </a:ext>
            </a:extLst>
          </p:cNvPr>
          <p:cNvSpPr txBox="1"/>
          <p:nvPr/>
        </p:nvSpPr>
        <p:spPr>
          <a:xfrm>
            <a:off x="1904142" y="2876944"/>
            <a:ext cx="1812322" cy="360612"/>
          </a:xfrm>
          <a:prstGeom prst="rect">
            <a:avLst/>
          </a:prstGeom>
          <a:noFill/>
        </p:spPr>
        <p:txBody>
          <a:bodyPr wrap="square">
            <a:spAutoFit/>
          </a:bodyPr>
          <a:lstStyle/>
          <a:p>
            <a:pPr algn="r">
              <a:lnSpc>
                <a:spcPct val="120000"/>
              </a:lnSpc>
            </a:pPr>
            <a:r>
              <a:rPr lang="en-US" sz="1600" b="1" dirty="0">
                <a:solidFill>
                  <a:schemeClr val="accent6">
                    <a:lumMod val="50000"/>
                  </a:schemeClr>
                </a:solidFill>
              </a:rPr>
              <a:t>Xen </a:t>
            </a:r>
            <a:r>
              <a:rPr lang="en-US" sz="1600" b="1" dirty="0" err="1">
                <a:solidFill>
                  <a:schemeClr val="accent6">
                    <a:lumMod val="50000"/>
                  </a:schemeClr>
                </a:solidFill>
              </a:rPr>
              <a:t>phủ</a:t>
            </a:r>
            <a:r>
              <a:rPr lang="en-US" sz="1600" b="1" dirty="0">
                <a:solidFill>
                  <a:schemeClr val="accent6">
                    <a:lumMod val="50000"/>
                  </a:schemeClr>
                </a:solidFill>
              </a:rPr>
              <a:t> </a:t>
            </a:r>
            <a:r>
              <a:rPr lang="en-US" sz="1600" b="1" dirty="0" err="1">
                <a:solidFill>
                  <a:schemeClr val="accent6">
                    <a:lumMod val="50000"/>
                  </a:schemeClr>
                </a:solidFill>
              </a:rPr>
              <a:t>bên</a:t>
            </a:r>
            <a:r>
              <a:rPr lang="en-US" sz="1600" b="1" dirty="0">
                <a:solidFill>
                  <a:schemeClr val="accent6">
                    <a:lumMod val="50000"/>
                  </a:schemeClr>
                </a:solidFill>
              </a:rPr>
              <a:t> p-p</a:t>
            </a:r>
          </a:p>
        </p:txBody>
      </p:sp>
    </p:spTree>
    <p:extLst>
      <p:ext uri="{BB962C8B-B14F-4D97-AF65-F5344CB8AC3E}">
        <p14:creationId xmlns:p14="http://schemas.microsoft.com/office/powerpoint/2010/main" val="3401633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C4B2512-F423-5A3A-66DE-DB391960A52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A2E5C2FE-CE09-3A3F-48A6-B556D73C9D5E}"/>
              </a:ext>
            </a:extLst>
          </p:cNvPr>
          <p:cNvSpPr>
            <a:spLocks noGrp="1"/>
          </p:cNvSpPr>
          <p:nvPr>
            <p:ph type="title"/>
          </p:nvPr>
        </p:nvSpPr>
        <p:spPr/>
        <p:txBody>
          <a:bodyPr/>
          <a:lstStyle/>
          <a:p>
            <a:endParaRPr lang="en-US"/>
          </a:p>
        </p:txBody>
      </p:sp>
      <p:pic>
        <p:nvPicPr>
          <p:cNvPr id="5" name="NIROGEN">
            <a:hlinkClick r:id="" action="ppaction://media"/>
            <a:extLst>
              <a:ext uri="{FF2B5EF4-FFF2-40B4-BE49-F238E27FC236}">
                <a16:creationId xmlns:a16="http://schemas.microsoft.com/office/drawing/2014/main" id="{5BE3C670-55BF-1E2E-86DC-470266C6E9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5613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82747"/>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Tìm hiểu sự hình thành liên kết </a:t>
              </a:r>
              <a:r>
                <a:rPr lang="el-GR" sz="2200">
                  <a:solidFill>
                    <a:schemeClr val="bg1"/>
                  </a:solidFill>
                  <a:latin typeface="#9Slide03 SFU Futura_07" panose="00000900000000000000" pitchFamily="2" charset="0"/>
                </a:rPr>
                <a:t>σ </a:t>
              </a:r>
              <a:r>
                <a:rPr lang="en-US" sz="2200">
                  <a:solidFill>
                    <a:schemeClr val="bg1"/>
                  </a:solidFill>
                  <a:latin typeface="#9Slide03 SFU Futura_07" panose="00000900000000000000" pitchFamily="2" charset="0"/>
                </a:rPr>
                <a:t>và liên kết </a:t>
              </a:r>
              <a:r>
                <a:rPr lang="el-GR" sz="2200">
                  <a:solidFill>
                    <a:schemeClr val="bg1"/>
                  </a:solidFill>
                  <a:latin typeface="#9Slide03 SFU Futura_07" panose="00000900000000000000" pitchFamily="2" charset="0"/>
                </a:rPr>
                <a:t>π</a:t>
              </a:r>
              <a:endParaRPr lang="en-US" sz="2200" b="1">
                <a:solidFill>
                  <a:schemeClr val="bg1"/>
                </a:solidFill>
                <a:latin typeface="#9Slide03 SFU Futura_07" panose="00000900000000000000" pitchFamily="2" charset="0"/>
              </a:endParaRPr>
            </a:p>
          </p:txBody>
        </p:sp>
      </p:grpSp>
      <p:sp>
        <p:nvSpPr>
          <p:cNvPr id="47" name="Rectangle: Rounded Corners 46">
            <a:extLst>
              <a:ext uri="{FF2B5EF4-FFF2-40B4-BE49-F238E27FC236}">
                <a16:creationId xmlns:a16="http://schemas.microsoft.com/office/drawing/2014/main" id="{0EBF0D05-8525-3071-D6D4-E2BB077BA587}"/>
              </a:ext>
            </a:extLst>
          </p:cNvPr>
          <p:cNvSpPr/>
          <p:nvPr/>
        </p:nvSpPr>
        <p:spPr>
          <a:xfrm>
            <a:off x="539082" y="1275838"/>
            <a:ext cx="7945695" cy="3751282"/>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2657;p39">
            <a:extLst>
              <a:ext uri="{FF2B5EF4-FFF2-40B4-BE49-F238E27FC236}">
                <a16:creationId xmlns:a16="http://schemas.microsoft.com/office/drawing/2014/main" id="{64D7F510-6A57-42CC-B602-B6E68AB2C7DE}"/>
              </a:ext>
            </a:extLst>
          </p:cNvPr>
          <p:cNvSpPr txBox="1">
            <a:spLocks noGrp="1"/>
          </p:cNvSpPr>
          <p:nvPr>
            <p:ph type="title"/>
          </p:nvPr>
        </p:nvSpPr>
        <p:spPr>
          <a:xfrm>
            <a:off x="1648385" y="640511"/>
            <a:ext cx="6462218" cy="661552"/>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p>
            <a:r>
              <a:rPr lang="en-US" sz="2800" dirty="0">
                <a:solidFill>
                  <a:schemeClr val="accent6"/>
                </a:solidFill>
                <a:latin typeface="#9Slide07 Crocante" panose="02000000000000000000" pitchFamily="2" charset="0"/>
              </a:rPr>
              <a:t>XEN </a:t>
            </a:r>
            <a:r>
              <a:rPr lang="en-US" sz="2800" dirty="0" err="1">
                <a:solidFill>
                  <a:schemeClr val="accent6"/>
                </a:solidFill>
                <a:latin typeface="#9Slide07 Crocante" panose="02000000000000000000" pitchFamily="2" charset="0"/>
              </a:rPr>
              <a:t>PHủ</a:t>
            </a:r>
            <a:r>
              <a:rPr lang="en-US" sz="2800" dirty="0">
                <a:solidFill>
                  <a:schemeClr val="accent6"/>
                </a:solidFill>
                <a:latin typeface="#9Slide07 Crocante" panose="02000000000000000000" pitchFamily="2" charset="0"/>
              </a:rPr>
              <a:t> BÊN – LIÊN KẾT PI  Ủ</a:t>
            </a:r>
          </a:p>
        </p:txBody>
      </p:sp>
      <p:sp>
        <p:nvSpPr>
          <p:cNvPr id="31" name="Rectangle 30">
            <a:extLst>
              <a:ext uri="{FF2B5EF4-FFF2-40B4-BE49-F238E27FC236}">
                <a16:creationId xmlns:a16="http://schemas.microsoft.com/office/drawing/2014/main" id="{D8A8CC7F-C4D3-9ACA-D713-99F60897882D}"/>
              </a:ext>
            </a:extLst>
          </p:cNvPr>
          <p:cNvSpPr/>
          <p:nvPr/>
        </p:nvSpPr>
        <p:spPr>
          <a:xfrm>
            <a:off x="7178531" y="3332340"/>
            <a:ext cx="268024" cy="242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D17951-01A3-32FA-2986-CEBB9513FBE7}"/>
              </a:ext>
            </a:extLst>
          </p:cNvPr>
          <p:cNvPicPr>
            <a:picLocks noChangeAspect="1"/>
          </p:cNvPicPr>
          <p:nvPr/>
        </p:nvPicPr>
        <p:blipFill rotWithShape="1">
          <a:blip r:embed="rId2"/>
          <a:srcRect l="1161" t="10923" r="50001" b="82445"/>
          <a:stretch/>
        </p:blipFill>
        <p:spPr>
          <a:xfrm>
            <a:off x="767189" y="1554347"/>
            <a:ext cx="4465674" cy="340965"/>
          </a:xfrm>
          <a:prstGeom prst="rect">
            <a:avLst/>
          </a:prstGeom>
        </p:spPr>
      </p:pic>
      <p:pic>
        <p:nvPicPr>
          <p:cNvPr id="8" name="Picture 7">
            <a:extLst>
              <a:ext uri="{FF2B5EF4-FFF2-40B4-BE49-F238E27FC236}">
                <a16:creationId xmlns:a16="http://schemas.microsoft.com/office/drawing/2014/main" id="{701079D6-070D-A712-A1DA-E757E00A1A81}"/>
              </a:ext>
            </a:extLst>
          </p:cNvPr>
          <p:cNvPicPr>
            <a:picLocks noChangeAspect="1"/>
          </p:cNvPicPr>
          <p:nvPr/>
        </p:nvPicPr>
        <p:blipFill rotWithShape="1">
          <a:blip r:embed="rId2"/>
          <a:srcRect l="1161" t="17292" r="50001" b="40933"/>
          <a:stretch/>
        </p:blipFill>
        <p:spPr>
          <a:xfrm>
            <a:off x="769086" y="2069603"/>
            <a:ext cx="3738537" cy="1798059"/>
          </a:xfrm>
          <a:prstGeom prst="rect">
            <a:avLst/>
          </a:prstGeom>
        </p:spPr>
      </p:pic>
      <p:pic>
        <p:nvPicPr>
          <p:cNvPr id="9" name="Picture 8">
            <a:extLst>
              <a:ext uri="{FF2B5EF4-FFF2-40B4-BE49-F238E27FC236}">
                <a16:creationId xmlns:a16="http://schemas.microsoft.com/office/drawing/2014/main" id="{8ED12A2D-1189-580D-228B-61B957958E3E}"/>
              </a:ext>
            </a:extLst>
          </p:cNvPr>
          <p:cNvPicPr>
            <a:picLocks noChangeAspect="1"/>
          </p:cNvPicPr>
          <p:nvPr/>
        </p:nvPicPr>
        <p:blipFill rotWithShape="1">
          <a:blip r:embed="rId2"/>
          <a:srcRect l="52324" t="15693" r="31590" b="74675"/>
          <a:stretch/>
        </p:blipFill>
        <p:spPr>
          <a:xfrm>
            <a:off x="5460970" y="1432829"/>
            <a:ext cx="1734611" cy="584003"/>
          </a:xfrm>
          <a:prstGeom prst="rect">
            <a:avLst/>
          </a:prstGeom>
        </p:spPr>
      </p:pic>
      <p:sp>
        <p:nvSpPr>
          <p:cNvPr id="11" name="TextBox 10">
            <a:extLst>
              <a:ext uri="{FF2B5EF4-FFF2-40B4-BE49-F238E27FC236}">
                <a16:creationId xmlns:a16="http://schemas.microsoft.com/office/drawing/2014/main" id="{FB9D402B-E73D-9B2D-B71B-BBA4BD7CCE82}"/>
              </a:ext>
            </a:extLst>
          </p:cNvPr>
          <p:cNvSpPr txBox="1"/>
          <p:nvPr/>
        </p:nvSpPr>
        <p:spPr>
          <a:xfrm>
            <a:off x="3831466" y="2887577"/>
            <a:ext cx="1812322" cy="360612"/>
          </a:xfrm>
          <a:prstGeom prst="rect">
            <a:avLst/>
          </a:prstGeom>
          <a:noFill/>
        </p:spPr>
        <p:txBody>
          <a:bodyPr wrap="square">
            <a:spAutoFit/>
          </a:bodyPr>
          <a:lstStyle/>
          <a:p>
            <a:pPr algn="r">
              <a:lnSpc>
                <a:spcPct val="120000"/>
              </a:lnSpc>
            </a:pPr>
            <a:r>
              <a:rPr lang="en-US" sz="1600" b="1" dirty="0">
                <a:solidFill>
                  <a:srgbClr val="C00000"/>
                </a:solidFill>
              </a:rPr>
              <a:t>Xen </a:t>
            </a:r>
            <a:r>
              <a:rPr lang="en-US" sz="1600" b="1" dirty="0" err="1">
                <a:solidFill>
                  <a:srgbClr val="C00000"/>
                </a:solidFill>
              </a:rPr>
              <a:t>phủ</a:t>
            </a:r>
            <a:r>
              <a:rPr lang="en-US" sz="1600" b="1" dirty="0">
                <a:solidFill>
                  <a:srgbClr val="C00000"/>
                </a:solidFill>
              </a:rPr>
              <a:t> </a:t>
            </a:r>
            <a:r>
              <a:rPr lang="en-US" sz="1600" b="1" dirty="0" err="1">
                <a:solidFill>
                  <a:srgbClr val="C00000"/>
                </a:solidFill>
              </a:rPr>
              <a:t>trục</a:t>
            </a:r>
            <a:r>
              <a:rPr lang="en-US" sz="1600" b="1" dirty="0">
                <a:solidFill>
                  <a:srgbClr val="C00000"/>
                </a:solidFill>
              </a:rPr>
              <a:t> p-p</a:t>
            </a:r>
          </a:p>
        </p:txBody>
      </p:sp>
      <p:sp>
        <p:nvSpPr>
          <p:cNvPr id="12" name="TextBox 11">
            <a:extLst>
              <a:ext uri="{FF2B5EF4-FFF2-40B4-BE49-F238E27FC236}">
                <a16:creationId xmlns:a16="http://schemas.microsoft.com/office/drawing/2014/main" id="{367430F9-EC93-F54B-09B8-9BF3EA107FBB}"/>
              </a:ext>
            </a:extLst>
          </p:cNvPr>
          <p:cNvSpPr txBox="1"/>
          <p:nvPr/>
        </p:nvSpPr>
        <p:spPr>
          <a:xfrm>
            <a:off x="1904142" y="2876944"/>
            <a:ext cx="1812322" cy="360612"/>
          </a:xfrm>
          <a:prstGeom prst="rect">
            <a:avLst/>
          </a:prstGeom>
          <a:noFill/>
        </p:spPr>
        <p:txBody>
          <a:bodyPr wrap="square">
            <a:spAutoFit/>
          </a:bodyPr>
          <a:lstStyle/>
          <a:p>
            <a:pPr algn="r">
              <a:lnSpc>
                <a:spcPct val="120000"/>
              </a:lnSpc>
            </a:pPr>
            <a:r>
              <a:rPr lang="en-US" sz="1600" b="1" dirty="0">
                <a:solidFill>
                  <a:schemeClr val="accent6">
                    <a:lumMod val="50000"/>
                  </a:schemeClr>
                </a:solidFill>
              </a:rPr>
              <a:t>Xen </a:t>
            </a:r>
            <a:r>
              <a:rPr lang="en-US" sz="1600" b="1" dirty="0" err="1">
                <a:solidFill>
                  <a:schemeClr val="accent6">
                    <a:lumMod val="50000"/>
                  </a:schemeClr>
                </a:solidFill>
              </a:rPr>
              <a:t>phủ</a:t>
            </a:r>
            <a:r>
              <a:rPr lang="en-US" sz="1600" b="1" dirty="0">
                <a:solidFill>
                  <a:schemeClr val="accent6">
                    <a:lumMod val="50000"/>
                  </a:schemeClr>
                </a:solidFill>
              </a:rPr>
              <a:t> </a:t>
            </a:r>
            <a:r>
              <a:rPr lang="en-US" sz="1600" b="1" dirty="0" err="1">
                <a:solidFill>
                  <a:schemeClr val="accent6">
                    <a:lumMod val="50000"/>
                  </a:schemeClr>
                </a:solidFill>
              </a:rPr>
              <a:t>bên</a:t>
            </a:r>
            <a:r>
              <a:rPr lang="en-US" sz="1600" b="1" dirty="0">
                <a:solidFill>
                  <a:schemeClr val="accent6">
                    <a:lumMod val="50000"/>
                  </a:schemeClr>
                </a:solidFill>
              </a:rPr>
              <a:t> p-p</a:t>
            </a:r>
          </a:p>
        </p:txBody>
      </p:sp>
      <p:pic>
        <p:nvPicPr>
          <p:cNvPr id="15" name="Picture 14">
            <a:extLst>
              <a:ext uri="{FF2B5EF4-FFF2-40B4-BE49-F238E27FC236}">
                <a16:creationId xmlns:a16="http://schemas.microsoft.com/office/drawing/2014/main" id="{2F0B0124-9778-27FA-6BB7-8CC6A9B54D7F}"/>
              </a:ext>
            </a:extLst>
          </p:cNvPr>
          <p:cNvPicPr>
            <a:picLocks noChangeAspect="1"/>
          </p:cNvPicPr>
          <p:nvPr/>
        </p:nvPicPr>
        <p:blipFill rotWithShape="1">
          <a:blip r:embed="rId3"/>
          <a:srcRect l="69359" t="10923" r="4209" b="60794"/>
          <a:stretch/>
        </p:blipFill>
        <p:spPr>
          <a:xfrm>
            <a:off x="5758790" y="2571750"/>
            <a:ext cx="2416892" cy="1454030"/>
          </a:xfrm>
          <a:prstGeom prst="rect">
            <a:avLst/>
          </a:prstGeom>
        </p:spPr>
      </p:pic>
      <p:pic>
        <p:nvPicPr>
          <p:cNvPr id="17" name="Picture 16">
            <a:extLst>
              <a:ext uri="{FF2B5EF4-FFF2-40B4-BE49-F238E27FC236}">
                <a16:creationId xmlns:a16="http://schemas.microsoft.com/office/drawing/2014/main" id="{BFD2CB98-C327-168D-4DF1-8340A91825E2}"/>
              </a:ext>
            </a:extLst>
          </p:cNvPr>
          <p:cNvPicPr>
            <a:picLocks noChangeAspect="1"/>
          </p:cNvPicPr>
          <p:nvPr/>
        </p:nvPicPr>
        <p:blipFill rotWithShape="1">
          <a:blip r:embed="rId3"/>
          <a:srcRect l="5039" t="62109" r="51579" b="30492"/>
          <a:stretch/>
        </p:blipFill>
        <p:spPr>
          <a:xfrm>
            <a:off x="950796" y="3879799"/>
            <a:ext cx="3556827" cy="341042"/>
          </a:xfrm>
          <a:prstGeom prst="rect">
            <a:avLst/>
          </a:prstGeom>
        </p:spPr>
      </p:pic>
      <p:pic>
        <p:nvPicPr>
          <p:cNvPr id="18" name="Picture 17">
            <a:extLst>
              <a:ext uri="{FF2B5EF4-FFF2-40B4-BE49-F238E27FC236}">
                <a16:creationId xmlns:a16="http://schemas.microsoft.com/office/drawing/2014/main" id="{7A6ABD82-DE66-3041-C281-A357DCD2FFB8}"/>
              </a:ext>
            </a:extLst>
          </p:cNvPr>
          <p:cNvPicPr>
            <a:picLocks noChangeAspect="1"/>
          </p:cNvPicPr>
          <p:nvPr/>
        </p:nvPicPr>
        <p:blipFill rotWithShape="1">
          <a:blip r:embed="rId3"/>
          <a:srcRect l="4566" t="71351" r="24741" b="21634"/>
          <a:stretch/>
        </p:blipFill>
        <p:spPr>
          <a:xfrm>
            <a:off x="933460" y="4300631"/>
            <a:ext cx="5796012" cy="323349"/>
          </a:xfrm>
          <a:prstGeom prst="rect">
            <a:avLst/>
          </a:prstGeom>
        </p:spPr>
      </p:pic>
      <p:pic>
        <p:nvPicPr>
          <p:cNvPr id="21" name="Picture 20">
            <a:extLst>
              <a:ext uri="{FF2B5EF4-FFF2-40B4-BE49-F238E27FC236}">
                <a16:creationId xmlns:a16="http://schemas.microsoft.com/office/drawing/2014/main" id="{67E541A6-EBF6-3386-8C9E-6D0E8A7F6BBF}"/>
              </a:ext>
            </a:extLst>
          </p:cNvPr>
          <p:cNvPicPr>
            <a:picLocks noChangeAspect="1"/>
          </p:cNvPicPr>
          <p:nvPr/>
        </p:nvPicPr>
        <p:blipFill rotWithShape="1">
          <a:blip r:embed="rId3"/>
          <a:srcRect l="4052" t="79057" r="25255" b="13928"/>
          <a:stretch/>
        </p:blipFill>
        <p:spPr>
          <a:xfrm>
            <a:off x="922827" y="4672028"/>
            <a:ext cx="5796012" cy="323349"/>
          </a:xfrm>
          <a:prstGeom prst="rect">
            <a:avLst/>
          </a:prstGeom>
        </p:spPr>
      </p:pic>
    </p:spTree>
    <p:extLst>
      <p:ext uri="{BB962C8B-B14F-4D97-AF65-F5344CB8AC3E}">
        <p14:creationId xmlns:p14="http://schemas.microsoft.com/office/powerpoint/2010/main" val="2397498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
        <p:nvSpPr>
          <p:cNvPr id="6" name="Rectangle: Rounded Corners 5">
            <a:extLst>
              <a:ext uri="{FF2B5EF4-FFF2-40B4-BE49-F238E27FC236}">
                <a16:creationId xmlns:a16="http://schemas.microsoft.com/office/drawing/2014/main" id="{8D8094BE-33E7-0D11-0CEF-C641759D19BA}"/>
              </a:ext>
            </a:extLst>
          </p:cNvPr>
          <p:cNvSpPr/>
          <p:nvPr/>
        </p:nvSpPr>
        <p:spPr>
          <a:xfrm>
            <a:off x="3402419" y="1505466"/>
            <a:ext cx="5571459" cy="2279725"/>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2936;p40">
            <a:extLst>
              <a:ext uri="{FF2B5EF4-FFF2-40B4-BE49-F238E27FC236}">
                <a16:creationId xmlns:a16="http://schemas.microsoft.com/office/drawing/2014/main" id="{79500B1F-F04E-E05F-0CB9-725F703EAFE1}"/>
              </a:ext>
            </a:extLst>
          </p:cNvPr>
          <p:cNvSpPr txBox="1">
            <a:spLocks/>
          </p:cNvSpPr>
          <p:nvPr/>
        </p:nvSpPr>
        <p:spPr>
          <a:xfrm>
            <a:off x="3524692" y="1728749"/>
            <a:ext cx="5326911" cy="21757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4"/>
              </a:buClr>
              <a:buSzPts val="1400"/>
              <a:buFont typeface="Dosis"/>
              <a:buNone/>
              <a:defRPr sz="3000" b="0" i="0" u="none" strike="noStrike" cap="none">
                <a:solidFill>
                  <a:schemeClr val="accent4"/>
                </a:solidFill>
                <a:latin typeface="Dosis"/>
                <a:ea typeface="Dosis"/>
                <a:cs typeface="Dosis"/>
                <a:sym typeface="Dosis"/>
              </a:defRPr>
            </a:lvl1pPr>
            <a:lvl2pPr marL="914400" marR="0" lvl="1"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2pPr>
            <a:lvl3pPr marL="1371600" marR="0" lvl="2"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3pPr>
            <a:lvl4pPr marL="1828800" marR="0" lvl="3"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4pPr>
            <a:lvl5pPr marL="2286000" marR="0" lvl="4"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5pPr>
            <a:lvl6pPr marL="2743200" marR="0" lvl="5"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6pPr>
            <a:lvl7pPr marL="3200400" marR="0" lvl="6"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7pPr>
            <a:lvl8pPr marL="3657600" marR="0" lvl="7"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8pPr>
            <a:lvl9pPr marL="4114800" marR="0" lvl="8" indent="-317500" algn="l" rtl="0">
              <a:lnSpc>
                <a:spcPct val="100000"/>
              </a:lnSpc>
              <a:spcBef>
                <a:spcPts val="1600"/>
              </a:spcBef>
              <a:spcAft>
                <a:spcPts val="1600"/>
              </a:spcAft>
              <a:buClr>
                <a:schemeClr val="accent4"/>
              </a:buClr>
              <a:buSzPts val="1400"/>
              <a:buFont typeface="Dosis"/>
              <a:buNone/>
              <a:defRPr sz="1400" b="0" i="0" u="none" strike="noStrike" cap="none">
                <a:solidFill>
                  <a:schemeClr val="accent4"/>
                </a:solidFill>
                <a:latin typeface="Dosis"/>
                <a:ea typeface="Dosis"/>
                <a:cs typeface="Dosis"/>
                <a:sym typeface="Dosis"/>
              </a:defRPr>
            </a:lvl9pPr>
          </a:lstStyle>
          <a:p>
            <a:pPr marL="0" marR="0" lvl="0" indent="0" algn="just" defTabSz="914400" rtl="0" eaLnBrk="1" fontAlgn="auto" latinLnBrk="0" hangingPunct="1">
              <a:lnSpc>
                <a:spcPct val="150000"/>
              </a:lnSpc>
              <a:spcBef>
                <a:spcPts val="0"/>
              </a:spcBef>
              <a:spcAft>
                <a:spcPts val="1600"/>
              </a:spcAft>
              <a:buClr>
                <a:srgbClr val="3C3559"/>
              </a:buClr>
              <a:buSzPts val="1400"/>
              <a:buFont typeface="Dosis"/>
              <a:buNone/>
              <a:tabLst/>
              <a:defRPr/>
            </a:pPr>
            <a:r>
              <a:rPr kumimoji="0" lang="en-US" sz="1600" b="1" i="0" u="none" strike="noStrike" kern="0" cap="none" spc="0" normalizeH="0" noProof="0" dirty="0">
                <a:ln>
                  <a:noFill/>
                </a:ln>
                <a:solidFill>
                  <a:srgbClr val="3C3559"/>
                </a:solidFill>
                <a:effectLst/>
                <a:uLnTx/>
                <a:uFillTx/>
                <a:latin typeface="Arial"/>
                <a:sym typeface="Dosis"/>
              </a:rPr>
              <a:t>1. </a:t>
            </a:r>
            <a:r>
              <a:rPr kumimoji="0" lang="en-US" sz="1600" b="1" i="0" u="none" strike="noStrike" kern="0" cap="none" spc="0" normalizeH="0" noProof="0" dirty="0" err="1">
                <a:ln>
                  <a:noFill/>
                </a:ln>
                <a:solidFill>
                  <a:srgbClr val="3C3559"/>
                </a:solidFill>
                <a:effectLst/>
                <a:uLnTx/>
                <a:uFillTx/>
                <a:latin typeface="Arial"/>
                <a:sym typeface="Dosis"/>
              </a:rPr>
              <a:t>Hãy</a:t>
            </a:r>
            <a:r>
              <a:rPr kumimoji="0" lang="en-US" sz="1600" b="1" i="0" u="none" strike="noStrike" kern="0" cap="none" spc="0" normalizeH="0" noProof="0" dirty="0">
                <a:ln>
                  <a:noFill/>
                </a:ln>
                <a:solidFill>
                  <a:srgbClr val="3C3559"/>
                </a:solidFill>
                <a:effectLst/>
                <a:uLnTx/>
                <a:uFillTx/>
                <a:latin typeface="Arial"/>
                <a:sym typeface="Dosis"/>
              </a:rPr>
              <a:t> so </a:t>
            </a:r>
            <a:r>
              <a:rPr kumimoji="0" lang="en-US" sz="1600" b="1" i="0" u="none" strike="noStrike" kern="0" cap="none" spc="0" normalizeH="0" noProof="0" dirty="0" err="1">
                <a:ln>
                  <a:noFill/>
                </a:ln>
                <a:solidFill>
                  <a:srgbClr val="3C3559"/>
                </a:solidFill>
                <a:effectLst/>
                <a:uLnTx/>
                <a:uFillTx/>
                <a:latin typeface="Arial"/>
                <a:sym typeface="Dosis"/>
              </a:rPr>
              <a:t>sánh</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sự</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hình</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thành</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liên</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kết</a:t>
            </a:r>
            <a:r>
              <a:rPr kumimoji="0" lang="en-US" sz="1600" b="1" i="0" u="none" strike="noStrike" kern="0" cap="none" spc="0" normalizeH="0" noProof="0" dirty="0">
                <a:ln>
                  <a:noFill/>
                </a:ln>
                <a:solidFill>
                  <a:srgbClr val="3C3559"/>
                </a:solidFill>
                <a:effectLst/>
                <a:uLnTx/>
                <a:uFillTx/>
                <a:latin typeface="Arial"/>
                <a:sym typeface="Dosis"/>
              </a:rPr>
              <a:t> </a:t>
            </a:r>
            <a:r>
              <a:rPr kumimoji="0" lang="el-GR" sz="1600" b="1" i="0" u="none" strike="noStrike" kern="0" cap="none" spc="0" normalizeH="0" noProof="0" dirty="0">
                <a:ln>
                  <a:noFill/>
                </a:ln>
                <a:solidFill>
                  <a:srgbClr val="3C3559"/>
                </a:solidFill>
                <a:effectLst/>
                <a:uLnTx/>
                <a:uFillTx/>
                <a:latin typeface="Arial"/>
                <a:sym typeface="Dosis"/>
              </a:rPr>
              <a:t>σ </a:t>
            </a:r>
            <a:r>
              <a:rPr kumimoji="0" lang="en-US" sz="1600" b="1" i="0" u="none" strike="noStrike" kern="0" cap="none" spc="0" normalizeH="0" noProof="0" dirty="0" err="1">
                <a:ln>
                  <a:noFill/>
                </a:ln>
                <a:solidFill>
                  <a:srgbClr val="3C3559"/>
                </a:solidFill>
                <a:effectLst/>
                <a:uLnTx/>
                <a:uFillTx/>
                <a:latin typeface="Arial"/>
                <a:sym typeface="Dosis"/>
              </a:rPr>
              <a:t>và</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liên</a:t>
            </a:r>
            <a:r>
              <a:rPr kumimoji="0" lang="en-US" sz="1600" b="1" i="0" u="none" strike="noStrike" kern="0" cap="none" spc="0" normalizeH="0" noProof="0" dirty="0">
                <a:ln>
                  <a:noFill/>
                </a:ln>
                <a:solidFill>
                  <a:srgbClr val="3C3559"/>
                </a:solidFill>
                <a:effectLst/>
                <a:uLnTx/>
                <a:uFillTx/>
                <a:latin typeface="Arial"/>
                <a:sym typeface="Dosis"/>
              </a:rPr>
              <a:t> </a:t>
            </a:r>
            <a:r>
              <a:rPr kumimoji="0" lang="en-US" sz="1600" b="1" i="0" u="none" strike="noStrike" kern="0" cap="none" spc="0" normalizeH="0" noProof="0" dirty="0" err="1">
                <a:ln>
                  <a:noFill/>
                </a:ln>
                <a:solidFill>
                  <a:srgbClr val="3C3559"/>
                </a:solidFill>
                <a:effectLst/>
                <a:uLnTx/>
                <a:uFillTx/>
                <a:latin typeface="Arial"/>
                <a:sym typeface="Dosis"/>
              </a:rPr>
              <a:t>kết</a:t>
            </a:r>
            <a:r>
              <a:rPr kumimoji="0" lang="en-US" sz="1600" b="1" i="0" u="none" strike="noStrike" kern="0" cap="none" spc="0" normalizeH="0" noProof="0" dirty="0">
                <a:ln>
                  <a:noFill/>
                </a:ln>
                <a:solidFill>
                  <a:srgbClr val="3C3559"/>
                </a:solidFill>
                <a:effectLst/>
                <a:uLnTx/>
                <a:uFillTx/>
                <a:latin typeface="Arial"/>
                <a:sym typeface="Dosis"/>
              </a:rPr>
              <a:t> </a:t>
            </a:r>
            <a:r>
              <a:rPr kumimoji="0" lang="el-GR" sz="1600" b="1" i="0" u="none" strike="noStrike" kern="0" cap="none" spc="0" normalizeH="0" noProof="0" dirty="0">
                <a:ln>
                  <a:noFill/>
                </a:ln>
                <a:solidFill>
                  <a:srgbClr val="3C3559"/>
                </a:solidFill>
                <a:effectLst/>
                <a:uLnTx/>
                <a:uFillTx/>
                <a:latin typeface="Arial"/>
                <a:sym typeface="Dosis"/>
              </a:rPr>
              <a:t>π.</a:t>
            </a:r>
            <a:endParaRPr kumimoji="0" lang="en-US" sz="1600" b="1" i="0" u="none" strike="noStrike" kern="0" cap="none" spc="0" normalizeH="0" noProof="0" dirty="0">
              <a:ln>
                <a:noFill/>
              </a:ln>
              <a:solidFill>
                <a:srgbClr val="3C3559"/>
              </a:solidFill>
              <a:effectLst/>
              <a:uLnTx/>
              <a:uFillTx/>
              <a:latin typeface="Arial"/>
              <a:sym typeface="Dosis"/>
            </a:endParaRPr>
          </a:p>
          <a:p>
            <a:pPr marL="0" lvl="0" indent="0" algn="just">
              <a:lnSpc>
                <a:spcPct val="150000"/>
              </a:lnSpc>
              <a:spcAft>
                <a:spcPts val="1600"/>
              </a:spcAft>
              <a:buClr>
                <a:srgbClr val="3C3559"/>
              </a:buClr>
              <a:defRPr/>
            </a:pPr>
            <a:r>
              <a:rPr kumimoji="0" lang="en-US" sz="1600" b="1" i="0" u="none" strike="noStrike" kern="0" cap="none" spc="0" normalizeH="0" noProof="0" dirty="0">
                <a:ln>
                  <a:noFill/>
                </a:ln>
                <a:solidFill>
                  <a:srgbClr val="3C3559"/>
                </a:solidFill>
                <a:effectLst/>
                <a:uLnTx/>
                <a:uFillTx/>
                <a:latin typeface="Arial"/>
                <a:sym typeface="Dosis"/>
              </a:rPr>
              <a:t>2. </a:t>
            </a:r>
            <a:r>
              <a:rPr lang="vi-VN" sz="1600" b="1" dirty="0">
                <a:solidFill>
                  <a:srgbClr val="3C3559"/>
                </a:solidFill>
                <a:latin typeface="Arial"/>
              </a:rPr>
              <a:t>Số liên kết </a:t>
            </a:r>
            <a:r>
              <a:rPr lang="el-GR" sz="1600" b="1" dirty="0">
                <a:solidFill>
                  <a:srgbClr val="3C3559"/>
                </a:solidFill>
                <a:latin typeface="Arial"/>
              </a:rPr>
              <a:t>σ </a:t>
            </a:r>
            <a:r>
              <a:rPr lang="vi-VN" sz="1600" b="1" dirty="0">
                <a:solidFill>
                  <a:srgbClr val="3C3559"/>
                </a:solidFill>
                <a:latin typeface="Arial"/>
              </a:rPr>
              <a:t>và liên kết </a:t>
            </a:r>
            <a:r>
              <a:rPr lang="el-GR" sz="1600" b="1" dirty="0">
                <a:solidFill>
                  <a:srgbClr val="3C3559"/>
                </a:solidFill>
                <a:latin typeface="Arial"/>
              </a:rPr>
              <a:t>π </a:t>
            </a:r>
            <a:r>
              <a:rPr lang="vi-VN" sz="1600" b="1" dirty="0">
                <a:solidFill>
                  <a:srgbClr val="3C3559"/>
                </a:solidFill>
                <a:latin typeface="Arial"/>
              </a:rPr>
              <a:t>trong mỗi liên kết đơn, liên kết đôi và liên kết ba lần lượt bằng bao nhiêu?</a:t>
            </a:r>
          </a:p>
          <a:p>
            <a:pPr marL="0" marR="0" lvl="0" indent="0" algn="just" defTabSz="914400" rtl="0" eaLnBrk="1" fontAlgn="auto" latinLnBrk="0" hangingPunct="1">
              <a:lnSpc>
                <a:spcPct val="150000"/>
              </a:lnSpc>
              <a:spcBef>
                <a:spcPts val="0"/>
              </a:spcBef>
              <a:spcAft>
                <a:spcPts val="1600"/>
              </a:spcAft>
              <a:buClr>
                <a:srgbClr val="3C3559"/>
              </a:buClr>
              <a:buSzPts val="1400"/>
              <a:buFont typeface="Dosis"/>
              <a:buNone/>
              <a:tabLst/>
              <a:defRPr/>
            </a:pPr>
            <a:endParaRPr kumimoji="0" lang="el-GR" sz="1600" b="1" i="0" u="none" strike="noStrike" kern="0" cap="none" spc="0" normalizeH="0" noProof="0" dirty="0">
              <a:ln>
                <a:noFill/>
              </a:ln>
              <a:solidFill>
                <a:srgbClr val="3C3559"/>
              </a:solidFill>
              <a:effectLst/>
              <a:uLnTx/>
              <a:uFillTx/>
              <a:latin typeface="Arial"/>
              <a:sym typeface="Dosis"/>
            </a:endParaRPr>
          </a:p>
        </p:txBody>
      </p:sp>
    </p:spTree>
    <p:extLst>
      <p:ext uri="{BB962C8B-B14F-4D97-AF65-F5344CB8AC3E}">
        <p14:creationId xmlns:p14="http://schemas.microsoft.com/office/powerpoint/2010/main" val="373201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graphicFrame>
        <p:nvGraphicFramePr>
          <p:cNvPr id="5" name="Table 4"/>
          <p:cNvGraphicFramePr>
            <a:graphicFrameLocks noGrp="1"/>
          </p:cNvGraphicFramePr>
          <p:nvPr/>
        </p:nvGraphicFramePr>
        <p:xfrm>
          <a:off x="2592729" y="1559724"/>
          <a:ext cx="5879940" cy="2058924"/>
        </p:xfrm>
        <a:graphic>
          <a:graphicData uri="http://schemas.openxmlformats.org/drawingml/2006/table">
            <a:tbl>
              <a:tblPr/>
              <a:tblGrid>
                <a:gridCol w="1493135">
                  <a:extLst>
                    <a:ext uri="{9D8B030D-6E8A-4147-A177-3AD203B41FA5}">
                      <a16:colId xmlns:a16="http://schemas.microsoft.com/office/drawing/2014/main" val="20000"/>
                    </a:ext>
                  </a:extLst>
                </a:gridCol>
                <a:gridCol w="2060293">
                  <a:extLst>
                    <a:ext uri="{9D8B030D-6E8A-4147-A177-3AD203B41FA5}">
                      <a16:colId xmlns:a16="http://schemas.microsoft.com/office/drawing/2014/main" val="20001"/>
                    </a:ext>
                  </a:extLst>
                </a:gridCol>
                <a:gridCol w="2326512">
                  <a:extLst>
                    <a:ext uri="{9D8B030D-6E8A-4147-A177-3AD203B41FA5}">
                      <a16:colId xmlns:a16="http://schemas.microsoft.com/office/drawing/2014/main" val="20002"/>
                    </a:ext>
                  </a:extLst>
                </a:gridCol>
              </a:tblGrid>
              <a:tr h="0">
                <a:tc>
                  <a:txBody>
                    <a:bodyPr/>
                    <a:lstStyle/>
                    <a:p>
                      <a:pPr>
                        <a:lnSpc>
                          <a:spcPct val="150000"/>
                        </a:lnSpc>
                      </a:pPr>
                      <a:r>
                        <a:rPr lang="en-US" sz="1600" dirty="0">
                          <a:effectLst/>
                        </a:rPr>
                        <a:t> </a:t>
                      </a: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tc>
                  <a:txBody>
                    <a:bodyPr/>
                    <a:lstStyle/>
                    <a:p>
                      <a:pPr algn="ctr">
                        <a:lnSpc>
                          <a:spcPct val="150000"/>
                        </a:lnSpc>
                      </a:pPr>
                      <a:r>
                        <a:rPr lang="en-US" sz="1600" b="1" dirty="0" err="1">
                          <a:effectLst/>
                        </a:rPr>
                        <a:t>Liên</a:t>
                      </a:r>
                      <a:r>
                        <a:rPr lang="en-US" sz="1600" b="1" dirty="0">
                          <a:effectLst/>
                        </a:rPr>
                        <a:t> </a:t>
                      </a:r>
                      <a:r>
                        <a:rPr lang="en-US" sz="1600" b="1" dirty="0" err="1">
                          <a:effectLst/>
                        </a:rPr>
                        <a:t>kết</a:t>
                      </a:r>
                      <a:r>
                        <a:rPr lang="en-US" sz="1600" b="1" dirty="0">
                          <a:effectLst/>
                        </a:rPr>
                        <a:t> </a:t>
                      </a:r>
                      <a:r>
                        <a:rPr lang="el-GR" sz="1600" b="1" dirty="0">
                          <a:effectLst/>
                        </a:rPr>
                        <a:t>σ</a:t>
                      </a:r>
                      <a:endParaRPr lang="el-GR" sz="1600" dirty="0">
                        <a:effectLst/>
                      </a:endParaRP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tc>
                  <a:txBody>
                    <a:bodyPr/>
                    <a:lstStyle/>
                    <a:p>
                      <a:pPr algn="ctr">
                        <a:lnSpc>
                          <a:spcPct val="150000"/>
                        </a:lnSpc>
                      </a:pPr>
                      <a:r>
                        <a:rPr lang="en-US" sz="1600" b="1">
                          <a:effectLst/>
                        </a:rPr>
                        <a:t>Liên kết </a:t>
                      </a:r>
                      <a:r>
                        <a:rPr lang="el-GR" sz="1600" b="1">
                          <a:effectLst/>
                        </a:rPr>
                        <a:t>π</a:t>
                      </a:r>
                      <a:endParaRPr lang="el-GR" sz="1600">
                        <a:effectLst/>
                      </a:endParaRP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nSpc>
                          <a:spcPct val="150000"/>
                        </a:lnSpc>
                      </a:pPr>
                      <a:r>
                        <a:rPr lang="en-US" sz="1600" b="1" dirty="0" err="1">
                          <a:effectLst/>
                        </a:rPr>
                        <a:t>Giống</a:t>
                      </a:r>
                      <a:r>
                        <a:rPr lang="en-US" sz="1600" b="1" dirty="0">
                          <a:effectLst/>
                        </a:rPr>
                        <a:t> </a:t>
                      </a:r>
                      <a:r>
                        <a:rPr lang="en-US" sz="1600" b="1" dirty="0" err="1">
                          <a:effectLst/>
                        </a:rPr>
                        <a:t>nhau</a:t>
                      </a:r>
                      <a:endParaRPr lang="en-US" sz="1600" b="1" dirty="0">
                        <a:effectLst/>
                      </a:endParaRP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tc gridSpan="2">
                  <a:txBody>
                    <a:bodyPr/>
                    <a:lstStyle/>
                    <a:p>
                      <a:pPr>
                        <a:lnSpc>
                          <a:spcPct val="150000"/>
                        </a:lnSpc>
                      </a:pPr>
                      <a:r>
                        <a:rPr lang="en-US" sz="1600">
                          <a:effectLst/>
                        </a:rPr>
                        <a:t>Đều là sự xen phủ các orbital nguyên tử</a:t>
                      </a: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1"/>
                  </a:ext>
                </a:extLst>
              </a:tr>
              <a:tr h="0">
                <a:tc>
                  <a:txBody>
                    <a:bodyPr/>
                    <a:lstStyle/>
                    <a:p>
                      <a:pPr>
                        <a:lnSpc>
                          <a:spcPct val="150000"/>
                        </a:lnSpc>
                      </a:pPr>
                      <a:r>
                        <a:rPr lang="en-US" sz="1600" b="1" dirty="0" err="1">
                          <a:effectLst/>
                        </a:rPr>
                        <a:t>Khác</a:t>
                      </a:r>
                      <a:r>
                        <a:rPr lang="en-US" sz="1600" b="1" dirty="0">
                          <a:effectLst/>
                        </a:rPr>
                        <a:t> </a:t>
                      </a:r>
                      <a:r>
                        <a:rPr lang="en-US" sz="1600" b="1" dirty="0" err="1">
                          <a:effectLst/>
                        </a:rPr>
                        <a:t>nhau</a:t>
                      </a:r>
                      <a:endParaRPr lang="en-US" sz="1600" b="1" dirty="0">
                        <a:effectLst/>
                      </a:endParaRP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tc>
                  <a:txBody>
                    <a:bodyPr/>
                    <a:lstStyle/>
                    <a:p>
                      <a:pPr>
                        <a:lnSpc>
                          <a:spcPct val="150000"/>
                        </a:lnSpc>
                      </a:pPr>
                      <a:r>
                        <a:rPr lang="vi-VN" sz="1600" dirty="0">
                          <a:effectLst/>
                        </a:rPr>
                        <a:t>- Xen phủ trục. </a:t>
                      </a:r>
                      <a:endParaRPr lang="en-US" sz="1600" dirty="0">
                        <a:effectLst/>
                      </a:endParaRPr>
                    </a:p>
                    <a:p>
                      <a:pPr>
                        <a:lnSpc>
                          <a:spcPct val="150000"/>
                        </a:lnSpc>
                      </a:pPr>
                      <a:r>
                        <a:rPr lang="en-US" sz="1600" dirty="0">
                          <a:effectLst/>
                        </a:rPr>
                        <a:t>- </a:t>
                      </a:r>
                      <a:r>
                        <a:rPr lang="vi-VN" sz="1600" dirty="0">
                          <a:effectLst/>
                        </a:rPr>
                        <a:t>Vùng xen phủ nằm trên đường nối tâm</a:t>
                      </a:r>
                      <a:r>
                        <a:rPr lang="en-US" sz="1600" dirty="0">
                          <a:effectLst/>
                        </a:rPr>
                        <a:t>.</a:t>
                      </a:r>
                    </a:p>
                    <a:p>
                      <a:pPr>
                        <a:lnSpc>
                          <a:spcPct val="150000"/>
                        </a:lnSpc>
                      </a:pPr>
                      <a:r>
                        <a:rPr lang="vi-VN" sz="1600" dirty="0">
                          <a:effectLst/>
                        </a:rPr>
                        <a:t>- </a:t>
                      </a:r>
                      <a:r>
                        <a:rPr lang="en-US" sz="1600" dirty="0">
                          <a:effectLst/>
                        </a:rPr>
                        <a:t>B</a:t>
                      </a:r>
                      <a:r>
                        <a:rPr lang="vi-VN" sz="1600" dirty="0">
                          <a:effectLst/>
                        </a:rPr>
                        <a:t>ền vững hơn.</a:t>
                      </a: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tc>
                  <a:txBody>
                    <a:bodyPr/>
                    <a:lstStyle/>
                    <a:p>
                      <a:pPr>
                        <a:lnSpc>
                          <a:spcPct val="150000"/>
                        </a:lnSpc>
                      </a:pPr>
                      <a:r>
                        <a:rPr lang="en-US" sz="1600" dirty="0">
                          <a:effectLst/>
                        </a:rPr>
                        <a:t>- </a:t>
                      </a:r>
                      <a:r>
                        <a:rPr lang="vi-VN" sz="1600" dirty="0">
                          <a:effectLst/>
                        </a:rPr>
                        <a:t>Xen phủ bên. </a:t>
                      </a:r>
                      <a:endParaRPr lang="en-US" sz="1600" dirty="0">
                        <a:effectLst/>
                      </a:endParaRPr>
                    </a:p>
                    <a:p>
                      <a:pPr>
                        <a:lnSpc>
                          <a:spcPct val="150000"/>
                        </a:lnSpc>
                      </a:pPr>
                      <a:r>
                        <a:rPr lang="en-US" sz="1600" dirty="0">
                          <a:effectLst/>
                        </a:rPr>
                        <a:t>- </a:t>
                      </a:r>
                      <a:r>
                        <a:rPr lang="vi-VN" sz="1600" dirty="0">
                          <a:effectLst/>
                        </a:rPr>
                        <a:t>Vùng xen phủ nằm hai bên đường nối tâm.</a:t>
                      </a:r>
                    </a:p>
                    <a:p>
                      <a:pPr>
                        <a:lnSpc>
                          <a:spcPct val="150000"/>
                        </a:lnSpc>
                      </a:pPr>
                      <a:r>
                        <a:rPr lang="vi-VN" sz="1600" dirty="0">
                          <a:effectLst/>
                        </a:rPr>
                        <a:t>- Kém bền vững hơn.</a:t>
                      </a:r>
                    </a:p>
                  </a:txBody>
                  <a:tcPr marL="68580" marR="68580"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1330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2309227" y="1435835"/>
            <a:ext cx="6474475" cy="1913999"/>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36" name="Google Shape;2936;p40"/>
          <p:cNvSpPr txBox="1">
            <a:spLocks noGrp="1"/>
          </p:cNvSpPr>
          <p:nvPr>
            <p:ph type="subTitle" idx="1"/>
          </p:nvPr>
        </p:nvSpPr>
        <p:spPr>
          <a:xfrm>
            <a:off x="2309228" y="1435835"/>
            <a:ext cx="6474475" cy="2175746"/>
          </a:xfrm>
          <a:prstGeom prst="rect">
            <a:avLst/>
          </a:prstGeom>
        </p:spPr>
        <p:txBody>
          <a:bodyPr spcFirstLastPara="1" wrap="square" lIns="91425" tIns="91425" rIns="91425" bIns="91425" anchor="t" anchorCtr="0">
            <a:noAutofit/>
          </a:bodyPr>
          <a:lstStyle/>
          <a:p>
            <a:pPr algn="just">
              <a:lnSpc>
                <a:spcPct val="150000"/>
              </a:lnSpc>
            </a:pPr>
            <a:r>
              <a:rPr lang="vi-VN" sz="2400" dirty="0">
                <a:solidFill>
                  <a:schemeClr val="accent6"/>
                </a:solidFill>
                <a:latin typeface="+mn-lt"/>
              </a:rPr>
              <a:t>- Liên kết đơn gồm 1 liên kết </a:t>
            </a:r>
            <a:r>
              <a:rPr lang="el-GR" sz="2400" dirty="0">
                <a:solidFill>
                  <a:schemeClr val="accent6"/>
                </a:solidFill>
                <a:latin typeface="+mn-lt"/>
              </a:rPr>
              <a:t>σ.</a:t>
            </a:r>
          </a:p>
          <a:p>
            <a:pPr algn="just">
              <a:lnSpc>
                <a:spcPct val="150000"/>
              </a:lnSpc>
            </a:pPr>
            <a:r>
              <a:rPr lang="el-GR" sz="2400" dirty="0">
                <a:solidFill>
                  <a:schemeClr val="accent6"/>
                </a:solidFill>
                <a:latin typeface="+mn-lt"/>
              </a:rPr>
              <a:t>- </a:t>
            </a:r>
            <a:r>
              <a:rPr lang="vi-VN" sz="2400" dirty="0">
                <a:solidFill>
                  <a:schemeClr val="accent6"/>
                </a:solidFill>
                <a:latin typeface="+mn-lt"/>
              </a:rPr>
              <a:t>Liên kết đôi gồm 1 liên kết </a:t>
            </a:r>
            <a:r>
              <a:rPr lang="el-GR" sz="2400" dirty="0">
                <a:solidFill>
                  <a:schemeClr val="accent6"/>
                </a:solidFill>
                <a:latin typeface="+mn-lt"/>
              </a:rPr>
              <a:t>σ </a:t>
            </a:r>
            <a:r>
              <a:rPr lang="vi-VN" sz="2400" dirty="0">
                <a:solidFill>
                  <a:schemeClr val="accent6"/>
                </a:solidFill>
                <a:latin typeface="+mn-lt"/>
              </a:rPr>
              <a:t>và 1 liên kết </a:t>
            </a:r>
            <a:r>
              <a:rPr lang="el-GR" sz="2400" dirty="0">
                <a:solidFill>
                  <a:schemeClr val="accent6"/>
                </a:solidFill>
                <a:latin typeface="+mn-lt"/>
              </a:rPr>
              <a:t>π.</a:t>
            </a:r>
          </a:p>
          <a:p>
            <a:pPr algn="just">
              <a:lnSpc>
                <a:spcPct val="150000"/>
              </a:lnSpc>
            </a:pPr>
            <a:r>
              <a:rPr lang="el-GR" sz="2400" dirty="0">
                <a:solidFill>
                  <a:schemeClr val="accent6"/>
                </a:solidFill>
                <a:latin typeface="+mn-lt"/>
              </a:rPr>
              <a:t>- </a:t>
            </a:r>
            <a:r>
              <a:rPr lang="vi-VN" sz="2400" dirty="0">
                <a:solidFill>
                  <a:schemeClr val="accent6"/>
                </a:solidFill>
                <a:latin typeface="+mn-lt"/>
              </a:rPr>
              <a:t>Liên kết ba gồm 1 liên kết </a:t>
            </a:r>
            <a:r>
              <a:rPr lang="el-GR" sz="2400" dirty="0">
                <a:solidFill>
                  <a:schemeClr val="accent6"/>
                </a:solidFill>
                <a:latin typeface="+mn-lt"/>
              </a:rPr>
              <a:t>σ </a:t>
            </a:r>
            <a:r>
              <a:rPr lang="vi-VN" sz="2400" dirty="0">
                <a:solidFill>
                  <a:schemeClr val="accent6"/>
                </a:solidFill>
                <a:latin typeface="+mn-lt"/>
              </a:rPr>
              <a:t>và 2 liên kết </a:t>
            </a:r>
            <a:r>
              <a:rPr lang="el-GR" sz="2400" dirty="0">
                <a:solidFill>
                  <a:schemeClr val="accent6"/>
                </a:solidFill>
                <a:latin typeface="+mn-lt"/>
              </a:rPr>
              <a:t>π.</a:t>
            </a: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325094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36">
                                            <p:txEl>
                                              <p:pRg st="0" end="0"/>
                                            </p:txEl>
                                          </p:spTgt>
                                        </p:tgtEl>
                                        <p:attrNameLst>
                                          <p:attrName>style.visibility</p:attrName>
                                        </p:attrNameLst>
                                      </p:cBhvr>
                                      <p:to>
                                        <p:strVal val="visible"/>
                                      </p:to>
                                    </p:set>
                                    <p:animEffect transition="in" filter="wipe(down)">
                                      <p:cBhvr>
                                        <p:cTn id="10" dur="500"/>
                                        <p:tgtEl>
                                          <p:spTgt spid="293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36">
                                            <p:txEl>
                                              <p:pRg st="1" end="1"/>
                                            </p:txEl>
                                          </p:spTgt>
                                        </p:tgtEl>
                                        <p:attrNameLst>
                                          <p:attrName>style.visibility</p:attrName>
                                        </p:attrNameLst>
                                      </p:cBhvr>
                                      <p:to>
                                        <p:strVal val="visible"/>
                                      </p:to>
                                    </p:set>
                                    <p:animEffect transition="in" filter="wipe(down)">
                                      <p:cBhvr>
                                        <p:cTn id="13" dur="500"/>
                                        <p:tgtEl>
                                          <p:spTgt spid="2936">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36">
                                            <p:txEl>
                                              <p:pRg st="2" end="2"/>
                                            </p:txEl>
                                          </p:spTgt>
                                        </p:tgtEl>
                                        <p:attrNameLst>
                                          <p:attrName>style.visibility</p:attrName>
                                        </p:attrNameLst>
                                      </p:cBhvr>
                                      <p:to>
                                        <p:strVal val="visible"/>
                                      </p:to>
                                    </p:set>
                                    <p:animEffect transition="in" filter="wipe(down)">
                                      <p:cBhvr>
                                        <p:cTn id="16" dur="500"/>
                                        <p:tgtEl>
                                          <p:spTgt spid="29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6"/>
        <p:cNvGrpSpPr/>
        <p:nvPr/>
      </p:nvGrpSpPr>
      <p:grpSpPr>
        <a:xfrm>
          <a:off x="0" y="0"/>
          <a:ext cx="0" cy="0"/>
          <a:chOff x="0" y="0"/>
          <a:chExt cx="0" cy="0"/>
        </a:xfrm>
      </p:grpSpPr>
      <p:sp>
        <p:nvSpPr>
          <p:cNvPr id="160" name="Google Shape;2397;p38">
            <a:extLst>
              <a:ext uri="{FF2B5EF4-FFF2-40B4-BE49-F238E27FC236}">
                <a16:creationId xmlns:a16="http://schemas.microsoft.com/office/drawing/2014/main" id="{42922A66-FC4F-0A99-F4F4-71FA41A97187}"/>
              </a:ext>
            </a:extLst>
          </p:cNvPr>
          <p:cNvSpPr txBox="1">
            <a:spLocks noGrp="1"/>
          </p:cNvSpPr>
          <p:nvPr>
            <p:ph type="title"/>
          </p:nvPr>
        </p:nvSpPr>
        <p:spPr>
          <a:xfrm>
            <a:off x="1409390" y="544123"/>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5"/>
                </a:solidFill>
                <a:latin typeface="#9Slide07 Crocante" panose="02000000000000000000" pitchFamily="2" charset="0"/>
                <a:cs typeface="Arial"/>
                <a:sym typeface="Arial"/>
              </a:rPr>
              <a:t>Ghi Nhớ</a:t>
            </a:r>
            <a:endParaRPr sz="3600" b="0">
              <a:solidFill>
                <a:schemeClr val="accent5"/>
              </a:solidFill>
              <a:latin typeface="#9Slide07 Crocante" panose="02000000000000000000" pitchFamily="2" charset="0"/>
              <a:cs typeface="Arial"/>
              <a:sym typeface="Arial"/>
            </a:endParaRPr>
          </a:p>
        </p:txBody>
      </p:sp>
      <p:grpSp>
        <p:nvGrpSpPr>
          <p:cNvPr id="7" name="Group 6">
            <a:extLst>
              <a:ext uri="{FF2B5EF4-FFF2-40B4-BE49-F238E27FC236}">
                <a16:creationId xmlns:a16="http://schemas.microsoft.com/office/drawing/2014/main" id="{6052124F-A8E7-9E85-17DD-58B273169A9D}"/>
              </a:ext>
            </a:extLst>
          </p:cNvPr>
          <p:cNvGrpSpPr/>
          <p:nvPr/>
        </p:nvGrpSpPr>
        <p:grpSpPr>
          <a:xfrm>
            <a:off x="273910" y="1555297"/>
            <a:ext cx="6970951" cy="2453996"/>
            <a:chOff x="424530" y="1778035"/>
            <a:chExt cx="5596531" cy="2453996"/>
          </a:xfrm>
        </p:grpSpPr>
        <p:sp>
          <p:nvSpPr>
            <p:cNvPr id="165" name="Rectangle: Rounded Corners 164">
              <a:extLst>
                <a:ext uri="{FF2B5EF4-FFF2-40B4-BE49-F238E27FC236}">
                  <a16:creationId xmlns:a16="http://schemas.microsoft.com/office/drawing/2014/main" id="{3E8EED46-E268-A12A-D3C0-A05EFAD99FD2}"/>
                </a:ext>
              </a:extLst>
            </p:cNvPr>
            <p:cNvSpPr/>
            <p:nvPr/>
          </p:nvSpPr>
          <p:spPr>
            <a:xfrm>
              <a:off x="424530" y="1778035"/>
              <a:ext cx="5596531" cy="2453996"/>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217FF76C-4DBE-2427-12AC-AC9BC9E8F0CF}"/>
                </a:ext>
              </a:extLst>
            </p:cNvPr>
            <p:cNvSpPr txBox="1"/>
            <p:nvPr/>
          </p:nvSpPr>
          <p:spPr>
            <a:xfrm>
              <a:off x="602363" y="1829342"/>
              <a:ext cx="5262910" cy="2239844"/>
            </a:xfrm>
            <a:prstGeom prst="rect">
              <a:avLst/>
            </a:prstGeom>
            <a:noFill/>
          </p:spPr>
          <p:txBody>
            <a:bodyPr wrap="square">
              <a:spAutoFit/>
            </a:bodyPr>
            <a:lstStyle/>
            <a:p>
              <a:pPr algn="just">
                <a:lnSpc>
                  <a:spcPct val="150000"/>
                </a:lnSpc>
              </a:pPr>
              <a:r>
                <a:rPr lang="vi-VN" sz="2400">
                  <a:solidFill>
                    <a:schemeClr val="accent4"/>
                  </a:solidFill>
                </a:rPr>
                <a:t>Liên kết </a:t>
              </a:r>
              <a:r>
                <a:rPr lang="el-GR" sz="2400">
                  <a:solidFill>
                    <a:schemeClr val="accent4"/>
                  </a:solidFill>
                </a:rPr>
                <a:t>σ </a:t>
              </a:r>
              <a:r>
                <a:rPr lang="vi-VN" sz="2400">
                  <a:solidFill>
                    <a:schemeClr val="accent4"/>
                  </a:solidFill>
                </a:rPr>
                <a:t>là loại liên kết cộng hoá trị được hình thành do sự xen phủ trục của hai orbital. Vùng xen phủ nằm trên đường nối tâm hai nguyên tử. </a:t>
              </a:r>
              <a:endParaRPr lang="en-US" sz="2400">
                <a:solidFill>
                  <a:schemeClr val="accent4"/>
                </a:solidFill>
              </a:endParaRPr>
            </a:p>
          </p:txBody>
        </p:sp>
      </p:grpSp>
      <p:pic>
        <p:nvPicPr>
          <p:cNvPr id="8" name="Graphic 7">
            <a:extLst>
              <a:ext uri="{FF2B5EF4-FFF2-40B4-BE49-F238E27FC236}">
                <a16:creationId xmlns:a16="http://schemas.microsoft.com/office/drawing/2014/main" id="{FF3FD9CF-9B35-9553-CC37-382E3424D4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814" y="2571750"/>
            <a:ext cx="1842967" cy="2571750"/>
          </a:xfrm>
          <a:prstGeom prst="rect">
            <a:avLst/>
          </a:prstGeom>
        </p:spPr>
      </p:pic>
    </p:spTree>
    <p:extLst>
      <p:ext uri="{BB962C8B-B14F-4D97-AF65-F5344CB8AC3E}">
        <p14:creationId xmlns:p14="http://schemas.microsoft.com/office/powerpoint/2010/main" val="862575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500" fill="hold"/>
                                        <p:tgtEl>
                                          <p:spTgt spid="160"/>
                                        </p:tgtEl>
                                        <p:attrNameLst>
                                          <p:attrName>ppt_w</p:attrName>
                                        </p:attrNameLst>
                                      </p:cBhvr>
                                      <p:tavLst>
                                        <p:tav tm="0">
                                          <p:val>
                                            <p:fltVal val="0"/>
                                          </p:val>
                                        </p:tav>
                                        <p:tav tm="100000">
                                          <p:val>
                                            <p:strVal val="#ppt_w"/>
                                          </p:val>
                                        </p:tav>
                                      </p:tavLst>
                                    </p:anim>
                                    <p:anim calcmode="lin" valueType="num">
                                      <p:cBhvr>
                                        <p:cTn id="8" dur="500" fill="hold"/>
                                        <p:tgtEl>
                                          <p:spTgt spid="160"/>
                                        </p:tgtEl>
                                        <p:attrNameLst>
                                          <p:attrName>ppt_h</p:attrName>
                                        </p:attrNameLst>
                                      </p:cBhvr>
                                      <p:tavLst>
                                        <p:tav tm="0">
                                          <p:val>
                                            <p:fltVal val="0"/>
                                          </p:val>
                                        </p:tav>
                                        <p:tav tm="100000">
                                          <p:val>
                                            <p:strVal val="#ppt_h"/>
                                          </p:val>
                                        </p:tav>
                                      </p:tavLst>
                                    </p:anim>
                                    <p:animEffect transition="in" filter="fade">
                                      <p:cBhvr>
                                        <p:cTn id="9" dur="500"/>
                                        <p:tgtEl>
                                          <p:spTgt spid="160"/>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6"/>
        <p:cNvGrpSpPr/>
        <p:nvPr/>
      </p:nvGrpSpPr>
      <p:grpSpPr>
        <a:xfrm>
          <a:off x="0" y="0"/>
          <a:ext cx="0" cy="0"/>
          <a:chOff x="0" y="0"/>
          <a:chExt cx="0" cy="0"/>
        </a:xfrm>
      </p:grpSpPr>
      <p:sp>
        <p:nvSpPr>
          <p:cNvPr id="160" name="Google Shape;2397;p38">
            <a:extLst>
              <a:ext uri="{FF2B5EF4-FFF2-40B4-BE49-F238E27FC236}">
                <a16:creationId xmlns:a16="http://schemas.microsoft.com/office/drawing/2014/main" id="{42922A66-FC4F-0A99-F4F4-71FA41A97187}"/>
              </a:ext>
            </a:extLst>
          </p:cNvPr>
          <p:cNvSpPr txBox="1">
            <a:spLocks noGrp="1"/>
          </p:cNvSpPr>
          <p:nvPr>
            <p:ph type="title"/>
          </p:nvPr>
        </p:nvSpPr>
        <p:spPr>
          <a:xfrm>
            <a:off x="1409390" y="544123"/>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5"/>
                </a:solidFill>
                <a:latin typeface="#9Slide07 Crocante" panose="02000000000000000000" pitchFamily="2" charset="0"/>
                <a:cs typeface="Arial"/>
                <a:sym typeface="Arial"/>
              </a:rPr>
              <a:t>Ghi Nhớ</a:t>
            </a:r>
            <a:endParaRPr sz="3600" b="0">
              <a:solidFill>
                <a:schemeClr val="accent5"/>
              </a:solidFill>
              <a:latin typeface="#9Slide07 Crocante" panose="02000000000000000000" pitchFamily="2" charset="0"/>
              <a:cs typeface="Arial"/>
              <a:sym typeface="Arial"/>
            </a:endParaRPr>
          </a:p>
        </p:txBody>
      </p:sp>
      <p:grpSp>
        <p:nvGrpSpPr>
          <p:cNvPr id="7" name="Group 6">
            <a:extLst>
              <a:ext uri="{FF2B5EF4-FFF2-40B4-BE49-F238E27FC236}">
                <a16:creationId xmlns:a16="http://schemas.microsoft.com/office/drawing/2014/main" id="{6052124F-A8E7-9E85-17DD-58B273169A9D}"/>
              </a:ext>
            </a:extLst>
          </p:cNvPr>
          <p:cNvGrpSpPr/>
          <p:nvPr/>
        </p:nvGrpSpPr>
        <p:grpSpPr>
          <a:xfrm>
            <a:off x="273910" y="1555297"/>
            <a:ext cx="6970951" cy="2453996"/>
            <a:chOff x="424530" y="1778035"/>
            <a:chExt cx="5596531" cy="2453996"/>
          </a:xfrm>
        </p:grpSpPr>
        <p:sp>
          <p:nvSpPr>
            <p:cNvPr id="165" name="Rectangle: Rounded Corners 164">
              <a:extLst>
                <a:ext uri="{FF2B5EF4-FFF2-40B4-BE49-F238E27FC236}">
                  <a16:creationId xmlns:a16="http://schemas.microsoft.com/office/drawing/2014/main" id="{3E8EED46-E268-A12A-D3C0-A05EFAD99FD2}"/>
                </a:ext>
              </a:extLst>
            </p:cNvPr>
            <p:cNvSpPr/>
            <p:nvPr/>
          </p:nvSpPr>
          <p:spPr>
            <a:xfrm>
              <a:off x="424530" y="1778035"/>
              <a:ext cx="5596531" cy="2453996"/>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217FF76C-4DBE-2427-12AC-AC9BC9E8F0CF}"/>
                </a:ext>
              </a:extLst>
            </p:cNvPr>
            <p:cNvSpPr txBox="1"/>
            <p:nvPr/>
          </p:nvSpPr>
          <p:spPr>
            <a:xfrm>
              <a:off x="602363" y="1829342"/>
              <a:ext cx="5262910" cy="2239844"/>
            </a:xfrm>
            <a:prstGeom prst="rect">
              <a:avLst/>
            </a:prstGeom>
            <a:noFill/>
          </p:spPr>
          <p:txBody>
            <a:bodyPr wrap="square">
              <a:spAutoFit/>
            </a:bodyPr>
            <a:lstStyle/>
            <a:p>
              <a:pPr algn="just">
                <a:lnSpc>
                  <a:spcPct val="150000"/>
                </a:lnSpc>
              </a:pPr>
              <a:r>
                <a:rPr lang="vi-VN" sz="2400">
                  <a:solidFill>
                    <a:schemeClr val="accent4"/>
                  </a:solidFill>
                </a:rPr>
                <a:t>Liên kết </a:t>
              </a:r>
              <a:r>
                <a:rPr lang="el-GR" sz="2400">
                  <a:solidFill>
                    <a:schemeClr val="accent4"/>
                  </a:solidFill>
                </a:rPr>
                <a:t>π </a:t>
              </a:r>
              <a:r>
                <a:rPr lang="vi-VN" sz="2400">
                  <a:solidFill>
                    <a:schemeClr val="accent4"/>
                  </a:solidFill>
                </a:rPr>
                <a:t>là loại liên kết cộng hoá trị được hình thành do sự xen phủ bên của hai orbital. Vùng xen phủ nằm hai bên đường nối tâm hai nguyên tử.</a:t>
              </a:r>
              <a:endParaRPr lang="en-US" sz="2400">
                <a:solidFill>
                  <a:schemeClr val="accent4"/>
                </a:solidFill>
              </a:endParaRPr>
            </a:p>
          </p:txBody>
        </p:sp>
      </p:grpSp>
      <p:pic>
        <p:nvPicPr>
          <p:cNvPr id="8" name="Graphic 7">
            <a:extLst>
              <a:ext uri="{FF2B5EF4-FFF2-40B4-BE49-F238E27FC236}">
                <a16:creationId xmlns:a16="http://schemas.microsoft.com/office/drawing/2014/main" id="{FF3FD9CF-9B35-9553-CC37-382E3424D4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814" y="2571750"/>
            <a:ext cx="1842967" cy="2571750"/>
          </a:xfrm>
          <a:prstGeom prst="rect">
            <a:avLst/>
          </a:prstGeom>
        </p:spPr>
      </p:pic>
    </p:spTree>
    <p:extLst>
      <p:ext uri="{BB962C8B-B14F-4D97-AF65-F5344CB8AC3E}">
        <p14:creationId xmlns:p14="http://schemas.microsoft.com/office/powerpoint/2010/main" val="138316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72199" y="469177"/>
              <a:ext cx="5617476" cy="430887"/>
            </a:xfrm>
            <a:prstGeom prst="rect">
              <a:avLst/>
            </a:prstGeom>
            <a:noFill/>
          </p:spPr>
          <p:txBody>
            <a:bodyPr wrap="square">
              <a:spAutoFit/>
            </a:bodyPr>
            <a:lstStyle/>
            <a:p>
              <a:pPr algn="ctr"/>
              <a:r>
                <a:rPr lang="vi-VN" sz="2200">
                  <a:solidFill>
                    <a:schemeClr val="bg1"/>
                  </a:solidFill>
                  <a:latin typeface="#9Slide03 SFU Futura_07" panose="00000900000000000000" pitchFamily="2" charset="0"/>
                </a:rPr>
                <a:t>Tìm hiểu khái niệm năng lượng liên kết (Eb )</a:t>
              </a:r>
              <a:endParaRPr lang="en-US" sz="2200" b="1">
                <a:solidFill>
                  <a:schemeClr val="bg1"/>
                </a:solidFill>
                <a:latin typeface="#9Slide03 SFU Futura_07" panose="00000900000000000000" pitchFamily="2" charset="0"/>
              </a:endParaRPr>
            </a:p>
          </p:txBody>
        </p:sp>
      </p:grpSp>
      <p:grpSp>
        <p:nvGrpSpPr>
          <p:cNvPr id="12" name="Group 11">
            <a:extLst>
              <a:ext uri="{FF2B5EF4-FFF2-40B4-BE49-F238E27FC236}">
                <a16:creationId xmlns:a16="http://schemas.microsoft.com/office/drawing/2014/main" id="{5BC33F3E-E318-7FD8-0EED-A2C505C67B98}"/>
              </a:ext>
            </a:extLst>
          </p:cNvPr>
          <p:cNvGrpSpPr/>
          <p:nvPr/>
        </p:nvGrpSpPr>
        <p:grpSpPr>
          <a:xfrm>
            <a:off x="656045" y="1580384"/>
            <a:ext cx="7831910" cy="2801116"/>
            <a:chOff x="656045" y="1224784"/>
            <a:chExt cx="7831910" cy="2686816"/>
          </a:xfrm>
        </p:grpSpPr>
        <p:sp>
          <p:nvSpPr>
            <p:cNvPr id="47" name="Rectangle: Rounded Corners 46">
              <a:extLst>
                <a:ext uri="{FF2B5EF4-FFF2-40B4-BE49-F238E27FC236}">
                  <a16:creationId xmlns:a16="http://schemas.microsoft.com/office/drawing/2014/main" id="{0EBF0D05-8525-3071-D6D4-E2BB077BA587}"/>
                </a:ext>
              </a:extLst>
            </p:cNvPr>
            <p:cNvSpPr/>
            <p:nvPr/>
          </p:nvSpPr>
          <p:spPr>
            <a:xfrm>
              <a:off x="656045" y="1224784"/>
              <a:ext cx="7831910" cy="2686816"/>
            </a:xfrm>
            <a:prstGeom prst="roundRect">
              <a:avLst/>
            </a:prstGeom>
            <a:solidFill>
              <a:schemeClr val="bg1"/>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056593-81F4-BCAA-1DB6-FC6965647591}"/>
                </a:ext>
              </a:extLst>
            </p:cNvPr>
            <p:cNvSpPr txBox="1"/>
            <p:nvPr/>
          </p:nvSpPr>
          <p:spPr>
            <a:xfrm>
              <a:off x="897344" y="1434547"/>
              <a:ext cx="7421155" cy="2343655"/>
            </a:xfrm>
            <a:prstGeom prst="rect">
              <a:avLst/>
            </a:prstGeom>
            <a:noFill/>
          </p:spPr>
          <p:txBody>
            <a:bodyPr wrap="square">
              <a:spAutoFit/>
            </a:bodyPr>
            <a:lstStyle/>
            <a:p>
              <a:pPr algn="just">
                <a:lnSpc>
                  <a:spcPct val="150000"/>
                </a:lnSpc>
              </a:pPr>
              <a:r>
                <a:rPr lang="vi-VN" sz="2000" dirty="0">
                  <a:solidFill>
                    <a:schemeClr val="accent6"/>
                  </a:solidFill>
                </a:rPr>
                <a:t>- Năng lượng liên kết</a:t>
              </a:r>
              <a:r>
                <a:rPr lang="vi-VN" sz="2000" dirty="0"/>
                <a:t> đặc trưng cho </a:t>
              </a:r>
              <a:r>
                <a:rPr lang="vi-VN" sz="2000" dirty="0">
                  <a:solidFill>
                    <a:schemeClr val="accent6"/>
                  </a:solidFill>
                </a:rPr>
                <a:t>độ bền của liên kết</a:t>
              </a:r>
              <a:r>
                <a:rPr lang="vi-VN" sz="2000" dirty="0"/>
                <a:t>. Năng lượng liên kết </a:t>
              </a:r>
              <a:r>
                <a:rPr lang="vi-VN" sz="2000" dirty="0">
                  <a:solidFill>
                    <a:schemeClr val="accent6"/>
                  </a:solidFill>
                </a:rPr>
                <a:t>càng lớn </a:t>
              </a:r>
              <a:r>
                <a:rPr lang="vi-VN" sz="2000" dirty="0"/>
                <a:t>thì liên kết </a:t>
              </a:r>
              <a:r>
                <a:rPr lang="vi-VN" sz="2000" dirty="0">
                  <a:solidFill>
                    <a:schemeClr val="accent6"/>
                  </a:solidFill>
                </a:rPr>
                <a:t>càng bền và ngược lại</a:t>
              </a:r>
              <a:r>
                <a:rPr lang="vi-VN" sz="2000" dirty="0"/>
                <a:t>. </a:t>
              </a:r>
            </a:p>
            <a:p>
              <a:pPr algn="just">
                <a:lnSpc>
                  <a:spcPct val="150000"/>
                </a:lnSpc>
              </a:pPr>
              <a:r>
                <a:rPr lang="vi-VN" sz="2000" dirty="0"/>
                <a:t>- Đối với các phân tử nhiều nguyên tử, tổng năng lượng liên kết trong phân tử bằng năng lượng cần cung cấp để phá vỡ hoàn toàn 1 mol phân tử đó ở thể khí thành các nguyên tử ở thể khí.</a:t>
              </a:r>
              <a:endParaRPr lang="en-US" sz="2000" dirty="0"/>
            </a:p>
          </p:txBody>
        </p:sp>
      </p:grpSp>
    </p:spTree>
    <p:extLst>
      <p:ext uri="{BB962C8B-B14F-4D97-AF65-F5344CB8AC3E}">
        <p14:creationId xmlns:p14="http://schemas.microsoft.com/office/powerpoint/2010/main" val="3831976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3563815" y="1204338"/>
            <a:ext cx="5219888" cy="1913999"/>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36" name="Google Shape;2936;p40"/>
              <p:cNvSpPr txBox="1">
                <a:spLocks noGrp="1"/>
              </p:cNvSpPr>
              <p:nvPr>
                <p:ph type="subTitle" idx="1"/>
              </p:nvPr>
            </p:nvSpPr>
            <p:spPr>
              <a:xfrm>
                <a:off x="3676368" y="1204338"/>
                <a:ext cx="5008872" cy="217574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1600"/>
                  </a:spcAft>
                  <a:buNone/>
                </a:pPr>
                <a:r>
                  <a:rPr lang="vi-VN" sz="2400" dirty="0">
                    <a:latin typeface="+mn-lt"/>
                  </a:rPr>
                  <a:t>Căn cứ giá trị năng lượng liên kết H−H và N</a:t>
                </a:r>
                <a14:m>
                  <m:oMath xmlns:m="http://schemas.openxmlformats.org/officeDocument/2006/math">
                    <m:r>
                      <a:rPr lang="vi-VN" sz="2400" i="1" smtClean="0">
                        <a:latin typeface="Cambria Math" panose="02040503050406030204" pitchFamily="18" charset="0"/>
                        <a:ea typeface="Cambria Math" panose="02040503050406030204" pitchFamily="18" charset="0"/>
                      </a:rPr>
                      <m:t>≡</m:t>
                    </m:r>
                  </m:oMath>
                </a14:m>
                <a:r>
                  <a:rPr lang="vi-VN" sz="2400" dirty="0">
                    <a:latin typeface="+mn-lt"/>
                  </a:rPr>
                  <a:t>N, liên kết trong phân tử nào dễ bị phá vỡ hơn?</a:t>
                </a:r>
                <a:endParaRPr sz="2400" dirty="0">
                  <a:latin typeface="+mn-lt"/>
                </a:endParaRPr>
              </a:p>
            </p:txBody>
          </p:sp>
        </mc:Choice>
        <mc:Fallback xmlns="">
          <p:sp>
            <p:nvSpPr>
              <p:cNvPr id="2936" name="Google Shape;2936;p40"/>
              <p:cNvSpPr txBox="1">
                <a:spLocks noGrp="1" noRot="1" noChangeAspect="1" noMove="1" noResize="1" noEditPoints="1" noAdjustHandles="1" noChangeArrowheads="1" noChangeShapeType="1" noTextEdit="1"/>
              </p:cNvSpPr>
              <p:nvPr>
                <p:ph type="subTitle" idx="1"/>
              </p:nvPr>
            </p:nvSpPr>
            <p:spPr>
              <a:xfrm>
                <a:off x="3676368" y="1204338"/>
                <a:ext cx="5008872" cy="2175746"/>
              </a:xfrm>
              <a:prstGeom prst="rect">
                <a:avLst/>
              </a:prstGeom>
              <a:blipFill rotWithShape="0">
                <a:blip r:embed="rId4"/>
                <a:stretch>
                  <a:fillRect l="-1825" r="-1946"/>
                </a:stretch>
              </a:blipFill>
            </p:spPr>
            <p:txBody>
              <a:bodyPr/>
              <a:lstStyle/>
              <a:p>
                <a:r>
                  <a:rPr lang="en-US">
                    <a:noFill/>
                  </a:rPr>
                  <a:t> </a:t>
                </a:r>
              </a:p>
            </p:txBody>
          </p:sp>
        </mc:Fallback>
      </mc:AlternateContent>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
        <p:nvSpPr>
          <p:cNvPr id="6" name="Rectangle: Rounded Corners 5">
            <a:extLst>
              <a:ext uri="{FF2B5EF4-FFF2-40B4-BE49-F238E27FC236}">
                <a16:creationId xmlns:a16="http://schemas.microsoft.com/office/drawing/2014/main" id="{F55F6ED2-8C53-F362-4DE7-BFF2DE76DDD5}"/>
              </a:ext>
            </a:extLst>
          </p:cNvPr>
          <p:cNvSpPr/>
          <p:nvPr/>
        </p:nvSpPr>
        <p:spPr>
          <a:xfrm>
            <a:off x="3563815" y="3255456"/>
            <a:ext cx="5219888" cy="1367412"/>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6;p40">
            <a:extLst>
              <a:ext uri="{FF2B5EF4-FFF2-40B4-BE49-F238E27FC236}">
                <a16:creationId xmlns:a16="http://schemas.microsoft.com/office/drawing/2014/main" id="{03A29D06-0656-6AE7-4BA0-C2760B47B41E}"/>
              </a:ext>
            </a:extLst>
          </p:cNvPr>
          <p:cNvSpPr txBox="1">
            <a:spLocks/>
          </p:cNvSpPr>
          <p:nvPr/>
        </p:nvSpPr>
        <p:spPr>
          <a:xfrm>
            <a:off x="3676368" y="3255455"/>
            <a:ext cx="5008872" cy="12053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4"/>
              </a:buClr>
              <a:buSzPts val="1400"/>
              <a:buFont typeface="Dosis"/>
              <a:buNone/>
              <a:defRPr sz="3000" b="0" i="0" u="none" strike="noStrike" cap="none">
                <a:solidFill>
                  <a:schemeClr val="accent4"/>
                </a:solidFill>
                <a:latin typeface="Dosis"/>
                <a:ea typeface="Dosis"/>
                <a:cs typeface="Dosis"/>
                <a:sym typeface="Dosis"/>
              </a:defRPr>
            </a:lvl1pPr>
            <a:lvl2pPr marL="914400" marR="0" lvl="1"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2pPr>
            <a:lvl3pPr marL="1371600" marR="0" lvl="2"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3pPr>
            <a:lvl4pPr marL="1828800" marR="0" lvl="3"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4pPr>
            <a:lvl5pPr marL="2286000" marR="0" lvl="4"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5pPr>
            <a:lvl6pPr marL="2743200" marR="0" lvl="5"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6pPr>
            <a:lvl7pPr marL="3200400" marR="0" lvl="6"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7pPr>
            <a:lvl8pPr marL="3657600" marR="0" lvl="7"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8pPr>
            <a:lvl9pPr marL="4114800" marR="0" lvl="8" indent="-317500" algn="l" rtl="0">
              <a:lnSpc>
                <a:spcPct val="100000"/>
              </a:lnSpc>
              <a:spcBef>
                <a:spcPts val="1600"/>
              </a:spcBef>
              <a:spcAft>
                <a:spcPts val="1600"/>
              </a:spcAft>
              <a:buClr>
                <a:schemeClr val="accent4"/>
              </a:buClr>
              <a:buSzPts val="1400"/>
              <a:buFont typeface="Dosis"/>
              <a:buNone/>
              <a:defRPr sz="1400" b="0" i="0" u="none" strike="noStrike" cap="none">
                <a:solidFill>
                  <a:schemeClr val="accent4"/>
                </a:solidFill>
                <a:latin typeface="Dosis"/>
                <a:ea typeface="Dosis"/>
                <a:cs typeface="Dosis"/>
                <a:sym typeface="Dosis"/>
              </a:defRPr>
            </a:lvl9pPr>
          </a:lstStyle>
          <a:p>
            <a:pPr marL="0" indent="0" algn="just">
              <a:lnSpc>
                <a:spcPct val="150000"/>
              </a:lnSpc>
              <a:spcAft>
                <a:spcPts val="1600"/>
              </a:spcAft>
            </a:pPr>
            <a:r>
              <a:rPr lang="vi-VN" sz="2400" dirty="0">
                <a:latin typeface="+mn-lt"/>
              </a:rPr>
              <a:t>Theo em vì sao năng lượng liên kết luôn có giá trị dương?</a:t>
            </a:r>
          </a:p>
        </p:txBody>
      </p:sp>
    </p:spTree>
    <p:extLst>
      <p:ext uri="{BB962C8B-B14F-4D97-AF65-F5344CB8AC3E}">
        <p14:creationId xmlns:p14="http://schemas.microsoft.com/office/powerpoint/2010/main" val="330516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38"/>
          <p:cNvSpPr txBox="1">
            <a:spLocks noGrp="1"/>
          </p:cNvSpPr>
          <p:nvPr>
            <p:ph type="title"/>
          </p:nvPr>
        </p:nvSpPr>
        <p:spPr>
          <a:xfrm>
            <a:off x="980813" y="1234838"/>
            <a:ext cx="3702991"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8000" b="0" dirty="0">
                <a:solidFill>
                  <a:schemeClr val="accent1"/>
                </a:solidFill>
                <a:latin typeface="#9Slide07 Crocante" panose="02000000000000000000" pitchFamily="2" charset="0"/>
                <a:cs typeface="Arial"/>
                <a:sym typeface="Arial"/>
              </a:rPr>
              <a:t>Khởi </a:t>
            </a:r>
            <a:r>
              <a:rPr lang="vi-VN" sz="8000" b="0" dirty="0">
                <a:solidFill>
                  <a:schemeClr val="accent5"/>
                </a:solidFill>
                <a:latin typeface="#9Slide07 Crocante" panose="02000000000000000000" pitchFamily="2" charset="0"/>
                <a:cs typeface="Arial"/>
                <a:sym typeface="Arial"/>
              </a:rPr>
              <a:t>Động</a:t>
            </a:r>
            <a:endParaRPr sz="8000" b="0" dirty="0">
              <a:solidFill>
                <a:schemeClr val="accent5"/>
              </a:solidFill>
              <a:latin typeface="#9Slide07 Crocante" panose="02000000000000000000" pitchFamily="2" charset="0"/>
              <a:cs typeface="Arial"/>
              <a:sym typeface="Arial"/>
            </a:endParaRPr>
          </a:p>
        </p:txBody>
      </p:sp>
      <p:grpSp>
        <p:nvGrpSpPr>
          <p:cNvPr id="2399" name="Google Shape;2399;p38"/>
          <p:cNvGrpSpPr/>
          <p:nvPr/>
        </p:nvGrpSpPr>
        <p:grpSpPr>
          <a:xfrm>
            <a:off x="8091443" y="1956175"/>
            <a:ext cx="514066" cy="553927"/>
            <a:chOff x="2904293" y="162850"/>
            <a:chExt cx="514066" cy="553927"/>
          </a:xfrm>
        </p:grpSpPr>
        <p:sp>
          <p:nvSpPr>
            <p:cNvPr id="2400" name="Google Shape;2400;p38"/>
            <p:cNvSpPr/>
            <p:nvPr/>
          </p:nvSpPr>
          <p:spPr>
            <a:xfrm>
              <a:off x="3155862" y="189182"/>
              <a:ext cx="192915" cy="159144"/>
            </a:xfrm>
            <a:custGeom>
              <a:avLst/>
              <a:gdLst/>
              <a:ahLst/>
              <a:cxnLst/>
              <a:rect l="l" t="t" r="r" b="b"/>
              <a:pathLst>
                <a:path w="5861" h="4835" extrusionOk="0">
                  <a:moveTo>
                    <a:pt x="4342" y="0"/>
                  </a:moveTo>
                  <a:cubicBezTo>
                    <a:pt x="4151" y="0"/>
                    <a:pt x="3970" y="81"/>
                    <a:pt x="3841" y="221"/>
                  </a:cubicBezTo>
                  <a:lnTo>
                    <a:pt x="83" y="4324"/>
                  </a:lnTo>
                  <a:cubicBezTo>
                    <a:pt x="29" y="4384"/>
                    <a:pt x="0" y="4462"/>
                    <a:pt x="3" y="4543"/>
                  </a:cubicBezTo>
                  <a:cubicBezTo>
                    <a:pt x="6" y="4624"/>
                    <a:pt x="42" y="4701"/>
                    <a:pt x="102" y="4755"/>
                  </a:cubicBezTo>
                  <a:cubicBezTo>
                    <a:pt x="157" y="4807"/>
                    <a:pt x="231" y="4835"/>
                    <a:pt x="307" y="4835"/>
                  </a:cubicBezTo>
                  <a:cubicBezTo>
                    <a:pt x="395" y="4835"/>
                    <a:pt x="477" y="4799"/>
                    <a:pt x="533" y="4736"/>
                  </a:cubicBezTo>
                  <a:lnTo>
                    <a:pt x="4290" y="634"/>
                  </a:lnTo>
                  <a:cubicBezTo>
                    <a:pt x="4307" y="615"/>
                    <a:pt x="4328" y="612"/>
                    <a:pt x="4340" y="612"/>
                  </a:cubicBezTo>
                  <a:cubicBezTo>
                    <a:pt x="4353" y="612"/>
                    <a:pt x="4371" y="616"/>
                    <a:pt x="4387" y="631"/>
                  </a:cubicBezTo>
                  <a:lnTo>
                    <a:pt x="5313" y="1479"/>
                  </a:lnTo>
                  <a:cubicBezTo>
                    <a:pt x="5370" y="1530"/>
                    <a:pt x="5443" y="1559"/>
                    <a:pt x="5520" y="1559"/>
                  </a:cubicBezTo>
                  <a:cubicBezTo>
                    <a:pt x="5606" y="1559"/>
                    <a:pt x="5689" y="1522"/>
                    <a:pt x="5746" y="1459"/>
                  </a:cubicBezTo>
                  <a:cubicBezTo>
                    <a:pt x="5860" y="1334"/>
                    <a:pt x="5853" y="1142"/>
                    <a:pt x="5727" y="1027"/>
                  </a:cubicBezTo>
                  <a:lnTo>
                    <a:pt x="4800" y="179"/>
                  </a:lnTo>
                  <a:cubicBezTo>
                    <a:pt x="4676" y="64"/>
                    <a:pt x="4512"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3350224" y="167162"/>
              <a:ext cx="63296" cy="62341"/>
            </a:xfrm>
            <a:custGeom>
              <a:avLst/>
              <a:gdLst/>
              <a:ahLst/>
              <a:cxnLst/>
              <a:rect l="l" t="t" r="r" b="b"/>
              <a:pathLst>
                <a:path w="1923" h="1894" extrusionOk="0">
                  <a:moveTo>
                    <a:pt x="1383" y="1"/>
                  </a:moveTo>
                  <a:cubicBezTo>
                    <a:pt x="1251" y="1"/>
                    <a:pt x="1120" y="54"/>
                    <a:pt x="1023" y="158"/>
                  </a:cubicBezTo>
                  <a:lnTo>
                    <a:pt x="182" y="1078"/>
                  </a:lnTo>
                  <a:cubicBezTo>
                    <a:pt x="1" y="1276"/>
                    <a:pt x="14" y="1583"/>
                    <a:pt x="213" y="1765"/>
                  </a:cubicBezTo>
                  <a:cubicBezTo>
                    <a:pt x="306" y="1851"/>
                    <a:pt x="424" y="1893"/>
                    <a:pt x="541" y="1893"/>
                  </a:cubicBezTo>
                  <a:cubicBezTo>
                    <a:pt x="673" y="1893"/>
                    <a:pt x="804" y="1840"/>
                    <a:pt x="900" y="1734"/>
                  </a:cubicBezTo>
                  <a:lnTo>
                    <a:pt x="1741" y="816"/>
                  </a:lnTo>
                  <a:cubicBezTo>
                    <a:pt x="1922" y="617"/>
                    <a:pt x="1909" y="311"/>
                    <a:pt x="1711" y="128"/>
                  </a:cubicBezTo>
                  <a:cubicBezTo>
                    <a:pt x="1618" y="43"/>
                    <a:pt x="1500" y="1"/>
                    <a:pt x="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2961005" y="190466"/>
              <a:ext cx="432997" cy="462061"/>
            </a:xfrm>
            <a:custGeom>
              <a:avLst/>
              <a:gdLst/>
              <a:ahLst/>
              <a:cxnLst/>
              <a:rect l="l" t="t" r="r" b="b"/>
              <a:pathLst>
                <a:path w="13155" h="14038" extrusionOk="0">
                  <a:moveTo>
                    <a:pt x="11959" y="0"/>
                  </a:moveTo>
                  <a:cubicBezTo>
                    <a:pt x="11825" y="0"/>
                    <a:pt x="11691" y="54"/>
                    <a:pt x="11593" y="161"/>
                  </a:cubicBezTo>
                  <a:lnTo>
                    <a:pt x="185" y="12616"/>
                  </a:lnTo>
                  <a:cubicBezTo>
                    <a:pt x="0" y="12818"/>
                    <a:pt x="13" y="13132"/>
                    <a:pt x="215" y="13315"/>
                  </a:cubicBezTo>
                  <a:lnTo>
                    <a:pt x="862" y="13907"/>
                  </a:lnTo>
                  <a:cubicBezTo>
                    <a:pt x="957" y="13994"/>
                    <a:pt x="1078" y="14037"/>
                    <a:pt x="1197" y="14037"/>
                  </a:cubicBezTo>
                  <a:cubicBezTo>
                    <a:pt x="1331" y="14037"/>
                    <a:pt x="1464" y="13983"/>
                    <a:pt x="1561" y="13876"/>
                  </a:cubicBezTo>
                  <a:lnTo>
                    <a:pt x="12970" y="1422"/>
                  </a:lnTo>
                  <a:cubicBezTo>
                    <a:pt x="13155" y="1220"/>
                    <a:pt x="13141" y="905"/>
                    <a:pt x="12939" y="722"/>
                  </a:cubicBezTo>
                  <a:lnTo>
                    <a:pt x="12293" y="130"/>
                  </a:lnTo>
                  <a:cubicBezTo>
                    <a:pt x="12198" y="43"/>
                    <a:pt x="12078" y="0"/>
                    <a:pt x="11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2909033" y="600783"/>
              <a:ext cx="110660" cy="111746"/>
            </a:xfrm>
            <a:custGeom>
              <a:avLst/>
              <a:gdLst/>
              <a:ahLst/>
              <a:cxnLst/>
              <a:rect l="l" t="t" r="r" b="b"/>
              <a:pathLst>
                <a:path w="3362" h="3395" extrusionOk="0">
                  <a:moveTo>
                    <a:pt x="2284" y="1"/>
                  </a:moveTo>
                  <a:cubicBezTo>
                    <a:pt x="2065" y="1"/>
                    <a:pt x="1795" y="173"/>
                    <a:pt x="1626" y="443"/>
                  </a:cubicBezTo>
                  <a:lnTo>
                    <a:pt x="430" y="2359"/>
                  </a:lnTo>
                  <a:lnTo>
                    <a:pt x="84" y="2915"/>
                  </a:lnTo>
                  <a:cubicBezTo>
                    <a:pt x="0" y="3049"/>
                    <a:pt x="21" y="3218"/>
                    <a:pt x="128" y="3317"/>
                  </a:cubicBezTo>
                  <a:cubicBezTo>
                    <a:pt x="184" y="3368"/>
                    <a:pt x="257" y="3394"/>
                    <a:pt x="331" y="3394"/>
                  </a:cubicBezTo>
                  <a:cubicBezTo>
                    <a:pt x="401" y="3394"/>
                    <a:pt x="472" y="3372"/>
                    <a:pt x="532" y="3326"/>
                  </a:cubicBezTo>
                  <a:lnTo>
                    <a:pt x="1055" y="2933"/>
                  </a:lnTo>
                  <a:lnTo>
                    <a:pt x="2860" y="1574"/>
                  </a:lnTo>
                  <a:cubicBezTo>
                    <a:pt x="3211" y="1308"/>
                    <a:pt x="3361" y="867"/>
                    <a:pt x="3142" y="666"/>
                  </a:cubicBezTo>
                  <a:lnTo>
                    <a:pt x="2505" y="81"/>
                  </a:lnTo>
                  <a:cubicBezTo>
                    <a:pt x="2444" y="26"/>
                    <a:pt x="2368" y="1"/>
                    <a:pt x="2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2961005" y="280060"/>
              <a:ext cx="349590" cy="372433"/>
            </a:xfrm>
            <a:custGeom>
              <a:avLst/>
              <a:gdLst/>
              <a:ahLst/>
              <a:cxnLst/>
              <a:rect l="l" t="t" r="r" b="b"/>
              <a:pathLst>
                <a:path w="10621" h="11315" extrusionOk="0">
                  <a:moveTo>
                    <a:pt x="9246" y="0"/>
                  </a:moveTo>
                  <a:lnTo>
                    <a:pt x="677" y="9353"/>
                  </a:lnTo>
                  <a:lnTo>
                    <a:pt x="184" y="9890"/>
                  </a:lnTo>
                  <a:cubicBezTo>
                    <a:pt x="0" y="10095"/>
                    <a:pt x="13" y="10406"/>
                    <a:pt x="215" y="10592"/>
                  </a:cubicBezTo>
                  <a:lnTo>
                    <a:pt x="862" y="11183"/>
                  </a:lnTo>
                  <a:cubicBezTo>
                    <a:pt x="958" y="11271"/>
                    <a:pt x="1078" y="11314"/>
                    <a:pt x="1198" y="11314"/>
                  </a:cubicBezTo>
                  <a:cubicBezTo>
                    <a:pt x="1332" y="11314"/>
                    <a:pt x="1465" y="11260"/>
                    <a:pt x="1562" y="11154"/>
                  </a:cubicBezTo>
                  <a:lnTo>
                    <a:pt x="10620" y="1264"/>
                  </a:lnTo>
                  <a:lnTo>
                    <a:pt x="10014" y="705"/>
                  </a:lnTo>
                  <a:lnTo>
                    <a:pt x="92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3290615" y="242241"/>
              <a:ext cx="92656" cy="79457"/>
            </a:xfrm>
            <a:custGeom>
              <a:avLst/>
              <a:gdLst/>
              <a:ahLst/>
              <a:cxnLst/>
              <a:rect l="l" t="t" r="r" b="b"/>
              <a:pathLst>
                <a:path w="2815" h="2414" extrusionOk="0">
                  <a:moveTo>
                    <a:pt x="2795" y="1"/>
                  </a:moveTo>
                  <a:cubicBezTo>
                    <a:pt x="2299" y="1"/>
                    <a:pt x="1788" y="206"/>
                    <a:pt x="1450" y="496"/>
                  </a:cubicBezTo>
                  <a:cubicBezTo>
                    <a:pt x="978" y="897"/>
                    <a:pt x="494" y="1357"/>
                    <a:pt x="0" y="1857"/>
                  </a:cubicBezTo>
                  <a:lnTo>
                    <a:pt x="606" y="2413"/>
                  </a:lnTo>
                  <a:lnTo>
                    <a:pt x="2814" y="1"/>
                  </a:lnTo>
                  <a:cubicBezTo>
                    <a:pt x="2808" y="1"/>
                    <a:pt x="2801" y="1"/>
                    <a:pt x="279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3086543" y="327326"/>
              <a:ext cx="164575" cy="177906"/>
            </a:xfrm>
            <a:custGeom>
              <a:avLst/>
              <a:gdLst/>
              <a:ahLst/>
              <a:cxnLst/>
              <a:rect l="l" t="t" r="r" b="b"/>
              <a:pathLst>
                <a:path w="5000" h="5405" extrusionOk="0">
                  <a:moveTo>
                    <a:pt x="4892" y="1"/>
                  </a:moveTo>
                  <a:cubicBezTo>
                    <a:pt x="4868" y="1"/>
                    <a:pt x="4845" y="9"/>
                    <a:pt x="4826" y="27"/>
                  </a:cubicBezTo>
                  <a:cubicBezTo>
                    <a:pt x="3966" y="840"/>
                    <a:pt x="3154" y="1695"/>
                    <a:pt x="2352" y="2560"/>
                  </a:cubicBezTo>
                  <a:cubicBezTo>
                    <a:pt x="1555" y="3430"/>
                    <a:pt x="771" y="4312"/>
                    <a:pt x="32" y="5236"/>
                  </a:cubicBezTo>
                  <a:cubicBezTo>
                    <a:pt x="0" y="5276"/>
                    <a:pt x="2" y="5334"/>
                    <a:pt x="38" y="5372"/>
                  </a:cubicBezTo>
                  <a:cubicBezTo>
                    <a:pt x="58" y="5394"/>
                    <a:pt x="85" y="5405"/>
                    <a:pt x="113" y="5405"/>
                  </a:cubicBezTo>
                  <a:cubicBezTo>
                    <a:pt x="138" y="5405"/>
                    <a:pt x="164" y="5395"/>
                    <a:pt x="183" y="5376"/>
                  </a:cubicBezTo>
                  <a:cubicBezTo>
                    <a:pt x="1043" y="4564"/>
                    <a:pt x="1855" y="3706"/>
                    <a:pt x="2655" y="2839"/>
                  </a:cubicBezTo>
                  <a:cubicBezTo>
                    <a:pt x="3450" y="1968"/>
                    <a:pt x="4234" y="1085"/>
                    <a:pt x="4970" y="159"/>
                  </a:cubicBezTo>
                  <a:cubicBezTo>
                    <a:pt x="5000" y="122"/>
                    <a:pt x="4998" y="67"/>
                    <a:pt x="4965" y="31"/>
                  </a:cubicBezTo>
                  <a:cubicBezTo>
                    <a:pt x="4945" y="11"/>
                    <a:pt x="4919" y="1"/>
                    <a:pt x="489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2961005" y="303265"/>
              <a:ext cx="349590" cy="349228"/>
            </a:xfrm>
            <a:custGeom>
              <a:avLst/>
              <a:gdLst/>
              <a:ahLst/>
              <a:cxnLst/>
              <a:rect l="l" t="t" r="r" b="b"/>
              <a:pathLst>
                <a:path w="10621" h="10610" extrusionOk="0">
                  <a:moveTo>
                    <a:pt x="10014" y="0"/>
                  </a:moveTo>
                  <a:cubicBezTo>
                    <a:pt x="6967" y="3088"/>
                    <a:pt x="3641" y="7653"/>
                    <a:pt x="1575" y="8494"/>
                  </a:cubicBezTo>
                  <a:cubicBezTo>
                    <a:pt x="1291" y="8610"/>
                    <a:pt x="1000" y="8648"/>
                    <a:pt x="702" y="8648"/>
                  </a:cubicBezTo>
                  <a:cubicBezTo>
                    <a:pt x="693" y="8648"/>
                    <a:pt x="685" y="8648"/>
                    <a:pt x="677" y="8648"/>
                  </a:cubicBezTo>
                  <a:lnTo>
                    <a:pt x="184" y="9185"/>
                  </a:lnTo>
                  <a:cubicBezTo>
                    <a:pt x="0" y="9390"/>
                    <a:pt x="13" y="9701"/>
                    <a:pt x="215" y="9887"/>
                  </a:cubicBezTo>
                  <a:lnTo>
                    <a:pt x="862" y="10478"/>
                  </a:lnTo>
                  <a:cubicBezTo>
                    <a:pt x="958" y="10566"/>
                    <a:pt x="1078" y="10609"/>
                    <a:pt x="1198" y="10609"/>
                  </a:cubicBezTo>
                  <a:cubicBezTo>
                    <a:pt x="1332" y="10609"/>
                    <a:pt x="1465" y="10555"/>
                    <a:pt x="1562" y="10449"/>
                  </a:cubicBezTo>
                  <a:lnTo>
                    <a:pt x="10620" y="559"/>
                  </a:lnTo>
                  <a:lnTo>
                    <a:pt x="10014"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2904293" y="162850"/>
              <a:ext cx="514066" cy="553927"/>
            </a:xfrm>
            <a:custGeom>
              <a:avLst/>
              <a:gdLst/>
              <a:ahLst/>
              <a:cxnLst/>
              <a:rect l="l" t="t" r="r" b="b"/>
              <a:pathLst>
                <a:path w="15618" h="16829" extrusionOk="0">
                  <a:moveTo>
                    <a:pt x="14935" y="260"/>
                  </a:moveTo>
                  <a:cubicBezTo>
                    <a:pt x="15023" y="260"/>
                    <a:pt x="15106" y="294"/>
                    <a:pt x="15171" y="353"/>
                  </a:cubicBezTo>
                  <a:cubicBezTo>
                    <a:pt x="15317" y="487"/>
                    <a:pt x="15327" y="715"/>
                    <a:pt x="15195" y="859"/>
                  </a:cubicBezTo>
                  <a:lnTo>
                    <a:pt x="14692" y="1408"/>
                  </a:lnTo>
                  <a:lnTo>
                    <a:pt x="14165" y="927"/>
                  </a:lnTo>
                  <a:lnTo>
                    <a:pt x="14668" y="376"/>
                  </a:lnTo>
                  <a:cubicBezTo>
                    <a:pt x="14732" y="305"/>
                    <a:pt x="14820" y="266"/>
                    <a:pt x="14916" y="261"/>
                  </a:cubicBezTo>
                  <a:cubicBezTo>
                    <a:pt x="14922" y="260"/>
                    <a:pt x="14929" y="260"/>
                    <a:pt x="14935" y="260"/>
                  </a:cubicBezTo>
                  <a:close/>
                  <a:moveTo>
                    <a:pt x="13682" y="968"/>
                  </a:moveTo>
                  <a:cubicBezTo>
                    <a:pt x="13710" y="968"/>
                    <a:pt x="13737" y="970"/>
                    <a:pt x="13764" y="977"/>
                  </a:cubicBezTo>
                  <a:cubicBezTo>
                    <a:pt x="13826" y="992"/>
                    <a:pt x="13881" y="1021"/>
                    <a:pt x="13928" y="1065"/>
                  </a:cubicBezTo>
                  <a:lnTo>
                    <a:pt x="13989" y="1120"/>
                  </a:lnTo>
                  <a:lnTo>
                    <a:pt x="14516" y="1602"/>
                  </a:lnTo>
                  <a:lnTo>
                    <a:pt x="14575" y="1657"/>
                  </a:lnTo>
                  <a:cubicBezTo>
                    <a:pt x="14622" y="1700"/>
                    <a:pt x="14656" y="1756"/>
                    <a:pt x="14676" y="1814"/>
                  </a:cubicBezTo>
                  <a:cubicBezTo>
                    <a:pt x="14684" y="1844"/>
                    <a:pt x="14692" y="1878"/>
                    <a:pt x="14693" y="1910"/>
                  </a:cubicBezTo>
                  <a:cubicBezTo>
                    <a:pt x="14698" y="2008"/>
                    <a:pt x="14663" y="2099"/>
                    <a:pt x="14598" y="2173"/>
                  </a:cubicBezTo>
                  <a:lnTo>
                    <a:pt x="12336" y="4641"/>
                  </a:lnTo>
                  <a:lnTo>
                    <a:pt x="11151" y="3556"/>
                  </a:lnTo>
                  <a:lnTo>
                    <a:pt x="12522" y="2057"/>
                  </a:lnTo>
                  <a:lnTo>
                    <a:pt x="12699" y="1864"/>
                  </a:lnTo>
                  <a:lnTo>
                    <a:pt x="12936" y="1607"/>
                  </a:lnTo>
                  <a:lnTo>
                    <a:pt x="13111" y="1415"/>
                  </a:lnTo>
                  <a:lnTo>
                    <a:pt x="13412" y="1086"/>
                  </a:lnTo>
                  <a:cubicBezTo>
                    <a:pt x="13477" y="1014"/>
                    <a:pt x="13567" y="974"/>
                    <a:pt x="13665" y="969"/>
                  </a:cubicBezTo>
                  <a:cubicBezTo>
                    <a:pt x="13671" y="968"/>
                    <a:pt x="13675" y="968"/>
                    <a:pt x="13682" y="968"/>
                  </a:cubicBezTo>
                  <a:close/>
                  <a:moveTo>
                    <a:pt x="11984" y="929"/>
                  </a:moveTo>
                  <a:cubicBezTo>
                    <a:pt x="12118" y="929"/>
                    <a:pt x="12250" y="977"/>
                    <a:pt x="12356" y="1075"/>
                  </a:cubicBezTo>
                  <a:lnTo>
                    <a:pt x="12742" y="1429"/>
                  </a:lnTo>
                  <a:lnTo>
                    <a:pt x="12506" y="1687"/>
                  </a:lnTo>
                  <a:lnTo>
                    <a:pt x="12119" y="1333"/>
                  </a:lnTo>
                  <a:cubicBezTo>
                    <a:pt x="12081" y="1298"/>
                    <a:pt x="12032" y="1280"/>
                    <a:pt x="11984" y="1280"/>
                  </a:cubicBezTo>
                  <a:cubicBezTo>
                    <a:pt x="11931" y="1280"/>
                    <a:pt x="11875" y="1301"/>
                    <a:pt x="11837" y="1346"/>
                  </a:cubicBezTo>
                  <a:lnTo>
                    <a:pt x="8080" y="5447"/>
                  </a:lnTo>
                  <a:cubicBezTo>
                    <a:pt x="8045" y="5485"/>
                    <a:pt x="7999" y="5503"/>
                    <a:pt x="7952" y="5503"/>
                  </a:cubicBezTo>
                  <a:cubicBezTo>
                    <a:pt x="7909" y="5503"/>
                    <a:pt x="7867" y="5488"/>
                    <a:pt x="7832" y="5458"/>
                  </a:cubicBezTo>
                  <a:cubicBezTo>
                    <a:pt x="7761" y="5392"/>
                    <a:pt x="7757" y="5280"/>
                    <a:pt x="7822" y="5210"/>
                  </a:cubicBezTo>
                  <a:lnTo>
                    <a:pt x="11580" y="1109"/>
                  </a:lnTo>
                  <a:cubicBezTo>
                    <a:pt x="11687" y="991"/>
                    <a:pt x="11836" y="929"/>
                    <a:pt x="11984" y="929"/>
                  </a:cubicBezTo>
                  <a:close/>
                  <a:moveTo>
                    <a:pt x="10974" y="3748"/>
                  </a:moveTo>
                  <a:lnTo>
                    <a:pt x="12159" y="4834"/>
                  </a:lnTo>
                  <a:lnTo>
                    <a:pt x="3517" y="14268"/>
                  </a:lnTo>
                  <a:lnTo>
                    <a:pt x="3188" y="14627"/>
                  </a:lnTo>
                  <a:cubicBezTo>
                    <a:pt x="3127" y="14694"/>
                    <a:pt x="3045" y="14733"/>
                    <a:pt x="2962" y="14743"/>
                  </a:cubicBezTo>
                  <a:cubicBezTo>
                    <a:pt x="2947" y="14745"/>
                    <a:pt x="2933" y="14745"/>
                    <a:pt x="2919" y="14745"/>
                  </a:cubicBezTo>
                  <a:cubicBezTo>
                    <a:pt x="2830" y="14745"/>
                    <a:pt x="2742" y="14714"/>
                    <a:pt x="2672" y="14650"/>
                  </a:cubicBezTo>
                  <a:lnTo>
                    <a:pt x="2025" y="14058"/>
                  </a:lnTo>
                  <a:cubicBezTo>
                    <a:pt x="1942" y="13983"/>
                    <a:pt x="1904" y="13877"/>
                    <a:pt x="1909" y="13774"/>
                  </a:cubicBezTo>
                  <a:cubicBezTo>
                    <a:pt x="1911" y="13691"/>
                    <a:pt x="1942" y="13608"/>
                    <a:pt x="2002" y="13542"/>
                  </a:cubicBezTo>
                  <a:lnTo>
                    <a:pt x="2331" y="13184"/>
                  </a:lnTo>
                  <a:lnTo>
                    <a:pt x="10974" y="3748"/>
                  </a:lnTo>
                  <a:close/>
                  <a:moveTo>
                    <a:pt x="1718" y="14075"/>
                  </a:moveTo>
                  <a:cubicBezTo>
                    <a:pt x="1751" y="14139"/>
                    <a:pt x="1794" y="14197"/>
                    <a:pt x="1849" y="14249"/>
                  </a:cubicBezTo>
                  <a:lnTo>
                    <a:pt x="2496" y="14842"/>
                  </a:lnTo>
                  <a:cubicBezTo>
                    <a:pt x="2551" y="14893"/>
                    <a:pt x="2614" y="14932"/>
                    <a:pt x="2681" y="14957"/>
                  </a:cubicBezTo>
                  <a:lnTo>
                    <a:pt x="1102" y="16147"/>
                  </a:lnTo>
                  <a:lnTo>
                    <a:pt x="672" y="15754"/>
                  </a:lnTo>
                  <a:lnTo>
                    <a:pt x="1718" y="14075"/>
                  </a:lnTo>
                  <a:close/>
                  <a:moveTo>
                    <a:pt x="14930" y="1"/>
                  </a:moveTo>
                  <a:cubicBezTo>
                    <a:pt x="14921" y="1"/>
                    <a:pt x="14913" y="1"/>
                    <a:pt x="14904" y="1"/>
                  </a:cubicBezTo>
                  <a:cubicBezTo>
                    <a:pt x="14739" y="8"/>
                    <a:pt x="14587" y="80"/>
                    <a:pt x="14476" y="200"/>
                  </a:cubicBezTo>
                  <a:lnTo>
                    <a:pt x="13954" y="769"/>
                  </a:lnTo>
                  <a:cubicBezTo>
                    <a:pt x="13872" y="728"/>
                    <a:pt x="13781" y="707"/>
                    <a:pt x="13686" y="707"/>
                  </a:cubicBezTo>
                  <a:cubicBezTo>
                    <a:pt x="13676" y="707"/>
                    <a:pt x="13665" y="707"/>
                    <a:pt x="13654" y="708"/>
                  </a:cubicBezTo>
                  <a:cubicBezTo>
                    <a:pt x="13487" y="715"/>
                    <a:pt x="13333" y="787"/>
                    <a:pt x="13219" y="910"/>
                  </a:cubicBezTo>
                  <a:lnTo>
                    <a:pt x="12918" y="1236"/>
                  </a:lnTo>
                  <a:lnTo>
                    <a:pt x="12531" y="881"/>
                  </a:lnTo>
                  <a:cubicBezTo>
                    <a:pt x="12382" y="745"/>
                    <a:pt x="12187" y="670"/>
                    <a:pt x="11983" y="670"/>
                  </a:cubicBezTo>
                  <a:cubicBezTo>
                    <a:pt x="11757" y="670"/>
                    <a:pt x="11538" y="764"/>
                    <a:pt x="11386" y="932"/>
                  </a:cubicBezTo>
                  <a:lnTo>
                    <a:pt x="7630" y="5034"/>
                  </a:lnTo>
                  <a:cubicBezTo>
                    <a:pt x="7467" y="5210"/>
                    <a:pt x="7479" y="5488"/>
                    <a:pt x="7657" y="5650"/>
                  </a:cubicBezTo>
                  <a:cubicBezTo>
                    <a:pt x="7739" y="5724"/>
                    <a:pt x="7842" y="5764"/>
                    <a:pt x="7952" y="5764"/>
                  </a:cubicBezTo>
                  <a:cubicBezTo>
                    <a:pt x="8074" y="5764"/>
                    <a:pt x="8191" y="5713"/>
                    <a:pt x="8273" y="5624"/>
                  </a:cubicBezTo>
                  <a:lnTo>
                    <a:pt x="11989" y="1567"/>
                  </a:lnTo>
                  <a:lnTo>
                    <a:pt x="12331" y="1881"/>
                  </a:lnTo>
                  <a:lnTo>
                    <a:pt x="10872" y="3476"/>
                  </a:lnTo>
                  <a:lnTo>
                    <a:pt x="1811" y="13365"/>
                  </a:lnTo>
                  <a:cubicBezTo>
                    <a:pt x="1726" y="13456"/>
                    <a:pt x="1676" y="13565"/>
                    <a:pt x="1658" y="13678"/>
                  </a:cubicBezTo>
                  <a:cubicBezTo>
                    <a:pt x="1656" y="13679"/>
                    <a:pt x="1656" y="13679"/>
                    <a:pt x="1656" y="13680"/>
                  </a:cubicBezTo>
                  <a:lnTo>
                    <a:pt x="118" y="16148"/>
                  </a:lnTo>
                  <a:cubicBezTo>
                    <a:pt x="1" y="16338"/>
                    <a:pt x="28" y="16576"/>
                    <a:pt x="184" y="16717"/>
                  </a:cubicBezTo>
                  <a:cubicBezTo>
                    <a:pt x="266" y="16791"/>
                    <a:pt x="368" y="16828"/>
                    <a:pt x="475" y="16828"/>
                  </a:cubicBezTo>
                  <a:cubicBezTo>
                    <a:pt x="573" y="16828"/>
                    <a:pt x="671" y="16797"/>
                    <a:pt x="756" y="16734"/>
                  </a:cubicBezTo>
                  <a:lnTo>
                    <a:pt x="3080" y="14982"/>
                  </a:lnTo>
                  <a:cubicBezTo>
                    <a:pt x="3081" y="14982"/>
                    <a:pt x="3081" y="14982"/>
                    <a:pt x="3082" y="14981"/>
                  </a:cubicBezTo>
                  <a:cubicBezTo>
                    <a:pt x="3193" y="14953"/>
                    <a:pt x="3299" y="14892"/>
                    <a:pt x="3381" y="14802"/>
                  </a:cubicBezTo>
                  <a:lnTo>
                    <a:pt x="12439" y="4912"/>
                  </a:lnTo>
                  <a:cubicBezTo>
                    <a:pt x="12441" y="4911"/>
                    <a:pt x="12442" y="4909"/>
                    <a:pt x="12442" y="4907"/>
                  </a:cubicBezTo>
                  <a:lnTo>
                    <a:pt x="14788" y="2347"/>
                  </a:lnTo>
                  <a:cubicBezTo>
                    <a:pt x="14901" y="2225"/>
                    <a:pt x="14960" y="2063"/>
                    <a:pt x="14953" y="1897"/>
                  </a:cubicBezTo>
                  <a:cubicBezTo>
                    <a:pt x="14948" y="1791"/>
                    <a:pt x="14917" y="1690"/>
                    <a:pt x="14865" y="1602"/>
                  </a:cubicBezTo>
                  <a:lnTo>
                    <a:pt x="15385" y="1034"/>
                  </a:lnTo>
                  <a:cubicBezTo>
                    <a:pt x="15617" y="784"/>
                    <a:pt x="15599" y="392"/>
                    <a:pt x="15349" y="162"/>
                  </a:cubicBezTo>
                  <a:cubicBezTo>
                    <a:pt x="15233" y="57"/>
                    <a:pt x="15087" y="1"/>
                    <a:pt x="14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38"/>
          <p:cNvGrpSpPr/>
          <p:nvPr/>
        </p:nvGrpSpPr>
        <p:grpSpPr>
          <a:xfrm>
            <a:off x="6409766" y="2151669"/>
            <a:ext cx="1235854" cy="1441775"/>
            <a:chOff x="4386880" y="1514533"/>
            <a:chExt cx="743550" cy="867442"/>
          </a:xfrm>
        </p:grpSpPr>
        <p:sp>
          <p:nvSpPr>
            <p:cNvPr id="2410" name="Google Shape;2410;p38"/>
            <p:cNvSpPr/>
            <p:nvPr/>
          </p:nvSpPr>
          <p:spPr>
            <a:xfrm>
              <a:off x="4391159" y="1518779"/>
              <a:ext cx="734926" cy="859016"/>
            </a:xfrm>
            <a:custGeom>
              <a:avLst/>
              <a:gdLst/>
              <a:ahLst/>
              <a:cxnLst/>
              <a:rect l="l" t="t" r="r" b="b"/>
              <a:pathLst>
                <a:path w="22328" h="26098" extrusionOk="0">
                  <a:moveTo>
                    <a:pt x="15887" y="0"/>
                  </a:moveTo>
                  <a:cubicBezTo>
                    <a:pt x="15817" y="0"/>
                    <a:pt x="15745" y="10"/>
                    <a:pt x="15674" y="29"/>
                  </a:cubicBezTo>
                  <a:lnTo>
                    <a:pt x="615" y="4190"/>
                  </a:lnTo>
                  <a:cubicBezTo>
                    <a:pt x="446" y="4237"/>
                    <a:pt x="305" y="4333"/>
                    <a:pt x="204" y="4461"/>
                  </a:cubicBezTo>
                  <a:cubicBezTo>
                    <a:pt x="165" y="4509"/>
                    <a:pt x="133" y="4562"/>
                    <a:pt x="107" y="4618"/>
                  </a:cubicBezTo>
                  <a:cubicBezTo>
                    <a:pt x="22" y="4785"/>
                    <a:pt x="0" y="4985"/>
                    <a:pt x="54" y="5180"/>
                  </a:cubicBezTo>
                  <a:lnTo>
                    <a:pt x="5668" y="25506"/>
                  </a:lnTo>
                  <a:cubicBezTo>
                    <a:pt x="5766" y="25863"/>
                    <a:pt x="6091" y="26097"/>
                    <a:pt x="6443" y="26097"/>
                  </a:cubicBezTo>
                  <a:cubicBezTo>
                    <a:pt x="6514" y="26097"/>
                    <a:pt x="6586" y="26088"/>
                    <a:pt x="6657" y="26068"/>
                  </a:cubicBezTo>
                  <a:lnTo>
                    <a:pt x="21715" y="21909"/>
                  </a:lnTo>
                  <a:cubicBezTo>
                    <a:pt x="21867" y="21866"/>
                    <a:pt x="21997" y="21785"/>
                    <a:pt x="22096" y="21674"/>
                  </a:cubicBezTo>
                  <a:cubicBezTo>
                    <a:pt x="22158" y="21607"/>
                    <a:pt x="22205" y="21530"/>
                    <a:pt x="22242" y="21447"/>
                  </a:cubicBezTo>
                  <a:cubicBezTo>
                    <a:pt x="22311" y="21286"/>
                    <a:pt x="22328" y="21100"/>
                    <a:pt x="22277" y="20919"/>
                  </a:cubicBezTo>
                  <a:lnTo>
                    <a:pt x="16663" y="592"/>
                  </a:lnTo>
                  <a:cubicBezTo>
                    <a:pt x="16565" y="234"/>
                    <a:pt x="16240" y="0"/>
                    <a:pt x="15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559189" y="1718276"/>
              <a:ext cx="102794" cy="59708"/>
            </a:xfrm>
            <a:custGeom>
              <a:avLst/>
              <a:gdLst/>
              <a:ahLst/>
              <a:cxnLst/>
              <a:rect l="l" t="t" r="r" b="b"/>
              <a:pathLst>
                <a:path w="3123" h="1814" extrusionOk="0">
                  <a:moveTo>
                    <a:pt x="1768" y="0"/>
                  </a:moveTo>
                  <a:cubicBezTo>
                    <a:pt x="1156" y="0"/>
                    <a:pt x="604" y="323"/>
                    <a:pt x="359" y="741"/>
                  </a:cubicBezTo>
                  <a:cubicBezTo>
                    <a:pt x="1" y="1354"/>
                    <a:pt x="555" y="1814"/>
                    <a:pt x="1261" y="1814"/>
                  </a:cubicBezTo>
                  <a:cubicBezTo>
                    <a:pt x="1588" y="1814"/>
                    <a:pt x="1948" y="1715"/>
                    <a:pt x="2265" y="1488"/>
                  </a:cubicBezTo>
                  <a:cubicBezTo>
                    <a:pt x="3123" y="873"/>
                    <a:pt x="2807" y="204"/>
                    <a:pt x="2179" y="50"/>
                  </a:cubicBezTo>
                  <a:cubicBezTo>
                    <a:pt x="2041" y="16"/>
                    <a:pt x="1903" y="0"/>
                    <a:pt x="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734395" y="1669891"/>
              <a:ext cx="102794" cy="59708"/>
            </a:xfrm>
            <a:custGeom>
              <a:avLst/>
              <a:gdLst/>
              <a:ahLst/>
              <a:cxnLst/>
              <a:rect l="l" t="t" r="r" b="b"/>
              <a:pathLst>
                <a:path w="3123" h="1814" extrusionOk="0">
                  <a:moveTo>
                    <a:pt x="1767" y="1"/>
                  </a:moveTo>
                  <a:cubicBezTo>
                    <a:pt x="1156" y="1"/>
                    <a:pt x="602" y="324"/>
                    <a:pt x="358" y="742"/>
                  </a:cubicBezTo>
                  <a:cubicBezTo>
                    <a:pt x="1" y="1355"/>
                    <a:pt x="554" y="1814"/>
                    <a:pt x="1259" y="1814"/>
                  </a:cubicBezTo>
                  <a:cubicBezTo>
                    <a:pt x="1586" y="1814"/>
                    <a:pt x="1946" y="1715"/>
                    <a:pt x="2264" y="1488"/>
                  </a:cubicBezTo>
                  <a:cubicBezTo>
                    <a:pt x="3122" y="874"/>
                    <a:pt x="2805" y="205"/>
                    <a:pt x="2178" y="50"/>
                  </a:cubicBezTo>
                  <a:cubicBezTo>
                    <a:pt x="2040" y="17"/>
                    <a:pt x="1902"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651713" y="1681148"/>
              <a:ext cx="76429" cy="53026"/>
            </a:xfrm>
            <a:custGeom>
              <a:avLst/>
              <a:gdLst/>
              <a:ahLst/>
              <a:cxnLst/>
              <a:rect l="l" t="t" r="r" b="b"/>
              <a:pathLst>
                <a:path w="2322" h="1611" extrusionOk="0">
                  <a:moveTo>
                    <a:pt x="2095" y="1"/>
                  </a:moveTo>
                  <a:cubicBezTo>
                    <a:pt x="2081" y="1"/>
                    <a:pt x="2068" y="3"/>
                    <a:pt x="2054" y="7"/>
                  </a:cubicBezTo>
                  <a:cubicBezTo>
                    <a:pt x="1986" y="31"/>
                    <a:pt x="1949" y="105"/>
                    <a:pt x="1971" y="172"/>
                  </a:cubicBezTo>
                  <a:cubicBezTo>
                    <a:pt x="2050" y="405"/>
                    <a:pt x="2030" y="655"/>
                    <a:pt x="1915" y="877"/>
                  </a:cubicBezTo>
                  <a:cubicBezTo>
                    <a:pt x="1801" y="1092"/>
                    <a:pt x="1607" y="1251"/>
                    <a:pt x="1380" y="1316"/>
                  </a:cubicBezTo>
                  <a:cubicBezTo>
                    <a:pt x="1304" y="1338"/>
                    <a:pt x="1225" y="1349"/>
                    <a:pt x="1147" y="1349"/>
                  </a:cubicBezTo>
                  <a:cubicBezTo>
                    <a:pt x="988" y="1349"/>
                    <a:pt x="829" y="1305"/>
                    <a:pt x="688" y="1220"/>
                  </a:cubicBezTo>
                  <a:cubicBezTo>
                    <a:pt x="473" y="1092"/>
                    <a:pt x="325" y="887"/>
                    <a:pt x="272" y="644"/>
                  </a:cubicBezTo>
                  <a:cubicBezTo>
                    <a:pt x="259" y="583"/>
                    <a:pt x="204" y="541"/>
                    <a:pt x="144" y="541"/>
                  </a:cubicBezTo>
                  <a:cubicBezTo>
                    <a:pt x="135" y="541"/>
                    <a:pt x="126" y="542"/>
                    <a:pt x="117" y="544"/>
                  </a:cubicBezTo>
                  <a:cubicBezTo>
                    <a:pt x="46" y="560"/>
                    <a:pt x="1" y="629"/>
                    <a:pt x="17" y="699"/>
                  </a:cubicBezTo>
                  <a:cubicBezTo>
                    <a:pt x="83" y="1010"/>
                    <a:pt x="280" y="1281"/>
                    <a:pt x="554" y="1446"/>
                  </a:cubicBezTo>
                  <a:cubicBezTo>
                    <a:pt x="735" y="1554"/>
                    <a:pt x="941" y="1611"/>
                    <a:pt x="1147" y="1611"/>
                  </a:cubicBezTo>
                  <a:cubicBezTo>
                    <a:pt x="1251" y="1611"/>
                    <a:pt x="1353" y="1597"/>
                    <a:pt x="1452" y="1568"/>
                  </a:cubicBezTo>
                  <a:cubicBezTo>
                    <a:pt x="1747" y="1484"/>
                    <a:pt x="2000" y="1277"/>
                    <a:pt x="2146" y="999"/>
                  </a:cubicBezTo>
                  <a:cubicBezTo>
                    <a:pt x="2295" y="714"/>
                    <a:pt x="2321" y="393"/>
                    <a:pt x="2219" y="90"/>
                  </a:cubicBezTo>
                  <a:cubicBezTo>
                    <a:pt x="2201" y="36"/>
                    <a:pt x="2150" y="1"/>
                    <a:pt x="2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4546978" y="1667850"/>
              <a:ext cx="88113" cy="43250"/>
            </a:xfrm>
            <a:custGeom>
              <a:avLst/>
              <a:gdLst/>
              <a:ahLst/>
              <a:cxnLst/>
              <a:rect l="l" t="t" r="r" b="b"/>
              <a:pathLst>
                <a:path w="2677" h="1314" extrusionOk="0">
                  <a:moveTo>
                    <a:pt x="1668" y="1"/>
                  </a:moveTo>
                  <a:cubicBezTo>
                    <a:pt x="1628" y="1"/>
                    <a:pt x="1587" y="4"/>
                    <a:pt x="1547" y="9"/>
                  </a:cubicBezTo>
                  <a:cubicBezTo>
                    <a:pt x="1295" y="42"/>
                    <a:pt x="1077" y="183"/>
                    <a:pt x="923" y="384"/>
                  </a:cubicBezTo>
                  <a:lnTo>
                    <a:pt x="369" y="122"/>
                  </a:lnTo>
                  <a:cubicBezTo>
                    <a:pt x="351" y="113"/>
                    <a:pt x="332" y="109"/>
                    <a:pt x="313" y="109"/>
                  </a:cubicBezTo>
                  <a:cubicBezTo>
                    <a:pt x="264" y="109"/>
                    <a:pt x="217" y="137"/>
                    <a:pt x="194" y="185"/>
                  </a:cubicBezTo>
                  <a:cubicBezTo>
                    <a:pt x="163" y="250"/>
                    <a:pt x="192" y="326"/>
                    <a:pt x="257" y="358"/>
                  </a:cubicBezTo>
                  <a:lnTo>
                    <a:pt x="789" y="610"/>
                  </a:lnTo>
                  <a:cubicBezTo>
                    <a:pt x="770" y="651"/>
                    <a:pt x="753" y="695"/>
                    <a:pt x="740" y="739"/>
                  </a:cubicBezTo>
                  <a:lnTo>
                    <a:pt x="145" y="698"/>
                  </a:lnTo>
                  <a:cubicBezTo>
                    <a:pt x="142" y="697"/>
                    <a:pt x="138" y="697"/>
                    <a:pt x="134" y="697"/>
                  </a:cubicBezTo>
                  <a:cubicBezTo>
                    <a:pt x="67" y="697"/>
                    <a:pt x="11" y="750"/>
                    <a:pt x="6" y="819"/>
                  </a:cubicBezTo>
                  <a:cubicBezTo>
                    <a:pt x="1" y="890"/>
                    <a:pt x="55" y="953"/>
                    <a:pt x="126" y="958"/>
                  </a:cubicBezTo>
                  <a:lnTo>
                    <a:pt x="687" y="997"/>
                  </a:lnTo>
                  <a:cubicBezTo>
                    <a:pt x="679" y="1059"/>
                    <a:pt x="678" y="1124"/>
                    <a:pt x="682" y="1189"/>
                  </a:cubicBezTo>
                  <a:cubicBezTo>
                    <a:pt x="685" y="1258"/>
                    <a:pt x="742" y="1314"/>
                    <a:pt x="811" y="1314"/>
                  </a:cubicBezTo>
                  <a:lnTo>
                    <a:pt x="818" y="1314"/>
                  </a:lnTo>
                  <a:cubicBezTo>
                    <a:pt x="890" y="1309"/>
                    <a:pt x="945" y="1249"/>
                    <a:pt x="942" y="1176"/>
                  </a:cubicBezTo>
                  <a:cubicBezTo>
                    <a:pt x="918" y="719"/>
                    <a:pt x="1199" y="321"/>
                    <a:pt x="1583" y="270"/>
                  </a:cubicBezTo>
                  <a:cubicBezTo>
                    <a:pt x="1611" y="266"/>
                    <a:pt x="1640" y="264"/>
                    <a:pt x="1669" y="264"/>
                  </a:cubicBezTo>
                  <a:cubicBezTo>
                    <a:pt x="1961" y="264"/>
                    <a:pt x="2252" y="458"/>
                    <a:pt x="2410" y="770"/>
                  </a:cubicBezTo>
                  <a:cubicBezTo>
                    <a:pt x="2434" y="815"/>
                    <a:pt x="2479" y="841"/>
                    <a:pt x="2527" y="841"/>
                  </a:cubicBezTo>
                  <a:cubicBezTo>
                    <a:pt x="2547" y="841"/>
                    <a:pt x="2567" y="836"/>
                    <a:pt x="2586" y="826"/>
                  </a:cubicBezTo>
                  <a:cubicBezTo>
                    <a:pt x="2650" y="793"/>
                    <a:pt x="2676" y="715"/>
                    <a:pt x="2642" y="651"/>
                  </a:cubicBezTo>
                  <a:cubicBezTo>
                    <a:pt x="2438" y="250"/>
                    <a:pt x="2058" y="1"/>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4731663" y="1606629"/>
              <a:ext cx="79951" cy="59313"/>
            </a:xfrm>
            <a:custGeom>
              <a:avLst/>
              <a:gdLst/>
              <a:ahLst/>
              <a:cxnLst/>
              <a:rect l="l" t="t" r="r" b="b"/>
              <a:pathLst>
                <a:path w="2429" h="1802" extrusionOk="0">
                  <a:moveTo>
                    <a:pt x="1825" y="1"/>
                  </a:moveTo>
                  <a:cubicBezTo>
                    <a:pt x="1783" y="1"/>
                    <a:pt x="1742" y="21"/>
                    <a:pt x="1717" y="58"/>
                  </a:cubicBezTo>
                  <a:lnTo>
                    <a:pt x="1375" y="568"/>
                  </a:lnTo>
                  <a:cubicBezTo>
                    <a:pt x="1254" y="521"/>
                    <a:pt x="1126" y="495"/>
                    <a:pt x="1000" y="495"/>
                  </a:cubicBezTo>
                  <a:cubicBezTo>
                    <a:pt x="879" y="495"/>
                    <a:pt x="760" y="518"/>
                    <a:pt x="647" y="567"/>
                  </a:cubicBezTo>
                  <a:cubicBezTo>
                    <a:pt x="248" y="738"/>
                    <a:pt x="1" y="1184"/>
                    <a:pt x="36" y="1679"/>
                  </a:cubicBezTo>
                  <a:cubicBezTo>
                    <a:pt x="42" y="1748"/>
                    <a:pt x="100" y="1801"/>
                    <a:pt x="168" y="1801"/>
                  </a:cubicBezTo>
                  <a:lnTo>
                    <a:pt x="177" y="1801"/>
                  </a:lnTo>
                  <a:cubicBezTo>
                    <a:pt x="249" y="1796"/>
                    <a:pt x="303" y="1733"/>
                    <a:pt x="298" y="1662"/>
                  </a:cubicBezTo>
                  <a:cubicBezTo>
                    <a:pt x="271" y="1279"/>
                    <a:pt x="454" y="935"/>
                    <a:pt x="750" y="807"/>
                  </a:cubicBezTo>
                  <a:cubicBezTo>
                    <a:pt x="831" y="773"/>
                    <a:pt x="917" y="757"/>
                    <a:pt x="1003" y="757"/>
                  </a:cubicBezTo>
                  <a:cubicBezTo>
                    <a:pt x="1297" y="757"/>
                    <a:pt x="1601" y="945"/>
                    <a:pt x="1766" y="1257"/>
                  </a:cubicBezTo>
                  <a:cubicBezTo>
                    <a:pt x="1790" y="1302"/>
                    <a:pt x="1835" y="1327"/>
                    <a:pt x="1882" y="1327"/>
                  </a:cubicBezTo>
                  <a:cubicBezTo>
                    <a:pt x="1903" y="1327"/>
                    <a:pt x="1923" y="1322"/>
                    <a:pt x="1942" y="1312"/>
                  </a:cubicBezTo>
                  <a:cubicBezTo>
                    <a:pt x="2006" y="1279"/>
                    <a:pt x="2031" y="1199"/>
                    <a:pt x="1998" y="1135"/>
                  </a:cubicBezTo>
                  <a:cubicBezTo>
                    <a:pt x="1967" y="1077"/>
                    <a:pt x="1933" y="1023"/>
                    <a:pt x="1894" y="972"/>
                  </a:cubicBezTo>
                  <a:lnTo>
                    <a:pt x="2354" y="652"/>
                  </a:lnTo>
                  <a:cubicBezTo>
                    <a:pt x="2414" y="611"/>
                    <a:pt x="2429" y="530"/>
                    <a:pt x="2387" y="470"/>
                  </a:cubicBezTo>
                  <a:cubicBezTo>
                    <a:pt x="2362" y="433"/>
                    <a:pt x="2321" y="414"/>
                    <a:pt x="2280" y="414"/>
                  </a:cubicBezTo>
                  <a:cubicBezTo>
                    <a:pt x="2254" y="414"/>
                    <a:pt x="2228" y="421"/>
                    <a:pt x="2205" y="436"/>
                  </a:cubicBezTo>
                  <a:lnTo>
                    <a:pt x="1716" y="777"/>
                  </a:lnTo>
                  <a:cubicBezTo>
                    <a:pt x="1681" y="747"/>
                    <a:pt x="1644" y="718"/>
                    <a:pt x="1606" y="691"/>
                  </a:cubicBezTo>
                  <a:lnTo>
                    <a:pt x="1934" y="204"/>
                  </a:lnTo>
                  <a:cubicBezTo>
                    <a:pt x="1973" y="144"/>
                    <a:pt x="1957" y="63"/>
                    <a:pt x="1898" y="23"/>
                  </a:cubicBezTo>
                  <a:cubicBezTo>
                    <a:pt x="1875" y="8"/>
                    <a:pt x="1850" y="1"/>
                    <a:pt x="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4391192" y="1670681"/>
              <a:ext cx="727290" cy="707047"/>
            </a:xfrm>
            <a:custGeom>
              <a:avLst/>
              <a:gdLst/>
              <a:ahLst/>
              <a:cxnLst/>
              <a:rect l="l" t="t" r="r" b="b"/>
              <a:pathLst>
                <a:path w="22096" h="21481" extrusionOk="0">
                  <a:moveTo>
                    <a:pt x="107" y="1"/>
                  </a:moveTo>
                  <a:cubicBezTo>
                    <a:pt x="23" y="169"/>
                    <a:pt x="0" y="368"/>
                    <a:pt x="54" y="564"/>
                  </a:cubicBezTo>
                  <a:lnTo>
                    <a:pt x="5668" y="20890"/>
                  </a:lnTo>
                  <a:cubicBezTo>
                    <a:pt x="5766" y="21245"/>
                    <a:pt x="6090" y="21480"/>
                    <a:pt x="6443" y="21480"/>
                  </a:cubicBezTo>
                  <a:cubicBezTo>
                    <a:pt x="6514" y="21480"/>
                    <a:pt x="6586" y="21471"/>
                    <a:pt x="6657" y="21451"/>
                  </a:cubicBezTo>
                  <a:lnTo>
                    <a:pt x="21715" y="17293"/>
                  </a:lnTo>
                  <a:cubicBezTo>
                    <a:pt x="21867" y="17250"/>
                    <a:pt x="21997" y="17167"/>
                    <a:pt x="22096" y="17058"/>
                  </a:cubicBezTo>
                  <a:cubicBezTo>
                    <a:pt x="21445" y="16409"/>
                    <a:pt x="20699" y="16174"/>
                    <a:pt x="19877" y="16174"/>
                  </a:cubicBezTo>
                  <a:cubicBezTo>
                    <a:pt x="19140" y="16174"/>
                    <a:pt x="18342" y="16363"/>
                    <a:pt x="17497" y="16610"/>
                  </a:cubicBezTo>
                  <a:cubicBezTo>
                    <a:pt x="12623" y="18028"/>
                    <a:pt x="10894" y="18631"/>
                    <a:pt x="9798" y="18631"/>
                  </a:cubicBezTo>
                  <a:cubicBezTo>
                    <a:pt x="9428" y="18631"/>
                    <a:pt x="9130" y="18562"/>
                    <a:pt x="8807" y="18432"/>
                  </a:cubicBezTo>
                  <a:cubicBezTo>
                    <a:pt x="6906" y="17663"/>
                    <a:pt x="6506" y="15480"/>
                    <a:pt x="5997" y="13732"/>
                  </a:cubicBezTo>
                  <a:cubicBezTo>
                    <a:pt x="5267" y="11220"/>
                    <a:pt x="4460" y="8728"/>
                    <a:pt x="3693" y="6228"/>
                  </a:cubicBezTo>
                  <a:cubicBezTo>
                    <a:pt x="3108" y="4318"/>
                    <a:pt x="2511" y="384"/>
                    <a:pt x="1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4896567" y="1580758"/>
              <a:ext cx="87258" cy="285998"/>
            </a:xfrm>
            <a:custGeom>
              <a:avLst/>
              <a:gdLst/>
              <a:ahLst/>
              <a:cxnLst/>
              <a:rect l="l" t="t" r="r" b="b"/>
              <a:pathLst>
                <a:path w="2651" h="8689" extrusionOk="0">
                  <a:moveTo>
                    <a:pt x="164" y="0"/>
                  </a:moveTo>
                  <a:cubicBezTo>
                    <a:pt x="155" y="0"/>
                    <a:pt x="146" y="1"/>
                    <a:pt x="137" y="3"/>
                  </a:cubicBezTo>
                  <a:cubicBezTo>
                    <a:pt x="56" y="18"/>
                    <a:pt x="1" y="94"/>
                    <a:pt x="16" y="176"/>
                  </a:cubicBezTo>
                  <a:cubicBezTo>
                    <a:pt x="144" y="894"/>
                    <a:pt x="303" y="1604"/>
                    <a:pt x="473" y="2312"/>
                  </a:cubicBezTo>
                  <a:cubicBezTo>
                    <a:pt x="641" y="3019"/>
                    <a:pt x="828" y="3721"/>
                    <a:pt x="1017" y="4423"/>
                  </a:cubicBezTo>
                  <a:lnTo>
                    <a:pt x="1315" y="5473"/>
                  </a:lnTo>
                  <a:cubicBezTo>
                    <a:pt x="1420" y="5821"/>
                    <a:pt x="1520" y="6172"/>
                    <a:pt x="1631" y="6517"/>
                  </a:cubicBezTo>
                  <a:cubicBezTo>
                    <a:pt x="1846" y="7212"/>
                    <a:pt x="2072" y="7904"/>
                    <a:pt x="2330" y="8587"/>
                  </a:cubicBezTo>
                  <a:cubicBezTo>
                    <a:pt x="2353" y="8648"/>
                    <a:pt x="2412" y="8688"/>
                    <a:pt x="2478" y="8688"/>
                  </a:cubicBezTo>
                  <a:cubicBezTo>
                    <a:pt x="2487" y="8688"/>
                    <a:pt x="2497" y="8687"/>
                    <a:pt x="2506" y="8686"/>
                  </a:cubicBezTo>
                  <a:cubicBezTo>
                    <a:pt x="2593" y="8670"/>
                    <a:pt x="2650" y="8588"/>
                    <a:pt x="2634" y="8502"/>
                  </a:cubicBezTo>
                  <a:cubicBezTo>
                    <a:pt x="2504" y="7783"/>
                    <a:pt x="2345" y="7073"/>
                    <a:pt x="2172" y="6366"/>
                  </a:cubicBezTo>
                  <a:cubicBezTo>
                    <a:pt x="2089" y="6013"/>
                    <a:pt x="1995" y="5662"/>
                    <a:pt x="1906" y="5310"/>
                  </a:cubicBezTo>
                  <a:lnTo>
                    <a:pt x="1623" y="4256"/>
                  </a:lnTo>
                  <a:cubicBezTo>
                    <a:pt x="1427" y="3556"/>
                    <a:pt x="1226" y="2857"/>
                    <a:pt x="1006" y="2164"/>
                  </a:cubicBezTo>
                  <a:cubicBezTo>
                    <a:pt x="790" y="1470"/>
                    <a:pt x="563" y="778"/>
                    <a:pt x="303" y="96"/>
                  </a:cubicBezTo>
                  <a:cubicBezTo>
                    <a:pt x="281" y="38"/>
                    <a:pt x="225" y="0"/>
                    <a:pt x="16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4689072" y="1792071"/>
              <a:ext cx="254565" cy="238601"/>
            </a:xfrm>
            <a:custGeom>
              <a:avLst/>
              <a:gdLst/>
              <a:ahLst/>
              <a:cxnLst/>
              <a:rect l="l" t="t" r="r" b="b"/>
              <a:pathLst>
                <a:path w="7734" h="7249" extrusionOk="0">
                  <a:moveTo>
                    <a:pt x="4360" y="0"/>
                  </a:moveTo>
                  <a:cubicBezTo>
                    <a:pt x="4175" y="0"/>
                    <a:pt x="3977" y="78"/>
                    <a:pt x="3789" y="233"/>
                  </a:cubicBezTo>
                  <a:cubicBezTo>
                    <a:pt x="3529" y="449"/>
                    <a:pt x="3395" y="675"/>
                    <a:pt x="3295" y="827"/>
                  </a:cubicBezTo>
                  <a:cubicBezTo>
                    <a:pt x="3282" y="847"/>
                    <a:pt x="3274" y="856"/>
                    <a:pt x="3259" y="856"/>
                  </a:cubicBezTo>
                  <a:cubicBezTo>
                    <a:pt x="3228" y="856"/>
                    <a:pt x="3167" y="815"/>
                    <a:pt x="2969" y="734"/>
                  </a:cubicBezTo>
                  <a:cubicBezTo>
                    <a:pt x="2718" y="631"/>
                    <a:pt x="2464" y="572"/>
                    <a:pt x="2241" y="572"/>
                  </a:cubicBezTo>
                  <a:cubicBezTo>
                    <a:pt x="1826" y="572"/>
                    <a:pt x="1518" y="775"/>
                    <a:pt x="1528" y="1275"/>
                  </a:cubicBezTo>
                  <a:cubicBezTo>
                    <a:pt x="1538" y="1871"/>
                    <a:pt x="1879" y="2274"/>
                    <a:pt x="1846" y="2329"/>
                  </a:cubicBezTo>
                  <a:cubicBezTo>
                    <a:pt x="1844" y="2333"/>
                    <a:pt x="1836" y="2335"/>
                    <a:pt x="1822" y="2335"/>
                  </a:cubicBezTo>
                  <a:cubicBezTo>
                    <a:pt x="1746" y="2335"/>
                    <a:pt x="1501" y="2285"/>
                    <a:pt x="1213" y="2285"/>
                  </a:cubicBezTo>
                  <a:cubicBezTo>
                    <a:pt x="938" y="2285"/>
                    <a:pt x="624" y="2330"/>
                    <a:pt x="383" y="2510"/>
                  </a:cubicBezTo>
                  <a:cubicBezTo>
                    <a:pt x="0" y="2795"/>
                    <a:pt x="81" y="3247"/>
                    <a:pt x="400" y="3588"/>
                  </a:cubicBezTo>
                  <a:cubicBezTo>
                    <a:pt x="703" y="3913"/>
                    <a:pt x="1010" y="4058"/>
                    <a:pt x="1282" y="4196"/>
                  </a:cubicBezTo>
                  <a:cubicBezTo>
                    <a:pt x="1274" y="4269"/>
                    <a:pt x="1213" y="4310"/>
                    <a:pt x="1178" y="4367"/>
                  </a:cubicBezTo>
                  <a:cubicBezTo>
                    <a:pt x="633" y="5262"/>
                    <a:pt x="907" y="6073"/>
                    <a:pt x="1650" y="6073"/>
                  </a:cubicBezTo>
                  <a:cubicBezTo>
                    <a:pt x="1753" y="6073"/>
                    <a:pt x="1865" y="6058"/>
                    <a:pt x="1985" y="6024"/>
                  </a:cubicBezTo>
                  <a:cubicBezTo>
                    <a:pt x="2270" y="5945"/>
                    <a:pt x="2431" y="5764"/>
                    <a:pt x="2479" y="5764"/>
                  </a:cubicBezTo>
                  <a:cubicBezTo>
                    <a:pt x="2481" y="5764"/>
                    <a:pt x="2483" y="5764"/>
                    <a:pt x="2484" y="5765"/>
                  </a:cubicBezTo>
                  <a:cubicBezTo>
                    <a:pt x="2516" y="5781"/>
                    <a:pt x="2479" y="5776"/>
                    <a:pt x="2453" y="6083"/>
                  </a:cubicBezTo>
                  <a:cubicBezTo>
                    <a:pt x="2398" y="6748"/>
                    <a:pt x="2779" y="7249"/>
                    <a:pt x="3285" y="7249"/>
                  </a:cubicBezTo>
                  <a:cubicBezTo>
                    <a:pt x="3362" y="7249"/>
                    <a:pt x="3442" y="7237"/>
                    <a:pt x="3524" y="7213"/>
                  </a:cubicBezTo>
                  <a:cubicBezTo>
                    <a:pt x="3920" y="7095"/>
                    <a:pt x="4228" y="6696"/>
                    <a:pt x="4362" y="6301"/>
                  </a:cubicBezTo>
                  <a:cubicBezTo>
                    <a:pt x="4390" y="6218"/>
                    <a:pt x="4401" y="6169"/>
                    <a:pt x="4422" y="6169"/>
                  </a:cubicBezTo>
                  <a:cubicBezTo>
                    <a:pt x="4429" y="6169"/>
                    <a:pt x="4438" y="6174"/>
                    <a:pt x="4448" y="6186"/>
                  </a:cubicBezTo>
                  <a:cubicBezTo>
                    <a:pt x="4592" y="6337"/>
                    <a:pt x="4813" y="6614"/>
                    <a:pt x="5213" y="6767"/>
                  </a:cubicBezTo>
                  <a:cubicBezTo>
                    <a:pt x="5344" y="6818"/>
                    <a:pt x="5471" y="6842"/>
                    <a:pt x="5589" y="6842"/>
                  </a:cubicBezTo>
                  <a:cubicBezTo>
                    <a:pt x="6078" y="6842"/>
                    <a:pt x="6424" y="6429"/>
                    <a:pt x="6353" y="5755"/>
                  </a:cubicBezTo>
                  <a:cubicBezTo>
                    <a:pt x="6328" y="5518"/>
                    <a:pt x="6179" y="5144"/>
                    <a:pt x="6054" y="4881"/>
                  </a:cubicBezTo>
                  <a:cubicBezTo>
                    <a:pt x="6043" y="4859"/>
                    <a:pt x="6054" y="4852"/>
                    <a:pt x="6083" y="4852"/>
                  </a:cubicBezTo>
                  <a:cubicBezTo>
                    <a:pt x="6135" y="4852"/>
                    <a:pt x="6247" y="4874"/>
                    <a:pt x="6405" y="4874"/>
                  </a:cubicBezTo>
                  <a:cubicBezTo>
                    <a:pt x="6548" y="4874"/>
                    <a:pt x="6728" y="4856"/>
                    <a:pt x="6937" y="4787"/>
                  </a:cubicBezTo>
                  <a:cubicBezTo>
                    <a:pt x="7734" y="4526"/>
                    <a:pt x="7723" y="3574"/>
                    <a:pt x="6686" y="3055"/>
                  </a:cubicBezTo>
                  <a:cubicBezTo>
                    <a:pt x="6603" y="3014"/>
                    <a:pt x="6568" y="3018"/>
                    <a:pt x="6659" y="2927"/>
                  </a:cubicBezTo>
                  <a:cubicBezTo>
                    <a:pt x="6810" y="2776"/>
                    <a:pt x="6921" y="2599"/>
                    <a:pt x="6995" y="2399"/>
                  </a:cubicBezTo>
                  <a:cubicBezTo>
                    <a:pt x="7268" y="1670"/>
                    <a:pt x="6757" y="1123"/>
                    <a:pt x="6037" y="1123"/>
                  </a:cubicBezTo>
                  <a:cubicBezTo>
                    <a:pt x="5869" y="1123"/>
                    <a:pt x="5689" y="1153"/>
                    <a:pt x="5505" y="1218"/>
                  </a:cubicBezTo>
                  <a:cubicBezTo>
                    <a:pt x="5298" y="1291"/>
                    <a:pt x="5215" y="1352"/>
                    <a:pt x="5182" y="1352"/>
                  </a:cubicBezTo>
                  <a:cubicBezTo>
                    <a:pt x="5162" y="1352"/>
                    <a:pt x="5160" y="1330"/>
                    <a:pt x="5160" y="1276"/>
                  </a:cubicBezTo>
                  <a:cubicBezTo>
                    <a:pt x="5160" y="432"/>
                    <a:pt x="479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4783834" y="1882291"/>
              <a:ext cx="74487" cy="59642"/>
            </a:xfrm>
            <a:custGeom>
              <a:avLst/>
              <a:gdLst/>
              <a:ahLst/>
              <a:cxnLst/>
              <a:rect l="l" t="t" r="r" b="b"/>
              <a:pathLst>
                <a:path w="2263" h="1812" extrusionOk="0">
                  <a:moveTo>
                    <a:pt x="1106" y="0"/>
                  </a:moveTo>
                  <a:cubicBezTo>
                    <a:pt x="753" y="0"/>
                    <a:pt x="393" y="188"/>
                    <a:pt x="252" y="513"/>
                  </a:cubicBezTo>
                  <a:cubicBezTo>
                    <a:pt x="1" y="1096"/>
                    <a:pt x="477" y="1811"/>
                    <a:pt x="1106" y="1811"/>
                  </a:cubicBezTo>
                  <a:cubicBezTo>
                    <a:pt x="1116" y="1811"/>
                    <a:pt x="1126" y="1811"/>
                    <a:pt x="1135" y="1811"/>
                  </a:cubicBezTo>
                  <a:cubicBezTo>
                    <a:pt x="1907" y="1784"/>
                    <a:pt x="2263" y="842"/>
                    <a:pt x="1734" y="262"/>
                  </a:cubicBezTo>
                  <a:cubicBezTo>
                    <a:pt x="1571" y="82"/>
                    <a:pt x="1340" y="0"/>
                    <a:pt x="1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4818756" y="1811985"/>
              <a:ext cx="21658" cy="59839"/>
            </a:xfrm>
            <a:custGeom>
              <a:avLst/>
              <a:gdLst/>
              <a:ahLst/>
              <a:cxnLst/>
              <a:rect l="l" t="t" r="r" b="b"/>
              <a:pathLst>
                <a:path w="658" h="1818" extrusionOk="0">
                  <a:moveTo>
                    <a:pt x="470" y="0"/>
                  </a:moveTo>
                  <a:cubicBezTo>
                    <a:pt x="423" y="0"/>
                    <a:pt x="378" y="25"/>
                    <a:pt x="354" y="70"/>
                  </a:cubicBezTo>
                  <a:cubicBezTo>
                    <a:pt x="124" y="515"/>
                    <a:pt x="1" y="1227"/>
                    <a:pt x="55" y="1698"/>
                  </a:cubicBezTo>
                  <a:cubicBezTo>
                    <a:pt x="65" y="1775"/>
                    <a:pt x="128" y="1817"/>
                    <a:pt x="191" y="1817"/>
                  </a:cubicBezTo>
                  <a:cubicBezTo>
                    <a:pt x="238" y="1817"/>
                    <a:pt x="284" y="1794"/>
                    <a:pt x="309" y="1745"/>
                  </a:cubicBezTo>
                  <a:cubicBezTo>
                    <a:pt x="538" y="1301"/>
                    <a:pt x="657" y="586"/>
                    <a:pt x="601" y="116"/>
                  </a:cubicBezTo>
                  <a:cubicBezTo>
                    <a:pt x="594" y="74"/>
                    <a:pt x="570" y="36"/>
                    <a:pt x="532" y="15"/>
                  </a:cubicBezTo>
                  <a:cubicBezTo>
                    <a:pt x="512" y="5"/>
                    <a:pt x="491" y="0"/>
                    <a:pt x="47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4757568" y="1830121"/>
              <a:ext cx="40617" cy="46213"/>
            </a:xfrm>
            <a:custGeom>
              <a:avLst/>
              <a:gdLst/>
              <a:ahLst/>
              <a:cxnLst/>
              <a:rect l="l" t="t" r="r" b="b"/>
              <a:pathLst>
                <a:path w="1234" h="1404" extrusionOk="0">
                  <a:moveTo>
                    <a:pt x="133" y="0"/>
                  </a:moveTo>
                  <a:cubicBezTo>
                    <a:pt x="122" y="0"/>
                    <a:pt x="112" y="2"/>
                    <a:pt x="103" y="5"/>
                  </a:cubicBezTo>
                  <a:cubicBezTo>
                    <a:pt x="35" y="32"/>
                    <a:pt x="0" y="107"/>
                    <a:pt x="27" y="175"/>
                  </a:cubicBezTo>
                  <a:cubicBezTo>
                    <a:pt x="126" y="432"/>
                    <a:pt x="275" y="646"/>
                    <a:pt x="435" y="851"/>
                  </a:cubicBezTo>
                  <a:cubicBezTo>
                    <a:pt x="793" y="1282"/>
                    <a:pt x="999" y="1404"/>
                    <a:pt x="1109" y="1404"/>
                  </a:cubicBezTo>
                  <a:cubicBezTo>
                    <a:pt x="1218" y="1404"/>
                    <a:pt x="1234" y="1285"/>
                    <a:pt x="1211" y="1227"/>
                  </a:cubicBezTo>
                  <a:cubicBezTo>
                    <a:pt x="1004" y="692"/>
                    <a:pt x="356" y="0"/>
                    <a:pt x="13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4713593" y="1891738"/>
              <a:ext cx="62012" cy="18301"/>
            </a:xfrm>
            <a:custGeom>
              <a:avLst/>
              <a:gdLst/>
              <a:ahLst/>
              <a:cxnLst/>
              <a:rect l="l" t="t" r="r" b="b"/>
              <a:pathLst>
                <a:path w="1884" h="556" extrusionOk="0">
                  <a:moveTo>
                    <a:pt x="429" y="0"/>
                  </a:moveTo>
                  <a:cubicBezTo>
                    <a:pt x="324" y="0"/>
                    <a:pt x="224" y="6"/>
                    <a:pt x="133" y="19"/>
                  </a:cubicBezTo>
                  <a:cubicBezTo>
                    <a:pt x="91" y="25"/>
                    <a:pt x="53" y="50"/>
                    <a:pt x="33" y="89"/>
                  </a:cubicBezTo>
                  <a:cubicBezTo>
                    <a:pt x="1" y="155"/>
                    <a:pt x="26" y="232"/>
                    <a:pt x="91" y="264"/>
                  </a:cubicBezTo>
                  <a:cubicBezTo>
                    <a:pt x="455" y="445"/>
                    <a:pt x="997" y="555"/>
                    <a:pt x="1440" y="555"/>
                  </a:cubicBezTo>
                  <a:cubicBezTo>
                    <a:pt x="1541" y="555"/>
                    <a:pt x="1637" y="550"/>
                    <a:pt x="1724" y="538"/>
                  </a:cubicBezTo>
                  <a:cubicBezTo>
                    <a:pt x="1856" y="519"/>
                    <a:pt x="1884" y="342"/>
                    <a:pt x="1766" y="283"/>
                  </a:cubicBezTo>
                  <a:cubicBezTo>
                    <a:pt x="1410" y="107"/>
                    <a:pt x="874" y="0"/>
                    <a:pt x="42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4731203" y="1932124"/>
              <a:ext cx="49570" cy="40222"/>
            </a:xfrm>
            <a:custGeom>
              <a:avLst/>
              <a:gdLst/>
              <a:ahLst/>
              <a:cxnLst/>
              <a:rect l="l" t="t" r="r" b="b"/>
              <a:pathLst>
                <a:path w="1506" h="1222" extrusionOk="0">
                  <a:moveTo>
                    <a:pt x="1332" y="0"/>
                  </a:moveTo>
                  <a:cubicBezTo>
                    <a:pt x="1315" y="0"/>
                    <a:pt x="1298" y="4"/>
                    <a:pt x="1280" y="11"/>
                  </a:cubicBezTo>
                  <a:cubicBezTo>
                    <a:pt x="719" y="242"/>
                    <a:pt x="1" y="952"/>
                    <a:pt x="77" y="1141"/>
                  </a:cubicBezTo>
                  <a:cubicBezTo>
                    <a:pt x="98" y="1191"/>
                    <a:pt x="148" y="1221"/>
                    <a:pt x="199" y="1221"/>
                  </a:cubicBezTo>
                  <a:cubicBezTo>
                    <a:pt x="216" y="1221"/>
                    <a:pt x="232" y="1218"/>
                    <a:pt x="248" y="1212"/>
                  </a:cubicBezTo>
                  <a:cubicBezTo>
                    <a:pt x="687" y="1035"/>
                    <a:pt x="1206" y="593"/>
                    <a:pt x="1446" y="208"/>
                  </a:cubicBezTo>
                  <a:cubicBezTo>
                    <a:pt x="1506" y="111"/>
                    <a:pt x="1431" y="0"/>
                    <a:pt x="133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4862336" y="1910400"/>
              <a:ext cx="61650" cy="19749"/>
            </a:xfrm>
            <a:custGeom>
              <a:avLst/>
              <a:gdLst/>
              <a:ahLst/>
              <a:cxnLst/>
              <a:rect l="l" t="t" r="r" b="b"/>
              <a:pathLst>
                <a:path w="1873" h="600" extrusionOk="0">
                  <a:moveTo>
                    <a:pt x="351" y="1"/>
                  </a:moveTo>
                  <a:cubicBezTo>
                    <a:pt x="287" y="1"/>
                    <a:pt x="225" y="4"/>
                    <a:pt x="166" y="9"/>
                  </a:cubicBezTo>
                  <a:cubicBezTo>
                    <a:pt x="32" y="22"/>
                    <a:pt x="0" y="199"/>
                    <a:pt x="114" y="261"/>
                  </a:cubicBezTo>
                  <a:cubicBezTo>
                    <a:pt x="493" y="469"/>
                    <a:pt x="1082" y="600"/>
                    <a:pt x="1542" y="600"/>
                  </a:cubicBezTo>
                  <a:cubicBezTo>
                    <a:pt x="1610" y="600"/>
                    <a:pt x="1675" y="597"/>
                    <a:pt x="1736" y="591"/>
                  </a:cubicBezTo>
                  <a:cubicBezTo>
                    <a:pt x="1777" y="588"/>
                    <a:pt x="1816" y="563"/>
                    <a:pt x="1838" y="523"/>
                  </a:cubicBezTo>
                  <a:cubicBezTo>
                    <a:pt x="1873" y="461"/>
                    <a:pt x="1849" y="381"/>
                    <a:pt x="1786" y="346"/>
                  </a:cubicBezTo>
                  <a:cubicBezTo>
                    <a:pt x="1403" y="136"/>
                    <a:pt x="811" y="1"/>
                    <a:pt x="35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4858452" y="1849113"/>
              <a:ext cx="50590" cy="38675"/>
            </a:xfrm>
            <a:custGeom>
              <a:avLst/>
              <a:gdLst/>
              <a:ahLst/>
              <a:cxnLst/>
              <a:rect l="l" t="t" r="r" b="b"/>
              <a:pathLst>
                <a:path w="1537" h="1175" extrusionOk="0">
                  <a:moveTo>
                    <a:pt x="1346" y="0"/>
                  </a:moveTo>
                  <a:cubicBezTo>
                    <a:pt x="1331" y="0"/>
                    <a:pt x="1316" y="3"/>
                    <a:pt x="1301" y="8"/>
                  </a:cubicBezTo>
                  <a:cubicBezTo>
                    <a:pt x="865" y="164"/>
                    <a:pt x="324" y="580"/>
                    <a:pt x="63" y="962"/>
                  </a:cubicBezTo>
                  <a:cubicBezTo>
                    <a:pt x="0" y="1058"/>
                    <a:pt x="74" y="1174"/>
                    <a:pt x="174" y="1174"/>
                  </a:cubicBezTo>
                  <a:cubicBezTo>
                    <a:pt x="189" y="1174"/>
                    <a:pt x="205" y="1172"/>
                    <a:pt x="222" y="1166"/>
                  </a:cubicBezTo>
                  <a:cubicBezTo>
                    <a:pt x="792" y="960"/>
                    <a:pt x="1537" y="276"/>
                    <a:pt x="1470" y="88"/>
                  </a:cubicBezTo>
                  <a:cubicBezTo>
                    <a:pt x="1450" y="34"/>
                    <a:pt x="1400" y="0"/>
                    <a:pt x="1346"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4793050" y="1954671"/>
              <a:ext cx="23830" cy="58622"/>
            </a:xfrm>
            <a:custGeom>
              <a:avLst/>
              <a:gdLst/>
              <a:ahLst/>
              <a:cxnLst/>
              <a:rect l="l" t="t" r="r" b="b"/>
              <a:pathLst>
                <a:path w="724" h="1781" extrusionOk="0">
                  <a:moveTo>
                    <a:pt x="582" y="1"/>
                  </a:moveTo>
                  <a:cubicBezTo>
                    <a:pt x="540" y="1"/>
                    <a:pt x="498" y="20"/>
                    <a:pt x="470" y="62"/>
                  </a:cubicBezTo>
                  <a:cubicBezTo>
                    <a:pt x="203" y="470"/>
                    <a:pt x="1" y="1164"/>
                    <a:pt x="7" y="1650"/>
                  </a:cubicBezTo>
                  <a:cubicBezTo>
                    <a:pt x="7" y="1692"/>
                    <a:pt x="29" y="1733"/>
                    <a:pt x="66" y="1759"/>
                  </a:cubicBezTo>
                  <a:cubicBezTo>
                    <a:pt x="88" y="1773"/>
                    <a:pt x="112" y="1780"/>
                    <a:pt x="137" y="1780"/>
                  </a:cubicBezTo>
                  <a:cubicBezTo>
                    <a:pt x="180" y="1780"/>
                    <a:pt x="222" y="1760"/>
                    <a:pt x="247" y="1722"/>
                  </a:cubicBezTo>
                  <a:cubicBezTo>
                    <a:pt x="516" y="1314"/>
                    <a:pt x="723" y="622"/>
                    <a:pt x="718" y="134"/>
                  </a:cubicBezTo>
                  <a:cubicBezTo>
                    <a:pt x="716" y="51"/>
                    <a:pt x="649" y="1"/>
                    <a:pt x="58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4839427" y="1953486"/>
              <a:ext cx="36239" cy="49438"/>
            </a:xfrm>
            <a:custGeom>
              <a:avLst/>
              <a:gdLst/>
              <a:ahLst/>
              <a:cxnLst/>
              <a:rect l="l" t="t" r="r" b="b"/>
              <a:pathLst>
                <a:path w="1101" h="1502" extrusionOk="0">
                  <a:moveTo>
                    <a:pt x="122" y="0"/>
                  </a:moveTo>
                  <a:cubicBezTo>
                    <a:pt x="26" y="0"/>
                    <a:pt x="1" y="108"/>
                    <a:pt x="16" y="167"/>
                  </a:cubicBezTo>
                  <a:cubicBezTo>
                    <a:pt x="168" y="730"/>
                    <a:pt x="752" y="1502"/>
                    <a:pt x="969" y="1502"/>
                  </a:cubicBezTo>
                  <a:cubicBezTo>
                    <a:pt x="976" y="1502"/>
                    <a:pt x="983" y="1501"/>
                    <a:pt x="989" y="1499"/>
                  </a:cubicBezTo>
                  <a:cubicBezTo>
                    <a:pt x="1059" y="1480"/>
                    <a:pt x="1101" y="1409"/>
                    <a:pt x="1081" y="1339"/>
                  </a:cubicBezTo>
                  <a:cubicBezTo>
                    <a:pt x="1009" y="1074"/>
                    <a:pt x="885" y="845"/>
                    <a:pt x="746" y="624"/>
                  </a:cubicBezTo>
                  <a:cubicBezTo>
                    <a:pt x="423" y="135"/>
                    <a:pt x="228" y="0"/>
                    <a:pt x="1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4854239" y="2026195"/>
              <a:ext cx="125143" cy="80477"/>
            </a:xfrm>
            <a:custGeom>
              <a:avLst/>
              <a:gdLst/>
              <a:ahLst/>
              <a:cxnLst/>
              <a:rect l="l" t="t" r="r" b="b"/>
              <a:pathLst>
                <a:path w="3802" h="2445" extrusionOk="0">
                  <a:moveTo>
                    <a:pt x="2737" y="0"/>
                  </a:moveTo>
                  <a:cubicBezTo>
                    <a:pt x="2440" y="0"/>
                    <a:pt x="2130" y="91"/>
                    <a:pt x="1870" y="187"/>
                  </a:cubicBezTo>
                  <a:cubicBezTo>
                    <a:pt x="561" y="669"/>
                    <a:pt x="19" y="2121"/>
                    <a:pt x="1" y="2201"/>
                  </a:cubicBezTo>
                  <a:lnTo>
                    <a:pt x="1" y="2205"/>
                  </a:lnTo>
                  <a:cubicBezTo>
                    <a:pt x="491" y="2336"/>
                    <a:pt x="1024" y="2445"/>
                    <a:pt x="1549" y="2445"/>
                  </a:cubicBezTo>
                  <a:cubicBezTo>
                    <a:pt x="1876" y="2445"/>
                    <a:pt x="2201" y="2402"/>
                    <a:pt x="2509" y="2297"/>
                  </a:cubicBezTo>
                  <a:cubicBezTo>
                    <a:pt x="3313" y="2025"/>
                    <a:pt x="3802" y="1259"/>
                    <a:pt x="3668" y="667"/>
                  </a:cubicBezTo>
                  <a:cubicBezTo>
                    <a:pt x="3626" y="483"/>
                    <a:pt x="3525" y="317"/>
                    <a:pt x="3355" y="188"/>
                  </a:cubicBezTo>
                  <a:cubicBezTo>
                    <a:pt x="3174" y="51"/>
                    <a:pt x="2959" y="0"/>
                    <a:pt x="2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4692363" y="2066450"/>
              <a:ext cx="136433" cy="114083"/>
            </a:xfrm>
            <a:custGeom>
              <a:avLst/>
              <a:gdLst/>
              <a:ahLst/>
              <a:cxnLst/>
              <a:rect l="l" t="t" r="r" b="b"/>
              <a:pathLst>
                <a:path w="4145" h="3466" extrusionOk="0">
                  <a:moveTo>
                    <a:pt x="1261" y="0"/>
                  </a:moveTo>
                  <a:cubicBezTo>
                    <a:pt x="1123" y="0"/>
                    <a:pt x="985" y="24"/>
                    <a:pt x="851" y="79"/>
                  </a:cubicBezTo>
                  <a:cubicBezTo>
                    <a:pt x="613" y="177"/>
                    <a:pt x="443" y="340"/>
                    <a:pt x="339" y="541"/>
                  </a:cubicBezTo>
                  <a:cubicBezTo>
                    <a:pt x="0" y="1188"/>
                    <a:pt x="335" y="2231"/>
                    <a:pt x="1186" y="2797"/>
                  </a:cubicBezTo>
                  <a:cubicBezTo>
                    <a:pt x="2032" y="3362"/>
                    <a:pt x="3133" y="3466"/>
                    <a:pt x="4122" y="3466"/>
                  </a:cubicBezTo>
                  <a:cubicBezTo>
                    <a:pt x="4127" y="3466"/>
                    <a:pt x="4133" y="3466"/>
                    <a:pt x="4138" y="3466"/>
                  </a:cubicBezTo>
                  <a:cubicBezTo>
                    <a:pt x="4138" y="3466"/>
                    <a:pt x="4138" y="3465"/>
                    <a:pt x="4139" y="3461"/>
                  </a:cubicBezTo>
                  <a:cubicBezTo>
                    <a:pt x="4144" y="3363"/>
                    <a:pt x="3959" y="1504"/>
                    <a:pt x="2582" y="537"/>
                  </a:cubicBezTo>
                  <a:cubicBezTo>
                    <a:pt x="2214" y="277"/>
                    <a:pt x="1734" y="0"/>
                    <a:pt x="1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4854239" y="2048116"/>
              <a:ext cx="125143" cy="58556"/>
            </a:xfrm>
            <a:custGeom>
              <a:avLst/>
              <a:gdLst/>
              <a:ahLst/>
              <a:cxnLst/>
              <a:rect l="l" t="t" r="r" b="b"/>
              <a:pathLst>
                <a:path w="3802" h="1779" extrusionOk="0">
                  <a:moveTo>
                    <a:pt x="3668" y="1"/>
                  </a:moveTo>
                  <a:lnTo>
                    <a:pt x="3668" y="1"/>
                  </a:lnTo>
                  <a:cubicBezTo>
                    <a:pt x="2387" y="113"/>
                    <a:pt x="770" y="1046"/>
                    <a:pt x="1" y="1535"/>
                  </a:cubicBezTo>
                  <a:lnTo>
                    <a:pt x="1" y="1539"/>
                  </a:lnTo>
                  <a:cubicBezTo>
                    <a:pt x="491" y="1670"/>
                    <a:pt x="1024" y="1779"/>
                    <a:pt x="1549" y="1779"/>
                  </a:cubicBezTo>
                  <a:cubicBezTo>
                    <a:pt x="1876" y="1779"/>
                    <a:pt x="2201" y="1736"/>
                    <a:pt x="2509" y="1631"/>
                  </a:cubicBezTo>
                  <a:cubicBezTo>
                    <a:pt x="3313" y="1359"/>
                    <a:pt x="3802" y="593"/>
                    <a:pt x="3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4692363" y="2084257"/>
              <a:ext cx="136235" cy="96276"/>
            </a:xfrm>
            <a:custGeom>
              <a:avLst/>
              <a:gdLst/>
              <a:ahLst/>
              <a:cxnLst/>
              <a:rect l="l" t="t" r="r" b="b"/>
              <a:pathLst>
                <a:path w="4139" h="2925" extrusionOk="0">
                  <a:moveTo>
                    <a:pt x="339" y="1"/>
                  </a:moveTo>
                  <a:cubicBezTo>
                    <a:pt x="0" y="647"/>
                    <a:pt x="335" y="1690"/>
                    <a:pt x="1186" y="2256"/>
                  </a:cubicBezTo>
                  <a:cubicBezTo>
                    <a:pt x="2032" y="2821"/>
                    <a:pt x="3133" y="2925"/>
                    <a:pt x="4122" y="2925"/>
                  </a:cubicBezTo>
                  <a:cubicBezTo>
                    <a:pt x="4127" y="2925"/>
                    <a:pt x="4133" y="2925"/>
                    <a:pt x="4138" y="2925"/>
                  </a:cubicBezTo>
                  <a:cubicBezTo>
                    <a:pt x="4138" y="2925"/>
                    <a:pt x="4138" y="2924"/>
                    <a:pt x="4139" y="2920"/>
                  </a:cubicBezTo>
                  <a:cubicBezTo>
                    <a:pt x="3394" y="2113"/>
                    <a:pt x="1798" y="525"/>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4478284" y="1824986"/>
              <a:ext cx="209274" cy="248772"/>
            </a:xfrm>
            <a:custGeom>
              <a:avLst/>
              <a:gdLst/>
              <a:ahLst/>
              <a:cxnLst/>
              <a:rect l="l" t="t" r="r" b="b"/>
              <a:pathLst>
                <a:path w="6358" h="7558" extrusionOk="0">
                  <a:moveTo>
                    <a:pt x="2506" y="1"/>
                  </a:moveTo>
                  <a:cubicBezTo>
                    <a:pt x="1581" y="1"/>
                    <a:pt x="963" y="966"/>
                    <a:pt x="316" y="1248"/>
                  </a:cubicBezTo>
                  <a:cubicBezTo>
                    <a:pt x="96" y="1334"/>
                    <a:pt x="0" y="1541"/>
                    <a:pt x="181" y="1631"/>
                  </a:cubicBezTo>
                  <a:cubicBezTo>
                    <a:pt x="226" y="1651"/>
                    <a:pt x="276" y="1661"/>
                    <a:pt x="330" y="1661"/>
                  </a:cubicBezTo>
                  <a:cubicBezTo>
                    <a:pt x="844" y="1661"/>
                    <a:pt x="1744" y="800"/>
                    <a:pt x="2290" y="725"/>
                  </a:cubicBezTo>
                  <a:cubicBezTo>
                    <a:pt x="2328" y="717"/>
                    <a:pt x="2368" y="714"/>
                    <a:pt x="2407" y="714"/>
                  </a:cubicBezTo>
                  <a:cubicBezTo>
                    <a:pt x="2607" y="714"/>
                    <a:pt x="2807" y="808"/>
                    <a:pt x="2887" y="928"/>
                  </a:cubicBezTo>
                  <a:cubicBezTo>
                    <a:pt x="2981" y="1060"/>
                    <a:pt x="2969" y="1238"/>
                    <a:pt x="2838" y="1452"/>
                  </a:cubicBezTo>
                  <a:cubicBezTo>
                    <a:pt x="2531" y="1928"/>
                    <a:pt x="1575" y="2289"/>
                    <a:pt x="1367" y="3154"/>
                  </a:cubicBezTo>
                  <a:cubicBezTo>
                    <a:pt x="1190" y="3765"/>
                    <a:pt x="1722" y="4636"/>
                    <a:pt x="2502" y="4636"/>
                  </a:cubicBezTo>
                  <a:cubicBezTo>
                    <a:pt x="2623" y="4636"/>
                    <a:pt x="2749" y="4615"/>
                    <a:pt x="2880" y="4569"/>
                  </a:cubicBezTo>
                  <a:cubicBezTo>
                    <a:pt x="3050" y="4510"/>
                    <a:pt x="3754" y="3945"/>
                    <a:pt x="4088" y="3945"/>
                  </a:cubicBezTo>
                  <a:cubicBezTo>
                    <a:pt x="4165" y="3945"/>
                    <a:pt x="4223" y="3974"/>
                    <a:pt x="4250" y="4047"/>
                  </a:cubicBezTo>
                  <a:cubicBezTo>
                    <a:pt x="4359" y="4338"/>
                    <a:pt x="3675" y="4734"/>
                    <a:pt x="3481" y="4869"/>
                  </a:cubicBezTo>
                  <a:cubicBezTo>
                    <a:pt x="3004" y="5197"/>
                    <a:pt x="2593" y="5582"/>
                    <a:pt x="2567" y="6196"/>
                  </a:cubicBezTo>
                  <a:cubicBezTo>
                    <a:pt x="2533" y="7052"/>
                    <a:pt x="3238" y="7558"/>
                    <a:pt x="4131" y="7558"/>
                  </a:cubicBezTo>
                  <a:cubicBezTo>
                    <a:pt x="4765" y="7558"/>
                    <a:pt x="5494" y="7303"/>
                    <a:pt x="6121" y="6738"/>
                  </a:cubicBezTo>
                  <a:cubicBezTo>
                    <a:pt x="6357" y="6511"/>
                    <a:pt x="6334" y="6294"/>
                    <a:pt x="6142" y="6294"/>
                  </a:cubicBezTo>
                  <a:cubicBezTo>
                    <a:pt x="6069" y="6294"/>
                    <a:pt x="5971" y="6326"/>
                    <a:pt x="5854" y="6401"/>
                  </a:cubicBezTo>
                  <a:cubicBezTo>
                    <a:pt x="5322" y="6759"/>
                    <a:pt x="4798" y="6899"/>
                    <a:pt x="4372" y="6899"/>
                  </a:cubicBezTo>
                  <a:cubicBezTo>
                    <a:pt x="3463" y="6899"/>
                    <a:pt x="2993" y="6264"/>
                    <a:pt x="3812" y="5751"/>
                  </a:cubicBezTo>
                  <a:cubicBezTo>
                    <a:pt x="4118" y="5561"/>
                    <a:pt x="4474" y="5407"/>
                    <a:pt x="4779" y="5109"/>
                  </a:cubicBezTo>
                  <a:cubicBezTo>
                    <a:pt x="5482" y="4441"/>
                    <a:pt x="5319" y="3223"/>
                    <a:pt x="4434" y="2955"/>
                  </a:cubicBezTo>
                  <a:cubicBezTo>
                    <a:pt x="4313" y="2916"/>
                    <a:pt x="4197" y="2899"/>
                    <a:pt x="4085" y="2899"/>
                  </a:cubicBezTo>
                  <a:cubicBezTo>
                    <a:pt x="3408" y="2899"/>
                    <a:pt x="2889" y="3520"/>
                    <a:pt x="2484" y="3621"/>
                  </a:cubicBezTo>
                  <a:cubicBezTo>
                    <a:pt x="2482" y="3620"/>
                    <a:pt x="2481" y="3620"/>
                    <a:pt x="2478" y="3620"/>
                  </a:cubicBezTo>
                  <a:cubicBezTo>
                    <a:pt x="2477" y="3621"/>
                    <a:pt x="2476" y="3621"/>
                    <a:pt x="2475" y="3621"/>
                  </a:cubicBezTo>
                  <a:cubicBezTo>
                    <a:pt x="2455" y="3621"/>
                    <a:pt x="2397" y="3551"/>
                    <a:pt x="2389" y="3541"/>
                  </a:cubicBezTo>
                  <a:cubicBezTo>
                    <a:pt x="2340" y="3440"/>
                    <a:pt x="2258" y="3375"/>
                    <a:pt x="2471" y="3106"/>
                  </a:cubicBezTo>
                  <a:cubicBezTo>
                    <a:pt x="2827" y="2658"/>
                    <a:pt x="3295" y="2459"/>
                    <a:pt x="3601" y="1879"/>
                  </a:cubicBezTo>
                  <a:cubicBezTo>
                    <a:pt x="4042" y="1023"/>
                    <a:pt x="3631" y="236"/>
                    <a:pt x="2836" y="41"/>
                  </a:cubicBezTo>
                  <a:cubicBezTo>
                    <a:pt x="2721" y="13"/>
                    <a:pt x="2611" y="1"/>
                    <a:pt x="2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4883928" y="2151337"/>
              <a:ext cx="38609" cy="34758"/>
            </a:xfrm>
            <a:custGeom>
              <a:avLst/>
              <a:gdLst/>
              <a:ahLst/>
              <a:cxnLst/>
              <a:rect l="l" t="t" r="r" b="b"/>
              <a:pathLst>
                <a:path w="1173" h="1056" extrusionOk="0">
                  <a:moveTo>
                    <a:pt x="587" y="0"/>
                  </a:moveTo>
                  <a:cubicBezTo>
                    <a:pt x="541" y="0"/>
                    <a:pt x="493" y="7"/>
                    <a:pt x="447" y="20"/>
                  </a:cubicBezTo>
                  <a:cubicBezTo>
                    <a:pt x="166" y="98"/>
                    <a:pt x="1" y="388"/>
                    <a:pt x="77" y="669"/>
                  </a:cubicBezTo>
                  <a:cubicBezTo>
                    <a:pt x="142" y="902"/>
                    <a:pt x="355" y="1056"/>
                    <a:pt x="586" y="1056"/>
                  </a:cubicBezTo>
                  <a:cubicBezTo>
                    <a:pt x="632" y="1056"/>
                    <a:pt x="680" y="1050"/>
                    <a:pt x="726" y="1037"/>
                  </a:cubicBezTo>
                  <a:cubicBezTo>
                    <a:pt x="1007" y="960"/>
                    <a:pt x="1172" y="669"/>
                    <a:pt x="1096" y="388"/>
                  </a:cubicBezTo>
                  <a:cubicBezTo>
                    <a:pt x="1031" y="154"/>
                    <a:pt x="818"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4978394" y="2093210"/>
              <a:ext cx="38609" cy="34758"/>
            </a:xfrm>
            <a:custGeom>
              <a:avLst/>
              <a:gdLst/>
              <a:ahLst/>
              <a:cxnLst/>
              <a:rect l="l" t="t" r="r" b="b"/>
              <a:pathLst>
                <a:path w="1173" h="1056" extrusionOk="0">
                  <a:moveTo>
                    <a:pt x="587" y="0"/>
                  </a:moveTo>
                  <a:cubicBezTo>
                    <a:pt x="540" y="0"/>
                    <a:pt x="493" y="6"/>
                    <a:pt x="446" y="19"/>
                  </a:cubicBezTo>
                  <a:cubicBezTo>
                    <a:pt x="166" y="96"/>
                    <a:pt x="0" y="388"/>
                    <a:pt x="78" y="668"/>
                  </a:cubicBezTo>
                  <a:cubicBezTo>
                    <a:pt x="143" y="902"/>
                    <a:pt x="355" y="1056"/>
                    <a:pt x="586" y="1056"/>
                  </a:cubicBezTo>
                  <a:cubicBezTo>
                    <a:pt x="633" y="1056"/>
                    <a:pt x="680" y="1050"/>
                    <a:pt x="727" y="1037"/>
                  </a:cubicBezTo>
                  <a:cubicBezTo>
                    <a:pt x="1008" y="960"/>
                    <a:pt x="1173" y="668"/>
                    <a:pt x="1095" y="388"/>
                  </a:cubicBezTo>
                  <a:cubicBezTo>
                    <a:pt x="1031" y="154"/>
                    <a:pt x="818"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4946960" y="2158513"/>
              <a:ext cx="44139" cy="39761"/>
            </a:xfrm>
            <a:custGeom>
              <a:avLst/>
              <a:gdLst/>
              <a:ahLst/>
              <a:cxnLst/>
              <a:rect l="l" t="t" r="r" b="b"/>
              <a:pathLst>
                <a:path w="1341" h="1208" extrusionOk="0">
                  <a:moveTo>
                    <a:pt x="669" y="0"/>
                  </a:moveTo>
                  <a:cubicBezTo>
                    <a:pt x="617" y="0"/>
                    <a:pt x="563" y="7"/>
                    <a:pt x="510" y="22"/>
                  </a:cubicBezTo>
                  <a:cubicBezTo>
                    <a:pt x="190" y="110"/>
                    <a:pt x="1" y="444"/>
                    <a:pt x="89" y="764"/>
                  </a:cubicBezTo>
                  <a:cubicBezTo>
                    <a:pt x="163" y="1032"/>
                    <a:pt x="406" y="1207"/>
                    <a:pt x="671" y="1207"/>
                  </a:cubicBezTo>
                  <a:cubicBezTo>
                    <a:pt x="723" y="1207"/>
                    <a:pt x="777" y="1200"/>
                    <a:pt x="831" y="1186"/>
                  </a:cubicBezTo>
                  <a:cubicBezTo>
                    <a:pt x="1153" y="1096"/>
                    <a:pt x="1340" y="764"/>
                    <a:pt x="1252" y="444"/>
                  </a:cubicBezTo>
                  <a:cubicBezTo>
                    <a:pt x="1179" y="176"/>
                    <a:pt x="934"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4386880" y="1514533"/>
              <a:ext cx="743550" cy="867442"/>
            </a:xfrm>
            <a:custGeom>
              <a:avLst/>
              <a:gdLst/>
              <a:ahLst/>
              <a:cxnLst/>
              <a:rect l="l" t="t" r="r" b="b"/>
              <a:pathLst>
                <a:path w="22590" h="26354" extrusionOk="0">
                  <a:moveTo>
                    <a:pt x="16018" y="260"/>
                  </a:moveTo>
                  <a:cubicBezTo>
                    <a:pt x="16314" y="260"/>
                    <a:pt x="16586" y="456"/>
                    <a:pt x="16668" y="755"/>
                  </a:cubicBezTo>
                  <a:lnTo>
                    <a:pt x="22282" y="21081"/>
                  </a:lnTo>
                  <a:cubicBezTo>
                    <a:pt x="22324" y="21229"/>
                    <a:pt x="22313" y="21384"/>
                    <a:pt x="22252" y="21523"/>
                  </a:cubicBezTo>
                  <a:cubicBezTo>
                    <a:pt x="22219" y="21597"/>
                    <a:pt x="22180" y="21660"/>
                    <a:pt x="22130" y="21714"/>
                  </a:cubicBezTo>
                  <a:cubicBezTo>
                    <a:pt x="22047" y="21808"/>
                    <a:pt x="21936" y="21877"/>
                    <a:pt x="21811" y="21911"/>
                  </a:cubicBezTo>
                  <a:lnTo>
                    <a:pt x="6754" y="26070"/>
                  </a:lnTo>
                  <a:cubicBezTo>
                    <a:pt x="6695" y="26087"/>
                    <a:pt x="6634" y="26095"/>
                    <a:pt x="6574" y="26095"/>
                  </a:cubicBezTo>
                  <a:cubicBezTo>
                    <a:pt x="6459" y="26095"/>
                    <a:pt x="6345" y="26065"/>
                    <a:pt x="6243" y="26007"/>
                  </a:cubicBezTo>
                  <a:cubicBezTo>
                    <a:pt x="6086" y="25917"/>
                    <a:pt x="5974" y="25772"/>
                    <a:pt x="5925" y="25598"/>
                  </a:cubicBezTo>
                  <a:lnTo>
                    <a:pt x="312" y="5274"/>
                  </a:lnTo>
                  <a:cubicBezTo>
                    <a:pt x="268" y="5115"/>
                    <a:pt x="284" y="4947"/>
                    <a:pt x="356" y="4801"/>
                  </a:cubicBezTo>
                  <a:cubicBezTo>
                    <a:pt x="377" y="4754"/>
                    <a:pt x="405" y="4711"/>
                    <a:pt x="439" y="4669"/>
                  </a:cubicBezTo>
                  <a:cubicBezTo>
                    <a:pt x="526" y="4561"/>
                    <a:pt x="643" y="4483"/>
                    <a:pt x="780" y="4444"/>
                  </a:cubicBezTo>
                  <a:lnTo>
                    <a:pt x="15839" y="285"/>
                  </a:lnTo>
                  <a:cubicBezTo>
                    <a:pt x="15897" y="269"/>
                    <a:pt x="15958" y="260"/>
                    <a:pt x="16018" y="260"/>
                  </a:cubicBezTo>
                  <a:close/>
                  <a:moveTo>
                    <a:pt x="16020" y="0"/>
                  </a:moveTo>
                  <a:cubicBezTo>
                    <a:pt x="15937" y="0"/>
                    <a:pt x="15853" y="11"/>
                    <a:pt x="15769" y="35"/>
                  </a:cubicBezTo>
                  <a:lnTo>
                    <a:pt x="712" y="4192"/>
                  </a:lnTo>
                  <a:cubicBezTo>
                    <a:pt x="521" y="4245"/>
                    <a:pt x="356" y="4354"/>
                    <a:pt x="234" y="4506"/>
                  </a:cubicBezTo>
                  <a:cubicBezTo>
                    <a:pt x="190" y="4562"/>
                    <a:pt x="151" y="4625"/>
                    <a:pt x="122" y="4686"/>
                  </a:cubicBezTo>
                  <a:cubicBezTo>
                    <a:pt x="22" y="4889"/>
                    <a:pt x="0" y="5122"/>
                    <a:pt x="61" y="5343"/>
                  </a:cubicBezTo>
                  <a:lnTo>
                    <a:pt x="5674" y="25667"/>
                  </a:lnTo>
                  <a:cubicBezTo>
                    <a:pt x="5790" y="26081"/>
                    <a:pt x="6166" y="26353"/>
                    <a:pt x="6575" y="26353"/>
                  </a:cubicBezTo>
                  <a:cubicBezTo>
                    <a:pt x="6658" y="26353"/>
                    <a:pt x="6742" y="26343"/>
                    <a:pt x="6824" y="26319"/>
                  </a:cubicBezTo>
                  <a:lnTo>
                    <a:pt x="21882" y="22160"/>
                  </a:lnTo>
                  <a:cubicBezTo>
                    <a:pt x="22053" y="22114"/>
                    <a:pt x="22208" y="22020"/>
                    <a:pt x="22326" y="21888"/>
                  </a:cubicBezTo>
                  <a:cubicBezTo>
                    <a:pt x="22393" y="21814"/>
                    <a:pt x="22448" y="21725"/>
                    <a:pt x="22494" y="21626"/>
                  </a:cubicBezTo>
                  <a:cubicBezTo>
                    <a:pt x="22575" y="21433"/>
                    <a:pt x="22590" y="21215"/>
                    <a:pt x="22533" y="21011"/>
                  </a:cubicBezTo>
                  <a:lnTo>
                    <a:pt x="16920" y="686"/>
                  </a:lnTo>
                  <a:cubicBezTo>
                    <a:pt x="16806" y="274"/>
                    <a:pt x="16430" y="0"/>
                    <a:pt x="16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4688347" y="1787759"/>
              <a:ext cx="295873" cy="459197"/>
            </a:xfrm>
            <a:custGeom>
              <a:avLst/>
              <a:gdLst/>
              <a:ahLst/>
              <a:cxnLst/>
              <a:rect l="l" t="t" r="r" b="b"/>
              <a:pathLst>
                <a:path w="8989" h="13951" extrusionOk="0">
                  <a:moveTo>
                    <a:pt x="4383" y="265"/>
                  </a:moveTo>
                  <a:cubicBezTo>
                    <a:pt x="4457" y="265"/>
                    <a:pt x="4528" y="280"/>
                    <a:pt x="4595" y="311"/>
                  </a:cubicBezTo>
                  <a:cubicBezTo>
                    <a:pt x="4880" y="447"/>
                    <a:pt x="5052" y="858"/>
                    <a:pt x="5052" y="1410"/>
                  </a:cubicBezTo>
                  <a:cubicBezTo>
                    <a:pt x="5052" y="1465"/>
                    <a:pt x="5052" y="1548"/>
                    <a:pt x="5125" y="1593"/>
                  </a:cubicBezTo>
                  <a:cubicBezTo>
                    <a:pt x="5150" y="1609"/>
                    <a:pt x="5176" y="1616"/>
                    <a:pt x="5200" y="1616"/>
                  </a:cubicBezTo>
                  <a:cubicBezTo>
                    <a:pt x="5246" y="1616"/>
                    <a:pt x="5291" y="1594"/>
                    <a:pt x="5337" y="1572"/>
                  </a:cubicBezTo>
                  <a:cubicBezTo>
                    <a:pt x="5385" y="1549"/>
                    <a:pt x="5460" y="1514"/>
                    <a:pt x="5569" y="1474"/>
                  </a:cubicBezTo>
                  <a:cubicBezTo>
                    <a:pt x="5734" y="1416"/>
                    <a:pt x="5901" y="1387"/>
                    <a:pt x="6058" y="1387"/>
                  </a:cubicBezTo>
                  <a:cubicBezTo>
                    <a:pt x="6339" y="1387"/>
                    <a:pt x="6592" y="1477"/>
                    <a:pt x="6761" y="1650"/>
                  </a:cubicBezTo>
                  <a:cubicBezTo>
                    <a:pt x="6969" y="1861"/>
                    <a:pt x="7016" y="2159"/>
                    <a:pt x="6895" y="2485"/>
                  </a:cubicBezTo>
                  <a:cubicBezTo>
                    <a:pt x="6825" y="2673"/>
                    <a:pt x="6723" y="2835"/>
                    <a:pt x="6588" y="2966"/>
                  </a:cubicBezTo>
                  <a:cubicBezTo>
                    <a:pt x="6545" y="3008"/>
                    <a:pt x="6481" y="3072"/>
                    <a:pt x="6497" y="3159"/>
                  </a:cubicBezTo>
                  <a:cubicBezTo>
                    <a:pt x="6512" y="3241"/>
                    <a:pt x="6580" y="3272"/>
                    <a:pt x="6619" y="3290"/>
                  </a:cubicBezTo>
                  <a:lnTo>
                    <a:pt x="6648" y="3303"/>
                  </a:lnTo>
                  <a:cubicBezTo>
                    <a:pt x="7226" y="3594"/>
                    <a:pt x="7410" y="3990"/>
                    <a:pt x="7390" y="4264"/>
                  </a:cubicBezTo>
                  <a:cubicBezTo>
                    <a:pt x="7372" y="4508"/>
                    <a:pt x="7198" y="4703"/>
                    <a:pt x="6915" y="4795"/>
                  </a:cubicBezTo>
                  <a:cubicBezTo>
                    <a:pt x="6724" y="4858"/>
                    <a:pt x="6558" y="4874"/>
                    <a:pt x="6426" y="4874"/>
                  </a:cubicBezTo>
                  <a:cubicBezTo>
                    <a:pt x="6331" y="4874"/>
                    <a:pt x="6254" y="4866"/>
                    <a:pt x="6197" y="4860"/>
                  </a:cubicBezTo>
                  <a:cubicBezTo>
                    <a:pt x="6164" y="4856"/>
                    <a:pt x="6132" y="4852"/>
                    <a:pt x="6102" y="4852"/>
                  </a:cubicBezTo>
                  <a:cubicBezTo>
                    <a:pt x="6046" y="4852"/>
                    <a:pt x="5999" y="4865"/>
                    <a:pt x="5963" y="4914"/>
                  </a:cubicBezTo>
                  <a:cubicBezTo>
                    <a:pt x="5953" y="4929"/>
                    <a:pt x="5936" y="4959"/>
                    <a:pt x="5936" y="4997"/>
                  </a:cubicBezTo>
                  <a:cubicBezTo>
                    <a:pt x="5936" y="5018"/>
                    <a:pt x="5942" y="5042"/>
                    <a:pt x="5953" y="5067"/>
                  </a:cubicBezTo>
                  <a:cubicBezTo>
                    <a:pt x="6079" y="5329"/>
                    <a:pt x="6218" y="5685"/>
                    <a:pt x="6242" y="5902"/>
                  </a:cubicBezTo>
                  <a:cubicBezTo>
                    <a:pt x="6279" y="6268"/>
                    <a:pt x="6185" y="6567"/>
                    <a:pt x="5979" y="6726"/>
                  </a:cubicBezTo>
                  <a:cubicBezTo>
                    <a:pt x="5875" y="6805"/>
                    <a:pt x="5749" y="6845"/>
                    <a:pt x="5609" y="6845"/>
                  </a:cubicBezTo>
                  <a:cubicBezTo>
                    <a:pt x="5505" y="6845"/>
                    <a:pt x="5393" y="6823"/>
                    <a:pt x="5278" y="6779"/>
                  </a:cubicBezTo>
                  <a:cubicBezTo>
                    <a:pt x="4997" y="6671"/>
                    <a:pt x="4814" y="6498"/>
                    <a:pt x="4678" y="6355"/>
                  </a:cubicBezTo>
                  <a:cubicBezTo>
                    <a:pt x="4656" y="6332"/>
                    <a:pt x="4635" y="6311"/>
                    <a:pt x="4617" y="6291"/>
                  </a:cubicBezTo>
                  <a:lnTo>
                    <a:pt x="4561" y="6230"/>
                  </a:lnTo>
                  <a:cubicBezTo>
                    <a:pt x="4521" y="6185"/>
                    <a:pt x="4477" y="6173"/>
                    <a:pt x="4444" y="6173"/>
                  </a:cubicBezTo>
                  <a:cubicBezTo>
                    <a:pt x="4431" y="6173"/>
                    <a:pt x="4420" y="6174"/>
                    <a:pt x="4412" y="6177"/>
                  </a:cubicBezTo>
                  <a:cubicBezTo>
                    <a:pt x="4394" y="6182"/>
                    <a:pt x="4378" y="6187"/>
                    <a:pt x="4366" y="6197"/>
                  </a:cubicBezTo>
                  <a:cubicBezTo>
                    <a:pt x="4314" y="6230"/>
                    <a:pt x="4295" y="6290"/>
                    <a:pt x="4276" y="6349"/>
                  </a:cubicBezTo>
                  <a:lnTo>
                    <a:pt x="4261" y="6394"/>
                  </a:lnTo>
                  <a:cubicBezTo>
                    <a:pt x="4148" y="6729"/>
                    <a:pt x="3869" y="7115"/>
                    <a:pt x="3510" y="7224"/>
                  </a:cubicBezTo>
                  <a:cubicBezTo>
                    <a:pt x="3442" y="7244"/>
                    <a:pt x="3375" y="7253"/>
                    <a:pt x="3309" y="7253"/>
                  </a:cubicBezTo>
                  <a:cubicBezTo>
                    <a:pt x="3166" y="7253"/>
                    <a:pt x="3032" y="7206"/>
                    <a:pt x="2917" y="7113"/>
                  </a:cubicBezTo>
                  <a:cubicBezTo>
                    <a:pt x="2690" y="6929"/>
                    <a:pt x="2573" y="6599"/>
                    <a:pt x="2605" y="6229"/>
                  </a:cubicBezTo>
                  <a:cubicBezTo>
                    <a:pt x="2617" y="6077"/>
                    <a:pt x="2633" y="6008"/>
                    <a:pt x="2640" y="5974"/>
                  </a:cubicBezTo>
                  <a:cubicBezTo>
                    <a:pt x="2649" y="5938"/>
                    <a:pt x="2670" y="5836"/>
                    <a:pt x="2563" y="5783"/>
                  </a:cubicBezTo>
                  <a:cubicBezTo>
                    <a:pt x="2541" y="5772"/>
                    <a:pt x="2520" y="5767"/>
                    <a:pt x="2500" y="5767"/>
                  </a:cubicBezTo>
                  <a:cubicBezTo>
                    <a:pt x="2442" y="5767"/>
                    <a:pt x="2389" y="5805"/>
                    <a:pt x="2334" y="5845"/>
                  </a:cubicBezTo>
                  <a:cubicBezTo>
                    <a:pt x="2254" y="5902"/>
                    <a:pt x="2135" y="5989"/>
                    <a:pt x="1970" y="6034"/>
                  </a:cubicBezTo>
                  <a:cubicBezTo>
                    <a:pt x="1862" y="6064"/>
                    <a:pt x="1761" y="6079"/>
                    <a:pt x="1668" y="6079"/>
                  </a:cubicBezTo>
                  <a:cubicBezTo>
                    <a:pt x="1457" y="6079"/>
                    <a:pt x="1288" y="6003"/>
                    <a:pt x="1176" y="5854"/>
                  </a:cubicBezTo>
                  <a:cubicBezTo>
                    <a:pt x="958" y="5566"/>
                    <a:pt x="1010" y="5061"/>
                    <a:pt x="1310" y="4568"/>
                  </a:cubicBezTo>
                  <a:cubicBezTo>
                    <a:pt x="1319" y="4556"/>
                    <a:pt x="1330" y="4544"/>
                    <a:pt x="1340" y="4533"/>
                  </a:cubicBezTo>
                  <a:cubicBezTo>
                    <a:pt x="1374" y="4488"/>
                    <a:pt x="1424" y="4432"/>
                    <a:pt x="1433" y="4343"/>
                  </a:cubicBezTo>
                  <a:cubicBezTo>
                    <a:pt x="1438" y="4288"/>
                    <a:pt x="1409" y="4236"/>
                    <a:pt x="1361" y="4212"/>
                  </a:cubicBezTo>
                  <a:lnTo>
                    <a:pt x="1324" y="4195"/>
                  </a:lnTo>
                  <a:cubicBezTo>
                    <a:pt x="1060" y="4063"/>
                    <a:pt x="791" y="3927"/>
                    <a:pt x="517" y="3631"/>
                  </a:cubicBezTo>
                  <a:cubicBezTo>
                    <a:pt x="352" y="3454"/>
                    <a:pt x="265" y="3253"/>
                    <a:pt x="281" y="3081"/>
                  </a:cubicBezTo>
                  <a:cubicBezTo>
                    <a:pt x="292" y="2952"/>
                    <a:pt x="360" y="2839"/>
                    <a:pt x="483" y="2750"/>
                  </a:cubicBezTo>
                  <a:cubicBezTo>
                    <a:pt x="695" y="2590"/>
                    <a:pt x="978" y="2549"/>
                    <a:pt x="1232" y="2549"/>
                  </a:cubicBezTo>
                  <a:cubicBezTo>
                    <a:pt x="1415" y="2549"/>
                    <a:pt x="1582" y="2570"/>
                    <a:pt x="1698" y="2585"/>
                  </a:cubicBezTo>
                  <a:cubicBezTo>
                    <a:pt x="1756" y="2592"/>
                    <a:pt x="1804" y="2598"/>
                    <a:pt x="1843" y="2598"/>
                  </a:cubicBezTo>
                  <a:cubicBezTo>
                    <a:pt x="1908" y="2598"/>
                    <a:pt x="1950" y="2582"/>
                    <a:pt x="1980" y="2527"/>
                  </a:cubicBezTo>
                  <a:cubicBezTo>
                    <a:pt x="2025" y="2449"/>
                    <a:pt x="1988" y="2375"/>
                    <a:pt x="1925" y="2255"/>
                  </a:cubicBezTo>
                  <a:cubicBezTo>
                    <a:pt x="1835" y="2080"/>
                    <a:pt x="1686" y="1787"/>
                    <a:pt x="1680" y="1406"/>
                  </a:cubicBezTo>
                  <a:cubicBezTo>
                    <a:pt x="1674" y="1186"/>
                    <a:pt x="1740" y="1026"/>
                    <a:pt x="1873" y="937"/>
                  </a:cubicBezTo>
                  <a:cubicBezTo>
                    <a:pt x="1969" y="871"/>
                    <a:pt x="2104" y="838"/>
                    <a:pt x="2262" y="838"/>
                  </a:cubicBezTo>
                  <a:cubicBezTo>
                    <a:pt x="2459" y="838"/>
                    <a:pt x="2694" y="889"/>
                    <a:pt x="2940" y="989"/>
                  </a:cubicBezTo>
                  <a:cubicBezTo>
                    <a:pt x="3031" y="1026"/>
                    <a:pt x="3091" y="1054"/>
                    <a:pt x="3134" y="1072"/>
                  </a:cubicBezTo>
                  <a:cubicBezTo>
                    <a:pt x="3180" y="1094"/>
                    <a:pt x="3232" y="1118"/>
                    <a:pt x="3284" y="1118"/>
                  </a:cubicBezTo>
                  <a:cubicBezTo>
                    <a:pt x="3333" y="1118"/>
                    <a:pt x="3381" y="1097"/>
                    <a:pt x="3424" y="1033"/>
                  </a:cubicBezTo>
                  <a:lnTo>
                    <a:pt x="3457" y="984"/>
                  </a:lnTo>
                  <a:cubicBezTo>
                    <a:pt x="3554" y="836"/>
                    <a:pt x="3676" y="649"/>
                    <a:pt x="3894" y="469"/>
                  </a:cubicBezTo>
                  <a:cubicBezTo>
                    <a:pt x="4056" y="334"/>
                    <a:pt x="4226" y="265"/>
                    <a:pt x="4383" y="265"/>
                  </a:cubicBezTo>
                  <a:close/>
                  <a:moveTo>
                    <a:pt x="7780" y="7378"/>
                  </a:moveTo>
                  <a:cubicBezTo>
                    <a:pt x="7998" y="7378"/>
                    <a:pt x="8177" y="7432"/>
                    <a:pt x="8319" y="7539"/>
                  </a:cubicBezTo>
                  <a:cubicBezTo>
                    <a:pt x="8457" y="7642"/>
                    <a:pt x="8545" y="7778"/>
                    <a:pt x="8581" y="7942"/>
                  </a:cubicBezTo>
                  <a:cubicBezTo>
                    <a:pt x="8593" y="7995"/>
                    <a:pt x="8599" y="8050"/>
                    <a:pt x="8599" y="8108"/>
                  </a:cubicBezTo>
                  <a:cubicBezTo>
                    <a:pt x="8598" y="8581"/>
                    <a:pt x="8194" y="9183"/>
                    <a:pt x="7507" y="9419"/>
                  </a:cubicBezTo>
                  <a:cubicBezTo>
                    <a:pt x="7208" y="9521"/>
                    <a:pt x="6895" y="9560"/>
                    <a:pt x="6582" y="9560"/>
                  </a:cubicBezTo>
                  <a:cubicBezTo>
                    <a:pt x="6104" y="9560"/>
                    <a:pt x="5629" y="9467"/>
                    <a:pt x="5214" y="9362"/>
                  </a:cubicBezTo>
                  <a:cubicBezTo>
                    <a:pt x="5362" y="9008"/>
                    <a:pt x="5884" y="7950"/>
                    <a:pt x="6957" y="7556"/>
                  </a:cubicBezTo>
                  <a:cubicBezTo>
                    <a:pt x="7277" y="7437"/>
                    <a:pt x="7550" y="7378"/>
                    <a:pt x="7780" y="7378"/>
                  </a:cubicBezTo>
                  <a:close/>
                  <a:moveTo>
                    <a:pt x="1382" y="8599"/>
                  </a:moveTo>
                  <a:cubicBezTo>
                    <a:pt x="1729" y="8599"/>
                    <a:pt x="2140" y="8770"/>
                    <a:pt x="2628" y="9112"/>
                  </a:cubicBezTo>
                  <a:cubicBezTo>
                    <a:pt x="3779" y="9919"/>
                    <a:pt x="4059" y="11376"/>
                    <a:pt x="4116" y="11804"/>
                  </a:cubicBezTo>
                  <a:cubicBezTo>
                    <a:pt x="3685" y="11796"/>
                    <a:pt x="3206" y="11772"/>
                    <a:pt x="2731" y="11679"/>
                  </a:cubicBezTo>
                  <a:cubicBezTo>
                    <a:pt x="2257" y="11588"/>
                    <a:pt x="1789" y="11427"/>
                    <a:pt x="1380" y="11156"/>
                  </a:cubicBezTo>
                  <a:cubicBezTo>
                    <a:pt x="538" y="10596"/>
                    <a:pt x="284" y="9624"/>
                    <a:pt x="575" y="9070"/>
                  </a:cubicBezTo>
                  <a:cubicBezTo>
                    <a:pt x="672" y="8886"/>
                    <a:pt x="821" y="8750"/>
                    <a:pt x="1022" y="8667"/>
                  </a:cubicBezTo>
                  <a:cubicBezTo>
                    <a:pt x="1134" y="8623"/>
                    <a:pt x="1252" y="8599"/>
                    <a:pt x="1382" y="8599"/>
                  </a:cubicBezTo>
                  <a:close/>
                  <a:moveTo>
                    <a:pt x="4383" y="0"/>
                  </a:moveTo>
                  <a:cubicBezTo>
                    <a:pt x="4166" y="0"/>
                    <a:pt x="3940" y="90"/>
                    <a:pt x="3729" y="266"/>
                  </a:cubicBezTo>
                  <a:cubicBezTo>
                    <a:pt x="3482" y="469"/>
                    <a:pt x="3344" y="678"/>
                    <a:pt x="3245" y="835"/>
                  </a:cubicBezTo>
                  <a:cubicBezTo>
                    <a:pt x="3199" y="813"/>
                    <a:pt x="3135" y="783"/>
                    <a:pt x="3042" y="745"/>
                  </a:cubicBezTo>
                  <a:cubicBezTo>
                    <a:pt x="2761" y="631"/>
                    <a:pt x="2496" y="574"/>
                    <a:pt x="2265" y="574"/>
                  </a:cubicBezTo>
                  <a:cubicBezTo>
                    <a:pt x="2053" y="574"/>
                    <a:pt x="1870" y="622"/>
                    <a:pt x="1729" y="719"/>
                  </a:cubicBezTo>
                  <a:cubicBezTo>
                    <a:pt x="1583" y="819"/>
                    <a:pt x="1411" y="1018"/>
                    <a:pt x="1420" y="1410"/>
                  </a:cubicBezTo>
                  <a:cubicBezTo>
                    <a:pt x="1427" y="1809"/>
                    <a:pt x="1571" y="2124"/>
                    <a:pt x="1667" y="2317"/>
                  </a:cubicBezTo>
                  <a:cubicBezTo>
                    <a:pt x="1549" y="2303"/>
                    <a:pt x="1398" y="2287"/>
                    <a:pt x="1233" y="2287"/>
                  </a:cubicBezTo>
                  <a:cubicBezTo>
                    <a:pt x="938" y="2287"/>
                    <a:pt x="598" y="2337"/>
                    <a:pt x="326" y="2538"/>
                  </a:cubicBezTo>
                  <a:cubicBezTo>
                    <a:pt x="145" y="2673"/>
                    <a:pt x="40" y="2852"/>
                    <a:pt x="22" y="3056"/>
                  </a:cubicBezTo>
                  <a:cubicBezTo>
                    <a:pt x="1" y="3306"/>
                    <a:pt x="107" y="3575"/>
                    <a:pt x="326" y="3809"/>
                  </a:cubicBezTo>
                  <a:cubicBezTo>
                    <a:pt x="601" y="4102"/>
                    <a:pt x="875" y="4256"/>
                    <a:pt x="1123" y="4384"/>
                  </a:cubicBezTo>
                  <a:cubicBezTo>
                    <a:pt x="1111" y="4400"/>
                    <a:pt x="1099" y="4415"/>
                    <a:pt x="1088" y="4432"/>
                  </a:cubicBezTo>
                  <a:cubicBezTo>
                    <a:pt x="726" y="5025"/>
                    <a:pt x="681" y="5630"/>
                    <a:pt x="969" y="6011"/>
                  </a:cubicBezTo>
                  <a:cubicBezTo>
                    <a:pt x="1130" y="6226"/>
                    <a:pt x="1376" y="6338"/>
                    <a:pt x="1670" y="6338"/>
                  </a:cubicBezTo>
                  <a:cubicBezTo>
                    <a:pt x="1787" y="6338"/>
                    <a:pt x="1911" y="6320"/>
                    <a:pt x="2040" y="6284"/>
                  </a:cubicBezTo>
                  <a:cubicBezTo>
                    <a:pt x="2166" y="6248"/>
                    <a:pt x="2268" y="6197"/>
                    <a:pt x="2349" y="6147"/>
                  </a:cubicBezTo>
                  <a:lnTo>
                    <a:pt x="2349" y="6147"/>
                  </a:lnTo>
                  <a:cubicBezTo>
                    <a:pt x="2348" y="6166"/>
                    <a:pt x="2347" y="6184"/>
                    <a:pt x="2343" y="6204"/>
                  </a:cubicBezTo>
                  <a:cubicBezTo>
                    <a:pt x="2305" y="6661"/>
                    <a:pt x="2457" y="7075"/>
                    <a:pt x="2752" y="7314"/>
                  </a:cubicBezTo>
                  <a:cubicBezTo>
                    <a:pt x="2915" y="7444"/>
                    <a:pt x="3104" y="7513"/>
                    <a:pt x="3304" y="7513"/>
                  </a:cubicBezTo>
                  <a:cubicBezTo>
                    <a:pt x="3396" y="7513"/>
                    <a:pt x="3489" y="7498"/>
                    <a:pt x="3582" y="7470"/>
                  </a:cubicBezTo>
                  <a:cubicBezTo>
                    <a:pt x="4019" y="7341"/>
                    <a:pt x="4322" y="6926"/>
                    <a:pt x="4468" y="6575"/>
                  </a:cubicBezTo>
                  <a:lnTo>
                    <a:pt x="4468" y="6575"/>
                  </a:lnTo>
                  <a:cubicBezTo>
                    <a:pt x="4775" y="7778"/>
                    <a:pt x="5133" y="9928"/>
                    <a:pt x="4348" y="11572"/>
                  </a:cubicBezTo>
                  <a:cubicBezTo>
                    <a:pt x="4235" y="10933"/>
                    <a:pt x="3844" y="9644"/>
                    <a:pt x="2778" y="8895"/>
                  </a:cubicBezTo>
                  <a:cubicBezTo>
                    <a:pt x="2558" y="8741"/>
                    <a:pt x="1981" y="8336"/>
                    <a:pt x="1376" y="8336"/>
                  </a:cubicBezTo>
                  <a:cubicBezTo>
                    <a:pt x="1225" y="8336"/>
                    <a:pt x="1071" y="8362"/>
                    <a:pt x="921" y="8423"/>
                  </a:cubicBezTo>
                  <a:cubicBezTo>
                    <a:pt x="666" y="8527"/>
                    <a:pt x="466" y="8708"/>
                    <a:pt x="343" y="8944"/>
                  </a:cubicBezTo>
                  <a:cubicBezTo>
                    <a:pt x="244" y="9134"/>
                    <a:pt x="198" y="9347"/>
                    <a:pt x="198" y="9572"/>
                  </a:cubicBezTo>
                  <a:cubicBezTo>
                    <a:pt x="198" y="10219"/>
                    <a:pt x="590" y="10942"/>
                    <a:pt x="1236" y="11371"/>
                  </a:cubicBezTo>
                  <a:cubicBezTo>
                    <a:pt x="2096" y="11944"/>
                    <a:pt x="3179" y="12050"/>
                    <a:pt x="4069" y="12059"/>
                  </a:cubicBezTo>
                  <a:cubicBezTo>
                    <a:pt x="3511" y="12889"/>
                    <a:pt x="2635" y="13438"/>
                    <a:pt x="1466" y="13694"/>
                  </a:cubicBezTo>
                  <a:cubicBezTo>
                    <a:pt x="1396" y="13710"/>
                    <a:pt x="1351" y="13779"/>
                    <a:pt x="1367" y="13849"/>
                  </a:cubicBezTo>
                  <a:cubicBezTo>
                    <a:pt x="1379" y="13912"/>
                    <a:pt x="1433" y="13951"/>
                    <a:pt x="1494" y="13951"/>
                  </a:cubicBezTo>
                  <a:cubicBezTo>
                    <a:pt x="1503" y="13951"/>
                    <a:pt x="1513" y="13951"/>
                    <a:pt x="1522" y="13949"/>
                  </a:cubicBezTo>
                  <a:cubicBezTo>
                    <a:pt x="2907" y="13647"/>
                    <a:pt x="3905" y="12950"/>
                    <a:pt x="4486" y="11875"/>
                  </a:cubicBezTo>
                  <a:cubicBezTo>
                    <a:pt x="4869" y="11167"/>
                    <a:pt x="5032" y="10364"/>
                    <a:pt x="5074" y="9592"/>
                  </a:cubicBezTo>
                  <a:cubicBezTo>
                    <a:pt x="5521" y="9709"/>
                    <a:pt x="6048" y="9818"/>
                    <a:pt x="6581" y="9818"/>
                  </a:cubicBezTo>
                  <a:cubicBezTo>
                    <a:pt x="6919" y="9818"/>
                    <a:pt x="7260" y="9775"/>
                    <a:pt x="7588" y="9662"/>
                  </a:cubicBezTo>
                  <a:cubicBezTo>
                    <a:pt x="8417" y="9380"/>
                    <a:pt x="8989" y="8564"/>
                    <a:pt x="8832" y="7881"/>
                  </a:cubicBezTo>
                  <a:cubicBezTo>
                    <a:pt x="8786" y="7661"/>
                    <a:pt x="8661" y="7470"/>
                    <a:pt x="8475" y="7330"/>
                  </a:cubicBezTo>
                  <a:cubicBezTo>
                    <a:pt x="8264" y="7170"/>
                    <a:pt x="8014" y="7117"/>
                    <a:pt x="7773" y="7117"/>
                  </a:cubicBezTo>
                  <a:cubicBezTo>
                    <a:pt x="7390" y="7117"/>
                    <a:pt x="7027" y="7251"/>
                    <a:pt x="6866" y="7310"/>
                  </a:cubicBezTo>
                  <a:cubicBezTo>
                    <a:pt x="5925" y="7657"/>
                    <a:pt x="5350" y="8496"/>
                    <a:pt x="5085" y="9010"/>
                  </a:cubicBezTo>
                  <a:cubicBezTo>
                    <a:pt x="5077" y="8561"/>
                    <a:pt x="5033" y="8135"/>
                    <a:pt x="4979" y="7762"/>
                  </a:cubicBezTo>
                  <a:cubicBezTo>
                    <a:pt x="4927" y="7414"/>
                    <a:pt x="4863" y="7093"/>
                    <a:pt x="4796" y="6809"/>
                  </a:cubicBezTo>
                  <a:lnTo>
                    <a:pt x="4796" y="6809"/>
                  </a:lnTo>
                  <a:cubicBezTo>
                    <a:pt x="4905" y="6889"/>
                    <a:pt x="5034" y="6964"/>
                    <a:pt x="5188" y="7024"/>
                  </a:cubicBezTo>
                  <a:cubicBezTo>
                    <a:pt x="5332" y="7079"/>
                    <a:pt x="5475" y="7106"/>
                    <a:pt x="5610" y="7106"/>
                  </a:cubicBezTo>
                  <a:cubicBezTo>
                    <a:pt x="5808" y="7106"/>
                    <a:pt x="5991" y="7048"/>
                    <a:pt x="6141" y="6933"/>
                  </a:cubicBezTo>
                  <a:cubicBezTo>
                    <a:pt x="6418" y="6718"/>
                    <a:pt x="6551" y="6332"/>
                    <a:pt x="6503" y="5875"/>
                  </a:cubicBezTo>
                  <a:cubicBezTo>
                    <a:pt x="6480" y="5645"/>
                    <a:pt x="6361" y="5333"/>
                    <a:pt x="6273" y="5129"/>
                  </a:cubicBezTo>
                  <a:lnTo>
                    <a:pt x="6273" y="5129"/>
                  </a:lnTo>
                  <a:cubicBezTo>
                    <a:pt x="6318" y="5132"/>
                    <a:pt x="6371" y="5135"/>
                    <a:pt x="6430" y="5135"/>
                  </a:cubicBezTo>
                  <a:cubicBezTo>
                    <a:pt x="6583" y="5135"/>
                    <a:pt x="6778" y="5117"/>
                    <a:pt x="7001" y="5044"/>
                  </a:cubicBezTo>
                  <a:cubicBezTo>
                    <a:pt x="7384" y="4917"/>
                    <a:pt x="7629" y="4634"/>
                    <a:pt x="7653" y="4284"/>
                  </a:cubicBezTo>
                  <a:cubicBezTo>
                    <a:pt x="7688" y="3842"/>
                    <a:pt x="7370" y="3391"/>
                    <a:pt x="6823" y="3098"/>
                  </a:cubicBezTo>
                  <a:cubicBezTo>
                    <a:pt x="6959" y="2950"/>
                    <a:pt x="7066" y="2774"/>
                    <a:pt x="7141" y="2575"/>
                  </a:cubicBezTo>
                  <a:cubicBezTo>
                    <a:pt x="7298" y="2155"/>
                    <a:pt x="7229" y="1749"/>
                    <a:pt x="6948" y="1466"/>
                  </a:cubicBezTo>
                  <a:cubicBezTo>
                    <a:pt x="6729" y="1243"/>
                    <a:pt x="6409" y="1125"/>
                    <a:pt x="6058" y="1125"/>
                  </a:cubicBezTo>
                  <a:cubicBezTo>
                    <a:pt x="5872" y="1125"/>
                    <a:pt x="5677" y="1158"/>
                    <a:pt x="5484" y="1226"/>
                  </a:cubicBezTo>
                  <a:cubicBezTo>
                    <a:pt x="5413" y="1252"/>
                    <a:pt x="5358" y="1274"/>
                    <a:pt x="5311" y="1294"/>
                  </a:cubicBezTo>
                  <a:cubicBezTo>
                    <a:pt x="5287" y="685"/>
                    <a:pt x="5070" y="244"/>
                    <a:pt x="4705" y="72"/>
                  </a:cubicBezTo>
                  <a:cubicBezTo>
                    <a:pt x="4603" y="24"/>
                    <a:pt x="4494" y="0"/>
                    <a:pt x="43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38"/>
          <p:cNvGrpSpPr/>
          <p:nvPr/>
        </p:nvGrpSpPr>
        <p:grpSpPr>
          <a:xfrm>
            <a:off x="7997212" y="3279064"/>
            <a:ext cx="853584" cy="1073006"/>
            <a:chOff x="6453542" y="2996394"/>
            <a:chExt cx="540859" cy="679892"/>
          </a:xfrm>
        </p:grpSpPr>
        <p:sp>
          <p:nvSpPr>
            <p:cNvPr id="2439" name="Google Shape;2439;p38"/>
            <p:cNvSpPr/>
            <p:nvPr/>
          </p:nvSpPr>
          <p:spPr>
            <a:xfrm>
              <a:off x="6458150" y="3000706"/>
              <a:ext cx="531972" cy="671269"/>
            </a:xfrm>
            <a:custGeom>
              <a:avLst/>
              <a:gdLst/>
              <a:ahLst/>
              <a:cxnLst/>
              <a:rect l="l" t="t" r="r" b="b"/>
              <a:pathLst>
                <a:path w="16162" h="20394" extrusionOk="0">
                  <a:moveTo>
                    <a:pt x="5931" y="1"/>
                  </a:moveTo>
                  <a:cubicBezTo>
                    <a:pt x="5329" y="1"/>
                    <a:pt x="4774" y="393"/>
                    <a:pt x="4595" y="999"/>
                  </a:cubicBezTo>
                  <a:lnTo>
                    <a:pt x="146" y="16003"/>
                  </a:lnTo>
                  <a:cubicBezTo>
                    <a:pt x="128" y="16064"/>
                    <a:pt x="114" y="16124"/>
                    <a:pt x="107" y="16187"/>
                  </a:cubicBezTo>
                  <a:cubicBezTo>
                    <a:pt x="1" y="16864"/>
                    <a:pt x="411" y="17534"/>
                    <a:pt x="1087" y="17735"/>
                  </a:cubicBezTo>
                  <a:lnTo>
                    <a:pt x="9863" y="20336"/>
                  </a:lnTo>
                  <a:cubicBezTo>
                    <a:pt x="9995" y="20375"/>
                    <a:pt x="10128" y="20394"/>
                    <a:pt x="10259" y="20394"/>
                  </a:cubicBezTo>
                  <a:cubicBezTo>
                    <a:pt x="10861" y="20394"/>
                    <a:pt x="11416" y="20002"/>
                    <a:pt x="11595" y="19395"/>
                  </a:cubicBezTo>
                  <a:lnTo>
                    <a:pt x="16045" y="4392"/>
                  </a:lnTo>
                  <a:cubicBezTo>
                    <a:pt x="16162" y="3999"/>
                    <a:pt x="16096" y="3596"/>
                    <a:pt x="15899" y="3273"/>
                  </a:cubicBezTo>
                  <a:cubicBezTo>
                    <a:pt x="15726" y="2988"/>
                    <a:pt x="15450" y="2762"/>
                    <a:pt x="15104" y="2660"/>
                  </a:cubicBezTo>
                  <a:lnTo>
                    <a:pt x="6328" y="59"/>
                  </a:lnTo>
                  <a:cubicBezTo>
                    <a:pt x="6196" y="19"/>
                    <a:pt x="6062" y="1"/>
                    <a:pt x="5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6458150" y="3108404"/>
              <a:ext cx="531972" cy="563571"/>
            </a:xfrm>
            <a:custGeom>
              <a:avLst/>
              <a:gdLst/>
              <a:ahLst/>
              <a:cxnLst/>
              <a:rect l="l" t="t" r="r" b="b"/>
              <a:pathLst>
                <a:path w="16162" h="17122" extrusionOk="0">
                  <a:moveTo>
                    <a:pt x="15899" y="1"/>
                  </a:moveTo>
                  <a:cubicBezTo>
                    <a:pt x="14871" y="117"/>
                    <a:pt x="14025" y="793"/>
                    <a:pt x="13544" y="1599"/>
                  </a:cubicBezTo>
                  <a:cubicBezTo>
                    <a:pt x="12289" y="3695"/>
                    <a:pt x="11379" y="7203"/>
                    <a:pt x="10610" y="9516"/>
                  </a:cubicBezTo>
                  <a:cubicBezTo>
                    <a:pt x="10024" y="11282"/>
                    <a:pt x="9547" y="13892"/>
                    <a:pt x="7377" y="13892"/>
                  </a:cubicBezTo>
                  <a:cubicBezTo>
                    <a:pt x="7156" y="13892"/>
                    <a:pt x="6917" y="13865"/>
                    <a:pt x="6659" y="13807"/>
                  </a:cubicBezTo>
                  <a:cubicBezTo>
                    <a:pt x="5132" y="13465"/>
                    <a:pt x="3319" y="12706"/>
                    <a:pt x="1568" y="12706"/>
                  </a:cubicBezTo>
                  <a:cubicBezTo>
                    <a:pt x="1073" y="12706"/>
                    <a:pt x="584" y="12767"/>
                    <a:pt x="107" y="12915"/>
                  </a:cubicBezTo>
                  <a:cubicBezTo>
                    <a:pt x="1" y="13592"/>
                    <a:pt x="411" y="14262"/>
                    <a:pt x="1087" y="14463"/>
                  </a:cubicBezTo>
                  <a:lnTo>
                    <a:pt x="9863" y="17064"/>
                  </a:lnTo>
                  <a:cubicBezTo>
                    <a:pt x="9995" y="17103"/>
                    <a:pt x="10128" y="17122"/>
                    <a:pt x="10259" y="17122"/>
                  </a:cubicBezTo>
                  <a:cubicBezTo>
                    <a:pt x="10861" y="17122"/>
                    <a:pt x="11416" y="16730"/>
                    <a:pt x="11595" y="16123"/>
                  </a:cubicBezTo>
                  <a:lnTo>
                    <a:pt x="16045" y="1120"/>
                  </a:lnTo>
                  <a:cubicBezTo>
                    <a:pt x="16162" y="727"/>
                    <a:pt x="16096" y="324"/>
                    <a:pt x="1589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6618248" y="3072987"/>
              <a:ext cx="127315" cy="120930"/>
            </a:xfrm>
            <a:custGeom>
              <a:avLst/>
              <a:gdLst/>
              <a:ahLst/>
              <a:cxnLst/>
              <a:rect l="l" t="t" r="r" b="b"/>
              <a:pathLst>
                <a:path w="3868" h="3674" extrusionOk="0">
                  <a:moveTo>
                    <a:pt x="1899" y="0"/>
                  </a:moveTo>
                  <a:cubicBezTo>
                    <a:pt x="1107" y="0"/>
                    <a:pt x="378" y="517"/>
                    <a:pt x="140" y="1315"/>
                  </a:cubicBezTo>
                  <a:cubicBezTo>
                    <a:pt x="1" y="1787"/>
                    <a:pt x="59" y="2268"/>
                    <a:pt x="268" y="2675"/>
                  </a:cubicBezTo>
                  <a:cubicBezTo>
                    <a:pt x="488" y="3106"/>
                    <a:pt x="879" y="3448"/>
                    <a:pt x="1379" y="3597"/>
                  </a:cubicBezTo>
                  <a:cubicBezTo>
                    <a:pt x="1553" y="3649"/>
                    <a:pt x="1729" y="3673"/>
                    <a:pt x="1901" y="3673"/>
                  </a:cubicBezTo>
                  <a:cubicBezTo>
                    <a:pt x="2694" y="3673"/>
                    <a:pt x="3424" y="3156"/>
                    <a:pt x="3661" y="2359"/>
                  </a:cubicBezTo>
                  <a:cubicBezTo>
                    <a:pt x="3867" y="1666"/>
                    <a:pt x="3645" y="949"/>
                    <a:pt x="3148" y="490"/>
                  </a:cubicBezTo>
                  <a:cubicBezTo>
                    <a:pt x="2948" y="303"/>
                    <a:pt x="2702" y="160"/>
                    <a:pt x="2422" y="77"/>
                  </a:cubicBezTo>
                  <a:cubicBezTo>
                    <a:pt x="2248" y="25"/>
                    <a:pt x="2072" y="0"/>
                    <a:pt x="1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6627036" y="3089115"/>
              <a:ext cx="118527" cy="104801"/>
            </a:xfrm>
            <a:custGeom>
              <a:avLst/>
              <a:gdLst/>
              <a:ahLst/>
              <a:cxnLst/>
              <a:rect l="l" t="t" r="r" b="b"/>
              <a:pathLst>
                <a:path w="3601" h="3184" extrusionOk="0">
                  <a:moveTo>
                    <a:pt x="2881" y="0"/>
                  </a:moveTo>
                  <a:cubicBezTo>
                    <a:pt x="2684" y="880"/>
                    <a:pt x="2123" y="2225"/>
                    <a:pt x="508" y="2225"/>
                  </a:cubicBezTo>
                  <a:cubicBezTo>
                    <a:pt x="349" y="2225"/>
                    <a:pt x="181" y="2212"/>
                    <a:pt x="1" y="2185"/>
                  </a:cubicBezTo>
                  <a:lnTo>
                    <a:pt x="1" y="2185"/>
                  </a:lnTo>
                  <a:cubicBezTo>
                    <a:pt x="221" y="2616"/>
                    <a:pt x="612" y="2958"/>
                    <a:pt x="1112" y="3107"/>
                  </a:cubicBezTo>
                  <a:cubicBezTo>
                    <a:pt x="1286" y="3159"/>
                    <a:pt x="1462" y="3183"/>
                    <a:pt x="1634" y="3183"/>
                  </a:cubicBezTo>
                  <a:cubicBezTo>
                    <a:pt x="2427" y="3183"/>
                    <a:pt x="3157" y="2666"/>
                    <a:pt x="3394" y="1869"/>
                  </a:cubicBezTo>
                  <a:cubicBezTo>
                    <a:pt x="3600" y="1176"/>
                    <a:pt x="3378" y="459"/>
                    <a:pt x="2881"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6566539" y="3247502"/>
              <a:ext cx="127249" cy="120930"/>
            </a:xfrm>
            <a:custGeom>
              <a:avLst/>
              <a:gdLst/>
              <a:ahLst/>
              <a:cxnLst/>
              <a:rect l="l" t="t" r="r" b="b"/>
              <a:pathLst>
                <a:path w="3866" h="3674" extrusionOk="0">
                  <a:moveTo>
                    <a:pt x="1899" y="1"/>
                  </a:moveTo>
                  <a:cubicBezTo>
                    <a:pt x="1106" y="1"/>
                    <a:pt x="377" y="517"/>
                    <a:pt x="140" y="1316"/>
                  </a:cubicBezTo>
                  <a:cubicBezTo>
                    <a:pt x="0" y="1788"/>
                    <a:pt x="59" y="2269"/>
                    <a:pt x="268" y="2674"/>
                  </a:cubicBezTo>
                  <a:cubicBezTo>
                    <a:pt x="487" y="3105"/>
                    <a:pt x="878" y="3449"/>
                    <a:pt x="1378" y="3598"/>
                  </a:cubicBezTo>
                  <a:cubicBezTo>
                    <a:pt x="1553" y="3649"/>
                    <a:pt x="1728" y="3674"/>
                    <a:pt x="1901" y="3674"/>
                  </a:cubicBezTo>
                  <a:cubicBezTo>
                    <a:pt x="2693" y="3674"/>
                    <a:pt x="3423" y="3157"/>
                    <a:pt x="3660" y="2359"/>
                  </a:cubicBezTo>
                  <a:cubicBezTo>
                    <a:pt x="3866" y="1667"/>
                    <a:pt x="3644" y="950"/>
                    <a:pt x="3147" y="491"/>
                  </a:cubicBezTo>
                  <a:cubicBezTo>
                    <a:pt x="2948" y="303"/>
                    <a:pt x="2701" y="160"/>
                    <a:pt x="2422" y="77"/>
                  </a:cubicBezTo>
                  <a:cubicBezTo>
                    <a:pt x="2248" y="26"/>
                    <a:pt x="2072" y="1"/>
                    <a:pt x="1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6514764" y="3422050"/>
              <a:ext cx="127282" cy="120930"/>
            </a:xfrm>
            <a:custGeom>
              <a:avLst/>
              <a:gdLst/>
              <a:ahLst/>
              <a:cxnLst/>
              <a:rect l="l" t="t" r="r" b="b"/>
              <a:pathLst>
                <a:path w="3867" h="3674" extrusionOk="0">
                  <a:moveTo>
                    <a:pt x="1899" y="1"/>
                  </a:moveTo>
                  <a:cubicBezTo>
                    <a:pt x="1107" y="1"/>
                    <a:pt x="378" y="517"/>
                    <a:pt x="140" y="1315"/>
                  </a:cubicBezTo>
                  <a:cubicBezTo>
                    <a:pt x="1" y="1787"/>
                    <a:pt x="60" y="2269"/>
                    <a:pt x="268" y="2674"/>
                  </a:cubicBezTo>
                  <a:cubicBezTo>
                    <a:pt x="488" y="3105"/>
                    <a:pt x="879" y="3448"/>
                    <a:pt x="1379" y="3597"/>
                  </a:cubicBezTo>
                  <a:cubicBezTo>
                    <a:pt x="1553" y="3649"/>
                    <a:pt x="1728" y="3673"/>
                    <a:pt x="1901" y="3673"/>
                  </a:cubicBezTo>
                  <a:cubicBezTo>
                    <a:pt x="2694" y="3673"/>
                    <a:pt x="3424" y="3156"/>
                    <a:pt x="3661" y="2359"/>
                  </a:cubicBezTo>
                  <a:cubicBezTo>
                    <a:pt x="3866" y="1666"/>
                    <a:pt x="3645" y="949"/>
                    <a:pt x="3148" y="491"/>
                  </a:cubicBezTo>
                  <a:cubicBezTo>
                    <a:pt x="2948" y="302"/>
                    <a:pt x="2702" y="159"/>
                    <a:pt x="2423" y="77"/>
                  </a:cubicBezTo>
                  <a:cubicBezTo>
                    <a:pt x="2248" y="25"/>
                    <a:pt x="2072" y="1"/>
                    <a:pt x="1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6523585" y="3438178"/>
              <a:ext cx="118461" cy="104801"/>
            </a:xfrm>
            <a:custGeom>
              <a:avLst/>
              <a:gdLst/>
              <a:ahLst/>
              <a:cxnLst/>
              <a:rect l="l" t="t" r="r" b="b"/>
              <a:pathLst>
                <a:path w="3599" h="3184" extrusionOk="0">
                  <a:moveTo>
                    <a:pt x="2880" y="1"/>
                  </a:moveTo>
                  <a:cubicBezTo>
                    <a:pt x="2683" y="879"/>
                    <a:pt x="2121" y="2225"/>
                    <a:pt x="507" y="2225"/>
                  </a:cubicBezTo>
                  <a:cubicBezTo>
                    <a:pt x="348" y="2225"/>
                    <a:pt x="180" y="2212"/>
                    <a:pt x="0" y="2184"/>
                  </a:cubicBezTo>
                  <a:lnTo>
                    <a:pt x="0" y="2184"/>
                  </a:lnTo>
                  <a:cubicBezTo>
                    <a:pt x="220" y="2615"/>
                    <a:pt x="611" y="2958"/>
                    <a:pt x="1111" y="3107"/>
                  </a:cubicBezTo>
                  <a:cubicBezTo>
                    <a:pt x="1285" y="3159"/>
                    <a:pt x="1460" y="3183"/>
                    <a:pt x="1633" y="3183"/>
                  </a:cubicBezTo>
                  <a:cubicBezTo>
                    <a:pt x="2426" y="3183"/>
                    <a:pt x="3156" y="2666"/>
                    <a:pt x="3393" y="1869"/>
                  </a:cubicBezTo>
                  <a:cubicBezTo>
                    <a:pt x="3598" y="1176"/>
                    <a:pt x="3377" y="459"/>
                    <a:pt x="288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6809319" y="3129634"/>
              <a:ext cx="127315" cy="120930"/>
            </a:xfrm>
            <a:custGeom>
              <a:avLst/>
              <a:gdLst/>
              <a:ahLst/>
              <a:cxnLst/>
              <a:rect l="l" t="t" r="r" b="b"/>
              <a:pathLst>
                <a:path w="3868" h="3674" extrusionOk="0">
                  <a:moveTo>
                    <a:pt x="1900" y="1"/>
                  </a:moveTo>
                  <a:cubicBezTo>
                    <a:pt x="1108" y="1"/>
                    <a:pt x="378" y="517"/>
                    <a:pt x="141" y="1315"/>
                  </a:cubicBezTo>
                  <a:cubicBezTo>
                    <a:pt x="1" y="1787"/>
                    <a:pt x="59" y="2269"/>
                    <a:pt x="269" y="2674"/>
                  </a:cubicBezTo>
                  <a:cubicBezTo>
                    <a:pt x="488" y="3105"/>
                    <a:pt x="878" y="3449"/>
                    <a:pt x="1379" y="3598"/>
                  </a:cubicBezTo>
                  <a:cubicBezTo>
                    <a:pt x="1553" y="3649"/>
                    <a:pt x="1728" y="3674"/>
                    <a:pt x="1901" y="3674"/>
                  </a:cubicBezTo>
                  <a:cubicBezTo>
                    <a:pt x="2693" y="3674"/>
                    <a:pt x="3424" y="3156"/>
                    <a:pt x="3661" y="2359"/>
                  </a:cubicBezTo>
                  <a:cubicBezTo>
                    <a:pt x="3867" y="1667"/>
                    <a:pt x="3645" y="949"/>
                    <a:pt x="3148" y="491"/>
                  </a:cubicBezTo>
                  <a:cubicBezTo>
                    <a:pt x="2948" y="303"/>
                    <a:pt x="2702" y="159"/>
                    <a:pt x="2423" y="77"/>
                  </a:cubicBezTo>
                  <a:cubicBezTo>
                    <a:pt x="2249" y="25"/>
                    <a:pt x="2073" y="1"/>
                    <a:pt x="1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6818141" y="3145762"/>
              <a:ext cx="118494" cy="104801"/>
            </a:xfrm>
            <a:custGeom>
              <a:avLst/>
              <a:gdLst/>
              <a:ahLst/>
              <a:cxnLst/>
              <a:rect l="l" t="t" r="r" b="b"/>
              <a:pathLst>
                <a:path w="3600" h="3184" extrusionOk="0">
                  <a:moveTo>
                    <a:pt x="2880" y="1"/>
                  </a:moveTo>
                  <a:cubicBezTo>
                    <a:pt x="2683" y="879"/>
                    <a:pt x="2121" y="2225"/>
                    <a:pt x="508" y="2225"/>
                  </a:cubicBezTo>
                  <a:cubicBezTo>
                    <a:pt x="349" y="2225"/>
                    <a:pt x="180" y="2212"/>
                    <a:pt x="1" y="2184"/>
                  </a:cubicBezTo>
                  <a:lnTo>
                    <a:pt x="1" y="2184"/>
                  </a:lnTo>
                  <a:cubicBezTo>
                    <a:pt x="220" y="2615"/>
                    <a:pt x="610" y="2959"/>
                    <a:pt x="1111" y="3108"/>
                  </a:cubicBezTo>
                  <a:cubicBezTo>
                    <a:pt x="1285" y="3159"/>
                    <a:pt x="1460" y="3184"/>
                    <a:pt x="1633" y="3184"/>
                  </a:cubicBezTo>
                  <a:cubicBezTo>
                    <a:pt x="2425" y="3184"/>
                    <a:pt x="3156" y="2666"/>
                    <a:pt x="3393" y="1869"/>
                  </a:cubicBezTo>
                  <a:cubicBezTo>
                    <a:pt x="3599" y="1177"/>
                    <a:pt x="3377" y="459"/>
                    <a:pt x="288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6757610" y="3304148"/>
              <a:ext cx="127282" cy="120930"/>
            </a:xfrm>
            <a:custGeom>
              <a:avLst/>
              <a:gdLst/>
              <a:ahLst/>
              <a:cxnLst/>
              <a:rect l="l" t="t" r="r" b="b"/>
              <a:pathLst>
                <a:path w="3867" h="3674" extrusionOk="0">
                  <a:moveTo>
                    <a:pt x="1898" y="0"/>
                  </a:moveTo>
                  <a:cubicBezTo>
                    <a:pt x="1106" y="0"/>
                    <a:pt x="376" y="517"/>
                    <a:pt x="140" y="1315"/>
                  </a:cubicBezTo>
                  <a:cubicBezTo>
                    <a:pt x="0" y="1787"/>
                    <a:pt x="59" y="2269"/>
                    <a:pt x="267" y="2675"/>
                  </a:cubicBezTo>
                  <a:cubicBezTo>
                    <a:pt x="487" y="3106"/>
                    <a:pt x="878" y="3448"/>
                    <a:pt x="1378" y="3597"/>
                  </a:cubicBezTo>
                  <a:cubicBezTo>
                    <a:pt x="1552" y="3649"/>
                    <a:pt x="1728" y="3673"/>
                    <a:pt x="1901" y="3673"/>
                  </a:cubicBezTo>
                  <a:cubicBezTo>
                    <a:pt x="2693" y="3673"/>
                    <a:pt x="3423" y="3156"/>
                    <a:pt x="3660" y="2360"/>
                  </a:cubicBezTo>
                  <a:cubicBezTo>
                    <a:pt x="3867" y="1666"/>
                    <a:pt x="3644" y="949"/>
                    <a:pt x="3146" y="490"/>
                  </a:cubicBezTo>
                  <a:cubicBezTo>
                    <a:pt x="2947" y="303"/>
                    <a:pt x="2702" y="160"/>
                    <a:pt x="2422" y="77"/>
                  </a:cubicBezTo>
                  <a:cubicBezTo>
                    <a:pt x="2247" y="25"/>
                    <a:pt x="2071" y="0"/>
                    <a:pt x="1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6705835" y="3478729"/>
              <a:ext cx="127315" cy="120930"/>
            </a:xfrm>
            <a:custGeom>
              <a:avLst/>
              <a:gdLst/>
              <a:ahLst/>
              <a:cxnLst/>
              <a:rect l="l" t="t" r="r" b="b"/>
              <a:pathLst>
                <a:path w="3868" h="3674" extrusionOk="0">
                  <a:moveTo>
                    <a:pt x="1899" y="1"/>
                  </a:moveTo>
                  <a:cubicBezTo>
                    <a:pt x="1106" y="1"/>
                    <a:pt x="378" y="518"/>
                    <a:pt x="140" y="1315"/>
                  </a:cubicBezTo>
                  <a:cubicBezTo>
                    <a:pt x="1" y="1787"/>
                    <a:pt x="59" y="2269"/>
                    <a:pt x="269" y="2674"/>
                  </a:cubicBezTo>
                  <a:cubicBezTo>
                    <a:pt x="488" y="3105"/>
                    <a:pt x="879" y="3448"/>
                    <a:pt x="1379" y="3597"/>
                  </a:cubicBezTo>
                  <a:cubicBezTo>
                    <a:pt x="1553" y="3649"/>
                    <a:pt x="1729" y="3673"/>
                    <a:pt x="1902" y="3673"/>
                  </a:cubicBezTo>
                  <a:cubicBezTo>
                    <a:pt x="2694" y="3673"/>
                    <a:pt x="3424" y="3156"/>
                    <a:pt x="3661" y="2359"/>
                  </a:cubicBezTo>
                  <a:cubicBezTo>
                    <a:pt x="3867" y="1666"/>
                    <a:pt x="3645" y="948"/>
                    <a:pt x="3148" y="490"/>
                  </a:cubicBezTo>
                  <a:cubicBezTo>
                    <a:pt x="2948" y="303"/>
                    <a:pt x="2702" y="159"/>
                    <a:pt x="2423" y="77"/>
                  </a:cubicBezTo>
                  <a:cubicBezTo>
                    <a:pt x="2248" y="25"/>
                    <a:pt x="2072" y="1"/>
                    <a:pt x="18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6714656" y="3494857"/>
              <a:ext cx="118494" cy="104801"/>
            </a:xfrm>
            <a:custGeom>
              <a:avLst/>
              <a:gdLst/>
              <a:ahLst/>
              <a:cxnLst/>
              <a:rect l="l" t="t" r="r" b="b"/>
              <a:pathLst>
                <a:path w="3600" h="3184" extrusionOk="0">
                  <a:moveTo>
                    <a:pt x="2880" y="0"/>
                  </a:moveTo>
                  <a:cubicBezTo>
                    <a:pt x="2683" y="880"/>
                    <a:pt x="2121" y="2225"/>
                    <a:pt x="508" y="2225"/>
                  </a:cubicBezTo>
                  <a:cubicBezTo>
                    <a:pt x="349" y="2225"/>
                    <a:pt x="180" y="2212"/>
                    <a:pt x="1" y="2184"/>
                  </a:cubicBezTo>
                  <a:lnTo>
                    <a:pt x="1" y="2184"/>
                  </a:lnTo>
                  <a:cubicBezTo>
                    <a:pt x="220" y="2615"/>
                    <a:pt x="611" y="2958"/>
                    <a:pt x="1111" y="3107"/>
                  </a:cubicBezTo>
                  <a:cubicBezTo>
                    <a:pt x="1285" y="3159"/>
                    <a:pt x="1461" y="3183"/>
                    <a:pt x="1634" y="3183"/>
                  </a:cubicBezTo>
                  <a:cubicBezTo>
                    <a:pt x="2426" y="3183"/>
                    <a:pt x="3156" y="2666"/>
                    <a:pt x="3393" y="1869"/>
                  </a:cubicBezTo>
                  <a:cubicBezTo>
                    <a:pt x="3599" y="1176"/>
                    <a:pt x="3377" y="458"/>
                    <a:pt x="288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6575327" y="3263663"/>
              <a:ext cx="118461" cy="104768"/>
            </a:xfrm>
            <a:custGeom>
              <a:avLst/>
              <a:gdLst/>
              <a:ahLst/>
              <a:cxnLst/>
              <a:rect l="l" t="t" r="r" b="b"/>
              <a:pathLst>
                <a:path w="3599" h="3183" extrusionOk="0">
                  <a:moveTo>
                    <a:pt x="2880" y="0"/>
                  </a:moveTo>
                  <a:cubicBezTo>
                    <a:pt x="2684" y="878"/>
                    <a:pt x="2122" y="2224"/>
                    <a:pt x="509" y="2224"/>
                  </a:cubicBezTo>
                  <a:cubicBezTo>
                    <a:pt x="350" y="2224"/>
                    <a:pt x="181" y="2211"/>
                    <a:pt x="1" y="2183"/>
                  </a:cubicBezTo>
                  <a:lnTo>
                    <a:pt x="1" y="2183"/>
                  </a:lnTo>
                  <a:cubicBezTo>
                    <a:pt x="220" y="2614"/>
                    <a:pt x="611" y="2958"/>
                    <a:pt x="1111" y="3107"/>
                  </a:cubicBezTo>
                  <a:cubicBezTo>
                    <a:pt x="1286" y="3158"/>
                    <a:pt x="1461" y="3183"/>
                    <a:pt x="1634" y="3183"/>
                  </a:cubicBezTo>
                  <a:cubicBezTo>
                    <a:pt x="2426" y="3183"/>
                    <a:pt x="3156" y="2666"/>
                    <a:pt x="3393" y="1868"/>
                  </a:cubicBezTo>
                  <a:cubicBezTo>
                    <a:pt x="3599" y="1176"/>
                    <a:pt x="3377" y="459"/>
                    <a:pt x="288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8"/>
            <p:cNvSpPr/>
            <p:nvPr/>
          </p:nvSpPr>
          <p:spPr>
            <a:xfrm>
              <a:off x="6766398" y="3320277"/>
              <a:ext cx="118494" cy="104801"/>
            </a:xfrm>
            <a:custGeom>
              <a:avLst/>
              <a:gdLst/>
              <a:ahLst/>
              <a:cxnLst/>
              <a:rect l="l" t="t" r="r" b="b"/>
              <a:pathLst>
                <a:path w="3600" h="3184" extrusionOk="0">
                  <a:moveTo>
                    <a:pt x="2879" y="0"/>
                  </a:moveTo>
                  <a:cubicBezTo>
                    <a:pt x="2684" y="880"/>
                    <a:pt x="2121" y="2225"/>
                    <a:pt x="507" y="2225"/>
                  </a:cubicBezTo>
                  <a:cubicBezTo>
                    <a:pt x="349" y="2225"/>
                    <a:pt x="180" y="2212"/>
                    <a:pt x="0" y="2185"/>
                  </a:cubicBezTo>
                  <a:lnTo>
                    <a:pt x="0" y="2185"/>
                  </a:lnTo>
                  <a:cubicBezTo>
                    <a:pt x="220" y="2616"/>
                    <a:pt x="611" y="2958"/>
                    <a:pt x="1111" y="3107"/>
                  </a:cubicBezTo>
                  <a:cubicBezTo>
                    <a:pt x="1285" y="3159"/>
                    <a:pt x="1461" y="3183"/>
                    <a:pt x="1634" y="3183"/>
                  </a:cubicBezTo>
                  <a:cubicBezTo>
                    <a:pt x="2426" y="3183"/>
                    <a:pt x="3156" y="2666"/>
                    <a:pt x="3393" y="1870"/>
                  </a:cubicBezTo>
                  <a:cubicBezTo>
                    <a:pt x="3600" y="1176"/>
                    <a:pt x="3377" y="459"/>
                    <a:pt x="287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8"/>
            <p:cNvSpPr/>
            <p:nvPr/>
          </p:nvSpPr>
          <p:spPr>
            <a:xfrm>
              <a:off x="6642111" y="3092571"/>
              <a:ext cx="60959" cy="44797"/>
            </a:xfrm>
            <a:custGeom>
              <a:avLst/>
              <a:gdLst/>
              <a:ahLst/>
              <a:cxnLst/>
              <a:rect l="l" t="t" r="r" b="b"/>
              <a:pathLst>
                <a:path w="1852" h="1361" extrusionOk="0">
                  <a:moveTo>
                    <a:pt x="1202" y="0"/>
                  </a:moveTo>
                  <a:cubicBezTo>
                    <a:pt x="932" y="0"/>
                    <a:pt x="626" y="74"/>
                    <a:pt x="415" y="258"/>
                  </a:cubicBezTo>
                  <a:cubicBezTo>
                    <a:pt x="91" y="556"/>
                    <a:pt x="0" y="846"/>
                    <a:pt x="50" y="1234"/>
                  </a:cubicBezTo>
                  <a:cubicBezTo>
                    <a:pt x="61" y="1313"/>
                    <a:pt x="128" y="1360"/>
                    <a:pt x="196" y="1360"/>
                  </a:cubicBezTo>
                  <a:cubicBezTo>
                    <a:pt x="239" y="1360"/>
                    <a:pt x="283" y="1341"/>
                    <a:pt x="312" y="1299"/>
                  </a:cubicBezTo>
                  <a:lnTo>
                    <a:pt x="332" y="1269"/>
                  </a:lnTo>
                  <a:cubicBezTo>
                    <a:pt x="433" y="1124"/>
                    <a:pt x="378" y="1103"/>
                    <a:pt x="692" y="758"/>
                  </a:cubicBezTo>
                  <a:cubicBezTo>
                    <a:pt x="1240" y="351"/>
                    <a:pt x="1685" y="468"/>
                    <a:pt x="1769" y="299"/>
                  </a:cubicBezTo>
                  <a:cubicBezTo>
                    <a:pt x="1851" y="129"/>
                    <a:pt x="1559" y="0"/>
                    <a:pt x="1202"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8"/>
            <p:cNvSpPr/>
            <p:nvPr/>
          </p:nvSpPr>
          <p:spPr>
            <a:xfrm>
              <a:off x="6833183" y="3149185"/>
              <a:ext cx="60893" cy="44830"/>
            </a:xfrm>
            <a:custGeom>
              <a:avLst/>
              <a:gdLst/>
              <a:ahLst/>
              <a:cxnLst/>
              <a:rect l="l" t="t" r="r" b="b"/>
              <a:pathLst>
                <a:path w="1850" h="1362" extrusionOk="0">
                  <a:moveTo>
                    <a:pt x="1201" y="1"/>
                  </a:moveTo>
                  <a:cubicBezTo>
                    <a:pt x="932" y="1"/>
                    <a:pt x="624" y="75"/>
                    <a:pt x="414" y="260"/>
                  </a:cubicBezTo>
                  <a:cubicBezTo>
                    <a:pt x="92" y="558"/>
                    <a:pt x="0" y="846"/>
                    <a:pt x="50" y="1234"/>
                  </a:cubicBezTo>
                  <a:cubicBezTo>
                    <a:pt x="61" y="1314"/>
                    <a:pt x="128" y="1361"/>
                    <a:pt x="195" y="1361"/>
                  </a:cubicBezTo>
                  <a:cubicBezTo>
                    <a:pt x="239" y="1361"/>
                    <a:pt x="282" y="1342"/>
                    <a:pt x="312" y="1299"/>
                  </a:cubicBezTo>
                  <a:lnTo>
                    <a:pt x="332" y="1270"/>
                  </a:lnTo>
                  <a:cubicBezTo>
                    <a:pt x="433" y="1126"/>
                    <a:pt x="379" y="1104"/>
                    <a:pt x="693" y="760"/>
                  </a:cubicBezTo>
                  <a:cubicBezTo>
                    <a:pt x="1241" y="351"/>
                    <a:pt x="1684" y="468"/>
                    <a:pt x="1767" y="299"/>
                  </a:cubicBezTo>
                  <a:cubicBezTo>
                    <a:pt x="1850" y="129"/>
                    <a:pt x="1558" y="1"/>
                    <a:pt x="120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6590402" y="3267086"/>
              <a:ext cx="60893" cy="44797"/>
            </a:xfrm>
            <a:custGeom>
              <a:avLst/>
              <a:gdLst/>
              <a:ahLst/>
              <a:cxnLst/>
              <a:rect l="l" t="t" r="r" b="b"/>
              <a:pathLst>
                <a:path w="1850" h="1361" extrusionOk="0">
                  <a:moveTo>
                    <a:pt x="1201" y="1"/>
                  </a:moveTo>
                  <a:cubicBezTo>
                    <a:pt x="931" y="1"/>
                    <a:pt x="625" y="74"/>
                    <a:pt x="415" y="259"/>
                  </a:cubicBezTo>
                  <a:cubicBezTo>
                    <a:pt x="90" y="557"/>
                    <a:pt x="0" y="845"/>
                    <a:pt x="49" y="1233"/>
                  </a:cubicBezTo>
                  <a:cubicBezTo>
                    <a:pt x="59" y="1313"/>
                    <a:pt x="127" y="1361"/>
                    <a:pt x="195" y="1361"/>
                  </a:cubicBezTo>
                  <a:cubicBezTo>
                    <a:pt x="238" y="1361"/>
                    <a:pt x="281" y="1342"/>
                    <a:pt x="311" y="1299"/>
                  </a:cubicBezTo>
                  <a:lnTo>
                    <a:pt x="331" y="1270"/>
                  </a:lnTo>
                  <a:cubicBezTo>
                    <a:pt x="432" y="1125"/>
                    <a:pt x="378" y="1104"/>
                    <a:pt x="692" y="759"/>
                  </a:cubicBezTo>
                  <a:cubicBezTo>
                    <a:pt x="1240" y="350"/>
                    <a:pt x="1683" y="470"/>
                    <a:pt x="1767" y="299"/>
                  </a:cubicBezTo>
                  <a:cubicBezTo>
                    <a:pt x="1850" y="130"/>
                    <a:pt x="1558" y="1"/>
                    <a:pt x="120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6538627" y="3441601"/>
              <a:ext cx="60893" cy="44830"/>
            </a:xfrm>
            <a:custGeom>
              <a:avLst/>
              <a:gdLst/>
              <a:ahLst/>
              <a:cxnLst/>
              <a:rect l="l" t="t" r="r" b="b"/>
              <a:pathLst>
                <a:path w="1850" h="1362" extrusionOk="0">
                  <a:moveTo>
                    <a:pt x="1202" y="1"/>
                  </a:moveTo>
                  <a:cubicBezTo>
                    <a:pt x="932" y="1"/>
                    <a:pt x="625" y="74"/>
                    <a:pt x="414" y="259"/>
                  </a:cubicBezTo>
                  <a:cubicBezTo>
                    <a:pt x="91" y="557"/>
                    <a:pt x="1" y="846"/>
                    <a:pt x="51" y="1234"/>
                  </a:cubicBezTo>
                  <a:cubicBezTo>
                    <a:pt x="61" y="1314"/>
                    <a:pt x="128" y="1361"/>
                    <a:pt x="196" y="1361"/>
                  </a:cubicBezTo>
                  <a:cubicBezTo>
                    <a:pt x="239" y="1361"/>
                    <a:pt x="283" y="1342"/>
                    <a:pt x="312" y="1299"/>
                  </a:cubicBezTo>
                  <a:lnTo>
                    <a:pt x="332" y="1270"/>
                  </a:lnTo>
                  <a:cubicBezTo>
                    <a:pt x="434" y="1126"/>
                    <a:pt x="378" y="1104"/>
                    <a:pt x="692" y="760"/>
                  </a:cubicBezTo>
                  <a:cubicBezTo>
                    <a:pt x="1240" y="352"/>
                    <a:pt x="1685" y="469"/>
                    <a:pt x="1767" y="299"/>
                  </a:cubicBezTo>
                  <a:cubicBezTo>
                    <a:pt x="1850" y="129"/>
                    <a:pt x="1558" y="1"/>
                    <a:pt x="120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6781440" y="3323733"/>
              <a:ext cx="60926" cy="44797"/>
            </a:xfrm>
            <a:custGeom>
              <a:avLst/>
              <a:gdLst/>
              <a:ahLst/>
              <a:cxnLst/>
              <a:rect l="l" t="t" r="r" b="b"/>
              <a:pathLst>
                <a:path w="1851" h="1361" extrusionOk="0">
                  <a:moveTo>
                    <a:pt x="1203" y="1"/>
                  </a:moveTo>
                  <a:cubicBezTo>
                    <a:pt x="933" y="1"/>
                    <a:pt x="626" y="74"/>
                    <a:pt x="416" y="259"/>
                  </a:cubicBezTo>
                  <a:cubicBezTo>
                    <a:pt x="91" y="557"/>
                    <a:pt x="1" y="846"/>
                    <a:pt x="50" y="1234"/>
                  </a:cubicBezTo>
                  <a:cubicBezTo>
                    <a:pt x="61" y="1313"/>
                    <a:pt x="128" y="1361"/>
                    <a:pt x="196" y="1361"/>
                  </a:cubicBezTo>
                  <a:cubicBezTo>
                    <a:pt x="239" y="1361"/>
                    <a:pt x="283" y="1341"/>
                    <a:pt x="313" y="1299"/>
                  </a:cubicBezTo>
                  <a:lnTo>
                    <a:pt x="332" y="1270"/>
                  </a:lnTo>
                  <a:cubicBezTo>
                    <a:pt x="433" y="1124"/>
                    <a:pt x="379" y="1103"/>
                    <a:pt x="692" y="759"/>
                  </a:cubicBezTo>
                  <a:cubicBezTo>
                    <a:pt x="1240" y="351"/>
                    <a:pt x="1685" y="469"/>
                    <a:pt x="1768" y="299"/>
                  </a:cubicBezTo>
                  <a:cubicBezTo>
                    <a:pt x="1850" y="129"/>
                    <a:pt x="1559" y="1"/>
                    <a:pt x="12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8"/>
            <p:cNvSpPr/>
            <p:nvPr/>
          </p:nvSpPr>
          <p:spPr>
            <a:xfrm>
              <a:off x="6729698" y="3498313"/>
              <a:ext cx="60926" cy="44797"/>
            </a:xfrm>
            <a:custGeom>
              <a:avLst/>
              <a:gdLst/>
              <a:ahLst/>
              <a:cxnLst/>
              <a:rect l="l" t="t" r="r" b="b"/>
              <a:pathLst>
                <a:path w="1851" h="1361" extrusionOk="0">
                  <a:moveTo>
                    <a:pt x="1203" y="0"/>
                  </a:moveTo>
                  <a:cubicBezTo>
                    <a:pt x="933" y="0"/>
                    <a:pt x="626" y="74"/>
                    <a:pt x="416" y="259"/>
                  </a:cubicBezTo>
                  <a:cubicBezTo>
                    <a:pt x="92" y="557"/>
                    <a:pt x="0" y="845"/>
                    <a:pt x="50" y="1234"/>
                  </a:cubicBezTo>
                  <a:cubicBezTo>
                    <a:pt x="61" y="1313"/>
                    <a:pt x="128" y="1360"/>
                    <a:pt x="196" y="1360"/>
                  </a:cubicBezTo>
                  <a:cubicBezTo>
                    <a:pt x="239" y="1360"/>
                    <a:pt x="283" y="1341"/>
                    <a:pt x="312" y="1298"/>
                  </a:cubicBezTo>
                  <a:lnTo>
                    <a:pt x="332" y="1270"/>
                  </a:lnTo>
                  <a:cubicBezTo>
                    <a:pt x="433" y="1124"/>
                    <a:pt x="379" y="1103"/>
                    <a:pt x="693" y="759"/>
                  </a:cubicBezTo>
                  <a:cubicBezTo>
                    <a:pt x="1241" y="350"/>
                    <a:pt x="1685" y="468"/>
                    <a:pt x="1769" y="298"/>
                  </a:cubicBezTo>
                  <a:cubicBezTo>
                    <a:pt x="1851" y="129"/>
                    <a:pt x="1559" y="0"/>
                    <a:pt x="1203"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8"/>
            <p:cNvSpPr/>
            <p:nvPr/>
          </p:nvSpPr>
          <p:spPr>
            <a:xfrm>
              <a:off x="6453542" y="2996394"/>
              <a:ext cx="540859" cy="679892"/>
            </a:xfrm>
            <a:custGeom>
              <a:avLst/>
              <a:gdLst/>
              <a:ahLst/>
              <a:cxnLst/>
              <a:rect l="l" t="t" r="r" b="b"/>
              <a:pathLst>
                <a:path w="16432" h="20656" extrusionOk="0">
                  <a:moveTo>
                    <a:pt x="6072" y="262"/>
                  </a:moveTo>
                  <a:cubicBezTo>
                    <a:pt x="6190" y="262"/>
                    <a:pt x="6311" y="279"/>
                    <a:pt x="6431" y="313"/>
                  </a:cubicBezTo>
                  <a:lnTo>
                    <a:pt x="15207" y="2914"/>
                  </a:lnTo>
                  <a:cubicBezTo>
                    <a:pt x="15507" y="3004"/>
                    <a:pt x="15764" y="3200"/>
                    <a:pt x="15927" y="3471"/>
                  </a:cubicBezTo>
                  <a:cubicBezTo>
                    <a:pt x="16112" y="3775"/>
                    <a:pt x="16160" y="4145"/>
                    <a:pt x="16059" y="4486"/>
                  </a:cubicBezTo>
                  <a:lnTo>
                    <a:pt x="11611" y="19489"/>
                  </a:lnTo>
                  <a:cubicBezTo>
                    <a:pt x="11515" y="19813"/>
                    <a:pt x="11298" y="20080"/>
                    <a:pt x="11001" y="20240"/>
                  </a:cubicBezTo>
                  <a:cubicBezTo>
                    <a:pt x="10814" y="20343"/>
                    <a:pt x="10609" y="20394"/>
                    <a:pt x="10401" y="20394"/>
                  </a:cubicBezTo>
                  <a:cubicBezTo>
                    <a:pt x="10281" y="20394"/>
                    <a:pt x="10159" y="20377"/>
                    <a:pt x="10040" y="20341"/>
                  </a:cubicBezTo>
                  <a:lnTo>
                    <a:pt x="1264" y="17740"/>
                  </a:lnTo>
                  <a:cubicBezTo>
                    <a:pt x="660" y="17561"/>
                    <a:pt x="279" y="16958"/>
                    <a:pt x="376" y="16334"/>
                  </a:cubicBezTo>
                  <a:cubicBezTo>
                    <a:pt x="382" y="16283"/>
                    <a:pt x="393" y="16229"/>
                    <a:pt x="412" y="16170"/>
                  </a:cubicBezTo>
                  <a:lnTo>
                    <a:pt x="4860" y="1166"/>
                  </a:lnTo>
                  <a:cubicBezTo>
                    <a:pt x="5022" y="616"/>
                    <a:pt x="5526" y="262"/>
                    <a:pt x="6072" y="262"/>
                  </a:cubicBezTo>
                  <a:close/>
                  <a:moveTo>
                    <a:pt x="6074" y="0"/>
                  </a:moveTo>
                  <a:cubicBezTo>
                    <a:pt x="5416" y="0"/>
                    <a:pt x="4807" y="429"/>
                    <a:pt x="4610" y="1092"/>
                  </a:cubicBezTo>
                  <a:lnTo>
                    <a:pt x="162" y="16095"/>
                  </a:lnTo>
                  <a:cubicBezTo>
                    <a:pt x="141" y="16169"/>
                    <a:pt x="126" y="16235"/>
                    <a:pt x="117" y="16296"/>
                  </a:cubicBezTo>
                  <a:cubicBezTo>
                    <a:pt x="0" y="17046"/>
                    <a:pt x="461" y="17774"/>
                    <a:pt x="1190" y="17990"/>
                  </a:cubicBezTo>
                  <a:lnTo>
                    <a:pt x="9966" y="20591"/>
                  </a:lnTo>
                  <a:cubicBezTo>
                    <a:pt x="10110" y="20634"/>
                    <a:pt x="10255" y="20655"/>
                    <a:pt x="10400" y="20655"/>
                  </a:cubicBezTo>
                  <a:cubicBezTo>
                    <a:pt x="10650" y="20655"/>
                    <a:pt x="10899" y="20594"/>
                    <a:pt x="11126" y="20471"/>
                  </a:cubicBezTo>
                  <a:cubicBezTo>
                    <a:pt x="11483" y="20277"/>
                    <a:pt x="11744" y="19955"/>
                    <a:pt x="11860" y="19564"/>
                  </a:cubicBezTo>
                  <a:lnTo>
                    <a:pt x="16308" y="4559"/>
                  </a:lnTo>
                  <a:cubicBezTo>
                    <a:pt x="16432" y="4148"/>
                    <a:pt x="16374" y="3703"/>
                    <a:pt x="16151" y="3334"/>
                  </a:cubicBezTo>
                  <a:cubicBezTo>
                    <a:pt x="15953" y="3010"/>
                    <a:pt x="15644" y="2773"/>
                    <a:pt x="15281" y="2664"/>
                  </a:cubicBezTo>
                  <a:lnTo>
                    <a:pt x="6505" y="63"/>
                  </a:lnTo>
                  <a:cubicBezTo>
                    <a:pt x="6362" y="21"/>
                    <a:pt x="6217" y="0"/>
                    <a:pt x="6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6648563" y="3091485"/>
              <a:ext cx="152166" cy="489676"/>
            </a:xfrm>
            <a:custGeom>
              <a:avLst/>
              <a:gdLst/>
              <a:ahLst/>
              <a:cxnLst/>
              <a:rect l="l" t="t" r="r" b="b"/>
              <a:pathLst>
                <a:path w="4623" h="14877" extrusionOk="0">
                  <a:moveTo>
                    <a:pt x="4478" y="1"/>
                  </a:moveTo>
                  <a:cubicBezTo>
                    <a:pt x="4422" y="1"/>
                    <a:pt x="4369" y="37"/>
                    <a:pt x="4353" y="93"/>
                  </a:cubicBezTo>
                  <a:lnTo>
                    <a:pt x="20" y="14710"/>
                  </a:lnTo>
                  <a:cubicBezTo>
                    <a:pt x="0" y="14779"/>
                    <a:pt x="39" y="14851"/>
                    <a:pt x="108" y="14871"/>
                  </a:cubicBezTo>
                  <a:cubicBezTo>
                    <a:pt x="120" y="14876"/>
                    <a:pt x="133" y="14877"/>
                    <a:pt x="145" y="14877"/>
                  </a:cubicBezTo>
                  <a:cubicBezTo>
                    <a:pt x="201" y="14877"/>
                    <a:pt x="253" y="14839"/>
                    <a:pt x="270" y="14784"/>
                  </a:cubicBezTo>
                  <a:lnTo>
                    <a:pt x="4603" y="168"/>
                  </a:lnTo>
                  <a:cubicBezTo>
                    <a:pt x="4623" y="99"/>
                    <a:pt x="4584" y="25"/>
                    <a:pt x="4516" y="6"/>
                  </a:cubicBezTo>
                  <a:cubicBezTo>
                    <a:pt x="4503" y="2"/>
                    <a:pt x="4490" y="1"/>
                    <a:pt x="4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6614035" y="3068741"/>
              <a:ext cx="135906" cy="129455"/>
            </a:xfrm>
            <a:custGeom>
              <a:avLst/>
              <a:gdLst/>
              <a:ahLst/>
              <a:cxnLst/>
              <a:rect l="l" t="t" r="r" b="b"/>
              <a:pathLst>
                <a:path w="4129" h="3933" extrusionOk="0">
                  <a:moveTo>
                    <a:pt x="2031" y="261"/>
                  </a:moveTo>
                  <a:cubicBezTo>
                    <a:pt x="2191" y="261"/>
                    <a:pt x="2354" y="283"/>
                    <a:pt x="2515" y="331"/>
                  </a:cubicBezTo>
                  <a:cubicBezTo>
                    <a:pt x="2771" y="407"/>
                    <a:pt x="2996" y="535"/>
                    <a:pt x="3188" y="715"/>
                  </a:cubicBezTo>
                  <a:cubicBezTo>
                    <a:pt x="3668" y="1157"/>
                    <a:pt x="3851" y="1822"/>
                    <a:pt x="3664" y="2449"/>
                  </a:cubicBezTo>
                  <a:cubicBezTo>
                    <a:pt x="3444" y="3189"/>
                    <a:pt x="2764" y="3670"/>
                    <a:pt x="2029" y="3670"/>
                  </a:cubicBezTo>
                  <a:cubicBezTo>
                    <a:pt x="1868" y="3670"/>
                    <a:pt x="1705" y="3647"/>
                    <a:pt x="1544" y="3599"/>
                  </a:cubicBezTo>
                  <a:cubicBezTo>
                    <a:pt x="1092" y="3465"/>
                    <a:pt x="726" y="3161"/>
                    <a:pt x="512" y="2742"/>
                  </a:cubicBezTo>
                  <a:cubicBezTo>
                    <a:pt x="311" y="2353"/>
                    <a:pt x="270" y="1904"/>
                    <a:pt x="395" y="1481"/>
                  </a:cubicBezTo>
                  <a:cubicBezTo>
                    <a:pt x="614" y="741"/>
                    <a:pt x="1295" y="261"/>
                    <a:pt x="2031" y="261"/>
                  </a:cubicBezTo>
                  <a:close/>
                  <a:moveTo>
                    <a:pt x="2030" y="1"/>
                  </a:moveTo>
                  <a:cubicBezTo>
                    <a:pt x="1182" y="1"/>
                    <a:pt x="397" y="555"/>
                    <a:pt x="145" y="1408"/>
                  </a:cubicBezTo>
                  <a:cubicBezTo>
                    <a:pt x="0" y="1895"/>
                    <a:pt x="49" y="2412"/>
                    <a:pt x="281" y="2863"/>
                  </a:cubicBezTo>
                  <a:cubicBezTo>
                    <a:pt x="524" y="3338"/>
                    <a:pt x="958" y="3698"/>
                    <a:pt x="1471" y="3852"/>
                  </a:cubicBezTo>
                  <a:cubicBezTo>
                    <a:pt x="1657" y="3906"/>
                    <a:pt x="1845" y="3933"/>
                    <a:pt x="2028" y="3933"/>
                  </a:cubicBezTo>
                  <a:cubicBezTo>
                    <a:pt x="2876" y="3933"/>
                    <a:pt x="3661" y="3379"/>
                    <a:pt x="3913" y="2525"/>
                  </a:cubicBezTo>
                  <a:cubicBezTo>
                    <a:pt x="4128" y="1801"/>
                    <a:pt x="3918" y="1034"/>
                    <a:pt x="3364" y="525"/>
                  </a:cubicBezTo>
                  <a:cubicBezTo>
                    <a:pt x="3142" y="317"/>
                    <a:pt x="2882" y="168"/>
                    <a:pt x="2588" y="82"/>
                  </a:cubicBezTo>
                  <a:cubicBezTo>
                    <a:pt x="2402" y="27"/>
                    <a:pt x="2215" y="1"/>
                    <a:pt x="20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6562260" y="3243256"/>
              <a:ext cx="135906" cy="129488"/>
            </a:xfrm>
            <a:custGeom>
              <a:avLst/>
              <a:gdLst/>
              <a:ahLst/>
              <a:cxnLst/>
              <a:rect l="l" t="t" r="r" b="b"/>
              <a:pathLst>
                <a:path w="4129" h="3934" extrusionOk="0">
                  <a:moveTo>
                    <a:pt x="2027" y="259"/>
                  </a:moveTo>
                  <a:cubicBezTo>
                    <a:pt x="2191" y="259"/>
                    <a:pt x="2355" y="284"/>
                    <a:pt x="2516" y="332"/>
                  </a:cubicBezTo>
                  <a:cubicBezTo>
                    <a:pt x="2771" y="407"/>
                    <a:pt x="2998" y="536"/>
                    <a:pt x="3189" y="716"/>
                  </a:cubicBezTo>
                  <a:cubicBezTo>
                    <a:pt x="3669" y="1157"/>
                    <a:pt x="3851" y="1822"/>
                    <a:pt x="3665" y="2450"/>
                  </a:cubicBezTo>
                  <a:cubicBezTo>
                    <a:pt x="3446" y="3190"/>
                    <a:pt x="2765" y="3671"/>
                    <a:pt x="2029" y="3671"/>
                  </a:cubicBezTo>
                  <a:cubicBezTo>
                    <a:pt x="1869" y="3671"/>
                    <a:pt x="1706" y="3648"/>
                    <a:pt x="1546" y="3600"/>
                  </a:cubicBezTo>
                  <a:cubicBezTo>
                    <a:pt x="1093" y="3466"/>
                    <a:pt x="727" y="3163"/>
                    <a:pt x="512" y="2743"/>
                  </a:cubicBezTo>
                  <a:cubicBezTo>
                    <a:pt x="312" y="2353"/>
                    <a:pt x="270" y="1904"/>
                    <a:pt x="396" y="1482"/>
                  </a:cubicBezTo>
                  <a:cubicBezTo>
                    <a:pt x="525" y="1045"/>
                    <a:pt x="818" y="685"/>
                    <a:pt x="1218" y="467"/>
                  </a:cubicBezTo>
                  <a:cubicBezTo>
                    <a:pt x="1470" y="330"/>
                    <a:pt x="1749" y="259"/>
                    <a:pt x="2027" y="259"/>
                  </a:cubicBezTo>
                  <a:close/>
                  <a:moveTo>
                    <a:pt x="2027" y="1"/>
                  </a:moveTo>
                  <a:cubicBezTo>
                    <a:pt x="1704" y="1"/>
                    <a:pt x="1385" y="81"/>
                    <a:pt x="1093" y="239"/>
                  </a:cubicBezTo>
                  <a:cubicBezTo>
                    <a:pt x="632" y="489"/>
                    <a:pt x="295" y="904"/>
                    <a:pt x="146" y="1408"/>
                  </a:cubicBezTo>
                  <a:cubicBezTo>
                    <a:pt x="1" y="1896"/>
                    <a:pt x="51" y="2413"/>
                    <a:pt x="282" y="2864"/>
                  </a:cubicBezTo>
                  <a:cubicBezTo>
                    <a:pt x="527" y="3346"/>
                    <a:pt x="951" y="3697"/>
                    <a:pt x="1472" y="3851"/>
                  </a:cubicBezTo>
                  <a:cubicBezTo>
                    <a:pt x="1658" y="3907"/>
                    <a:pt x="1846" y="3933"/>
                    <a:pt x="2030" y="3933"/>
                  </a:cubicBezTo>
                  <a:cubicBezTo>
                    <a:pt x="2878" y="3933"/>
                    <a:pt x="3663" y="3380"/>
                    <a:pt x="3915" y="2526"/>
                  </a:cubicBezTo>
                  <a:cubicBezTo>
                    <a:pt x="4129" y="1802"/>
                    <a:pt x="3919" y="1035"/>
                    <a:pt x="3366" y="525"/>
                  </a:cubicBezTo>
                  <a:cubicBezTo>
                    <a:pt x="3144" y="318"/>
                    <a:pt x="2883" y="169"/>
                    <a:pt x="2589" y="83"/>
                  </a:cubicBezTo>
                  <a:cubicBezTo>
                    <a:pt x="2404" y="28"/>
                    <a:pt x="2215" y="1"/>
                    <a:pt x="2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8"/>
            <p:cNvSpPr/>
            <p:nvPr/>
          </p:nvSpPr>
          <p:spPr>
            <a:xfrm>
              <a:off x="6510551" y="3417836"/>
              <a:ext cx="135906" cy="129455"/>
            </a:xfrm>
            <a:custGeom>
              <a:avLst/>
              <a:gdLst/>
              <a:ahLst/>
              <a:cxnLst/>
              <a:rect l="l" t="t" r="r" b="b"/>
              <a:pathLst>
                <a:path w="4129" h="3933" extrusionOk="0">
                  <a:moveTo>
                    <a:pt x="2029" y="259"/>
                  </a:moveTo>
                  <a:cubicBezTo>
                    <a:pt x="2189" y="259"/>
                    <a:pt x="2353" y="281"/>
                    <a:pt x="2513" y="329"/>
                  </a:cubicBezTo>
                  <a:cubicBezTo>
                    <a:pt x="2769" y="406"/>
                    <a:pt x="2995" y="535"/>
                    <a:pt x="3187" y="714"/>
                  </a:cubicBezTo>
                  <a:cubicBezTo>
                    <a:pt x="3668" y="1158"/>
                    <a:pt x="3851" y="1823"/>
                    <a:pt x="3664" y="2451"/>
                  </a:cubicBezTo>
                  <a:cubicBezTo>
                    <a:pt x="3535" y="2887"/>
                    <a:pt x="3242" y="3248"/>
                    <a:pt x="2842" y="3465"/>
                  </a:cubicBezTo>
                  <a:cubicBezTo>
                    <a:pt x="2590" y="3602"/>
                    <a:pt x="2313" y="3672"/>
                    <a:pt x="2033" y="3672"/>
                  </a:cubicBezTo>
                  <a:cubicBezTo>
                    <a:pt x="1870" y="3672"/>
                    <a:pt x="1705" y="3648"/>
                    <a:pt x="1544" y="3600"/>
                  </a:cubicBezTo>
                  <a:cubicBezTo>
                    <a:pt x="1092" y="3466"/>
                    <a:pt x="726" y="3161"/>
                    <a:pt x="512" y="2742"/>
                  </a:cubicBezTo>
                  <a:cubicBezTo>
                    <a:pt x="310" y="2351"/>
                    <a:pt x="268" y="1903"/>
                    <a:pt x="394" y="1480"/>
                  </a:cubicBezTo>
                  <a:cubicBezTo>
                    <a:pt x="613" y="739"/>
                    <a:pt x="1294" y="259"/>
                    <a:pt x="2029" y="259"/>
                  </a:cubicBezTo>
                  <a:close/>
                  <a:moveTo>
                    <a:pt x="2030" y="0"/>
                  </a:moveTo>
                  <a:cubicBezTo>
                    <a:pt x="1182" y="0"/>
                    <a:pt x="397" y="554"/>
                    <a:pt x="145" y="1407"/>
                  </a:cubicBezTo>
                  <a:cubicBezTo>
                    <a:pt x="0" y="1895"/>
                    <a:pt x="49" y="2411"/>
                    <a:pt x="281" y="2861"/>
                  </a:cubicBezTo>
                  <a:cubicBezTo>
                    <a:pt x="523" y="3338"/>
                    <a:pt x="957" y="3699"/>
                    <a:pt x="1471" y="3850"/>
                  </a:cubicBezTo>
                  <a:cubicBezTo>
                    <a:pt x="1656" y="3904"/>
                    <a:pt x="1845" y="3933"/>
                    <a:pt x="2032" y="3933"/>
                  </a:cubicBezTo>
                  <a:cubicBezTo>
                    <a:pt x="2356" y="3933"/>
                    <a:pt x="2676" y="3851"/>
                    <a:pt x="2968" y="3693"/>
                  </a:cubicBezTo>
                  <a:cubicBezTo>
                    <a:pt x="3428" y="3443"/>
                    <a:pt x="3766" y="3028"/>
                    <a:pt x="3914" y="2524"/>
                  </a:cubicBezTo>
                  <a:cubicBezTo>
                    <a:pt x="4128" y="1801"/>
                    <a:pt x="3918" y="1034"/>
                    <a:pt x="3364" y="524"/>
                  </a:cubicBezTo>
                  <a:cubicBezTo>
                    <a:pt x="3144" y="317"/>
                    <a:pt x="2882" y="168"/>
                    <a:pt x="2588" y="81"/>
                  </a:cubicBezTo>
                  <a:cubicBezTo>
                    <a:pt x="2402" y="26"/>
                    <a:pt x="2215" y="0"/>
                    <a:pt x="2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8"/>
            <p:cNvSpPr/>
            <p:nvPr/>
          </p:nvSpPr>
          <p:spPr>
            <a:xfrm>
              <a:off x="6805139" y="3125388"/>
              <a:ext cx="135906" cy="129455"/>
            </a:xfrm>
            <a:custGeom>
              <a:avLst/>
              <a:gdLst/>
              <a:ahLst/>
              <a:cxnLst/>
              <a:rect l="l" t="t" r="r" b="b"/>
              <a:pathLst>
                <a:path w="4129" h="3933" extrusionOk="0">
                  <a:moveTo>
                    <a:pt x="2026" y="258"/>
                  </a:moveTo>
                  <a:cubicBezTo>
                    <a:pt x="2187" y="258"/>
                    <a:pt x="2352" y="282"/>
                    <a:pt x="2514" y="329"/>
                  </a:cubicBezTo>
                  <a:cubicBezTo>
                    <a:pt x="2769" y="405"/>
                    <a:pt x="2995" y="535"/>
                    <a:pt x="3187" y="713"/>
                  </a:cubicBezTo>
                  <a:cubicBezTo>
                    <a:pt x="3667" y="1158"/>
                    <a:pt x="3849" y="1823"/>
                    <a:pt x="3663" y="2451"/>
                  </a:cubicBezTo>
                  <a:cubicBezTo>
                    <a:pt x="3533" y="2887"/>
                    <a:pt x="3241" y="3247"/>
                    <a:pt x="2842" y="3464"/>
                  </a:cubicBezTo>
                  <a:cubicBezTo>
                    <a:pt x="2589" y="3602"/>
                    <a:pt x="2312" y="3671"/>
                    <a:pt x="2032" y="3671"/>
                  </a:cubicBezTo>
                  <a:cubicBezTo>
                    <a:pt x="1869" y="3671"/>
                    <a:pt x="1705" y="3648"/>
                    <a:pt x="1544" y="3600"/>
                  </a:cubicBezTo>
                  <a:cubicBezTo>
                    <a:pt x="1092" y="3466"/>
                    <a:pt x="727" y="3163"/>
                    <a:pt x="512" y="2742"/>
                  </a:cubicBezTo>
                  <a:cubicBezTo>
                    <a:pt x="310" y="2351"/>
                    <a:pt x="269" y="1903"/>
                    <a:pt x="394" y="1480"/>
                  </a:cubicBezTo>
                  <a:cubicBezTo>
                    <a:pt x="523" y="1042"/>
                    <a:pt x="816" y="684"/>
                    <a:pt x="1216" y="466"/>
                  </a:cubicBezTo>
                  <a:cubicBezTo>
                    <a:pt x="1468" y="328"/>
                    <a:pt x="1746" y="258"/>
                    <a:pt x="2026" y="258"/>
                  </a:cubicBezTo>
                  <a:close/>
                  <a:moveTo>
                    <a:pt x="2025" y="0"/>
                  </a:moveTo>
                  <a:cubicBezTo>
                    <a:pt x="1702" y="0"/>
                    <a:pt x="1384" y="80"/>
                    <a:pt x="1093" y="239"/>
                  </a:cubicBezTo>
                  <a:cubicBezTo>
                    <a:pt x="631" y="489"/>
                    <a:pt x="295" y="904"/>
                    <a:pt x="146" y="1408"/>
                  </a:cubicBezTo>
                  <a:cubicBezTo>
                    <a:pt x="0" y="1894"/>
                    <a:pt x="49" y="2413"/>
                    <a:pt x="282" y="2863"/>
                  </a:cubicBezTo>
                  <a:cubicBezTo>
                    <a:pt x="528" y="3346"/>
                    <a:pt x="951" y="3697"/>
                    <a:pt x="1473" y="3851"/>
                  </a:cubicBezTo>
                  <a:cubicBezTo>
                    <a:pt x="1658" y="3905"/>
                    <a:pt x="1846" y="3933"/>
                    <a:pt x="2034" y="3933"/>
                  </a:cubicBezTo>
                  <a:cubicBezTo>
                    <a:pt x="2357" y="3933"/>
                    <a:pt x="2678" y="3852"/>
                    <a:pt x="2968" y="3694"/>
                  </a:cubicBezTo>
                  <a:cubicBezTo>
                    <a:pt x="3430" y="3445"/>
                    <a:pt x="3766" y="3029"/>
                    <a:pt x="3915" y="2525"/>
                  </a:cubicBezTo>
                  <a:cubicBezTo>
                    <a:pt x="4128" y="1801"/>
                    <a:pt x="3917" y="1034"/>
                    <a:pt x="3365" y="525"/>
                  </a:cubicBezTo>
                  <a:cubicBezTo>
                    <a:pt x="3143" y="318"/>
                    <a:pt x="2882" y="169"/>
                    <a:pt x="2589" y="83"/>
                  </a:cubicBezTo>
                  <a:cubicBezTo>
                    <a:pt x="2403" y="28"/>
                    <a:pt x="2213" y="0"/>
                    <a:pt x="2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6753364" y="3299902"/>
              <a:ext cx="135939" cy="129455"/>
            </a:xfrm>
            <a:custGeom>
              <a:avLst/>
              <a:gdLst/>
              <a:ahLst/>
              <a:cxnLst/>
              <a:rect l="l" t="t" r="r" b="b"/>
              <a:pathLst>
                <a:path w="4130" h="3933" extrusionOk="0">
                  <a:moveTo>
                    <a:pt x="2025" y="260"/>
                  </a:moveTo>
                  <a:cubicBezTo>
                    <a:pt x="2189" y="260"/>
                    <a:pt x="2353" y="283"/>
                    <a:pt x="2514" y="331"/>
                  </a:cubicBezTo>
                  <a:cubicBezTo>
                    <a:pt x="2769" y="407"/>
                    <a:pt x="2996" y="536"/>
                    <a:pt x="3187" y="715"/>
                  </a:cubicBezTo>
                  <a:cubicBezTo>
                    <a:pt x="3668" y="1158"/>
                    <a:pt x="3850" y="1824"/>
                    <a:pt x="3664" y="2452"/>
                  </a:cubicBezTo>
                  <a:cubicBezTo>
                    <a:pt x="3444" y="3192"/>
                    <a:pt x="2763" y="3672"/>
                    <a:pt x="2028" y="3672"/>
                  </a:cubicBezTo>
                  <a:cubicBezTo>
                    <a:pt x="1868" y="3672"/>
                    <a:pt x="1705" y="3649"/>
                    <a:pt x="1544" y="3602"/>
                  </a:cubicBezTo>
                  <a:cubicBezTo>
                    <a:pt x="1092" y="3468"/>
                    <a:pt x="726" y="3164"/>
                    <a:pt x="512" y="2744"/>
                  </a:cubicBezTo>
                  <a:cubicBezTo>
                    <a:pt x="310" y="2353"/>
                    <a:pt x="269" y="1905"/>
                    <a:pt x="394" y="1481"/>
                  </a:cubicBezTo>
                  <a:cubicBezTo>
                    <a:pt x="523" y="1044"/>
                    <a:pt x="816" y="685"/>
                    <a:pt x="1216" y="467"/>
                  </a:cubicBezTo>
                  <a:cubicBezTo>
                    <a:pt x="1469" y="330"/>
                    <a:pt x="1746" y="260"/>
                    <a:pt x="2025" y="260"/>
                  </a:cubicBezTo>
                  <a:close/>
                  <a:moveTo>
                    <a:pt x="2027" y="0"/>
                  </a:moveTo>
                  <a:cubicBezTo>
                    <a:pt x="1704" y="0"/>
                    <a:pt x="1384" y="81"/>
                    <a:pt x="1092" y="240"/>
                  </a:cubicBezTo>
                  <a:cubicBezTo>
                    <a:pt x="630" y="490"/>
                    <a:pt x="294" y="905"/>
                    <a:pt x="145" y="1409"/>
                  </a:cubicBezTo>
                  <a:cubicBezTo>
                    <a:pt x="1" y="1895"/>
                    <a:pt x="49" y="2412"/>
                    <a:pt x="280" y="2863"/>
                  </a:cubicBezTo>
                  <a:cubicBezTo>
                    <a:pt x="527" y="3346"/>
                    <a:pt x="950" y="3697"/>
                    <a:pt x="1471" y="3852"/>
                  </a:cubicBezTo>
                  <a:cubicBezTo>
                    <a:pt x="1657" y="3906"/>
                    <a:pt x="1844" y="3933"/>
                    <a:pt x="2028" y="3933"/>
                  </a:cubicBezTo>
                  <a:cubicBezTo>
                    <a:pt x="2876" y="3933"/>
                    <a:pt x="3662" y="3379"/>
                    <a:pt x="3914" y="2526"/>
                  </a:cubicBezTo>
                  <a:cubicBezTo>
                    <a:pt x="4130" y="1803"/>
                    <a:pt x="3918" y="1034"/>
                    <a:pt x="3365" y="526"/>
                  </a:cubicBezTo>
                  <a:cubicBezTo>
                    <a:pt x="3144" y="318"/>
                    <a:pt x="2882" y="169"/>
                    <a:pt x="2588" y="82"/>
                  </a:cubicBezTo>
                  <a:cubicBezTo>
                    <a:pt x="2403" y="27"/>
                    <a:pt x="2214" y="0"/>
                    <a:pt x="2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6701622" y="3474516"/>
              <a:ext cx="135939" cy="129455"/>
            </a:xfrm>
            <a:custGeom>
              <a:avLst/>
              <a:gdLst/>
              <a:ahLst/>
              <a:cxnLst/>
              <a:rect l="l" t="t" r="r" b="b"/>
              <a:pathLst>
                <a:path w="4130" h="3933" extrusionOk="0">
                  <a:moveTo>
                    <a:pt x="2031" y="259"/>
                  </a:moveTo>
                  <a:cubicBezTo>
                    <a:pt x="2191" y="259"/>
                    <a:pt x="2353" y="281"/>
                    <a:pt x="2515" y="329"/>
                  </a:cubicBezTo>
                  <a:cubicBezTo>
                    <a:pt x="2771" y="404"/>
                    <a:pt x="2996" y="533"/>
                    <a:pt x="3188" y="713"/>
                  </a:cubicBezTo>
                  <a:cubicBezTo>
                    <a:pt x="3668" y="1158"/>
                    <a:pt x="3850" y="1823"/>
                    <a:pt x="3664" y="2450"/>
                  </a:cubicBezTo>
                  <a:cubicBezTo>
                    <a:pt x="3536" y="2885"/>
                    <a:pt x="3243" y="3246"/>
                    <a:pt x="2844" y="3463"/>
                  </a:cubicBezTo>
                  <a:cubicBezTo>
                    <a:pt x="2590" y="3601"/>
                    <a:pt x="2313" y="3671"/>
                    <a:pt x="2033" y="3671"/>
                  </a:cubicBezTo>
                  <a:cubicBezTo>
                    <a:pt x="1870" y="3671"/>
                    <a:pt x="1706" y="3647"/>
                    <a:pt x="1545" y="3599"/>
                  </a:cubicBezTo>
                  <a:cubicBezTo>
                    <a:pt x="1093" y="3464"/>
                    <a:pt x="728" y="3160"/>
                    <a:pt x="513" y="2741"/>
                  </a:cubicBezTo>
                  <a:cubicBezTo>
                    <a:pt x="311" y="2350"/>
                    <a:pt x="270" y="1902"/>
                    <a:pt x="395" y="1479"/>
                  </a:cubicBezTo>
                  <a:cubicBezTo>
                    <a:pt x="614" y="738"/>
                    <a:pt x="1296" y="259"/>
                    <a:pt x="2031" y="259"/>
                  </a:cubicBezTo>
                  <a:close/>
                  <a:moveTo>
                    <a:pt x="2032" y="0"/>
                  </a:moveTo>
                  <a:cubicBezTo>
                    <a:pt x="1183" y="0"/>
                    <a:pt x="397" y="553"/>
                    <a:pt x="145" y="1408"/>
                  </a:cubicBezTo>
                  <a:cubicBezTo>
                    <a:pt x="0" y="1894"/>
                    <a:pt x="49" y="2411"/>
                    <a:pt x="281" y="2862"/>
                  </a:cubicBezTo>
                  <a:cubicBezTo>
                    <a:pt x="522" y="3339"/>
                    <a:pt x="957" y="3698"/>
                    <a:pt x="1471" y="3850"/>
                  </a:cubicBezTo>
                  <a:cubicBezTo>
                    <a:pt x="1656" y="3905"/>
                    <a:pt x="1845" y="3932"/>
                    <a:pt x="2032" y="3932"/>
                  </a:cubicBezTo>
                  <a:cubicBezTo>
                    <a:pt x="2356" y="3932"/>
                    <a:pt x="2676" y="3851"/>
                    <a:pt x="2967" y="3693"/>
                  </a:cubicBezTo>
                  <a:cubicBezTo>
                    <a:pt x="3429" y="3443"/>
                    <a:pt x="3765" y="3027"/>
                    <a:pt x="3914" y="2525"/>
                  </a:cubicBezTo>
                  <a:cubicBezTo>
                    <a:pt x="4129" y="1799"/>
                    <a:pt x="3919" y="1033"/>
                    <a:pt x="3365" y="525"/>
                  </a:cubicBezTo>
                  <a:cubicBezTo>
                    <a:pt x="3144" y="317"/>
                    <a:pt x="2882" y="168"/>
                    <a:pt x="2589" y="81"/>
                  </a:cubicBezTo>
                  <a:cubicBezTo>
                    <a:pt x="2403" y="26"/>
                    <a:pt x="2216"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7" name="Google Shape;2467;p38"/>
          <p:cNvGrpSpPr/>
          <p:nvPr/>
        </p:nvGrpSpPr>
        <p:grpSpPr>
          <a:xfrm>
            <a:off x="7715854" y="3980638"/>
            <a:ext cx="201736" cy="526377"/>
            <a:chOff x="4641641" y="852713"/>
            <a:chExt cx="201736" cy="526377"/>
          </a:xfrm>
        </p:grpSpPr>
        <p:sp>
          <p:nvSpPr>
            <p:cNvPr id="2468" name="Google Shape;2468;p38"/>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8"/>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1" name="Google Shape;2471;p38"/>
          <p:cNvGrpSpPr/>
          <p:nvPr/>
        </p:nvGrpSpPr>
        <p:grpSpPr>
          <a:xfrm>
            <a:off x="6804386" y="1389529"/>
            <a:ext cx="245941" cy="414400"/>
            <a:chOff x="3801586" y="1135617"/>
            <a:chExt cx="245941" cy="414400"/>
          </a:xfrm>
        </p:grpSpPr>
        <p:sp>
          <p:nvSpPr>
            <p:cNvPr id="2472" name="Google Shape;2472;p38"/>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8"/>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8"/>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8"/>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8"/>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38"/>
          <p:cNvGrpSpPr/>
          <p:nvPr/>
        </p:nvGrpSpPr>
        <p:grpSpPr>
          <a:xfrm>
            <a:off x="7172048" y="496283"/>
            <a:ext cx="1289361" cy="1441753"/>
            <a:chOff x="6900658" y="3614371"/>
            <a:chExt cx="817707" cy="914412"/>
          </a:xfrm>
        </p:grpSpPr>
        <p:sp>
          <p:nvSpPr>
            <p:cNvPr id="2479" name="Google Shape;2479;p38"/>
            <p:cNvSpPr/>
            <p:nvPr/>
          </p:nvSpPr>
          <p:spPr>
            <a:xfrm>
              <a:off x="6909743" y="3618683"/>
              <a:ext cx="804048" cy="905722"/>
            </a:xfrm>
            <a:custGeom>
              <a:avLst/>
              <a:gdLst/>
              <a:ahLst/>
              <a:cxnLst/>
              <a:rect l="l" t="t" r="r" b="b"/>
              <a:pathLst>
                <a:path w="24428" h="27517" extrusionOk="0">
                  <a:moveTo>
                    <a:pt x="13099" y="0"/>
                  </a:moveTo>
                  <a:cubicBezTo>
                    <a:pt x="12593" y="0"/>
                    <a:pt x="12130" y="258"/>
                    <a:pt x="11863" y="686"/>
                  </a:cubicBezTo>
                  <a:lnTo>
                    <a:pt x="352" y="19175"/>
                  </a:lnTo>
                  <a:cubicBezTo>
                    <a:pt x="0" y="19743"/>
                    <a:pt x="74" y="20471"/>
                    <a:pt x="533" y="20947"/>
                  </a:cubicBezTo>
                  <a:cubicBezTo>
                    <a:pt x="1940" y="22406"/>
                    <a:pt x="3523" y="23696"/>
                    <a:pt x="5241" y="24777"/>
                  </a:cubicBezTo>
                  <a:cubicBezTo>
                    <a:pt x="7029" y="25905"/>
                    <a:pt x="8955" y="26803"/>
                    <a:pt x="10966" y="27446"/>
                  </a:cubicBezTo>
                  <a:cubicBezTo>
                    <a:pt x="11111" y="27493"/>
                    <a:pt x="11262" y="27517"/>
                    <a:pt x="11413" y="27517"/>
                  </a:cubicBezTo>
                  <a:cubicBezTo>
                    <a:pt x="11919" y="27517"/>
                    <a:pt x="12381" y="27260"/>
                    <a:pt x="12647" y="26830"/>
                  </a:cubicBezTo>
                  <a:lnTo>
                    <a:pt x="24158" y="8342"/>
                  </a:lnTo>
                  <a:cubicBezTo>
                    <a:pt x="24364" y="8012"/>
                    <a:pt x="24428" y="7622"/>
                    <a:pt x="24340" y="7243"/>
                  </a:cubicBezTo>
                  <a:cubicBezTo>
                    <a:pt x="24252" y="6865"/>
                    <a:pt x="24021" y="6542"/>
                    <a:pt x="23692" y="6338"/>
                  </a:cubicBezTo>
                  <a:lnTo>
                    <a:pt x="13866" y="220"/>
                  </a:lnTo>
                  <a:cubicBezTo>
                    <a:pt x="13635" y="77"/>
                    <a:pt x="13370" y="0"/>
                    <a:pt x="13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8"/>
            <p:cNvSpPr/>
            <p:nvPr/>
          </p:nvSpPr>
          <p:spPr>
            <a:xfrm>
              <a:off x="7356497" y="3654988"/>
              <a:ext cx="200321" cy="125274"/>
            </a:xfrm>
            <a:custGeom>
              <a:avLst/>
              <a:gdLst/>
              <a:ahLst/>
              <a:cxnLst/>
              <a:rect l="l" t="t" r="r" b="b"/>
              <a:pathLst>
                <a:path w="6086" h="3806" extrusionOk="0">
                  <a:moveTo>
                    <a:pt x="111" y="1"/>
                  </a:moveTo>
                  <a:cubicBezTo>
                    <a:pt x="84" y="1"/>
                    <a:pt x="61" y="8"/>
                    <a:pt x="46" y="22"/>
                  </a:cubicBezTo>
                  <a:cubicBezTo>
                    <a:pt x="1" y="60"/>
                    <a:pt x="36" y="146"/>
                    <a:pt x="123" y="212"/>
                  </a:cubicBezTo>
                  <a:cubicBezTo>
                    <a:pt x="1526" y="1260"/>
                    <a:pt x="4187" y="2931"/>
                    <a:pt x="5822" y="3768"/>
                  </a:cubicBezTo>
                  <a:cubicBezTo>
                    <a:pt x="5873" y="3794"/>
                    <a:pt x="5917" y="3805"/>
                    <a:pt x="5952" y="3805"/>
                  </a:cubicBezTo>
                  <a:cubicBezTo>
                    <a:pt x="6065" y="3805"/>
                    <a:pt x="6085" y="3689"/>
                    <a:pt x="5939" y="3581"/>
                  </a:cubicBezTo>
                  <a:cubicBezTo>
                    <a:pt x="4458" y="2478"/>
                    <a:pt x="1785" y="827"/>
                    <a:pt x="233" y="35"/>
                  </a:cubicBezTo>
                  <a:cubicBezTo>
                    <a:pt x="190" y="13"/>
                    <a:pt x="147" y="1"/>
                    <a:pt x="11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8"/>
            <p:cNvSpPr/>
            <p:nvPr/>
          </p:nvSpPr>
          <p:spPr>
            <a:xfrm>
              <a:off x="7150713" y="4317598"/>
              <a:ext cx="92689" cy="83538"/>
            </a:xfrm>
            <a:custGeom>
              <a:avLst/>
              <a:gdLst/>
              <a:ahLst/>
              <a:cxnLst/>
              <a:rect l="l" t="t" r="r" b="b"/>
              <a:pathLst>
                <a:path w="2816" h="2538" extrusionOk="0">
                  <a:moveTo>
                    <a:pt x="931" y="0"/>
                  </a:moveTo>
                  <a:cubicBezTo>
                    <a:pt x="783" y="0"/>
                    <a:pt x="649" y="75"/>
                    <a:pt x="571" y="200"/>
                  </a:cubicBezTo>
                  <a:lnTo>
                    <a:pt x="80" y="990"/>
                  </a:lnTo>
                  <a:cubicBezTo>
                    <a:pt x="20" y="1085"/>
                    <a:pt x="1" y="1198"/>
                    <a:pt x="27" y="1309"/>
                  </a:cubicBezTo>
                  <a:cubicBezTo>
                    <a:pt x="52" y="1419"/>
                    <a:pt x="118" y="1512"/>
                    <a:pt x="214" y="1573"/>
                  </a:cubicBezTo>
                  <a:lnTo>
                    <a:pt x="1662" y="2474"/>
                  </a:lnTo>
                  <a:cubicBezTo>
                    <a:pt x="1730" y="2515"/>
                    <a:pt x="1808" y="2538"/>
                    <a:pt x="1885" y="2538"/>
                  </a:cubicBezTo>
                  <a:cubicBezTo>
                    <a:pt x="2032" y="2538"/>
                    <a:pt x="2166" y="2463"/>
                    <a:pt x="2245" y="2339"/>
                  </a:cubicBezTo>
                  <a:lnTo>
                    <a:pt x="2736" y="1548"/>
                  </a:lnTo>
                  <a:cubicBezTo>
                    <a:pt x="2797" y="1452"/>
                    <a:pt x="2815" y="1340"/>
                    <a:pt x="2790" y="1229"/>
                  </a:cubicBezTo>
                  <a:cubicBezTo>
                    <a:pt x="2765" y="1118"/>
                    <a:pt x="2698" y="1026"/>
                    <a:pt x="2602" y="966"/>
                  </a:cubicBezTo>
                  <a:lnTo>
                    <a:pt x="1154" y="64"/>
                  </a:lnTo>
                  <a:cubicBezTo>
                    <a:pt x="1086" y="23"/>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8"/>
            <p:cNvSpPr/>
            <p:nvPr/>
          </p:nvSpPr>
          <p:spPr>
            <a:xfrm>
              <a:off x="7241624" y="4374179"/>
              <a:ext cx="92689" cy="83538"/>
            </a:xfrm>
            <a:custGeom>
              <a:avLst/>
              <a:gdLst/>
              <a:ahLst/>
              <a:cxnLst/>
              <a:rect l="l" t="t" r="r" b="b"/>
              <a:pathLst>
                <a:path w="2816" h="2538" extrusionOk="0">
                  <a:moveTo>
                    <a:pt x="931" y="0"/>
                  </a:moveTo>
                  <a:cubicBezTo>
                    <a:pt x="783" y="0"/>
                    <a:pt x="649" y="75"/>
                    <a:pt x="572" y="200"/>
                  </a:cubicBezTo>
                  <a:lnTo>
                    <a:pt x="80" y="990"/>
                  </a:lnTo>
                  <a:cubicBezTo>
                    <a:pt x="20" y="1086"/>
                    <a:pt x="1" y="1200"/>
                    <a:pt x="26" y="1309"/>
                  </a:cubicBezTo>
                  <a:cubicBezTo>
                    <a:pt x="52" y="1420"/>
                    <a:pt x="118" y="1513"/>
                    <a:pt x="214" y="1573"/>
                  </a:cubicBezTo>
                  <a:lnTo>
                    <a:pt x="1663" y="2474"/>
                  </a:lnTo>
                  <a:cubicBezTo>
                    <a:pt x="1730" y="2516"/>
                    <a:pt x="1807" y="2538"/>
                    <a:pt x="1886" y="2538"/>
                  </a:cubicBezTo>
                  <a:cubicBezTo>
                    <a:pt x="2033" y="2538"/>
                    <a:pt x="2166" y="2463"/>
                    <a:pt x="2245" y="2339"/>
                  </a:cubicBezTo>
                  <a:lnTo>
                    <a:pt x="2737" y="1549"/>
                  </a:lnTo>
                  <a:cubicBezTo>
                    <a:pt x="2797" y="1453"/>
                    <a:pt x="2815" y="1340"/>
                    <a:pt x="2791" y="1229"/>
                  </a:cubicBezTo>
                  <a:cubicBezTo>
                    <a:pt x="2765" y="1120"/>
                    <a:pt x="2698" y="1026"/>
                    <a:pt x="2602" y="967"/>
                  </a:cubicBezTo>
                  <a:lnTo>
                    <a:pt x="1154" y="64"/>
                  </a:lnTo>
                  <a:cubicBezTo>
                    <a:pt x="1086" y="24"/>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8"/>
            <p:cNvSpPr/>
            <p:nvPr/>
          </p:nvSpPr>
          <p:spPr>
            <a:xfrm>
              <a:off x="7281319" y="4310587"/>
              <a:ext cx="92623" cy="83505"/>
            </a:xfrm>
            <a:custGeom>
              <a:avLst/>
              <a:gdLst/>
              <a:ahLst/>
              <a:cxnLst/>
              <a:rect l="l" t="t" r="r" b="b"/>
              <a:pathLst>
                <a:path w="2814" h="2537" extrusionOk="0">
                  <a:moveTo>
                    <a:pt x="930" y="0"/>
                  </a:moveTo>
                  <a:cubicBezTo>
                    <a:pt x="782" y="0"/>
                    <a:pt x="648" y="75"/>
                    <a:pt x="571" y="200"/>
                  </a:cubicBezTo>
                  <a:lnTo>
                    <a:pt x="79" y="990"/>
                  </a:lnTo>
                  <a:cubicBezTo>
                    <a:pt x="18" y="1086"/>
                    <a:pt x="0" y="1198"/>
                    <a:pt x="26" y="1309"/>
                  </a:cubicBezTo>
                  <a:cubicBezTo>
                    <a:pt x="50" y="1419"/>
                    <a:pt x="117" y="1511"/>
                    <a:pt x="213" y="1571"/>
                  </a:cubicBezTo>
                  <a:lnTo>
                    <a:pt x="1661" y="2473"/>
                  </a:lnTo>
                  <a:cubicBezTo>
                    <a:pt x="1729" y="2513"/>
                    <a:pt x="1806" y="2537"/>
                    <a:pt x="1885" y="2537"/>
                  </a:cubicBezTo>
                  <a:cubicBezTo>
                    <a:pt x="2031" y="2537"/>
                    <a:pt x="2165" y="2462"/>
                    <a:pt x="2242" y="2338"/>
                  </a:cubicBezTo>
                  <a:lnTo>
                    <a:pt x="2735" y="1548"/>
                  </a:lnTo>
                  <a:cubicBezTo>
                    <a:pt x="2794" y="1453"/>
                    <a:pt x="2813" y="1340"/>
                    <a:pt x="2788" y="1229"/>
                  </a:cubicBezTo>
                  <a:cubicBezTo>
                    <a:pt x="2762" y="1119"/>
                    <a:pt x="2696" y="1026"/>
                    <a:pt x="2601" y="966"/>
                  </a:cubicBezTo>
                  <a:lnTo>
                    <a:pt x="1154" y="64"/>
                  </a:lnTo>
                  <a:cubicBezTo>
                    <a:pt x="1086" y="23"/>
                    <a:pt x="1008" y="0"/>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8"/>
            <p:cNvSpPr/>
            <p:nvPr/>
          </p:nvSpPr>
          <p:spPr>
            <a:xfrm>
              <a:off x="7320916" y="4246864"/>
              <a:ext cx="94170" cy="83538"/>
            </a:xfrm>
            <a:custGeom>
              <a:avLst/>
              <a:gdLst/>
              <a:ahLst/>
              <a:cxnLst/>
              <a:rect l="l" t="t" r="r" b="b"/>
              <a:pathLst>
                <a:path w="2861" h="2538" extrusionOk="0">
                  <a:moveTo>
                    <a:pt x="931" y="0"/>
                  </a:moveTo>
                  <a:cubicBezTo>
                    <a:pt x="783" y="0"/>
                    <a:pt x="649" y="74"/>
                    <a:pt x="571" y="200"/>
                  </a:cubicBezTo>
                  <a:lnTo>
                    <a:pt x="79" y="989"/>
                  </a:lnTo>
                  <a:cubicBezTo>
                    <a:pt x="20" y="1085"/>
                    <a:pt x="1" y="1198"/>
                    <a:pt x="26" y="1309"/>
                  </a:cubicBezTo>
                  <a:cubicBezTo>
                    <a:pt x="52" y="1419"/>
                    <a:pt x="118" y="1512"/>
                    <a:pt x="213" y="1573"/>
                  </a:cubicBezTo>
                  <a:lnTo>
                    <a:pt x="1661" y="2474"/>
                  </a:lnTo>
                  <a:cubicBezTo>
                    <a:pt x="1730" y="2515"/>
                    <a:pt x="1807" y="2537"/>
                    <a:pt x="1885" y="2537"/>
                  </a:cubicBezTo>
                  <a:cubicBezTo>
                    <a:pt x="2033" y="2537"/>
                    <a:pt x="2166" y="2463"/>
                    <a:pt x="2246" y="2336"/>
                  </a:cubicBezTo>
                  <a:lnTo>
                    <a:pt x="2738" y="1547"/>
                  </a:lnTo>
                  <a:cubicBezTo>
                    <a:pt x="2861" y="1350"/>
                    <a:pt x="2800" y="1088"/>
                    <a:pt x="2602" y="966"/>
                  </a:cubicBezTo>
                  <a:lnTo>
                    <a:pt x="1154" y="64"/>
                  </a:lnTo>
                  <a:cubicBezTo>
                    <a:pt x="1086" y="22"/>
                    <a:pt x="1009"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8"/>
            <p:cNvSpPr/>
            <p:nvPr/>
          </p:nvSpPr>
          <p:spPr>
            <a:xfrm>
              <a:off x="7360513" y="4183239"/>
              <a:ext cx="94170" cy="83538"/>
            </a:xfrm>
            <a:custGeom>
              <a:avLst/>
              <a:gdLst/>
              <a:ahLst/>
              <a:cxnLst/>
              <a:rect l="l" t="t" r="r" b="b"/>
              <a:pathLst>
                <a:path w="2861" h="2538" extrusionOk="0">
                  <a:moveTo>
                    <a:pt x="931" y="1"/>
                  </a:moveTo>
                  <a:cubicBezTo>
                    <a:pt x="783" y="1"/>
                    <a:pt x="649" y="75"/>
                    <a:pt x="572" y="200"/>
                  </a:cubicBezTo>
                  <a:lnTo>
                    <a:pt x="80" y="990"/>
                  </a:lnTo>
                  <a:cubicBezTo>
                    <a:pt x="20" y="1086"/>
                    <a:pt x="1" y="1199"/>
                    <a:pt x="27" y="1310"/>
                  </a:cubicBezTo>
                  <a:cubicBezTo>
                    <a:pt x="52" y="1418"/>
                    <a:pt x="118" y="1512"/>
                    <a:pt x="214" y="1571"/>
                  </a:cubicBezTo>
                  <a:lnTo>
                    <a:pt x="1663" y="2473"/>
                  </a:lnTo>
                  <a:cubicBezTo>
                    <a:pt x="1730" y="2514"/>
                    <a:pt x="1808" y="2537"/>
                    <a:pt x="1886" y="2537"/>
                  </a:cubicBezTo>
                  <a:cubicBezTo>
                    <a:pt x="2033" y="2537"/>
                    <a:pt x="2168" y="2463"/>
                    <a:pt x="2246" y="2337"/>
                  </a:cubicBezTo>
                  <a:lnTo>
                    <a:pt x="2738" y="1548"/>
                  </a:lnTo>
                  <a:cubicBezTo>
                    <a:pt x="2861" y="1351"/>
                    <a:pt x="2799" y="1089"/>
                    <a:pt x="2602" y="966"/>
                  </a:cubicBezTo>
                  <a:lnTo>
                    <a:pt x="1154" y="65"/>
                  </a:lnTo>
                  <a:cubicBezTo>
                    <a:pt x="1086" y="23"/>
                    <a:pt x="1010" y="1"/>
                    <a:pt x="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8"/>
            <p:cNvSpPr/>
            <p:nvPr/>
          </p:nvSpPr>
          <p:spPr>
            <a:xfrm>
              <a:off x="7217991" y="3685336"/>
              <a:ext cx="437045" cy="376153"/>
            </a:xfrm>
            <a:custGeom>
              <a:avLst/>
              <a:gdLst/>
              <a:ahLst/>
              <a:cxnLst/>
              <a:rect l="l" t="t" r="r" b="b"/>
              <a:pathLst>
                <a:path w="13278" h="11428" extrusionOk="0">
                  <a:moveTo>
                    <a:pt x="3566" y="0"/>
                  </a:moveTo>
                  <a:cubicBezTo>
                    <a:pt x="3355" y="0"/>
                    <a:pt x="3149" y="106"/>
                    <a:pt x="3030" y="298"/>
                  </a:cubicBezTo>
                  <a:lnTo>
                    <a:pt x="186" y="4865"/>
                  </a:lnTo>
                  <a:cubicBezTo>
                    <a:pt x="1" y="5160"/>
                    <a:pt x="91" y="5549"/>
                    <a:pt x="388" y="5734"/>
                  </a:cubicBezTo>
                  <a:lnTo>
                    <a:pt x="9379" y="11332"/>
                  </a:lnTo>
                  <a:cubicBezTo>
                    <a:pt x="9483" y="11397"/>
                    <a:pt x="9599" y="11428"/>
                    <a:pt x="9713" y="11428"/>
                  </a:cubicBezTo>
                  <a:cubicBezTo>
                    <a:pt x="9924" y="11428"/>
                    <a:pt x="10129" y="11322"/>
                    <a:pt x="10250" y="11130"/>
                  </a:cubicBezTo>
                  <a:lnTo>
                    <a:pt x="13092" y="6563"/>
                  </a:lnTo>
                  <a:cubicBezTo>
                    <a:pt x="13278" y="6266"/>
                    <a:pt x="13186" y="5878"/>
                    <a:pt x="12890" y="5693"/>
                  </a:cubicBezTo>
                  <a:lnTo>
                    <a:pt x="3899" y="96"/>
                  </a:lnTo>
                  <a:cubicBezTo>
                    <a:pt x="3795" y="31"/>
                    <a:pt x="3680" y="0"/>
                    <a:pt x="3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8"/>
            <p:cNvSpPr/>
            <p:nvPr/>
          </p:nvSpPr>
          <p:spPr>
            <a:xfrm>
              <a:off x="6967377" y="4204404"/>
              <a:ext cx="94071" cy="83472"/>
            </a:xfrm>
            <a:custGeom>
              <a:avLst/>
              <a:gdLst/>
              <a:ahLst/>
              <a:cxnLst/>
              <a:rect l="l" t="t" r="r" b="b"/>
              <a:pathLst>
                <a:path w="2858" h="2536" extrusionOk="0">
                  <a:moveTo>
                    <a:pt x="974" y="1"/>
                  </a:moveTo>
                  <a:cubicBezTo>
                    <a:pt x="826" y="1"/>
                    <a:pt x="692" y="75"/>
                    <a:pt x="614" y="199"/>
                  </a:cubicBezTo>
                  <a:lnTo>
                    <a:pt x="123" y="990"/>
                  </a:lnTo>
                  <a:cubicBezTo>
                    <a:pt x="0" y="1187"/>
                    <a:pt x="61" y="1447"/>
                    <a:pt x="258" y="1571"/>
                  </a:cubicBezTo>
                  <a:lnTo>
                    <a:pt x="1707" y="2472"/>
                  </a:lnTo>
                  <a:cubicBezTo>
                    <a:pt x="1774" y="2514"/>
                    <a:pt x="1851" y="2536"/>
                    <a:pt x="1930" y="2536"/>
                  </a:cubicBezTo>
                  <a:cubicBezTo>
                    <a:pt x="2077" y="2536"/>
                    <a:pt x="2212" y="2461"/>
                    <a:pt x="2288" y="2338"/>
                  </a:cubicBezTo>
                  <a:lnTo>
                    <a:pt x="2779" y="1549"/>
                  </a:lnTo>
                  <a:cubicBezTo>
                    <a:pt x="2840" y="1453"/>
                    <a:pt x="2858" y="1339"/>
                    <a:pt x="2832" y="1229"/>
                  </a:cubicBezTo>
                  <a:cubicBezTo>
                    <a:pt x="2808" y="1119"/>
                    <a:pt x="2741" y="1025"/>
                    <a:pt x="2645" y="966"/>
                  </a:cubicBezTo>
                  <a:lnTo>
                    <a:pt x="1197" y="64"/>
                  </a:lnTo>
                  <a:cubicBezTo>
                    <a:pt x="1129"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8"/>
            <p:cNvSpPr/>
            <p:nvPr/>
          </p:nvSpPr>
          <p:spPr>
            <a:xfrm>
              <a:off x="7007006" y="4140746"/>
              <a:ext cx="94137" cy="83505"/>
            </a:xfrm>
            <a:custGeom>
              <a:avLst/>
              <a:gdLst/>
              <a:ahLst/>
              <a:cxnLst/>
              <a:rect l="l" t="t" r="r" b="b"/>
              <a:pathLst>
                <a:path w="2860" h="2537" extrusionOk="0">
                  <a:moveTo>
                    <a:pt x="974" y="0"/>
                  </a:moveTo>
                  <a:cubicBezTo>
                    <a:pt x="827" y="0"/>
                    <a:pt x="692" y="75"/>
                    <a:pt x="616" y="200"/>
                  </a:cubicBezTo>
                  <a:lnTo>
                    <a:pt x="123" y="990"/>
                  </a:lnTo>
                  <a:cubicBezTo>
                    <a:pt x="1" y="1187"/>
                    <a:pt x="61" y="1448"/>
                    <a:pt x="259" y="1571"/>
                  </a:cubicBezTo>
                  <a:lnTo>
                    <a:pt x="1707" y="2473"/>
                  </a:lnTo>
                  <a:cubicBezTo>
                    <a:pt x="1775" y="2513"/>
                    <a:pt x="1852" y="2537"/>
                    <a:pt x="1931" y="2537"/>
                  </a:cubicBezTo>
                  <a:cubicBezTo>
                    <a:pt x="2077" y="2537"/>
                    <a:pt x="2211" y="2462"/>
                    <a:pt x="2288" y="2338"/>
                  </a:cubicBezTo>
                  <a:lnTo>
                    <a:pt x="2781" y="1548"/>
                  </a:lnTo>
                  <a:cubicBezTo>
                    <a:pt x="2840" y="1453"/>
                    <a:pt x="2859" y="1340"/>
                    <a:pt x="2834" y="1229"/>
                  </a:cubicBezTo>
                  <a:cubicBezTo>
                    <a:pt x="2808" y="1118"/>
                    <a:pt x="2742" y="1026"/>
                    <a:pt x="2647" y="966"/>
                  </a:cubicBezTo>
                  <a:lnTo>
                    <a:pt x="1198" y="64"/>
                  </a:lnTo>
                  <a:cubicBezTo>
                    <a:pt x="1130" y="23"/>
                    <a:pt x="1053" y="0"/>
                    <a:pt x="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8"/>
            <p:cNvSpPr/>
            <p:nvPr/>
          </p:nvSpPr>
          <p:spPr>
            <a:xfrm>
              <a:off x="7048150" y="4076990"/>
              <a:ext cx="92656" cy="83571"/>
            </a:xfrm>
            <a:custGeom>
              <a:avLst/>
              <a:gdLst/>
              <a:ahLst/>
              <a:cxnLst/>
              <a:rect l="l" t="t" r="r" b="b"/>
              <a:pathLst>
                <a:path w="2815" h="2539" extrusionOk="0">
                  <a:moveTo>
                    <a:pt x="931" y="1"/>
                  </a:moveTo>
                  <a:cubicBezTo>
                    <a:pt x="783" y="1"/>
                    <a:pt x="649" y="75"/>
                    <a:pt x="572" y="201"/>
                  </a:cubicBezTo>
                  <a:lnTo>
                    <a:pt x="79" y="990"/>
                  </a:lnTo>
                  <a:cubicBezTo>
                    <a:pt x="20" y="1086"/>
                    <a:pt x="1" y="1199"/>
                    <a:pt x="26" y="1310"/>
                  </a:cubicBezTo>
                  <a:cubicBezTo>
                    <a:pt x="52" y="1420"/>
                    <a:pt x="118" y="1513"/>
                    <a:pt x="214" y="1573"/>
                  </a:cubicBezTo>
                  <a:lnTo>
                    <a:pt x="1660" y="2475"/>
                  </a:lnTo>
                  <a:cubicBezTo>
                    <a:pt x="1729" y="2516"/>
                    <a:pt x="1806" y="2538"/>
                    <a:pt x="1884" y="2538"/>
                  </a:cubicBezTo>
                  <a:cubicBezTo>
                    <a:pt x="2032" y="2538"/>
                    <a:pt x="2166" y="2465"/>
                    <a:pt x="2245" y="2339"/>
                  </a:cubicBezTo>
                  <a:lnTo>
                    <a:pt x="2737" y="1549"/>
                  </a:lnTo>
                  <a:cubicBezTo>
                    <a:pt x="2797" y="1453"/>
                    <a:pt x="2815" y="1340"/>
                    <a:pt x="2790" y="1230"/>
                  </a:cubicBezTo>
                  <a:cubicBezTo>
                    <a:pt x="2765" y="1119"/>
                    <a:pt x="2698" y="1027"/>
                    <a:pt x="2602" y="967"/>
                  </a:cubicBezTo>
                  <a:lnTo>
                    <a:pt x="1154" y="65"/>
                  </a:lnTo>
                  <a:cubicBezTo>
                    <a:pt x="1086" y="23"/>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8"/>
            <p:cNvSpPr/>
            <p:nvPr/>
          </p:nvSpPr>
          <p:spPr>
            <a:xfrm>
              <a:off x="7087812" y="4013366"/>
              <a:ext cx="92656" cy="83571"/>
            </a:xfrm>
            <a:custGeom>
              <a:avLst/>
              <a:gdLst/>
              <a:ahLst/>
              <a:cxnLst/>
              <a:rect l="l" t="t" r="r" b="b"/>
              <a:pathLst>
                <a:path w="2815" h="2539" extrusionOk="0">
                  <a:moveTo>
                    <a:pt x="929" y="1"/>
                  </a:moveTo>
                  <a:cubicBezTo>
                    <a:pt x="782" y="1"/>
                    <a:pt x="647" y="75"/>
                    <a:pt x="570" y="200"/>
                  </a:cubicBezTo>
                  <a:lnTo>
                    <a:pt x="78" y="990"/>
                  </a:lnTo>
                  <a:cubicBezTo>
                    <a:pt x="18" y="1086"/>
                    <a:pt x="0" y="1199"/>
                    <a:pt x="25" y="1309"/>
                  </a:cubicBezTo>
                  <a:cubicBezTo>
                    <a:pt x="50" y="1419"/>
                    <a:pt x="117" y="1513"/>
                    <a:pt x="213" y="1572"/>
                  </a:cubicBezTo>
                  <a:lnTo>
                    <a:pt x="1661" y="2474"/>
                  </a:lnTo>
                  <a:cubicBezTo>
                    <a:pt x="1728" y="2515"/>
                    <a:pt x="1806" y="2538"/>
                    <a:pt x="1884" y="2538"/>
                  </a:cubicBezTo>
                  <a:cubicBezTo>
                    <a:pt x="2030" y="2538"/>
                    <a:pt x="2165" y="2464"/>
                    <a:pt x="2243" y="2338"/>
                  </a:cubicBezTo>
                  <a:lnTo>
                    <a:pt x="2735" y="1549"/>
                  </a:lnTo>
                  <a:cubicBezTo>
                    <a:pt x="2795" y="1453"/>
                    <a:pt x="2814" y="1339"/>
                    <a:pt x="2789" y="1230"/>
                  </a:cubicBezTo>
                  <a:cubicBezTo>
                    <a:pt x="2763" y="1119"/>
                    <a:pt x="2697" y="1025"/>
                    <a:pt x="2601" y="966"/>
                  </a:cubicBezTo>
                  <a:lnTo>
                    <a:pt x="1152" y="65"/>
                  </a:lnTo>
                  <a:cubicBezTo>
                    <a:pt x="1085" y="23"/>
                    <a:pt x="1008"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8"/>
            <p:cNvSpPr/>
            <p:nvPr/>
          </p:nvSpPr>
          <p:spPr>
            <a:xfrm>
              <a:off x="7127409" y="3949741"/>
              <a:ext cx="94137" cy="83538"/>
            </a:xfrm>
            <a:custGeom>
              <a:avLst/>
              <a:gdLst/>
              <a:ahLst/>
              <a:cxnLst/>
              <a:rect l="l" t="t" r="r" b="b"/>
              <a:pathLst>
                <a:path w="2860" h="2538" extrusionOk="0">
                  <a:moveTo>
                    <a:pt x="931" y="1"/>
                  </a:moveTo>
                  <a:cubicBezTo>
                    <a:pt x="783" y="1"/>
                    <a:pt x="649" y="75"/>
                    <a:pt x="572" y="201"/>
                  </a:cubicBezTo>
                  <a:lnTo>
                    <a:pt x="80" y="990"/>
                  </a:lnTo>
                  <a:cubicBezTo>
                    <a:pt x="45" y="1045"/>
                    <a:pt x="25" y="1104"/>
                    <a:pt x="18" y="1166"/>
                  </a:cubicBezTo>
                  <a:cubicBezTo>
                    <a:pt x="0" y="1327"/>
                    <a:pt x="77" y="1487"/>
                    <a:pt x="214" y="1572"/>
                  </a:cubicBezTo>
                  <a:lnTo>
                    <a:pt x="1662" y="2473"/>
                  </a:lnTo>
                  <a:cubicBezTo>
                    <a:pt x="1729" y="2515"/>
                    <a:pt x="1806" y="2537"/>
                    <a:pt x="1885" y="2537"/>
                  </a:cubicBezTo>
                  <a:cubicBezTo>
                    <a:pt x="2031" y="2537"/>
                    <a:pt x="2165" y="2463"/>
                    <a:pt x="2245" y="2338"/>
                  </a:cubicBezTo>
                  <a:lnTo>
                    <a:pt x="2737" y="1548"/>
                  </a:lnTo>
                  <a:cubicBezTo>
                    <a:pt x="2859" y="1350"/>
                    <a:pt x="2799" y="1089"/>
                    <a:pt x="2602" y="967"/>
                  </a:cubicBezTo>
                  <a:lnTo>
                    <a:pt x="1154" y="64"/>
                  </a:lnTo>
                  <a:cubicBezTo>
                    <a:pt x="1087" y="24"/>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8"/>
            <p:cNvSpPr/>
            <p:nvPr/>
          </p:nvSpPr>
          <p:spPr>
            <a:xfrm>
              <a:off x="7058321" y="4261017"/>
              <a:ext cx="95585" cy="83538"/>
            </a:xfrm>
            <a:custGeom>
              <a:avLst/>
              <a:gdLst/>
              <a:ahLst/>
              <a:cxnLst/>
              <a:rect l="l" t="t" r="r" b="b"/>
              <a:pathLst>
                <a:path w="2904" h="2538" extrusionOk="0">
                  <a:moveTo>
                    <a:pt x="974" y="1"/>
                  </a:moveTo>
                  <a:cubicBezTo>
                    <a:pt x="827" y="1"/>
                    <a:pt x="692" y="75"/>
                    <a:pt x="615" y="201"/>
                  </a:cubicBezTo>
                  <a:lnTo>
                    <a:pt x="123" y="990"/>
                  </a:lnTo>
                  <a:cubicBezTo>
                    <a:pt x="0" y="1187"/>
                    <a:pt x="61" y="1449"/>
                    <a:pt x="259" y="1571"/>
                  </a:cubicBezTo>
                  <a:lnTo>
                    <a:pt x="1707" y="2473"/>
                  </a:lnTo>
                  <a:cubicBezTo>
                    <a:pt x="1775" y="2515"/>
                    <a:pt x="1851" y="2537"/>
                    <a:pt x="1930" y="2537"/>
                  </a:cubicBezTo>
                  <a:cubicBezTo>
                    <a:pt x="2077" y="2537"/>
                    <a:pt x="2211" y="2462"/>
                    <a:pt x="2290" y="2337"/>
                  </a:cubicBezTo>
                  <a:lnTo>
                    <a:pt x="2781" y="1548"/>
                  </a:lnTo>
                  <a:cubicBezTo>
                    <a:pt x="2904" y="1351"/>
                    <a:pt x="2844" y="1089"/>
                    <a:pt x="2646" y="967"/>
                  </a:cubicBezTo>
                  <a:lnTo>
                    <a:pt x="1197" y="65"/>
                  </a:lnTo>
                  <a:cubicBezTo>
                    <a:pt x="1130"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8"/>
            <p:cNvSpPr/>
            <p:nvPr/>
          </p:nvSpPr>
          <p:spPr>
            <a:xfrm>
              <a:off x="7099431" y="4197294"/>
              <a:ext cx="94170" cy="83571"/>
            </a:xfrm>
            <a:custGeom>
              <a:avLst/>
              <a:gdLst/>
              <a:ahLst/>
              <a:cxnLst/>
              <a:rect l="l" t="t" r="r" b="b"/>
              <a:pathLst>
                <a:path w="2861" h="2539" extrusionOk="0">
                  <a:moveTo>
                    <a:pt x="930" y="1"/>
                  </a:moveTo>
                  <a:cubicBezTo>
                    <a:pt x="782" y="1"/>
                    <a:pt x="648" y="75"/>
                    <a:pt x="571" y="201"/>
                  </a:cubicBezTo>
                  <a:lnTo>
                    <a:pt x="79" y="990"/>
                  </a:lnTo>
                  <a:cubicBezTo>
                    <a:pt x="19" y="1086"/>
                    <a:pt x="0" y="1199"/>
                    <a:pt x="26" y="1309"/>
                  </a:cubicBezTo>
                  <a:cubicBezTo>
                    <a:pt x="51" y="1420"/>
                    <a:pt x="117" y="1512"/>
                    <a:pt x="213" y="1573"/>
                  </a:cubicBezTo>
                  <a:lnTo>
                    <a:pt x="1661" y="2474"/>
                  </a:lnTo>
                  <a:cubicBezTo>
                    <a:pt x="1729" y="2516"/>
                    <a:pt x="1807" y="2538"/>
                    <a:pt x="1885" y="2538"/>
                  </a:cubicBezTo>
                  <a:cubicBezTo>
                    <a:pt x="2031" y="2538"/>
                    <a:pt x="2165" y="2464"/>
                    <a:pt x="2245" y="2337"/>
                  </a:cubicBezTo>
                  <a:lnTo>
                    <a:pt x="2738" y="1548"/>
                  </a:lnTo>
                  <a:cubicBezTo>
                    <a:pt x="2860" y="1351"/>
                    <a:pt x="2800" y="1090"/>
                    <a:pt x="2602" y="967"/>
                  </a:cubicBezTo>
                  <a:lnTo>
                    <a:pt x="1154" y="64"/>
                  </a:lnTo>
                  <a:cubicBezTo>
                    <a:pt x="1086" y="23"/>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8"/>
            <p:cNvSpPr/>
            <p:nvPr/>
          </p:nvSpPr>
          <p:spPr>
            <a:xfrm>
              <a:off x="7139028" y="4133669"/>
              <a:ext cx="92656" cy="83538"/>
            </a:xfrm>
            <a:custGeom>
              <a:avLst/>
              <a:gdLst/>
              <a:ahLst/>
              <a:cxnLst/>
              <a:rect l="l" t="t" r="r" b="b"/>
              <a:pathLst>
                <a:path w="2815" h="2538" extrusionOk="0">
                  <a:moveTo>
                    <a:pt x="930" y="0"/>
                  </a:moveTo>
                  <a:cubicBezTo>
                    <a:pt x="783" y="0"/>
                    <a:pt x="649" y="75"/>
                    <a:pt x="572" y="199"/>
                  </a:cubicBezTo>
                  <a:lnTo>
                    <a:pt x="79" y="990"/>
                  </a:lnTo>
                  <a:cubicBezTo>
                    <a:pt x="20" y="1086"/>
                    <a:pt x="1" y="1198"/>
                    <a:pt x="26" y="1309"/>
                  </a:cubicBezTo>
                  <a:cubicBezTo>
                    <a:pt x="52" y="1419"/>
                    <a:pt x="118" y="1512"/>
                    <a:pt x="213" y="1572"/>
                  </a:cubicBezTo>
                  <a:lnTo>
                    <a:pt x="1662" y="2474"/>
                  </a:lnTo>
                  <a:cubicBezTo>
                    <a:pt x="1730" y="2514"/>
                    <a:pt x="1807" y="2538"/>
                    <a:pt x="1886" y="2538"/>
                  </a:cubicBezTo>
                  <a:cubicBezTo>
                    <a:pt x="2033" y="2538"/>
                    <a:pt x="2168" y="2463"/>
                    <a:pt x="2244" y="2337"/>
                  </a:cubicBezTo>
                  <a:lnTo>
                    <a:pt x="2737" y="1546"/>
                  </a:lnTo>
                  <a:cubicBezTo>
                    <a:pt x="2797" y="1451"/>
                    <a:pt x="2815" y="1338"/>
                    <a:pt x="2790" y="1227"/>
                  </a:cubicBezTo>
                  <a:cubicBezTo>
                    <a:pt x="2765" y="1119"/>
                    <a:pt x="2698" y="1025"/>
                    <a:pt x="2602" y="965"/>
                  </a:cubicBezTo>
                  <a:lnTo>
                    <a:pt x="1154" y="64"/>
                  </a:lnTo>
                  <a:cubicBezTo>
                    <a:pt x="1086" y="23"/>
                    <a:pt x="1009"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8"/>
            <p:cNvSpPr/>
            <p:nvPr/>
          </p:nvSpPr>
          <p:spPr>
            <a:xfrm>
              <a:off x="7178723" y="4070012"/>
              <a:ext cx="92656" cy="83538"/>
            </a:xfrm>
            <a:custGeom>
              <a:avLst/>
              <a:gdLst/>
              <a:ahLst/>
              <a:cxnLst/>
              <a:rect l="l" t="t" r="r" b="b"/>
              <a:pathLst>
                <a:path w="2815" h="2538" extrusionOk="0">
                  <a:moveTo>
                    <a:pt x="930" y="0"/>
                  </a:moveTo>
                  <a:cubicBezTo>
                    <a:pt x="782" y="0"/>
                    <a:pt x="648" y="75"/>
                    <a:pt x="570" y="200"/>
                  </a:cubicBezTo>
                  <a:lnTo>
                    <a:pt x="79" y="990"/>
                  </a:lnTo>
                  <a:cubicBezTo>
                    <a:pt x="18" y="1085"/>
                    <a:pt x="0" y="1198"/>
                    <a:pt x="26" y="1309"/>
                  </a:cubicBezTo>
                  <a:cubicBezTo>
                    <a:pt x="50" y="1419"/>
                    <a:pt x="117" y="1512"/>
                    <a:pt x="213" y="1573"/>
                  </a:cubicBezTo>
                  <a:lnTo>
                    <a:pt x="1661" y="2474"/>
                  </a:lnTo>
                  <a:cubicBezTo>
                    <a:pt x="1729" y="2515"/>
                    <a:pt x="1806" y="2538"/>
                    <a:pt x="1884" y="2538"/>
                  </a:cubicBezTo>
                  <a:cubicBezTo>
                    <a:pt x="2032" y="2538"/>
                    <a:pt x="2165" y="2462"/>
                    <a:pt x="2244" y="2339"/>
                  </a:cubicBezTo>
                  <a:lnTo>
                    <a:pt x="2735" y="1548"/>
                  </a:lnTo>
                  <a:cubicBezTo>
                    <a:pt x="2795" y="1452"/>
                    <a:pt x="2814" y="1340"/>
                    <a:pt x="2789" y="1229"/>
                  </a:cubicBezTo>
                  <a:cubicBezTo>
                    <a:pt x="2763" y="1118"/>
                    <a:pt x="2697" y="1026"/>
                    <a:pt x="2601" y="966"/>
                  </a:cubicBezTo>
                  <a:lnTo>
                    <a:pt x="1153" y="64"/>
                  </a:lnTo>
                  <a:cubicBezTo>
                    <a:pt x="1085"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8"/>
            <p:cNvSpPr/>
            <p:nvPr/>
          </p:nvSpPr>
          <p:spPr>
            <a:xfrm>
              <a:off x="7218320" y="4006289"/>
              <a:ext cx="92656" cy="83571"/>
            </a:xfrm>
            <a:custGeom>
              <a:avLst/>
              <a:gdLst/>
              <a:ahLst/>
              <a:cxnLst/>
              <a:rect l="l" t="t" r="r" b="b"/>
              <a:pathLst>
                <a:path w="2815" h="2539" extrusionOk="0">
                  <a:moveTo>
                    <a:pt x="930" y="1"/>
                  </a:moveTo>
                  <a:cubicBezTo>
                    <a:pt x="782" y="1"/>
                    <a:pt x="648" y="75"/>
                    <a:pt x="571" y="201"/>
                  </a:cubicBezTo>
                  <a:lnTo>
                    <a:pt x="79" y="990"/>
                  </a:lnTo>
                  <a:cubicBezTo>
                    <a:pt x="20" y="1086"/>
                    <a:pt x="0" y="1200"/>
                    <a:pt x="26" y="1310"/>
                  </a:cubicBezTo>
                  <a:cubicBezTo>
                    <a:pt x="51" y="1420"/>
                    <a:pt x="117" y="1514"/>
                    <a:pt x="213" y="1573"/>
                  </a:cubicBezTo>
                  <a:lnTo>
                    <a:pt x="1661" y="2475"/>
                  </a:lnTo>
                  <a:cubicBezTo>
                    <a:pt x="1729" y="2516"/>
                    <a:pt x="1807" y="2538"/>
                    <a:pt x="1885" y="2538"/>
                  </a:cubicBezTo>
                  <a:cubicBezTo>
                    <a:pt x="2032" y="2538"/>
                    <a:pt x="2167" y="2464"/>
                    <a:pt x="2244" y="2339"/>
                  </a:cubicBezTo>
                  <a:lnTo>
                    <a:pt x="2736" y="1549"/>
                  </a:lnTo>
                  <a:cubicBezTo>
                    <a:pt x="2796" y="1453"/>
                    <a:pt x="2814" y="1340"/>
                    <a:pt x="2789" y="1230"/>
                  </a:cubicBezTo>
                  <a:cubicBezTo>
                    <a:pt x="2764" y="1120"/>
                    <a:pt x="2697" y="1026"/>
                    <a:pt x="2602" y="967"/>
                  </a:cubicBezTo>
                  <a:lnTo>
                    <a:pt x="1154" y="65"/>
                  </a:lnTo>
                  <a:cubicBezTo>
                    <a:pt x="1086"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8"/>
            <p:cNvSpPr/>
            <p:nvPr/>
          </p:nvSpPr>
          <p:spPr>
            <a:xfrm>
              <a:off x="7190342" y="4253875"/>
              <a:ext cx="92656" cy="83571"/>
            </a:xfrm>
            <a:custGeom>
              <a:avLst/>
              <a:gdLst/>
              <a:ahLst/>
              <a:cxnLst/>
              <a:rect l="l" t="t" r="r" b="b"/>
              <a:pathLst>
                <a:path w="2815" h="2539" extrusionOk="0">
                  <a:moveTo>
                    <a:pt x="930" y="1"/>
                  </a:moveTo>
                  <a:cubicBezTo>
                    <a:pt x="782" y="1"/>
                    <a:pt x="648" y="75"/>
                    <a:pt x="572" y="201"/>
                  </a:cubicBezTo>
                  <a:lnTo>
                    <a:pt x="79" y="990"/>
                  </a:lnTo>
                  <a:cubicBezTo>
                    <a:pt x="19" y="1086"/>
                    <a:pt x="0" y="1200"/>
                    <a:pt x="26" y="1310"/>
                  </a:cubicBezTo>
                  <a:cubicBezTo>
                    <a:pt x="51" y="1420"/>
                    <a:pt x="117" y="1514"/>
                    <a:pt x="213" y="1573"/>
                  </a:cubicBezTo>
                  <a:lnTo>
                    <a:pt x="1662" y="2475"/>
                  </a:lnTo>
                  <a:cubicBezTo>
                    <a:pt x="1729" y="2516"/>
                    <a:pt x="1807" y="2538"/>
                    <a:pt x="1886" y="2538"/>
                  </a:cubicBezTo>
                  <a:cubicBezTo>
                    <a:pt x="2032" y="2538"/>
                    <a:pt x="2168" y="2466"/>
                    <a:pt x="2244" y="2339"/>
                  </a:cubicBezTo>
                  <a:lnTo>
                    <a:pt x="2737" y="1549"/>
                  </a:lnTo>
                  <a:cubicBezTo>
                    <a:pt x="2796" y="1453"/>
                    <a:pt x="2814" y="1340"/>
                    <a:pt x="2790" y="1230"/>
                  </a:cubicBezTo>
                  <a:cubicBezTo>
                    <a:pt x="2764" y="1120"/>
                    <a:pt x="2697" y="1027"/>
                    <a:pt x="2602" y="967"/>
                  </a:cubicBezTo>
                  <a:lnTo>
                    <a:pt x="1154" y="65"/>
                  </a:lnTo>
                  <a:cubicBezTo>
                    <a:pt x="1085"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8"/>
            <p:cNvSpPr/>
            <p:nvPr/>
          </p:nvSpPr>
          <p:spPr>
            <a:xfrm>
              <a:off x="7228491" y="4190283"/>
              <a:ext cx="94137" cy="83538"/>
            </a:xfrm>
            <a:custGeom>
              <a:avLst/>
              <a:gdLst/>
              <a:ahLst/>
              <a:cxnLst/>
              <a:rect l="l" t="t" r="r" b="b"/>
              <a:pathLst>
                <a:path w="2860" h="2538" extrusionOk="0">
                  <a:moveTo>
                    <a:pt x="974" y="1"/>
                  </a:moveTo>
                  <a:cubicBezTo>
                    <a:pt x="828" y="1"/>
                    <a:pt x="693" y="75"/>
                    <a:pt x="616" y="201"/>
                  </a:cubicBezTo>
                  <a:lnTo>
                    <a:pt x="123" y="990"/>
                  </a:lnTo>
                  <a:cubicBezTo>
                    <a:pt x="1" y="1187"/>
                    <a:pt x="62" y="1448"/>
                    <a:pt x="259" y="1571"/>
                  </a:cubicBezTo>
                  <a:lnTo>
                    <a:pt x="1708" y="2473"/>
                  </a:lnTo>
                  <a:cubicBezTo>
                    <a:pt x="1776" y="2515"/>
                    <a:pt x="1852" y="2537"/>
                    <a:pt x="1931" y="2537"/>
                  </a:cubicBezTo>
                  <a:cubicBezTo>
                    <a:pt x="2078" y="2537"/>
                    <a:pt x="2212" y="2463"/>
                    <a:pt x="2288" y="2338"/>
                  </a:cubicBezTo>
                  <a:lnTo>
                    <a:pt x="2781" y="1549"/>
                  </a:lnTo>
                  <a:cubicBezTo>
                    <a:pt x="2841" y="1453"/>
                    <a:pt x="2860" y="1340"/>
                    <a:pt x="2834" y="1230"/>
                  </a:cubicBezTo>
                  <a:cubicBezTo>
                    <a:pt x="2809" y="1119"/>
                    <a:pt x="2743" y="1026"/>
                    <a:pt x="2647" y="967"/>
                  </a:cubicBezTo>
                  <a:lnTo>
                    <a:pt x="1198" y="65"/>
                  </a:lnTo>
                  <a:cubicBezTo>
                    <a:pt x="1131" y="23"/>
                    <a:pt x="1053"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8"/>
            <p:cNvSpPr/>
            <p:nvPr/>
          </p:nvSpPr>
          <p:spPr>
            <a:xfrm>
              <a:off x="7268153" y="4126659"/>
              <a:ext cx="95552" cy="83472"/>
            </a:xfrm>
            <a:custGeom>
              <a:avLst/>
              <a:gdLst/>
              <a:ahLst/>
              <a:cxnLst/>
              <a:rect l="l" t="t" r="r" b="b"/>
              <a:pathLst>
                <a:path w="2903" h="2536" extrusionOk="0">
                  <a:moveTo>
                    <a:pt x="974" y="1"/>
                  </a:moveTo>
                  <a:cubicBezTo>
                    <a:pt x="826" y="1"/>
                    <a:pt x="692" y="75"/>
                    <a:pt x="614" y="200"/>
                  </a:cubicBezTo>
                  <a:lnTo>
                    <a:pt x="123" y="990"/>
                  </a:lnTo>
                  <a:cubicBezTo>
                    <a:pt x="0" y="1187"/>
                    <a:pt x="60" y="1449"/>
                    <a:pt x="258" y="1571"/>
                  </a:cubicBezTo>
                  <a:lnTo>
                    <a:pt x="1706" y="2472"/>
                  </a:lnTo>
                  <a:cubicBezTo>
                    <a:pt x="1774" y="2514"/>
                    <a:pt x="1852" y="2536"/>
                    <a:pt x="1929" y="2536"/>
                  </a:cubicBezTo>
                  <a:cubicBezTo>
                    <a:pt x="2077" y="2536"/>
                    <a:pt x="2211" y="2461"/>
                    <a:pt x="2289" y="2337"/>
                  </a:cubicBezTo>
                  <a:lnTo>
                    <a:pt x="2780" y="1546"/>
                  </a:lnTo>
                  <a:cubicBezTo>
                    <a:pt x="2903" y="1350"/>
                    <a:pt x="2843" y="1088"/>
                    <a:pt x="2645" y="966"/>
                  </a:cubicBezTo>
                  <a:lnTo>
                    <a:pt x="1197" y="64"/>
                  </a:lnTo>
                  <a:cubicBezTo>
                    <a:pt x="1129" y="23"/>
                    <a:pt x="1051"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8"/>
            <p:cNvSpPr/>
            <p:nvPr/>
          </p:nvSpPr>
          <p:spPr>
            <a:xfrm>
              <a:off x="7309330" y="4062935"/>
              <a:ext cx="92623" cy="83538"/>
            </a:xfrm>
            <a:custGeom>
              <a:avLst/>
              <a:gdLst/>
              <a:ahLst/>
              <a:cxnLst/>
              <a:rect l="l" t="t" r="r" b="b"/>
              <a:pathLst>
                <a:path w="2814" h="2538" extrusionOk="0">
                  <a:moveTo>
                    <a:pt x="930" y="0"/>
                  </a:moveTo>
                  <a:cubicBezTo>
                    <a:pt x="782" y="0"/>
                    <a:pt x="648" y="75"/>
                    <a:pt x="571" y="199"/>
                  </a:cubicBezTo>
                  <a:lnTo>
                    <a:pt x="79" y="990"/>
                  </a:lnTo>
                  <a:cubicBezTo>
                    <a:pt x="19" y="1085"/>
                    <a:pt x="1" y="1198"/>
                    <a:pt x="26" y="1309"/>
                  </a:cubicBezTo>
                  <a:cubicBezTo>
                    <a:pt x="51" y="1418"/>
                    <a:pt x="118" y="1512"/>
                    <a:pt x="213" y="1572"/>
                  </a:cubicBezTo>
                  <a:lnTo>
                    <a:pt x="1660" y="2474"/>
                  </a:lnTo>
                  <a:cubicBezTo>
                    <a:pt x="1727" y="2514"/>
                    <a:pt x="1805" y="2538"/>
                    <a:pt x="1884" y="2538"/>
                  </a:cubicBezTo>
                  <a:cubicBezTo>
                    <a:pt x="2029" y="2538"/>
                    <a:pt x="2165" y="2463"/>
                    <a:pt x="2242" y="2338"/>
                  </a:cubicBezTo>
                  <a:lnTo>
                    <a:pt x="2735" y="1548"/>
                  </a:lnTo>
                  <a:cubicBezTo>
                    <a:pt x="2794" y="1453"/>
                    <a:pt x="2814" y="1339"/>
                    <a:pt x="2788" y="1229"/>
                  </a:cubicBezTo>
                  <a:cubicBezTo>
                    <a:pt x="2762" y="1118"/>
                    <a:pt x="2697" y="1025"/>
                    <a:pt x="2601" y="965"/>
                  </a:cubicBezTo>
                  <a:lnTo>
                    <a:pt x="1154" y="64"/>
                  </a:lnTo>
                  <a:cubicBezTo>
                    <a:pt x="1086"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8"/>
            <p:cNvSpPr/>
            <p:nvPr/>
          </p:nvSpPr>
          <p:spPr>
            <a:xfrm>
              <a:off x="7400208" y="4119549"/>
              <a:ext cx="92656" cy="83571"/>
            </a:xfrm>
            <a:custGeom>
              <a:avLst/>
              <a:gdLst/>
              <a:ahLst/>
              <a:cxnLst/>
              <a:rect l="l" t="t" r="r" b="b"/>
              <a:pathLst>
                <a:path w="2815" h="2539" extrusionOk="0">
                  <a:moveTo>
                    <a:pt x="930" y="1"/>
                  </a:moveTo>
                  <a:cubicBezTo>
                    <a:pt x="782" y="1"/>
                    <a:pt x="648" y="75"/>
                    <a:pt x="571" y="201"/>
                  </a:cubicBezTo>
                  <a:lnTo>
                    <a:pt x="79" y="990"/>
                  </a:lnTo>
                  <a:cubicBezTo>
                    <a:pt x="18" y="1086"/>
                    <a:pt x="0" y="1199"/>
                    <a:pt x="26" y="1309"/>
                  </a:cubicBezTo>
                  <a:cubicBezTo>
                    <a:pt x="50" y="1420"/>
                    <a:pt x="117" y="1512"/>
                    <a:pt x="213" y="1573"/>
                  </a:cubicBezTo>
                  <a:lnTo>
                    <a:pt x="1661" y="2474"/>
                  </a:lnTo>
                  <a:cubicBezTo>
                    <a:pt x="1729" y="2516"/>
                    <a:pt x="1806" y="2538"/>
                    <a:pt x="1885" y="2538"/>
                  </a:cubicBezTo>
                  <a:cubicBezTo>
                    <a:pt x="2031" y="2538"/>
                    <a:pt x="2166" y="2464"/>
                    <a:pt x="2244" y="2339"/>
                  </a:cubicBezTo>
                  <a:lnTo>
                    <a:pt x="2736" y="1549"/>
                  </a:lnTo>
                  <a:cubicBezTo>
                    <a:pt x="2795" y="1453"/>
                    <a:pt x="2815" y="1340"/>
                    <a:pt x="2789" y="1229"/>
                  </a:cubicBezTo>
                  <a:cubicBezTo>
                    <a:pt x="2763" y="1119"/>
                    <a:pt x="2697" y="1026"/>
                    <a:pt x="2602" y="967"/>
                  </a:cubicBezTo>
                  <a:lnTo>
                    <a:pt x="1154" y="64"/>
                  </a:lnTo>
                  <a:cubicBezTo>
                    <a:pt x="1086" y="23"/>
                    <a:pt x="100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8"/>
            <p:cNvSpPr/>
            <p:nvPr/>
          </p:nvSpPr>
          <p:spPr>
            <a:xfrm>
              <a:off x="7166710" y="3898394"/>
              <a:ext cx="85217" cy="71162"/>
            </a:xfrm>
            <a:custGeom>
              <a:avLst/>
              <a:gdLst/>
              <a:ahLst/>
              <a:cxnLst/>
              <a:rect l="l" t="t" r="r" b="b"/>
              <a:pathLst>
                <a:path w="2589" h="2162" extrusionOk="0">
                  <a:moveTo>
                    <a:pt x="706" y="1"/>
                  </a:moveTo>
                  <a:cubicBezTo>
                    <a:pt x="558" y="1"/>
                    <a:pt x="425" y="75"/>
                    <a:pt x="346" y="201"/>
                  </a:cubicBezTo>
                  <a:lnTo>
                    <a:pt x="88" y="616"/>
                  </a:lnTo>
                  <a:cubicBezTo>
                    <a:pt x="59" y="662"/>
                    <a:pt x="39" y="713"/>
                    <a:pt x="31" y="763"/>
                  </a:cubicBezTo>
                  <a:cubicBezTo>
                    <a:pt x="0" y="932"/>
                    <a:pt x="79" y="1106"/>
                    <a:pt x="224" y="1197"/>
                  </a:cubicBezTo>
                  <a:lnTo>
                    <a:pt x="1673" y="2098"/>
                  </a:lnTo>
                  <a:cubicBezTo>
                    <a:pt x="1740" y="2139"/>
                    <a:pt x="1817" y="2162"/>
                    <a:pt x="1896" y="2162"/>
                  </a:cubicBezTo>
                  <a:cubicBezTo>
                    <a:pt x="2042" y="2162"/>
                    <a:pt x="2176" y="2087"/>
                    <a:pt x="2252" y="1964"/>
                  </a:cubicBezTo>
                  <a:lnTo>
                    <a:pt x="2510" y="1549"/>
                  </a:lnTo>
                  <a:cubicBezTo>
                    <a:pt x="2570" y="1453"/>
                    <a:pt x="2589" y="1340"/>
                    <a:pt x="2563" y="1230"/>
                  </a:cubicBezTo>
                  <a:cubicBezTo>
                    <a:pt x="2538" y="1119"/>
                    <a:pt x="2472" y="1027"/>
                    <a:pt x="2376" y="966"/>
                  </a:cubicBezTo>
                  <a:lnTo>
                    <a:pt x="928" y="65"/>
                  </a:lnTo>
                  <a:cubicBezTo>
                    <a:pt x="861" y="23"/>
                    <a:pt x="784" y="1"/>
                    <a:pt x="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8"/>
            <p:cNvSpPr/>
            <p:nvPr/>
          </p:nvSpPr>
          <p:spPr>
            <a:xfrm>
              <a:off x="7348564" y="4011654"/>
              <a:ext cx="86698" cy="71162"/>
            </a:xfrm>
            <a:custGeom>
              <a:avLst/>
              <a:gdLst/>
              <a:ahLst/>
              <a:cxnLst/>
              <a:rect l="l" t="t" r="r" b="b"/>
              <a:pathLst>
                <a:path w="2634" h="2162" extrusionOk="0">
                  <a:moveTo>
                    <a:pt x="704" y="1"/>
                  </a:moveTo>
                  <a:cubicBezTo>
                    <a:pt x="558" y="1"/>
                    <a:pt x="425" y="75"/>
                    <a:pt x="346" y="200"/>
                  </a:cubicBezTo>
                  <a:lnTo>
                    <a:pt x="87" y="615"/>
                  </a:lnTo>
                  <a:cubicBezTo>
                    <a:pt x="59" y="661"/>
                    <a:pt x="38" y="712"/>
                    <a:pt x="31" y="762"/>
                  </a:cubicBezTo>
                  <a:cubicBezTo>
                    <a:pt x="0" y="932"/>
                    <a:pt x="79" y="1106"/>
                    <a:pt x="224" y="1197"/>
                  </a:cubicBezTo>
                  <a:lnTo>
                    <a:pt x="1672" y="2098"/>
                  </a:lnTo>
                  <a:cubicBezTo>
                    <a:pt x="1740" y="2139"/>
                    <a:pt x="1816" y="2161"/>
                    <a:pt x="1895" y="2161"/>
                  </a:cubicBezTo>
                  <a:cubicBezTo>
                    <a:pt x="2043" y="2161"/>
                    <a:pt x="2176" y="2087"/>
                    <a:pt x="2251" y="1964"/>
                  </a:cubicBezTo>
                  <a:lnTo>
                    <a:pt x="2510" y="1549"/>
                  </a:lnTo>
                  <a:cubicBezTo>
                    <a:pt x="2633" y="1351"/>
                    <a:pt x="2572" y="1088"/>
                    <a:pt x="2375" y="966"/>
                  </a:cubicBezTo>
                  <a:lnTo>
                    <a:pt x="927" y="64"/>
                  </a:lnTo>
                  <a:cubicBezTo>
                    <a:pt x="861" y="23"/>
                    <a:pt x="783" y="1"/>
                    <a:pt x="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8"/>
            <p:cNvSpPr/>
            <p:nvPr/>
          </p:nvSpPr>
          <p:spPr>
            <a:xfrm>
              <a:off x="7260879" y="3723813"/>
              <a:ext cx="353178" cy="299132"/>
            </a:xfrm>
            <a:custGeom>
              <a:avLst/>
              <a:gdLst/>
              <a:ahLst/>
              <a:cxnLst/>
              <a:rect l="l" t="t" r="r" b="b"/>
              <a:pathLst>
                <a:path w="10730" h="9088" extrusionOk="0">
                  <a:moveTo>
                    <a:pt x="2593" y="1"/>
                  </a:moveTo>
                  <a:cubicBezTo>
                    <a:pt x="2447" y="1"/>
                    <a:pt x="2303" y="74"/>
                    <a:pt x="2219" y="208"/>
                  </a:cubicBezTo>
                  <a:lnTo>
                    <a:pt x="70" y="3660"/>
                  </a:lnTo>
                  <a:cubicBezTo>
                    <a:pt x="25" y="3736"/>
                    <a:pt x="0" y="3820"/>
                    <a:pt x="5" y="3904"/>
                  </a:cubicBezTo>
                  <a:cubicBezTo>
                    <a:pt x="9" y="4048"/>
                    <a:pt x="80" y="4187"/>
                    <a:pt x="212" y="4268"/>
                  </a:cubicBezTo>
                  <a:lnTo>
                    <a:pt x="7845" y="9021"/>
                  </a:lnTo>
                  <a:cubicBezTo>
                    <a:pt x="7918" y="9066"/>
                    <a:pt x="7998" y="9087"/>
                    <a:pt x="8077" y="9087"/>
                  </a:cubicBezTo>
                  <a:cubicBezTo>
                    <a:pt x="8224" y="9087"/>
                    <a:pt x="8368" y="9013"/>
                    <a:pt x="8452" y="8879"/>
                  </a:cubicBezTo>
                  <a:lnTo>
                    <a:pt x="10601" y="5426"/>
                  </a:lnTo>
                  <a:cubicBezTo>
                    <a:pt x="10730" y="5220"/>
                    <a:pt x="10667" y="4950"/>
                    <a:pt x="10460" y="4821"/>
                  </a:cubicBezTo>
                  <a:lnTo>
                    <a:pt x="2826" y="68"/>
                  </a:lnTo>
                  <a:cubicBezTo>
                    <a:pt x="2753" y="22"/>
                    <a:pt x="2673" y="1"/>
                    <a:pt x="2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8"/>
            <p:cNvSpPr/>
            <p:nvPr/>
          </p:nvSpPr>
          <p:spPr>
            <a:xfrm>
              <a:off x="7261044" y="3850898"/>
              <a:ext cx="353013" cy="172047"/>
            </a:xfrm>
            <a:custGeom>
              <a:avLst/>
              <a:gdLst/>
              <a:ahLst/>
              <a:cxnLst/>
              <a:rect l="l" t="t" r="r" b="b"/>
              <a:pathLst>
                <a:path w="10725" h="5227" extrusionOk="0">
                  <a:moveTo>
                    <a:pt x="487" y="0"/>
                  </a:moveTo>
                  <a:cubicBezTo>
                    <a:pt x="321" y="0"/>
                    <a:pt x="158" y="14"/>
                    <a:pt x="0" y="43"/>
                  </a:cubicBezTo>
                  <a:cubicBezTo>
                    <a:pt x="4" y="187"/>
                    <a:pt x="75" y="326"/>
                    <a:pt x="207" y="407"/>
                  </a:cubicBezTo>
                  <a:lnTo>
                    <a:pt x="7840" y="5160"/>
                  </a:lnTo>
                  <a:cubicBezTo>
                    <a:pt x="7913" y="5205"/>
                    <a:pt x="7993" y="5226"/>
                    <a:pt x="8072" y="5226"/>
                  </a:cubicBezTo>
                  <a:cubicBezTo>
                    <a:pt x="8219" y="5226"/>
                    <a:pt x="8363" y="5152"/>
                    <a:pt x="8447" y="5018"/>
                  </a:cubicBezTo>
                  <a:lnTo>
                    <a:pt x="10596" y="1565"/>
                  </a:lnTo>
                  <a:cubicBezTo>
                    <a:pt x="10725" y="1359"/>
                    <a:pt x="10662" y="1089"/>
                    <a:pt x="10455" y="960"/>
                  </a:cubicBezTo>
                  <a:lnTo>
                    <a:pt x="10389" y="918"/>
                  </a:lnTo>
                  <a:cubicBezTo>
                    <a:pt x="10190" y="920"/>
                    <a:pt x="9975" y="984"/>
                    <a:pt x="9746" y="1125"/>
                  </a:cubicBezTo>
                  <a:cubicBezTo>
                    <a:pt x="8760" y="1734"/>
                    <a:pt x="8611" y="3491"/>
                    <a:pt x="7641" y="3491"/>
                  </a:cubicBezTo>
                  <a:cubicBezTo>
                    <a:pt x="7416" y="3491"/>
                    <a:pt x="7148" y="3397"/>
                    <a:pt x="6815" y="3173"/>
                  </a:cubicBezTo>
                  <a:cubicBezTo>
                    <a:pt x="5068" y="1997"/>
                    <a:pt x="2503" y="0"/>
                    <a:pt x="4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8"/>
            <p:cNvSpPr/>
            <p:nvPr/>
          </p:nvSpPr>
          <p:spPr>
            <a:xfrm>
              <a:off x="7305775" y="3756169"/>
              <a:ext cx="53520" cy="79226"/>
            </a:xfrm>
            <a:custGeom>
              <a:avLst/>
              <a:gdLst/>
              <a:ahLst/>
              <a:cxnLst/>
              <a:rect l="l" t="t" r="r" b="b"/>
              <a:pathLst>
                <a:path w="1626" h="2407" extrusionOk="0">
                  <a:moveTo>
                    <a:pt x="1494" y="0"/>
                  </a:moveTo>
                  <a:cubicBezTo>
                    <a:pt x="1462" y="0"/>
                    <a:pt x="1431" y="12"/>
                    <a:pt x="1408" y="35"/>
                  </a:cubicBezTo>
                  <a:cubicBezTo>
                    <a:pt x="901" y="523"/>
                    <a:pt x="254" y="1541"/>
                    <a:pt x="31" y="2232"/>
                  </a:cubicBezTo>
                  <a:cubicBezTo>
                    <a:pt x="0" y="2328"/>
                    <a:pt x="77" y="2406"/>
                    <a:pt x="159" y="2406"/>
                  </a:cubicBezTo>
                  <a:cubicBezTo>
                    <a:pt x="190" y="2406"/>
                    <a:pt x="222" y="2395"/>
                    <a:pt x="249" y="2369"/>
                  </a:cubicBezTo>
                  <a:cubicBezTo>
                    <a:pt x="769" y="1865"/>
                    <a:pt x="1400" y="836"/>
                    <a:pt x="1614" y="163"/>
                  </a:cubicBezTo>
                  <a:cubicBezTo>
                    <a:pt x="1626" y="123"/>
                    <a:pt x="1616" y="75"/>
                    <a:pt x="1583" y="40"/>
                  </a:cubicBezTo>
                  <a:cubicBezTo>
                    <a:pt x="1559" y="13"/>
                    <a:pt x="1526" y="0"/>
                    <a:pt x="1494"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8"/>
            <p:cNvSpPr/>
            <p:nvPr/>
          </p:nvSpPr>
          <p:spPr>
            <a:xfrm>
              <a:off x="7325425" y="4281556"/>
              <a:ext cx="84657" cy="44501"/>
            </a:xfrm>
            <a:custGeom>
              <a:avLst/>
              <a:gdLst/>
              <a:ahLst/>
              <a:cxnLst/>
              <a:rect l="l" t="t" r="r" b="b"/>
              <a:pathLst>
                <a:path w="2572" h="1352" extrusionOk="0">
                  <a:moveTo>
                    <a:pt x="2356" y="0"/>
                  </a:moveTo>
                  <a:cubicBezTo>
                    <a:pt x="2119" y="176"/>
                    <a:pt x="1735" y="365"/>
                    <a:pt x="1179" y="365"/>
                  </a:cubicBezTo>
                  <a:cubicBezTo>
                    <a:pt x="851" y="365"/>
                    <a:pt x="464"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8"/>
            <p:cNvSpPr/>
            <p:nvPr/>
          </p:nvSpPr>
          <p:spPr>
            <a:xfrm>
              <a:off x="7285763" y="434521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1"/>
                    <a:pt x="1750" y="1351"/>
                  </a:cubicBezTo>
                  <a:cubicBezTo>
                    <a:pt x="1846" y="1351"/>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8"/>
            <p:cNvSpPr/>
            <p:nvPr/>
          </p:nvSpPr>
          <p:spPr>
            <a:xfrm>
              <a:off x="7155255" y="4352257"/>
              <a:ext cx="84624" cy="44501"/>
            </a:xfrm>
            <a:custGeom>
              <a:avLst/>
              <a:gdLst/>
              <a:ahLst/>
              <a:cxnLst/>
              <a:rect l="l" t="t" r="r" b="b"/>
              <a:pathLst>
                <a:path w="2571" h="1352" extrusionOk="0">
                  <a:moveTo>
                    <a:pt x="2356" y="0"/>
                  </a:moveTo>
                  <a:cubicBezTo>
                    <a:pt x="2118" y="175"/>
                    <a:pt x="1734" y="365"/>
                    <a:pt x="1177" y="365"/>
                  </a:cubicBezTo>
                  <a:cubicBezTo>
                    <a:pt x="850" y="365"/>
                    <a:pt x="463" y="299"/>
                    <a:pt x="12" y="127"/>
                  </a:cubicBezTo>
                  <a:lnTo>
                    <a:pt x="12" y="127"/>
                  </a:lnTo>
                  <a:cubicBezTo>
                    <a:pt x="0" y="235"/>
                    <a:pt x="48" y="344"/>
                    <a:pt x="146" y="405"/>
                  </a:cubicBezTo>
                  <a:lnTo>
                    <a:pt x="1595" y="1307"/>
                  </a:lnTo>
                  <a:cubicBezTo>
                    <a:pt x="1642" y="1337"/>
                    <a:pt x="1695" y="1351"/>
                    <a:pt x="1748" y="1351"/>
                  </a:cubicBezTo>
                  <a:cubicBezTo>
                    <a:pt x="1845" y="1351"/>
                    <a:pt x="1940" y="1302"/>
                    <a:pt x="1995" y="1213"/>
                  </a:cubicBezTo>
                  <a:lnTo>
                    <a:pt x="2487" y="424"/>
                  </a:lnTo>
                  <a:cubicBezTo>
                    <a:pt x="2571" y="288"/>
                    <a:pt x="2529" y="110"/>
                    <a:pt x="2393"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8"/>
            <p:cNvSpPr/>
            <p:nvPr/>
          </p:nvSpPr>
          <p:spPr>
            <a:xfrm>
              <a:off x="7246166" y="4408904"/>
              <a:ext cx="84690" cy="44468"/>
            </a:xfrm>
            <a:custGeom>
              <a:avLst/>
              <a:gdLst/>
              <a:ahLst/>
              <a:cxnLst/>
              <a:rect l="l" t="t" r="r" b="b"/>
              <a:pathLst>
                <a:path w="2573" h="1351" extrusionOk="0">
                  <a:moveTo>
                    <a:pt x="2356" y="1"/>
                  </a:moveTo>
                  <a:cubicBezTo>
                    <a:pt x="2118" y="176"/>
                    <a:pt x="1735" y="365"/>
                    <a:pt x="1179" y="365"/>
                  </a:cubicBezTo>
                  <a:cubicBezTo>
                    <a:pt x="851" y="365"/>
                    <a:pt x="464" y="299"/>
                    <a:pt x="12" y="126"/>
                  </a:cubicBezTo>
                  <a:lnTo>
                    <a:pt x="12" y="126"/>
                  </a:lnTo>
                  <a:cubicBezTo>
                    <a:pt x="0" y="235"/>
                    <a:pt x="48" y="343"/>
                    <a:pt x="147" y="405"/>
                  </a:cubicBezTo>
                  <a:lnTo>
                    <a:pt x="1595" y="1306"/>
                  </a:lnTo>
                  <a:cubicBezTo>
                    <a:pt x="1643" y="1336"/>
                    <a:pt x="1696" y="1351"/>
                    <a:pt x="1748" y="1351"/>
                  </a:cubicBezTo>
                  <a:cubicBezTo>
                    <a:pt x="1845" y="1351"/>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8"/>
            <p:cNvSpPr/>
            <p:nvPr/>
          </p:nvSpPr>
          <p:spPr>
            <a:xfrm>
              <a:off x="7365055" y="4217932"/>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5"/>
                  </a:cubicBezTo>
                  <a:lnTo>
                    <a:pt x="1595" y="1306"/>
                  </a:lnTo>
                  <a:cubicBezTo>
                    <a:pt x="1643" y="1336"/>
                    <a:pt x="1696" y="1350"/>
                    <a:pt x="1749" y="1350"/>
                  </a:cubicBezTo>
                  <a:cubicBezTo>
                    <a:pt x="1845" y="1350"/>
                    <a:pt x="1940" y="1302"/>
                    <a:pt x="1995" y="1213"/>
                  </a:cubicBezTo>
                  <a:lnTo>
                    <a:pt x="2488" y="423"/>
                  </a:lnTo>
                  <a:cubicBezTo>
                    <a:pt x="2573" y="287"/>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8"/>
            <p:cNvSpPr/>
            <p:nvPr/>
          </p:nvSpPr>
          <p:spPr>
            <a:xfrm>
              <a:off x="7257653" y="3955073"/>
              <a:ext cx="86698" cy="71162"/>
            </a:xfrm>
            <a:custGeom>
              <a:avLst/>
              <a:gdLst/>
              <a:ahLst/>
              <a:cxnLst/>
              <a:rect l="l" t="t" r="r" b="b"/>
              <a:pathLst>
                <a:path w="2634" h="2162" extrusionOk="0">
                  <a:moveTo>
                    <a:pt x="704" y="0"/>
                  </a:moveTo>
                  <a:cubicBezTo>
                    <a:pt x="557" y="0"/>
                    <a:pt x="423" y="75"/>
                    <a:pt x="346" y="199"/>
                  </a:cubicBezTo>
                  <a:lnTo>
                    <a:pt x="87" y="614"/>
                  </a:lnTo>
                  <a:cubicBezTo>
                    <a:pt x="59" y="661"/>
                    <a:pt x="38" y="711"/>
                    <a:pt x="30" y="762"/>
                  </a:cubicBezTo>
                  <a:cubicBezTo>
                    <a:pt x="0" y="931"/>
                    <a:pt x="78" y="1105"/>
                    <a:pt x="224" y="1195"/>
                  </a:cubicBezTo>
                  <a:lnTo>
                    <a:pt x="1672" y="2097"/>
                  </a:lnTo>
                  <a:cubicBezTo>
                    <a:pt x="1740" y="2139"/>
                    <a:pt x="1816" y="2161"/>
                    <a:pt x="1895" y="2161"/>
                  </a:cubicBezTo>
                  <a:cubicBezTo>
                    <a:pt x="2043" y="2161"/>
                    <a:pt x="2176" y="2087"/>
                    <a:pt x="2251" y="1962"/>
                  </a:cubicBezTo>
                  <a:lnTo>
                    <a:pt x="2509" y="1547"/>
                  </a:lnTo>
                  <a:cubicBezTo>
                    <a:pt x="2633" y="1349"/>
                    <a:pt x="2572" y="1088"/>
                    <a:pt x="2375" y="965"/>
                  </a:cubicBezTo>
                  <a:lnTo>
                    <a:pt x="927" y="64"/>
                  </a:lnTo>
                  <a:cubicBezTo>
                    <a:pt x="860" y="23"/>
                    <a:pt x="783"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8"/>
            <p:cNvSpPr/>
            <p:nvPr/>
          </p:nvSpPr>
          <p:spPr>
            <a:xfrm>
              <a:off x="7439508" y="4068235"/>
              <a:ext cx="86698" cy="71162"/>
            </a:xfrm>
            <a:custGeom>
              <a:avLst/>
              <a:gdLst/>
              <a:ahLst/>
              <a:cxnLst/>
              <a:rect l="l" t="t" r="r" b="b"/>
              <a:pathLst>
                <a:path w="2634" h="2162" extrusionOk="0">
                  <a:moveTo>
                    <a:pt x="706" y="1"/>
                  </a:moveTo>
                  <a:cubicBezTo>
                    <a:pt x="558" y="1"/>
                    <a:pt x="425" y="75"/>
                    <a:pt x="346" y="201"/>
                  </a:cubicBezTo>
                  <a:lnTo>
                    <a:pt x="88" y="616"/>
                  </a:lnTo>
                  <a:cubicBezTo>
                    <a:pt x="59" y="662"/>
                    <a:pt x="40" y="713"/>
                    <a:pt x="31" y="763"/>
                  </a:cubicBezTo>
                  <a:cubicBezTo>
                    <a:pt x="0" y="935"/>
                    <a:pt x="77" y="1105"/>
                    <a:pt x="224" y="1197"/>
                  </a:cubicBezTo>
                  <a:lnTo>
                    <a:pt x="1673" y="2098"/>
                  </a:lnTo>
                  <a:cubicBezTo>
                    <a:pt x="1740" y="2139"/>
                    <a:pt x="1817" y="2162"/>
                    <a:pt x="1896" y="2162"/>
                  </a:cubicBezTo>
                  <a:cubicBezTo>
                    <a:pt x="2042" y="2162"/>
                    <a:pt x="2176" y="2087"/>
                    <a:pt x="2252" y="1964"/>
                  </a:cubicBezTo>
                  <a:lnTo>
                    <a:pt x="2510" y="1549"/>
                  </a:lnTo>
                  <a:cubicBezTo>
                    <a:pt x="2633" y="1351"/>
                    <a:pt x="2573" y="1089"/>
                    <a:pt x="2376" y="966"/>
                  </a:cubicBezTo>
                  <a:lnTo>
                    <a:pt x="928" y="65"/>
                  </a:lnTo>
                  <a:cubicBezTo>
                    <a:pt x="861" y="23"/>
                    <a:pt x="784" y="1"/>
                    <a:pt x="7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8"/>
            <p:cNvSpPr/>
            <p:nvPr/>
          </p:nvSpPr>
          <p:spPr>
            <a:xfrm>
              <a:off x="6900658" y="4233862"/>
              <a:ext cx="433227" cy="286229"/>
            </a:xfrm>
            <a:custGeom>
              <a:avLst/>
              <a:gdLst/>
              <a:ahLst/>
              <a:cxnLst/>
              <a:rect l="l" t="t" r="r" b="b"/>
              <a:pathLst>
                <a:path w="13162" h="8696" extrusionOk="0">
                  <a:moveTo>
                    <a:pt x="1087" y="0"/>
                  </a:moveTo>
                  <a:cubicBezTo>
                    <a:pt x="1023" y="185"/>
                    <a:pt x="0" y="1226"/>
                    <a:pt x="905" y="2166"/>
                  </a:cubicBezTo>
                  <a:cubicBezTo>
                    <a:pt x="3748" y="5118"/>
                    <a:pt x="7305" y="7356"/>
                    <a:pt x="11283" y="8631"/>
                  </a:cubicBezTo>
                  <a:cubicBezTo>
                    <a:pt x="11418" y="8674"/>
                    <a:pt x="11555" y="8695"/>
                    <a:pt x="11691" y="8695"/>
                  </a:cubicBezTo>
                  <a:cubicBezTo>
                    <a:pt x="12138" y="8695"/>
                    <a:pt x="12566" y="8468"/>
                    <a:pt x="12812" y="8071"/>
                  </a:cubicBezTo>
                  <a:lnTo>
                    <a:pt x="13161" y="7512"/>
                  </a:lnTo>
                  <a:lnTo>
                    <a:pt x="13161" y="7512"/>
                  </a:lnTo>
                  <a:cubicBezTo>
                    <a:pt x="13046" y="7542"/>
                    <a:pt x="12926" y="7558"/>
                    <a:pt x="12805" y="7558"/>
                  </a:cubicBezTo>
                  <a:cubicBezTo>
                    <a:pt x="12664" y="7558"/>
                    <a:pt x="12521" y="7537"/>
                    <a:pt x="12381" y="7491"/>
                  </a:cubicBezTo>
                  <a:cubicBezTo>
                    <a:pt x="8262" y="6176"/>
                    <a:pt x="4490" y="3840"/>
                    <a:pt x="1442" y="677"/>
                  </a:cubicBezTo>
                  <a:cubicBezTo>
                    <a:pt x="1256" y="483"/>
                    <a:pt x="1138" y="249"/>
                    <a:pt x="10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8"/>
            <p:cNvSpPr/>
            <p:nvPr/>
          </p:nvSpPr>
          <p:spPr>
            <a:xfrm>
              <a:off x="7343792" y="3828779"/>
              <a:ext cx="65797" cy="43119"/>
            </a:xfrm>
            <a:custGeom>
              <a:avLst/>
              <a:gdLst/>
              <a:ahLst/>
              <a:cxnLst/>
              <a:rect l="l" t="t" r="r" b="b"/>
              <a:pathLst>
                <a:path w="1999" h="1310" extrusionOk="0">
                  <a:moveTo>
                    <a:pt x="849" y="1"/>
                  </a:moveTo>
                  <a:cubicBezTo>
                    <a:pt x="788" y="1"/>
                    <a:pt x="728" y="7"/>
                    <a:pt x="671" y="20"/>
                  </a:cubicBezTo>
                  <a:cubicBezTo>
                    <a:pt x="0" y="170"/>
                    <a:pt x="360" y="1120"/>
                    <a:pt x="1157" y="1284"/>
                  </a:cubicBezTo>
                  <a:cubicBezTo>
                    <a:pt x="1243" y="1301"/>
                    <a:pt x="1321" y="1310"/>
                    <a:pt x="1392" y="1310"/>
                  </a:cubicBezTo>
                  <a:cubicBezTo>
                    <a:pt x="1879" y="1310"/>
                    <a:pt x="1998" y="921"/>
                    <a:pt x="1820" y="593"/>
                  </a:cubicBezTo>
                  <a:cubicBezTo>
                    <a:pt x="1607" y="205"/>
                    <a:pt x="1200" y="1"/>
                    <a:pt x="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8"/>
            <p:cNvSpPr/>
            <p:nvPr/>
          </p:nvSpPr>
          <p:spPr>
            <a:xfrm>
              <a:off x="7445466" y="3892140"/>
              <a:ext cx="65830" cy="43086"/>
            </a:xfrm>
            <a:custGeom>
              <a:avLst/>
              <a:gdLst/>
              <a:ahLst/>
              <a:cxnLst/>
              <a:rect l="l" t="t" r="r" b="b"/>
              <a:pathLst>
                <a:path w="2000" h="1309" extrusionOk="0">
                  <a:moveTo>
                    <a:pt x="851" y="1"/>
                  </a:moveTo>
                  <a:cubicBezTo>
                    <a:pt x="789" y="1"/>
                    <a:pt x="729" y="7"/>
                    <a:pt x="672" y="20"/>
                  </a:cubicBezTo>
                  <a:cubicBezTo>
                    <a:pt x="0" y="169"/>
                    <a:pt x="361" y="1118"/>
                    <a:pt x="1159" y="1282"/>
                  </a:cubicBezTo>
                  <a:cubicBezTo>
                    <a:pt x="1245" y="1300"/>
                    <a:pt x="1324" y="1309"/>
                    <a:pt x="1395" y="1309"/>
                  </a:cubicBezTo>
                  <a:cubicBezTo>
                    <a:pt x="1881" y="1309"/>
                    <a:pt x="2000" y="920"/>
                    <a:pt x="1821" y="593"/>
                  </a:cubicBezTo>
                  <a:cubicBezTo>
                    <a:pt x="1609" y="205"/>
                    <a:pt x="1202"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8"/>
            <p:cNvSpPr/>
            <p:nvPr/>
          </p:nvSpPr>
          <p:spPr>
            <a:xfrm>
              <a:off x="7262262" y="3980911"/>
              <a:ext cx="77186" cy="40979"/>
            </a:xfrm>
            <a:custGeom>
              <a:avLst/>
              <a:gdLst/>
              <a:ahLst/>
              <a:cxnLst/>
              <a:rect l="l" t="t" r="r" b="b"/>
              <a:pathLst>
                <a:path w="2345" h="1245" extrusionOk="0">
                  <a:moveTo>
                    <a:pt x="22" y="1"/>
                  </a:moveTo>
                  <a:lnTo>
                    <a:pt x="22" y="1"/>
                  </a:lnTo>
                  <a:cubicBezTo>
                    <a:pt x="1" y="114"/>
                    <a:pt x="50" y="234"/>
                    <a:pt x="154" y="298"/>
                  </a:cubicBezTo>
                  <a:lnTo>
                    <a:pt x="1602" y="1201"/>
                  </a:lnTo>
                  <a:cubicBezTo>
                    <a:pt x="1650" y="1230"/>
                    <a:pt x="1703" y="1244"/>
                    <a:pt x="1755" y="1244"/>
                  </a:cubicBezTo>
                  <a:cubicBezTo>
                    <a:pt x="1851" y="1244"/>
                    <a:pt x="1946" y="1196"/>
                    <a:pt x="2001" y="1107"/>
                  </a:cubicBezTo>
                  <a:lnTo>
                    <a:pt x="2259" y="692"/>
                  </a:lnTo>
                  <a:cubicBezTo>
                    <a:pt x="2344" y="556"/>
                    <a:pt x="2303" y="377"/>
                    <a:pt x="2167" y="292"/>
                  </a:cubicBezTo>
                  <a:lnTo>
                    <a:pt x="1922" y="141"/>
                  </a:lnTo>
                  <a:cubicBezTo>
                    <a:pt x="1747" y="205"/>
                    <a:pt x="1524" y="252"/>
                    <a:pt x="1248" y="252"/>
                  </a:cubicBezTo>
                  <a:cubicBezTo>
                    <a:pt x="918" y="252"/>
                    <a:pt x="513"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8"/>
            <p:cNvSpPr/>
            <p:nvPr/>
          </p:nvSpPr>
          <p:spPr>
            <a:xfrm>
              <a:off x="7444149" y="4094172"/>
              <a:ext cx="77153" cy="40946"/>
            </a:xfrm>
            <a:custGeom>
              <a:avLst/>
              <a:gdLst/>
              <a:ahLst/>
              <a:cxnLst/>
              <a:rect l="l" t="t" r="r" b="b"/>
              <a:pathLst>
                <a:path w="2344" h="1244" extrusionOk="0">
                  <a:moveTo>
                    <a:pt x="22" y="0"/>
                  </a:moveTo>
                  <a:cubicBezTo>
                    <a:pt x="1" y="113"/>
                    <a:pt x="50" y="233"/>
                    <a:pt x="154" y="298"/>
                  </a:cubicBezTo>
                  <a:lnTo>
                    <a:pt x="1602" y="1200"/>
                  </a:lnTo>
                  <a:cubicBezTo>
                    <a:pt x="1649" y="1230"/>
                    <a:pt x="1702" y="1244"/>
                    <a:pt x="1755" y="1244"/>
                  </a:cubicBezTo>
                  <a:cubicBezTo>
                    <a:pt x="1851" y="1244"/>
                    <a:pt x="1946" y="1196"/>
                    <a:pt x="2001" y="1107"/>
                  </a:cubicBezTo>
                  <a:lnTo>
                    <a:pt x="2258" y="692"/>
                  </a:lnTo>
                  <a:cubicBezTo>
                    <a:pt x="2343" y="555"/>
                    <a:pt x="2301" y="376"/>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8"/>
            <p:cNvSpPr/>
            <p:nvPr/>
          </p:nvSpPr>
          <p:spPr>
            <a:xfrm>
              <a:off x="7131853" y="3984400"/>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8"/>
            <p:cNvSpPr/>
            <p:nvPr/>
          </p:nvSpPr>
          <p:spPr>
            <a:xfrm>
              <a:off x="7222829" y="4041047"/>
              <a:ext cx="84657" cy="44435"/>
            </a:xfrm>
            <a:custGeom>
              <a:avLst/>
              <a:gdLst/>
              <a:ahLst/>
              <a:cxnLst/>
              <a:rect l="l" t="t" r="r" b="b"/>
              <a:pathLst>
                <a:path w="2572" h="1350" extrusionOk="0">
                  <a:moveTo>
                    <a:pt x="2356" y="0"/>
                  </a:moveTo>
                  <a:cubicBezTo>
                    <a:pt x="2118" y="175"/>
                    <a:pt x="1735" y="364"/>
                    <a:pt x="1179" y="364"/>
                  </a:cubicBezTo>
                  <a:cubicBezTo>
                    <a:pt x="851" y="364"/>
                    <a:pt x="464" y="299"/>
                    <a:pt x="12" y="126"/>
                  </a:cubicBezTo>
                  <a:lnTo>
                    <a:pt x="12" y="126"/>
                  </a:lnTo>
                  <a:cubicBezTo>
                    <a:pt x="1" y="234"/>
                    <a:pt x="48" y="343"/>
                    <a:pt x="146" y="405"/>
                  </a:cubicBezTo>
                  <a:lnTo>
                    <a:pt x="1595" y="1306"/>
                  </a:lnTo>
                  <a:cubicBezTo>
                    <a:pt x="1643" y="1336"/>
                    <a:pt x="1696" y="1350"/>
                    <a:pt x="1749" y="1350"/>
                  </a:cubicBezTo>
                  <a:cubicBezTo>
                    <a:pt x="1845" y="1350"/>
                    <a:pt x="1940" y="1301"/>
                    <a:pt x="1995" y="1213"/>
                  </a:cubicBezTo>
                  <a:lnTo>
                    <a:pt x="2487" y="423"/>
                  </a:lnTo>
                  <a:cubicBezTo>
                    <a:pt x="2571" y="288"/>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8"/>
            <p:cNvSpPr/>
            <p:nvPr/>
          </p:nvSpPr>
          <p:spPr>
            <a:xfrm>
              <a:off x="7313741" y="4097661"/>
              <a:ext cx="84723" cy="44501"/>
            </a:xfrm>
            <a:custGeom>
              <a:avLst/>
              <a:gdLst/>
              <a:ahLst/>
              <a:cxnLst/>
              <a:rect l="l" t="t" r="r" b="b"/>
              <a:pathLst>
                <a:path w="2574" h="1352" extrusionOk="0">
                  <a:moveTo>
                    <a:pt x="2356" y="1"/>
                  </a:moveTo>
                  <a:cubicBezTo>
                    <a:pt x="2118" y="176"/>
                    <a:pt x="1734" y="365"/>
                    <a:pt x="1178" y="365"/>
                  </a:cubicBezTo>
                  <a:cubicBezTo>
                    <a:pt x="851" y="365"/>
                    <a:pt x="464" y="299"/>
                    <a:pt x="12" y="127"/>
                  </a:cubicBezTo>
                  <a:lnTo>
                    <a:pt x="12" y="127"/>
                  </a:lnTo>
                  <a:cubicBezTo>
                    <a:pt x="1" y="235"/>
                    <a:pt x="48" y="344"/>
                    <a:pt x="147" y="405"/>
                  </a:cubicBezTo>
                  <a:lnTo>
                    <a:pt x="1595" y="1307"/>
                  </a:lnTo>
                  <a:cubicBezTo>
                    <a:pt x="1643" y="1337"/>
                    <a:pt x="1696" y="1351"/>
                    <a:pt x="1748" y="1351"/>
                  </a:cubicBezTo>
                  <a:cubicBezTo>
                    <a:pt x="1845" y="1351"/>
                    <a:pt x="1940" y="1303"/>
                    <a:pt x="1995" y="1214"/>
                  </a:cubicBezTo>
                  <a:lnTo>
                    <a:pt x="2488" y="424"/>
                  </a:lnTo>
                  <a:cubicBezTo>
                    <a:pt x="2573" y="288"/>
                    <a:pt x="2531" y="108"/>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8"/>
            <p:cNvSpPr/>
            <p:nvPr/>
          </p:nvSpPr>
          <p:spPr>
            <a:xfrm>
              <a:off x="7404652" y="4154241"/>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10"/>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8"/>
            <p:cNvSpPr/>
            <p:nvPr/>
          </p:nvSpPr>
          <p:spPr>
            <a:xfrm>
              <a:off x="7092256" y="4048091"/>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4"/>
                  </a:cubicBezTo>
                  <a:lnTo>
                    <a:pt x="1595" y="1306"/>
                  </a:lnTo>
                  <a:cubicBezTo>
                    <a:pt x="1643" y="1336"/>
                    <a:pt x="1696" y="1350"/>
                    <a:pt x="1749" y="1350"/>
                  </a:cubicBezTo>
                  <a:cubicBezTo>
                    <a:pt x="1845" y="1350"/>
                    <a:pt x="1940" y="1302"/>
                    <a:pt x="1995" y="1213"/>
                  </a:cubicBezTo>
                  <a:lnTo>
                    <a:pt x="2488" y="423"/>
                  </a:lnTo>
                  <a:cubicBezTo>
                    <a:pt x="2573" y="287"/>
                    <a:pt x="2530"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8"/>
            <p:cNvSpPr/>
            <p:nvPr/>
          </p:nvSpPr>
          <p:spPr>
            <a:xfrm>
              <a:off x="7183233" y="4104704"/>
              <a:ext cx="84624" cy="44501"/>
            </a:xfrm>
            <a:custGeom>
              <a:avLst/>
              <a:gdLst/>
              <a:ahLst/>
              <a:cxnLst/>
              <a:rect l="l" t="t" r="r" b="b"/>
              <a:pathLst>
                <a:path w="2571" h="1352" extrusionOk="0">
                  <a:moveTo>
                    <a:pt x="2355" y="1"/>
                  </a:moveTo>
                  <a:cubicBezTo>
                    <a:pt x="2117" y="176"/>
                    <a:pt x="1733" y="365"/>
                    <a:pt x="1178" y="365"/>
                  </a:cubicBezTo>
                  <a:cubicBezTo>
                    <a:pt x="850" y="365"/>
                    <a:pt x="464" y="300"/>
                    <a:pt x="12" y="127"/>
                  </a:cubicBezTo>
                  <a:lnTo>
                    <a:pt x="12" y="127"/>
                  </a:lnTo>
                  <a:cubicBezTo>
                    <a:pt x="0" y="235"/>
                    <a:pt x="48" y="344"/>
                    <a:pt x="146" y="405"/>
                  </a:cubicBezTo>
                  <a:lnTo>
                    <a:pt x="1594" y="1307"/>
                  </a:lnTo>
                  <a:cubicBezTo>
                    <a:pt x="1642" y="1337"/>
                    <a:pt x="1695" y="1351"/>
                    <a:pt x="1748" y="1351"/>
                  </a:cubicBezTo>
                  <a:cubicBezTo>
                    <a:pt x="1845" y="1351"/>
                    <a:pt x="1940" y="1302"/>
                    <a:pt x="1995" y="1213"/>
                  </a:cubicBezTo>
                  <a:lnTo>
                    <a:pt x="2487" y="424"/>
                  </a:lnTo>
                  <a:cubicBezTo>
                    <a:pt x="2571" y="288"/>
                    <a:pt x="2529" y="109"/>
                    <a:pt x="2392" y="25"/>
                  </a:cubicBezTo>
                  <a:lnTo>
                    <a:pt x="235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8"/>
            <p:cNvSpPr/>
            <p:nvPr/>
          </p:nvSpPr>
          <p:spPr>
            <a:xfrm>
              <a:off x="7274144" y="4161318"/>
              <a:ext cx="84624" cy="44468"/>
            </a:xfrm>
            <a:custGeom>
              <a:avLst/>
              <a:gdLst/>
              <a:ahLst/>
              <a:cxnLst/>
              <a:rect l="l" t="t" r="r" b="b"/>
              <a:pathLst>
                <a:path w="2571" h="1351" extrusionOk="0">
                  <a:moveTo>
                    <a:pt x="2356" y="1"/>
                  </a:moveTo>
                  <a:cubicBezTo>
                    <a:pt x="2118" y="176"/>
                    <a:pt x="1734" y="365"/>
                    <a:pt x="1179" y="365"/>
                  </a:cubicBezTo>
                  <a:cubicBezTo>
                    <a:pt x="852" y="365"/>
                    <a:pt x="464" y="299"/>
                    <a:pt x="12" y="126"/>
                  </a:cubicBezTo>
                  <a:lnTo>
                    <a:pt x="12" y="126"/>
                  </a:lnTo>
                  <a:cubicBezTo>
                    <a:pt x="0" y="235"/>
                    <a:pt x="48" y="343"/>
                    <a:pt x="146" y="405"/>
                  </a:cubicBezTo>
                  <a:lnTo>
                    <a:pt x="1595" y="1306"/>
                  </a:lnTo>
                  <a:cubicBezTo>
                    <a:pt x="1643" y="1336"/>
                    <a:pt x="1696" y="1351"/>
                    <a:pt x="1748" y="1351"/>
                  </a:cubicBezTo>
                  <a:cubicBezTo>
                    <a:pt x="1845" y="1351"/>
                    <a:pt x="1940" y="1302"/>
                    <a:pt x="1995" y="1214"/>
                  </a:cubicBezTo>
                  <a:lnTo>
                    <a:pt x="2487" y="423"/>
                  </a:lnTo>
                  <a:cubicBezTo>
                    <a:pt x="2571" y="288"/>
                    <a:pt x="2529"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8"/>
            <p:cNvSpPr/>
            <p:nvPr/>
          </p:nvSpPr>
          <p:spPr>
            <a:xfrm>
              <a:off x="7052626" y="4111715"/>
              <a:ext cx="84657" cy="44468"/>
            </a:xfrm>
            <a:custGeom>
              <a:avLst/>
              <a:gdLst/>
              <a:ahLst/>
              <a:cxnLst/>
              <a:rect l="l" t="t" r="r" b="b"/>
              <a:pathLst>
                <a:path w="2572" h="1351" extrusionOk="0">
                  <a:moveTo>
                    <a:pt x="2356" y="0"/>
                  </a:moveTo>
                  <a:cubicBezTo>
                    <a:pt x="2118" y="176"/>
                    <a:pt x="1735" y="365"/>
                    <a:pt x="1179" y="365"/>
                  </a:cubicBezTo>
                  <a:cubicBezTo>
                    <a:pt x="852" y="365"/>
                    <a:pt x="465"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8"/>
            <p:cNvSpPr/>
            <p:nvPr/>
          </p:nvSpPr>
          <p:spPr>
            <a:xfrm>
              <a:off x="7143537" y="4168362"/>
              <a:ext cx="84723" cy="44468"/>
            </a:xfrm>
            <a:custGeom>
              <a:avLst/>
              <a:gdLst/>
              <a:ahLst/>
              <a:cxnLst/>
              <a:rect l="l" t="t" r="r" b="b"/>
              <a:pathLst>
                <a:path w="2574" h="1351" extrusionOk="0">
                  <a:moveTo>
                    <a:pt x="2356" y="1"/>
                  </a:moveTo>
                  <a:cubicBezTo>
                    <a:pt x="2119" y="176"/>
                    <a:pt x="1735" y="365"/>
                    <a:pt x="1178" y="365"/>
                  </a:cubicBezTo>
                  <a:cubicBezTo>
                    <a:pt x="851" y="365"/>
                    <a:pt x="464" y="299"/>
                    <a:pt x="13" y="127"/>
                  </a:cubicBezTo>
                  <a:lnTo>
                    <a:pt x="13" y="127"/>
                  </a:lnTo>
                  <a:cubicBezTo>
                    <a:pt x="1" y="235"/>
                    <a:pt x="49" y="343"/>
                    <a:pt x="148" y="405"/>
                  </a:cubicBezTo>
                  <a:lnTo>
                    <a:pt x="1596" y="1306"/>
                  </a:lnTo>
                  <a:cubicBezTo>
                    <a:pt x="1643" y="1336"/>
                    <a:pt x="1697" y="1351"/>
                    <a:pt x="1749" y="1351"/>
                  </a:cubicBezTo>
                  <a:cubicBezTo>
                    <a:pt x="1846" y="1351"/>
                    <a:pt x="1941" y="1302"/>
                    <a:pt x="1996" y="1214"/>
                  </a:cubicBezTo>
                  <a:lnTo>
                    <a:pt x="2488" y="423"/>
                  </a:lnTo>
                  <a:cubicBezTo>
                    <a:pt x="2573" y="288"/>
                    <a:pt x="2531" y="108"/>
                    <a:pt x="2394"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8"/>
            <p:cNvSpPr/>
            <p:nvPr/>
          </p:nvSpPr>
          <p:spPr>
            <a:xfrm>
              <a:off x="7234514" y="4224975"/>
              <a:ext cx="84657" cy="44468"/>
            </a:xfrm>
            <a:custGeom>
              <a:avLst/>
              <a:gdLst/>
              <a:ahLst/>
              <a:cxnLst/>
              <a:rect l="l" t="t" r="r" b="b"/>
              <a:pathLst>
                <a:path w="2572" h="1351" extrusionOk="0">
                  <a:moveTo>
                    <a:pt x="2355" y="0"/>
                  </a:moveTo>
                  <a:cubicBezTo>
                    <a:pt x="2118" y="176"/>
                    <a:pt x="1735" y="365"/>
                    <a:pt x="1179" y="365"/>
                  </a:cubicBezTo>
                  <a:cubicBezTo>
                    <a:pt x="852" y="365"/>
                    <a:pt x="465" y="299"/>
                    <a:pt x="13" y="127"/>
                  </a:cubicBezTo>
                  <a:lnTo>
                    <a:pt x="13" y="127"/>
                  </a:lnTo>
                  <a:cubicBezTo>
                    <a:pt x="1" y="234"/>
                    <a:pt x="49" y="344"/>
                    <a:pt x="147" y="404"/>
                  </a:cubicBezTo>
                  <a:lnTo>
                    <a:pt x="1595" y="1307"/>
                  </a:lnTo>
                  <a:cubicBezTo>
                    <a:pt x="1643" y="1336"/>
                    <a:pt x="1696" y="1350"/>
                    <a:pt x="1748" y="1350"/>
                  </a:cubicBezTo>
                  <a:cubicBezTo>
                    <a:pt x="1846" y="1350"/>
                    <a:pt x="1941" y="1302"/>
                    <a:pt x="1996" y="1213"/>
                  </a:cubicBezTo>
                  <a:lnTo>
                    <a:pt x="2487" y="424"/>
                  </a:lnTo>
                  <a:cubicBezTo>
                    <a:pt x="2571" y="287"/>
                    <a:pt x="2530" y="108"/>
                    <a:pt x="2393" y="25"/>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8"/>
            <p:cNvSpPr/>
            <p:nvPr/>
          </p:nvSpPr>
          <p:spPr>
            <a:xfrm>
              <a:off x="7012964" y="417537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0"/>
                    <a:pt x="1750" y="1350"/>
                  </a:cubicBezTo>
                  <a:cubicBezTo>
                    <a:pt x="1846" y="1350"/>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8"/>
            <p:cNvSpPr/>
            <p:nvPr/>
          </p:nvSpPr>
          <p:spPr>
            <a:xfrm>
              <a:off x="7103941" y="4231986"/>
              <a:ext cx="84624" cy="44501"/>
            </a:xfrm>
            <a:custGeom>
              <a:avLst/>
              <a:gdLst/>
              <a:ahLst/>
              <a:cxnLst/>
              <a:rect l="l" t="t" r="r" b="b"/>
              <a:pathLst>
                <a:path w="2571" h="1352" extrusionOk="0">
                  <a:moveTo>
                    <a:pt x="2356" y="1"/>
                  </a:moveTo>
                  <a:cubicBezTo>
                    <a:pt x="2118" y="176"/>
                    <a:pt x="1734" y="366"/>
                    <a:pt x="1178" y="366"/>
                  </a:cubicBezTo>
                  <a:cubicBezTo>
                    <a:pt x="851" y="366"/>
                    <a:pt x="464" y="300"/>
                    <a:pt x="12" y="128"/>
                  </a:cubicBezTo>
                  <a:lnTo>
                    <a:pt x="12" y="128"/>
                  </a:lnTo>
                  <a:cubicBezTo>
                    <a:pt x="1" y="235"/>
                    <a:pt x="48" y="345"/>
                    <a:pt x="146" y="405"/>
                  </a:cubicBezTo>
                  <a:lnTo>
                    <a:pt x="1595" y="1307"/>
                  </a:lnTo>
                  <a:cubicBezTo>
                    <a:pt x="1643" y="1337"/>
                    <a:pt x="1696" y="1352"/>
                    <a:pt x="1748" y="1352"/>
                  </a:cubicBezTo>
                  <a:cubicBezTo>
                    <a:pt x="1845" y="1352"/>
                    <a:pt x="1940" y="1303"/>
                    <a:pt x="1995" y="1214"/>
                  </a:cubicBezTo>
                  <a:lnTo>
                    <a:pt x="2487" y="424"/>
                  </a:lnTo>
                  <a:cubicBezTo>
                    <a:pt x="2571" y="288"/>
                    <a:pt x="2530"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8"/>
            <p:cNvSpPr/>
            <p:nvPr/>
          </p:nvSpPr>
          <p:spPr>
            <a:xfrm>
              <a:off x="7194852" y="4288633"/>
              <a:ext cx="84723" cy="44435"/>
            </a:xfrm>
            <a:custGeom>
              <a:avLst/>
              <a:gdLst/>
              <a:ahLst/>
              <a:cxnLst/>
              <a:rect l="l" t="t" r="r" b="b"/>
              <a:pathLst>
                <a:path w="2574" h="1350" extrusionOk="0">
                  <a:moveTo>
                    <a:pt x="2356" y="0"/>
                  </a:moveTo>
                  <a:cubicBezTo>
                    <a:pt x="2118" y="175"/>
                    <a:pt x="1735" y="364"/>
                    <a:pt x="1179" y="364"/>
                  </a:cubicBezTo>
                  <a:cubicBezTo>
                    <a:pt x="852" y="364"/>
                    <a:pt x="465" y="299"/>
                    <a:pt x="12" y="126"/>
                  </a:cubicBezTo>
                  <a:lnTo>
                    <a:pt x="12" y="126"/>
                  </a:lnTo>
                  <a:cubicBezTo>
                    <a:pt x="1" y="234"/>
                    <a:pt x="48" y="343"/>
                    <a:pt x="147" y="405"/>
                  </a:cubicBezTo>
                  <a:lnTo>
                    <a:pt x="1595" y="1306"/>
                  </a:lnTo>
                  <a:cubicBezTo>
                    <a:pt x="1643" y="1336"/>
                    <a:pt x="1696" y="1350"/>
                    <a:pt x="1748" y="1350"/>
                  </a:cubicBezTo>
                  <a:cubicBezTo>
                    <a:pt x="1845" y="1350"/>
                    <a:pt x="1940" y="1301"/>
                    <a:pt x="1995" y="1213"/>
                  </a:cubicBezTo>
                  <a:lnTo>
                    <a:pt x="2488" y="423"/>
                  </a:lnTo>
                  <a:cubicBezTo>
                    <a:pt x="2573" y="288"/>
                    <a:pt x="2531"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8"/>
            <p:cNvSpPr/>
            <p:nvPr/>
          </p:nvSpPr>
          <p:spPr>
            <a:xfrm>
              <a:off x="6973367" y="4239063"/>
              <a:ext cx="84690" cy="44468"/>
            </a:xfrm>
            <a:custGeom>
              <a:avLst/>
              <a:gdLst/>
              <a:ahLst/>
              <a:cxnLst/>
              <a:rect l="l" t="t" r="r" b="b"/>
              <a:pathLst>
                <a:path w="2573" h="1351" extrusionOk="0">
                  <a:moveTo>
                    <a:pt x="2356" y="1"/>
                  </a:moveTo>
                  <a:cubicBezTo>
                    <a:pt x="2118" y="176"/>
                    <a:pt x="1734" y="365"/>
                    <a:pt x="1179" y="365"/>
                  </a:cubicBezTo>
                  <a:cubicBezTo>
                    <a:pt x="851" y="365"/>
                    <a:pt x="464" y="299"/>
                    <a:pt x="12" y="126"/>
                  </a:cubicBezTo>
                  <a:lnTo>
                    <a:pt x="12" y="126"/>
                  </a:lnTo>
                  <a:cubicBezTo>
                    <a:pt x="0" y="235"/>
                    <a:pt x="48" y="343"/>
                    <a:pt x="147" y="405"/>
                  </a:cubicBezTo>
                  <a:lnTo>
                    <a:pt x="1595" y="1306"/>
                  </a:lnTo>
                  <a:cubicBezTo>
                    <a:pt x="1643" y="1336"/>
                    <a:pt x="1696" y="1350"/>
                    <a:pt x="1748" y="1350"/>
                  </a:cubicBezTo>
                  <a:cubicBezTo>
                    <a:pt x="1845" y="1350"/>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8"/>
            <p:cNvSpPr/>
            <p:nvPr/>
          </p:nvSpPr>
          <p:spPr>
            <a:xfrm>
              <a:off x="7064344" y="4295677"/>
              <a:ext cx="84624" cy="44435"/>
            </a:xfrm>
            <a:custGeom>
              <a:avLst/>
              <a:gdLst/>
              <a:ahLst/>
              <a:cxnLst/>
              <a:rect l="l" t="t" r="r" b="b"/>
              <a:pathLst>
                <a:path w="2571" h="1350" extrusionOk="0">
                  <a:moveTo>
                    <a:pt x="2355" y="0"/>
                  </a:moveTo>
                  <a:cubicBezTo>
                    <a:pt x="2117" y="176"/>
                    <a:pt x="1733" y="365"/>
                    <a:pt x="1178" y="365"/>
                  </a:cubicBezTo>
                  <a:cubicBezTo>
                    <a:pt x="851" y="365"/>
                    <a:pt x="464" y="299"/>
                    <a:pt x="12" y="127"/>
                  </a:cubicBezTo>
                  <a:lnTo>
                    <a:pt x="12" y="127"/>
                  </a:lnTo>
                  <a:cubicBezTo>
                    <a:pt x="0" y="234"/>
                    <a:pt x="48" y="343"/>
                    <a:pt x="146" y="404"/>
                  </a:cubicBezTo>
                  <a:lnTo>
                    <a:pt x="1594" y="1306"/>
                  </a:lnTo>
                  <a:cubicBezTo>
                    <a:pt x="1642" y="1336"/>
                    <a:pt x="1695" y="1350"/>
                    <a:pt x="1748" y="1350"/>
                  </a:cubicBezTo>
                  <a:cubicBezTo>
                    <a:pt x="1845" y="1350"/>
                    <a:pt x="1940" y="1301"/>
                    <a:pt x="1995" y="1213"/>
                  </a:cubicBezTo>
                  <a:lnTo>
                    <a:pt x="2487" y="423"/>
                  </a:lnTo>
                  <a:cubicBezTo>
                    <a:pt x="2571" y="287"/>
                    <a:pt x="2529" y="108"/>
                    <a:pt x="2392" y="24"/>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8"/>
            <p:cNvSpPr/>
            <p:nvPr/>
          </p:nvSpPr>
          <p:spPr>
            <a:xfrm>
              <a:off x="7171351" y="3924298"/>
              <a:ext cx="77153" cy="40946"/>
            </a:xfrm>
            <a:custGeom>
              <a:avLst/>
              <a:gdLst/>
              <a:ahLst/>
              <a:cxnLst/>
              <a:rect l="l" t="t" r="r" b="b"/>
              <a:pathLst>
                <a:path w="2344" h="1244" extrusionOk="0">
                  <a:moveTo>
                    <a:pt x="22" y="0"/>
                  </a:moveTo>
                  <a:lnTo>
                    <a:pt x="22" y="0"/>
                  </a:lnTo>
                  <a:cubicBezTo>
                    <a:pt x="1" y="113"/>
                    <a:pt x="50" y="233"/>
                    <a:pt x="154" y="298"/>
                  </a:cubicBezTo>
                  <a:lnTo>
                    <a:pt x="1602" y="1199"/>
                  </a:lnTo>
                  <a:cubicBezTo>
                    <a:pt x="1650" y="1229"/>
                    <a:pt x="1703" y="1243"/>
                    <a:pt x="1755" y="1243"/>
                  </a:cubicBezTo>
                  <a:cubicBezTo>
                    <a:pt x="1852" y="1243"/>
                    <a:pt x="1946" y="1195"/>
                    <a:pt x="2001" y="1107"/>
                  </a:cubicBezTo>
                  <a:lnTo>
                    <a:pt x="2258" y="692"/>
                  </a:lnTo>
                  <a:cubicBezTo>
                    <a:pt x="2343" y="556"/>
                    <a:pt x="2303" y="377"/>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8"/>
            <p:cNvSpPr/>
            <p:nvPr/>
          </p:nvSpPr>
          <p:spPr>
            <a:xfrm>
              <a:off x="7353173" y="4037525"/>
              <a:ext cx="77186" cy="40946"/>
            </a:xfrm>
            <a:custGeom>
              <a:avLst/>
              <a:gdLst/>
              <a:ahLst/>
              <a:cxnLst/>
              <a:rect l="l" t="t" r="r" b="b"/>
              <a:pathLst>
                <a:path w="2345" h="1244" extrusionOk="0">
                  <a:moveTo>
                    <a:pt x="22" y="1"/>
                  </a:moveTo>
                  <a:cubicBezTo>
                    <a:pt x="1" y="114"/>
                    <a:pt x="51" y="233"/>
                    <a:pt x="154" y="299"/>
                  </a:cubicBezTo>
                  <a:lnTo>
                    <a:pt x="1602" y="1200"/>
                  </a:lnTo>
                  <a:cubicBezTo>
                    <a:pt x="1650" y="1230"/>
                    <a:pt x="1703" y="1244"/>
                    <a:pt x="1755" y="1244"/>
                  </a:cubicBezTo>
                  <a:cubicBezTo>
                    <a:pt x="1852" y="1244"/>
                    <a:pt x="1946" y="1196"/>
                    <a:pt x="2001" y="1107"/>
                  </a:cubicBezTo>
                  <a:lnTo>
                    <a:pt x="2259" y="692"/>
                  </a:lnTo>
                  <a:cubicBezTo>
                    <a:pt x="2344" y="555"/>
                    <a:pt x="2303" y="376"/>
                    <a:pt x="2168" y="291"/>
                  </a:cubicBezTo>
                  <a:lnTo>
                    <a:pt x="1923" y="140"/>
                  </a:lnTo>
                  <a:cubicBezTo>
                    <a:pt x="1748" y="205"/>
                    <a:pt x="1524" y="252"/>
                    <a:pt x="1246" y="252"/>
                  </a:cubicBezTo>
                  <a:cubicBezTo>
                    <a:pt x="917" y="252"/>
                    <a:pt x="512"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8"/>
            <p:cNvSpPr/>
            <p:nvPr/>
          </p:nvSpPr>
          <p:spPr>
            <a:xfrm>
              <a:off x="6905003" y="3614371"/>
              <a:ext cx="813363" cy="914412"/>
            </a:xfrm>
            <a:custGeom>
              <a:avLst/>
              <a:gdLst/>
              <a:ahLst/>
              <a:cxnLst/>
              <a:rect l="l" t="t" r="r" b="b"/>
              <a:pathLst>
                <a:path w="24711" h="27781" extrusionOk="0">
                  <a:moveTo>
                    <a:pt x="13244" y="265"/>
                  </a:moveTo>
                  <a:cubicBezTo>
                    <a:pt x="13482" y="265"/>
                    <a:pt x="13725" y="330"/>
                    <a:pt x="13943" y="464"/>
                  </a:cubicBezTo>
                  <a:lnTo>
                    <a:pt x="23769" y="6582"/>
                  </a:lnTo>
                  <a:cubicBezTo>
                    <a:pt x="24388" y="6968"/>
                    <a:pt x="24577" y="7784"/>
                    <a:pt x="24191" y="8404"/>
                  </a:cubicBezTo>
                  <a:lnTo>
                    <a:pt x="12680" y="26892"/>
                  </a:lnTo>
                  <a:cubicBezTo>
                    <a:pt x="12433" y="27289"/>
                    <a:pt x="12005" y="27516"/>
                    <a:pt x="11557" y="27516"/>
                  </a:cubicBezTo>
                  <a:cubicBezTo>
                    <a:pt x="11422" y="27516"/>
                    <a:pt x="11285" y="27494"/>
                    <a:pt x="11151" y="27452"/>
                  </a:cubicBezTo>
                  <a:cubicBezTo>
                    <a:pt x="9561" y="26943"/>
                    <a:pt x="7567" y="26127"/>
                    <a:pt x="5456" y="24797"/>
                  </a:cubicBezTo>
                  <a:cubicBezTo>
                    <a:pt x="3440" y="23528"/>
                    <a:pt x="1896" y="22154"/>
                    <a:pt x="774" y="20987"/>
                  </a:cubicBezTo>
                  <a:cubicBezTo>
                    <a:pt x="357" y="20554"/>
                    <a:pt x="291" y="19889"/>
                    <a:pt x="610" y="19377"/>
                  </a:cubicBezTo>
                  <a:lnTo>
                    <a:pt x="12121" y="889"/>
                  </a:lnTo>
                  <a:cubicBezTo>
                    <a:pt x="12371" y="485"/>
                    <a:pt x="12803" y="265"/>
                    <a:pt x="13244" y="265"/>
                  </a:cubicBezTo>
                  <a:close/>
                  <a:moveTo>
                    <a:pt x="13243" y="0"/>
                  </a:moveTo>
                  <a:cubicBezTo>
                    <a:pt x="12690" y="0"/>
                    <a:pt x="12186" y="279"/>
                    <a:pt x="11895" y="749"/>
                  </a:cubicBezTo>
                  <a:lnTo>
                    <a:pt x="384" y="19237"/>
                  </a:lnTo>
                  <a:cubicBezTo>
                    <a:pt x="0" y="19855"/>
                    <a:pt x="81" y="20650"/>
                    <a:pt x="582" y="21172"/>
                  </a:cubicBezTo>
                  <a:cubicBezTo>
                    <a:pt x="1996" y="22640"/>
                    <a:pt x="3588" y="23935"/>
                    <a:pt x="5314" y="25023"/>
                  </a:cubicBezTo>
                  <a:cubicBezTo>
                    <a:pt x="7113" y="26156"/>
                    <a:pt x="9048" y="27057"/>
                    <a:pt x="11070" y="27705"/>
                  </a:cubicBezTo>
                  <a:cubicBezTo>
                    <a:pt x="11228" y="27755"/>
                    <a:pt x="11392" y="27781"/>
                    <a:pt x="11557" y="27781"/>
                  </a:cubicBezTo>
                  <a:cubicBezTo>
                    <a:pt x="12109" y="27781"/>
                    <a:pt x="12612" y="27502"/>
                    <a:pt x="12904" y="27032"/>
                  </a:cubicBezTo>
                  <a:lnTo>
                    <a:pt x="24414" y="8544"/>
                  </a:lnTo>
                  <a:cubicBezTo>
                    <a:pt x="24639" y="8183"/>
                    <a:pt x="24710" y="7757"/>
                    <a:pt x="24614" y="7346"/>
                  </a:cubicBezTo>
                  <a:cubicBezTo>
                    <a:pt x="24518" y="6933"/>
                    <a:pt x="24266" y="6582"/>
                    <a:pt x="23906" y="6357"/>
                  </a:cubicBezTo>
                  <a:lnTo>
                    <a:pt x="14081" y="240"/>
                  </a:lnTo>
                  <a:cubicBezTo>
                    <a:pt x="13828" y="82"/>
                    <a:pt x="13540" y="0"/>
                    <a:pt x="13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8"/>
            <p:cNvSpPr/>
            <p:nvPr/>
          </p:nvSpPr>
          <p:spPr>
            <a:xfrm>
              <a:off x="7215720" y="3680958"/>
              <a:ext cx="444254" cy="384842"/>
            </a:xfrm>
            <a:custGeom>
              <a:avLst/>
              <a:gdLst/>
              <a:ahLst/>
              <a:cxnLst/>
              <a:rect l="l" t="t" r="r" b="b"/>
              <a:pathLst>
                <a:path w="13497" h="11692" extrusionOk="0">
                  <a:moveTo>
                    <a:pt x="3637" y="264"/>
                  </a:moveTo>
                  <a:cubicBezTo>
                    <a:pt x="3728" y="264"/>
                    <a:pt x="3818" y="287"/>
                    <a:pt x="3900" y="339"/>
                  </a:cubicBezTo>
                  <a:lnTo>
                    <a:pt x="12892" y="5937"/>
                  </a:lnTo>
                  <a:cubicBezTo>
                    <a:pt x="13123" y="6083"/>
                    <a:pt x="13195" y="6392"/>
                    <a:pt x="13050" y="6626"/>
                  </a:cubicBezTo>
                  <a:lnTo>
                    <a:pt x="10207" y="11192"/>
                  </a:lnTo>
                  <a:cubicBezTo>
                    <a:pt x="10113" y="11344"/>
                    <a:pt x="9950" y="11428"/>
                    <a:pt x="9783" y="11428"/>
                  </a:cubicBezTo>
                  <a:cubicBezTo>
                    <a:pt x="9693" y="11428"/>
                    <a:pt x="9602" y="11404"/>
                    <a:pt x="9520" y="11352"/>
                  </a:cubicBezTo>
                  <a:lnTo>
                    <a:pt x="527" y="5755"/>
                  </a:lnTo>
                  <a:cubicBezTo>
                    <a:pt x="414" y="5684"/>
                    <a:pt x="336" y="5574"/>
                    <a:pt x="306" y="5443"/>
                  </a:cubicBezTo>
                  <a:cubicBezTo>
                    <a:pt x="275" y="5313"/>
                    <a:pt x="297" y="5180"/>
                    <a:pt x="368" y="5065"/>
                  </a:cubicBezTo>
                  <a:lnTo>
                    <a:pt x="3212" y="499"/>
                  </a:lnTo>
                  <a:cubicBezTo>
                    <a:pt x="3306" y="347"/>
                    <a:pt x="3469" y="264"/>
                    <a:pt x="3637" y="264"/>
                  </a:cubicBezTo>
                  <a:close/>
                  <a:moveTo>
                    <a:pt x="3636" y="0"/>
                  </a:moveTo>
                  <a:cubicBezTo>
                    <a:pt x="3381" y="0"/>
                    <a:pt x="3131" y="128"/>
                    <a:pt x="2987" y="361"/>
                  </a:cubicBezTo>
                  <a:lnTo>
                    <a:pt x="143" y="4927"/>
                  </a:lnTo>
                  <a:cubicBezTo>
                    <a:pt x="36" y="5100"/>
                    <a:pt x="1" y="5305"/>
                    <a:pt x="47" y="5503"/>
                  </a:cubicBezTo>
                  <a:cubicBezTo>
                    <a:pt x="94" y="5701"/>
                    <a:pt x="216" y="5870"/>
                    <a:pt x="388" y="5978"/>
                  </a:cubicBezTo>
                  <a:lnTo>
                    <a:pt x="9379" y="11575"/>
                  </a:lnTo>
                  <a:cubicBezTo>
                    <a:pt x="9505" y="11654"/>
                    <a:pt x="9644" y="11691"/>
                    <a:pt x="9781" y="11691"/>
                  </a:cubicBezTo>
                  <a:cubicBezTo>
                    <a:pt x="10037" y="11691"/>
                    <a:pt x="10287" y="11564"/>
                    <a:pt x="10430" y="11331"/>
                  </a:cubicBezTo>
                  <a:lnTo>
                    <a:pt x="13273" y="6764"/>
                  </a:lnTo>
                  <a:cubicBezTo>
                    <a:pt x="13497" y="6408"/>
                    <a:pt x="13387" y="5937"/>
                    <a:pt x="13031" y="5713"/>
                  </a:cubicBezTo>
                  <a:lnTo>
                    <a:pt x="4038" y="116"/>
                  </a:lnTo>
                  <a:cubicBezTo>
                    <a:pt x="3913" y="38"/>
                    <a:pt x="3774"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8"/>
            <p:cNvSpPr/>
            <p:nvPr/>
          </p:nvSpPr>
          <p:spPr>
            <a:xfrm>
              <a:off x="6964382" y="4200026"/>
              <a:ext cx="103551" cy="92195"/>
            </a:xfrm>
            <a:custGeom>
              <a:avLst/>
              <a:gdLst/>
              <a:ahLst/>
              <a:cxnLst/>
              <a:rect l="l" t="t" r="r" b="b"/>
              <a:pathLst>
                <a:path w="3146" h="2801" extrusionOk="0">
                  <a:moveTo>
                    <a:pt x="1066" y="264"/>
                  </a:moveTo>
                  <a:cubicBezTo>
                    <a:pt x="1118" y="264"/>
                    <a:pt x="1171" y="279"/>
                    <a:pt x="1219" y="309"/>
                  </a:cubicBezTo>
                  <a:lnTo>
                    <a:pt x="2667" y="1210"/>
                  </a:lnTo>
                  <a:cubicBezTo>
                    <a:pt x="2803" y="1295"/>
                    <a:pt x="2844" y="1474"/>
                    <a:pt x="2761" y="1610"/>
                  </a:cubicBezTo>
                  <a:lnTo>
                    <a:pt x="2268" y="2401"/>
                  </a:lnTo>
                  <a:cubicBezTo>
                    <a:pt x="2214" y="2488"/>
                    <a:pt x="2118" y="2538"/>
                    <a:pt x="2022" y="2538"/>
                  </a:cubicBezTo>
                  <a:cubicBezTo>
                    <a:pt x="1970" y="2538"/>
                    <a:pt x="1917" y="2523"/>
                    <a:pt x="1869" y="2493"/>
                  </a:cubicBezTo>
                  <a:lnTo>
                    <a:pt x="421" y="1592"/>
                  </a:lnTo>
                  <a:cubicBezTo>
                    <a:pt x="285" y="1507"/>
                    <a:pt x="242" y="1328"/>
                    <a:pt x="327" y="1192"/>
                  </a:cubicBezTo>
                  <a:lnTo>
                    <a:pt x="820" y="402"/>
                  </a:lnTo>
                  <a:cubicBezTo>
                    <a:pt x="874" y="314"/>
                    <a:pt x="970" y="264"/>
                    <a:pt x="1066" y="264"/>
                  </a:cubicBezTo>
                  <a:close/>
                  <a:moveTo>
                    <a:pt x="1066" y="1"/>
                  </a:moveTo>
                  <a:cubicBezTo>
                    <a:pt x="873" y="1"/>
                    <a:pt x="698" y="97"/>
                    <a:pt x="596" y="262"/>
                  </a:cubicBezTo>
                  <a:lnTo>
                    <a:pt x="103" y="1052"/>
                  </a:lnTo>
                  <a:cubicBezTo>
                    <a:pt x="24" y="1178"/>
                    <a:pt x="1" y="1326"/>
                    <a:pt x="34" y="1471"/>
                  </a:cubicBezTo>
                  <a:cubicBezTo>
                    <a:pt x="67" y="1615"/>
                    <a:pt x="155" y="1738"/>
                    <a:pt x="282" y="1816"/>
                  </a:cubicBezTo>
                  <a:lnTo>
                    <a:pt x="1730" y="2717"/>
                  </a:lnTo>
                  <a:cubicBezTo>
                    <a:pt x="1817" y="2772"/>
                    <a:pt x="1918" y="2801"/>
                    <a:pt x="2022" y="2801"/>
                  </a:cubicBezTo>
                  <a:cubicBezTo>
                    <a:pt x="2215" y="2801"/>
                    <a:pt x="2390" y="2704"/>
                    <a:pt x="2493" y="2539"/>
                  </a:cubicBezTo>
                  <a:lnTo>
                    <a:pt x="2985" y="1749"/>
                  </a:lnTo>
                  <a:cubicBezTo>
                    <a:pt x="3146" y="1490"/>
                    <a:pt x="3066" y="1147"/>
                    <a:pt x="2806" y="986"/>
                  </a:cubicBezTo>
                  <a:lnTo>
                    <a:pt x="1358" y="84"/>
                  </a:lnTo>
                  <a:cubicBezTo>
                    <a:pt x="1271" y="29"/>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8"/>
            <p:cNvSpPr/>
            <p:nvPr/>
          </p:nvSpPr>
          <p:spPr>
            <a:xfrm>
              <a:off x="7000983" y="4230439"/>
              <a:ext cx="28044" cy="28998"/>
            </a:xfrm>
            <a:custGeom>
              <a:avLst/>
              <a:gdLst/>
              <a:ahLst/>
              <a:cxnLst/>
              <a:rect l="l" t="t" r="r" b="b"/>
              <a:pathLst>
                <a:path w="852" h="881" extrusionOk="0">
                  <a:moveTo>
                    <a:pt x="537" y="207"/>
                  </a:moveTo>
                  <a:cubicBezTo>
                    <a:pt x="544" y="207"/>
                    <a:pt x="550" y="208"/>
                    <a:pt x="556" y="210"/>
                  </a:cubicBezTo>
                  <a:cubicBezTo>
                    <a:pt x="592" y="217"/>
                    <a:pt x="611" y="238"/>
                    <a:pt x="613" y="270"/>
                  </a:cubicBezTo>
                  <a:cubicBezTo>
                    <a:pt x="618" y="344"/>
                    <a:pt x="544" y="460"/>
                    <a:pt x="491" y="537"/>
                  </a:cubicBezTo>
                  <a:cubicBezTo>
                    <a:pt x="463" y="575"/>
                    <a:pt x="444" y="610"/>
                    <a:pt x="410" y="638"/>
                  </a:cubicBezTo>
                  <a:cubicBezTo>
                    <a:pt x="392" y="654"/>
                    <a:pt x="375" y="667"/>
                    <a:pt x="351" y="667"/>
                  </a:cubicBezTo>
                  <a:cubicBezTo>
                    <a:pt x="345" y="667"/>
                    <a:pt x="338" y="666"/>
                    <a:pt x="330" y="664"/>
                  </a:cubicBezTo>
                  <a:cubicBezTo>
                    <a:pt x="314" y="662"/>
                    <a:pt x="301" y="648"/>
                    <a:pt x="290" y="636"/>
                  </a:cubicBezTo>
                  <a:cubicBezTo>
                    <a:pt x="260" y="610"/>
                    <a:pt x="283" y="572"/>
                    <a:pt x="289" y="541"/>
                  </a:cubicBezTo>
                  <a:cubicBezTo>
                    <a:pt x="317" y="447"/>
                    <a:pt x="364" y="378"/>
                    <a:pt x="431" y="287"/>
                  </a:cubicBezTo>
                  <a:cubicBezTo>
                    <a:pt x="459" y="253"/>
                    <a:pt x="485" y="223"/>
                    <a:pt x="500" y="216"/>
                  </a:cubicBezTo>
                  <a:cubicBezTo>
                    <a:pt x="510" y="210"/>
                    <a:pt x="524" y="207"/>
                    <a:pt x="537" y="207"/>
                  </a:cubicBezTo>
                  <a:close/>
                  <a:moveTo>
                    <a:pt x="554" y="1"/>
                  </a:moveTo>
                  <a:cubicBezTo>
                    <a:pt x="522" y="1"/>
                    <a:pt x="490" y="6"/>
                    <a:pt x="457" y="16"/>
                  </a:cubicBezTo>
                  <a:cubicBezTo>
                    <a:pt x="450" y="18"/>
                    <a:pt x="443" y="20"/>
                    <a:pt x="437" y="25"/>
                  </a:cubicBezTo>
                  <a:cubicBezTo>
                    <a:pt x="306" y="85"/>
                    <a:pt x="234" y="212"/>
                    <a:pt x="168" y="330"/>
                  </a:cubicBezTo>
                  <a:cubicBezTo>
                    <a:pt x="88" y="466"/>
                    <a:pt x="1" y="617"/>
                    <a:pt x="118" y="768"/>
                  </a:cubicBezTo>
                  <a:cubicBezTo>
                    <a:pt x="135" y="789"/>
                    <a:pt x="157" y="812"/>
                    <a:pt x="188" y="832"/>
                  </a:cubicBezTo>
                  <a:cubicBezTo>
                    <a:pt x="235" y="866"/>
                    <a:pt x="284" y="880"/>
                    <a:pt x="333" y="880"/>
                  </a:cubicBezTo>
                  <a:cubicBezTo>
                    <a:pt x="492" y="880"/>
                    <a:pt x="647" y="724"/>
                    <a:pt x="724" y="584"/>
                  </a:cubicBezTo>
                  <a:cubicBezTo>
                    <a:pt x="754" y="543"/>
                    <a:pt x="777" y="497"/>
                    <a:pt x="799" y="444"/>
                  </a:cubicBezTo>
                  <a:cubicBezTo>
                    <a:pt x="852" y="303"/>
                    <a:pt x="845" y="127"/>
                    <a:pt x="687" y="36"/>
                  </a:cubicBezTo>
                  <a:cubicBezTo>
                    <a:pt x="642" y="11"/>
                    <a:pt x="598"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8"/>
            <p:cNvSpPr/>
            <p:nvPr/>
          </p:nvSpPr>
          <p:spPr>
            <a:xfrm>
              <a:off x="7004011" y="4136368"/>
              <a:ext cx="103551" cy="92228"/>
            </a:xfrm>
            <a:custGeom>
              <a:avLst/>
              <a:gdLst/>
              <a:ahLst/>
              <a:cxnLst/>
              <a:rect l="l" t="t" r="r" b="b"/>
              <a:pathLst>
                <a:path w="3146" h="2802" extrusionOk="0">
                  <a:moveTo>
                    <a:pt x="1065" y="265"/>
                  </a:moveTo>
                  <a:cubicBezTo>
                    <a:pt x="1117" y="265"/>
                    <a:pt x="1170" y="280"/>
                    <a:pt x="1218" y="309"/>
                  </a:cubicBezTo>
                  <a:lnTo>
                    <a:pt x="2666" y="1211"/>
                  </a:lnTo>
                  <a:cubicBezTo>
                    <a:pt x="2802" y="1296"/>
                    <a:pt x="2845" y="1474"/>
                    <a:pt x="2760" y="1611"/>
                  </a:cubicBezTo>
                  <a:lnTo>
                    <a:pt x="2267" y="2401"/>
                  </a:lnTo>
                  <a:cubicBezTo>
                    <a:pt x="2213" y="2489"/>
                    <a:pt x="2117" y="2538"/>
                    <a:pt x="2022" y="2538"/>
                  </a:cubicBezTo>
                  <a:cubicBezTo>
                    <a:pt x="1969" y="2538"/>
                    <a:pt x="1916" y="2523"/>
                    <a:pt x="1868" y="2494"/>
                  </a:cubicBezTo>
                  <a:lnTo>
                    <a:pt x="420" y="1592"/>
                  </a:lnTo>
                  <a:cubicBezTo>
                    <a:pt x="285" y="1507"/>
                    <a:pt x="243" y="1329"/>
                    <a:pt x="328" y="1192"/>
                  </a:cubicBezTo>
                  <a:lnTo>
                    <a:pt x="819" y="402"/>
                  </a:lnTo>
                  <a:cubicBezTo>
                    <a:pt x="874" y="314"/>
                    <a:pt x="969" y="265"/>
                    <a:pt x="1065" y="265"/>
                  </a:cubicBezTo>
                  <a:close/>
                  <a:moveTo>
                    <a:pt x="1065" y="0"/>
                  </a:moveTo>
                  <a:cubicBezTo>
                    <a:pt x="873" y="0"/>
                    <a:pt x="697" y="97"/>
                    <a:pt x="595" y="262"/>
                  </a:cubicBezTo>
                  <a:lnTo>
                    <a:pt x="102" y="1053"/>
                  </a:lnTo>
                  <a:cubicBezTo>
                    <a:pt x="25" y="1179"/>
                    <a:pt x="0" y="1326"/>
                    <a:pt x="33" y="1472"/>
                  </a:cubicBezTo>
                  <a:cubicBezTo>
                    <a:pt x="68" y="1615"/>
                    <a:pt x="155" y="1739"/>
                    <a:pt x="281" y="1815"/>
                  </a:cubicBezTo>
                  <a:lnTo>
                    <a:pt x="1729" y="2718"/>
                  </a:lnTo>
                  <a:cubicBezTo>
                    <a:pt x="1817" y="2772"/>
                    <a:pt x="1918" y="2802"/>
                    <a:pt x="2022" y="2802"/>
                  </a:cubicBezTo>
                  <a:cubicBezTo>
                    <a:pt x="2214" y="2802"/>
                    <a:pt x="2390" y="2704"/>
                    <a:pt x="2492" y="2539"/>
                  </a:cubicBezTo>
                  <a:lnTo>
                    <a:pt x="2984" y="1749"/>
                  </a:lnTo>
                  <a:cubicBezTo>
                    <a:pt x="3145" y="1490"/>
                    <a:pt x="3067" y="1147"/>
                    <a:pt x="2807" y="986"/>
                  </a:cubicBezTo>
                  <a:lnTo>
                    <a:pt x="1358" y="84"/>
                  </a:lnTo>
                  <a:cubicBezTo>
                    <a:pt x="1270" y="30"/>
                    <a:pt x="1169"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8"/>
            <p:cNvSpPr/>
            <p:nvPr/>
          </p:nvSpPr>
          <p:spPr>
            <a:xfrm>
              <a:off x="7046603" y="4166979"/>
              <a:ext cx="22415" cy="30413"/>
            </a:xfrm>
            <a:custGeom>
              <a:avLst/>
              <a:gdLst/>
              <a:ahLst/>
              <a:cxnLst/>
              <a:rect l="l" t="t" r="r" b="b"/>
              <a:pathLst>
                <a:path w="681" h="924" extrusionOk="0">
                  <a:moveTo>
                    <a:pt x="462" y="0"/>
                  </a:moveTo>
                  <a:cubicBezTo>
                    <a:pt x="447" y="4"/>
                    <a:pt x="205" y="118"/>
                    <a:pt x="169" y="166"/>
                  </a:cubicBezTo>
                  <a:cubicBezTo>
                    <a:pt x="160" y="180"/>
                    <a:pt x="266" y="284"/>
                    <a:pt x="280" y="293"/>
                  </a:cubicBezTo>
                  <a:cubicBezTo>
                    <a:pt x="283" y="295"/>
                    <a:pt x="286" y="296"/>
                    <a:pt x="289" y="296"/>
                  </a:cubicBezTo>
                  <a:cubicBezTo>
                    <a:pt x="313" y="296"/>
                    <a:pt x="347" y="259"/>
                    <a:pt x="362" y="259"/>
                  </a:cubicBezTo>
                  <a:cubicBezTo>
                    <a:pt x="363" y="259"/>
                    <a:pt x="365" y="260"/>
                    <a:pt x="366" y="261"/>
                  </a:cubicBezTo>
                  <a:cubicBezTo>
                    <a:pt x="362" y="268"/>
                    <a:pt x="359" y="274"/>
                    <a:pt x="354" y="282"/>
                  </a:cubicBezTo>
                  <a:cubicBezTo>
                    <a:pt x="264" y="427"/>
                    <a:pt x="160" y="561"/>
                    <a:pt x="71" y="707"/>
                  </a:cubicBezTo>
                  <a:lnTo>
                    <a:pt x="3" y="815"/>
                  </a:lnTo>
                  <a:lnTo>
                    <a:pt x="1" y="816"/>
                  </a:lnTo>
                  <a:cubicBezTo>
                    <a:pt x="30" y="840"/>
                    <a:pt x="69" y="869"/>
                    <a:pt x="106" y="894"/>
                  </a:cubicBezTo>
                  <a:cubicBezTo>
                    <a:pt x="129" y="907"/>
                    <a:pt x="158" y="923"/>
                    <a:pt x="176" y="923"/>
                  </a:cubicBezTo>
                  <a:cubicBezTo>
                    <a:pt x="182" y="923"/>
                    <a:pt x="187" y="921"/>
                    <a:pt x="190" y="916"/>
                  </a:cubicBezTo>
                  <a:cubicBezTo>
                    <a:pt x="205" y="890"/>
                    <a:pt x="222" y="863"/>
                    <a:pt x="238" y="836"/>
                  </a:cubicBezTo>
                  <a:cubicBezTo>
                    <a:pt x="346" y="664"/>
                    <a:pt x="462" y="506"/>
                    <a:pt x="569" y="332"/>
                  </a:cubicBezTo>
                  <a:cubicBezTo>
                    <a:pt x="609" y="270"/>
                    <a:pt x="647" y="208"/>
                    <a:pt x="681" y="140"/>
                  </a:cubicBezTo>
                  <a:cubicBezTo>
                    <a:pt x="642" y="111"/>
                    <a:pt x="605" y="86"/>
                    <a:pt x="565" y="61"/>
                  </a:cubicBezTo>
                  <a:cubicBezTo>
                    <a:pt x="531" y="40"/>
                    <a:pt x="498" y="20"/>
                    <a:pt x="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8"/>
            <p:cNvSpPr/>
            <p:nvPr/>
          </p:nvSpPr>
          <p:spPr>
            <a:xfrm>
              <a:off x="7043674" y="4072744"/>
              <a:ext cx="103551" cy="92195"/>
            </a:xfrm>
            <a:custGeom>
              <a:avLst/>
              <a:gdLst/>
              <a:ahLst/>
              <a:cxnLst/>
              <a:rect l="l" t="t" r="r" b="b"/>
              <a:pathLst>
                <a:path w="3146" h="2801" extrusionOk="0">
                  <a:moveTo>
                    <a:pt x="1066" y="264"/>
                  </a:moveTo>
                  <a:cubicBezTo>
                    <a:pt x="1118" y="264"/>
                    <a:pt x="1171" y="279"/>
                    <a:pt x="1219" y="309"/>
                  </a:cubicBezTo>
                  <a:lnTo>
                    <a:pt x="2667" y="1210"/>
                  </a:lnTo>
                  <a:cubicBezTo>
                    <a:pt x="2802" y="1295"/>
                    <a:pt x="2844" y="1473"/>
                    <a:pt x="2759" y="1610"/>
                  </a:cubicBezTo>
                  <a:lnTo>
                    <a:pt x="2268" y="2400"/>
                  </a:lnTo>
                  <a:cubicBezTo>
                    <a:pt x="2214" y="2488"/>
                    <a:pt x="2118" y="2537"/>
                    <a:pt x="2022" y="2537"/>
                  </a:cubicBezTo>
                  <a:cubicBezTo>
                    <a:pt x="1970" y="2537"/>
                    <a:pt x="1917" y="2523"/>
                    <a:pt x="1869" y="2493"/>
                  </a:cubicBezTo>
                  <a:lnTo>
                    <a:pt x="421" y="1592"/>
                  </a:lnTo>
                  <a:cubicBezTo>
                    <a:pt x="284" y="1507"/>
                    <a:pt x="242" y="1327"/>
                    <a:pt x="327" y="1192"/>
                  </a:cubicBezTo>
                  <a:lnTo>
                    <a:pt x="820" y="401"/>
                  </a:lnTo>
                  <a:cubicBezTo>
                    <a:pt x="874" y="314"/>
                    <a:pt x="970" y="264"/>
                    <a:pt x="1066" y="264"/>
                  </a:cubicBezTo>
                  <a:close/>
                  <a:moveTo>
                    <a:pt x="1066" y="0"/>
                  </a:moveTo>
                  <a:cubicBezTo>
                    <a:pt x="873" y="0"/>
                    <a:pt x="697" y="97"/>
                    <a:pt x="594" y="262"/>
                  </a:cubicBezTo>
                  <a:lnTo>
                    <a:pt x="103" y="1051"/>
                  </a:lnTo>
                  <a:cubicBezTo>
                    <a:pt x="24" y="1178"/>
                    <a:pt x="1" y="1326"/>
                    <a:pt x="34" y="1471"/>
                  </a:cubicBezTo>
                  <a:cubicBezTo>
                    <a:pt x="67" y="1614"/>
                    <a:pt x="155" y="1736"/>
                    <a:pt x="280" y="1815"/>
                  </a:cubicBezTo>
                  <a:lnTo>
                    <a:pt x="1729" y="2716"/>
                  </a:lnTo>
                  <a:cubicBezTo>
                    <a:pt x="1817" y="2772"/>
                    <a:pt x="1918" y="2800"/>
                    <a:pt x="2022" y="2800"/>
                  </a:cubicBezTo>
                  <a:cubicBezTo>
                    <a:pt x="2215" y="2800"/>
                    <a:pt x="2390" y="2704"/>
                    <a:pt x="2492" y="2539"/>
                  </a:cubicBezTo>
                  <a:lnTo>
                    <a:pt x="2985" y="1748"/>
                  </a:lnTo>
                  <a:cubicBezTo>
                    <a:pt x="3146" y="1490"/>
                    <a:pt x="3067" y="1146"/>
                    <a:pt x="2806" y="985"/>
                  </a:cubicBezTo>
                  <a:lnTo>
                    <a:pt x="1358" y="83"/>
                  </a:lnTo>
                  <a:cubicBezTo>
                    <a:pt x="1270" y="29"/>
                    <a:pt x="1169" y="0"/>
                    <a:pt x="1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8"/>
            <p:cNvSpPr/>
            <p:nvPr/>
          </p:nvSpPr>
          <p:spPr>
            <a:xfrm>
              <a:off x="7083501" y="4104803"/>
              <a:ext cx="25443" cy="29130"/>
            </a:xfrm>
            <a:custGeom>
              <a:avLst/>
              <a:gdLst/>
              <a:ahLst/>
              <a:cxnLst/>
              <a:rect l="l" t="t" r="r" b="b"/>
              <a:pathLst>
                <a:path w="773" h="885" extrusionOk="0">
                  <a:moveTo>
                    <a:pt x="517" y="204"/>
                  </a:moveTo>
                  <a:cubicBezTo>
                    <a:pt x="519" y="204"/>
                    <a:pt x="520" y="205"/>
                    <a:pt x="519" y="207"/>
                  </a:cubicBezTo>
                  <a:lnTo>
                    <a:pt x="366" y="446"/>
                  </a:lnTo>
                  <a:cubicBezTo>
                    <a:pt x="342" y="436"/>
                    <a:pt x="217" y="352"/>
                    <a:pt x="217" y="352"/>
                  </a:cubicBezTo>
                  <a:cubicBezTo>
                    <a:pt x="228" y="344"/>
                    <a:pt x="488" y="204"/>
                    <a:pt x="517" y="204"/>
                  </a:cubicBezTo>
                  <a:close/>
                  <a:moveTo>
                    <a:pt x="591" y="1"/>
                  </a:moveTo>
                  <a:cubicBezTo>
                    <a:pt x="265" y="148"/>
                    <a:pt x="145" y="233"/>
                    <a:pt x="91" y="256"/>
                  </a:cubicBezTo>
                  <a:cubicBezTo>
                    <a:pt x="31" y="343"/>
                    <a:pt x="2" y="414"/>
                    <a:pt x="0" y="426"/>
                  </a:cubicBezTo>
                  <a:cubicBezTo>
                    <a:pt x="0" y="434"/>
                    <a:pt x="224" y="567"/>
                    <a:pt x="239" y="582"/>
                  </a:cubicBezTo>
                  <a:cubicBezTo>
                    <a:pt x="232" y="591"/>
                    <a:pt x="90" y="785"/>
                    <a:pt x="91" y="790"/>
                  </a:cubicBezTo>
                  <a:cubicBezTo>
                    <a:pt x="190" y="850"/>
                    <a:pt x="237" y="884"/>
                    <a:pt x="256" y="884"/>
                  </a:cubicBezTo>
                  <a:cubicBezTo>
                    <a:pt x="257" y="884"/>
                    <a:pt x="258" y="884"/>
                    <a:pt x="259" y="884"/>
                  </a:cubicBezTo>
                  <a:cubicBezTo>
                    <a:pt x="275" y="869"/>
                    <a:pt x="398" y="694"/>
                    <a:pt x="398" y="694"/>
                  </a:cubicBezTo>
                  <a:lnTo>
                    <a:pt x="398" y="694"/>
                  </a:lnTo>
                  <a:cubicBezTo>
                    <a:pt x="398" y="694"/>
                    <a:pt x="398" y="694"/>
                    <a:pt x="398" y="694"/>
                  </a:cubicBezTo>
                  <a:cubicBezTo>
                    <a:pt x="422" y="704"/>
                    <a:pt x="441" y="726"/>
                    <a:pt x="468" y="735"/>
                  </a:cubicBezTo>
                  <a:lnTo>
                    <a:pt x="578" y="575"/>
                  </a:lnTo>
                  <a:cubicBezTo>
                    <a:pt x="559" y="565"/>
                    <a:pt x="531" y="539"/>
                    <a:pt x="510" y="529"/>
                  </a:cubicBezTo>
                  <a:lnTo>
                    <a:pt x="501" y="527"/>
                  </a:lnTo>
                  <a:cubicBezTo>
                    <a:pt x="517" y="491"/>
                    <a:pt x="771" y="113"/>
                    <a:pt x="773" y="109"/>
                  </a:cubicBezTo>
                  <a:lnTo>
                    <a:pt x="771" y="108"/>
                  </a:lnTo>
                  <a:cubicBezTo>
                    <a:pt x="749" y="90"/>
                    <a:pt x="606" y="8"/>
                    <a:pt x="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8"/>
            <p:cNvSpPr/>
            <p:nvPr/>
          </p:nvSpPr>
          <p:spPr>
            <a:xfrm>
              <a:off x="7083270" y="4009054"/>
              <a:ext cx="103551" cy="92228"/>
            </a:xfrm>
            <a:custGeom>
              <a:avLst/>
              <a:gdLst/>
              <a:ahLst/>
              <a:cxnLst/>
              <a:rect l="l" t="t" r="r" b="b"/>
              <a:pathLst>
                <a:path w="3146" h="2802" extrusionOk="0">
                  <a:moveTo>
                    <a:pt x="1066" y="266"/>
                  </a:moveTo>
                  <a:cubicBezTo>
                    <a:pt x="1118" y="266"/>
                    <a:pt x="1171" y="281"/>
                    <a:pt x="1219" y="309"/>
                  </a:cubicBezTo>
                  <a:lnTo>
                    <a:pt x="2667" y="1212"/>
                  </a:lnTo>
                  <a:cubicBezTo>
                    <a:pt x="2803" y="1297"/>
                    <a:pt x="2846" y="1474"/>
                    <a:pt x="2761" y="1612"/>
                  </a:cubicBezTo>
                  <a:lnTo>
                    <a:pt x="2268" y="2401"/>
                  </a:lnTo>
                  <a:cubicBezTo>
                    <a:pt x="2214" y="2489"/>
                    <a:pt x="2118" y="2538"/>
                    <a:pt x="2022" y="2538"/>
                  </a:cubicBezTo>
                  <a:cubicBezTo>
                    <a:pt x="1970" y="2538"/>
                    <a:pt x="1917" y="2524"/>
                    <a:pt x="1869" y="2495"/>
                  </a:cubicBezTo>
                  <a:lnTo>
                    <a:pt x="421" y="1593"/>
                  </a:lnTo>
                  <a:cubicBezTo>
                    <a:pt x="285" y="1506"/>
                    <a:pt x="242" y="1329"/>
                    <a:pt x="327" y="1193"/>
                  </a:cubicBezTo>
                  <a:lnTo>
                    <a:pt x="820" y="403"/>
                  </a:lnTo>
                  <a:cubicBezTo>
                    <a:pt x="874" y="315"/>
                    <a:pt x="970" y="266"/>
                    <a:pt x="1066" y="266"/>
                  </a:cubicBezTo>
                  <a:close/>
                  <a:moveTo>
                    <a:pt x="1066" y="1"/>
                  </a:moveTo>
                  <a:cubicBezTo>
                    <a:pt x="873" y="1"/>
                    <a:pt x="698" y="98"/>
                    <a:pt x="596" y="263"/>
                  </a:cubicBezTo>
                  <a:lnTo>
                    <a:pt x="103" y="1053"/>
                  </a:lnTo>
                  <a:cubicBezTo>
                    <a:pt x="24" y="1180"/>
                    <a:pt x="1" y="1327"/>
                    <a:pt x="34" y="1472"/>
                  </a:cubicBezTo>
                  <a:cubicBezTo>
                    <a:pt x="69" y="1616"/>
                    <a:pt x="155" y="1738"/>
                    <a:pt x="282" y="1816"/>
                  </a:cubicBezTo>
                  <a:lnTo>
                    <a:pt x="1730" y="2718"/>
                  </a:lnTo>
                  <a:cubicBezTo>
                    <a:pt x="1817" y="2772"/>
                    <a:pt x="1918" y="2801"/>
                    <a:pt x="2022" y="2801"/>
                  </a:cubicBezTo>
                  <a:cubicBezTo>
                    <a:pt x="2215" y="2801"/>
                    <a:pt x="2390" y="2704"/>
                    <a:pt x="2493" y="2539"/>
                  </a:cubicBezTo>
                  <a:lnTo>
                    <a:pt x="2985" y="1750"/>
                  </a:lnTo>
                  <a:cubicBezTo>
                    <a:pt x="3146" y="1490"/>
                    <a:pt x="3067" y="1147"/>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8"/>
            <p:cNvSpPr/>
            <p:nvPr/>
          </p:nvSpPr>
          <p:spPr>
            <a:xfrm>
              <a:off x="7118720" y="4036340"/>
              <a:ext cx="32750" cy="29294"/>
            </a:xfrm>
            <a:custGeom>
              <a:avLst/>
              <a:gdLst/>
              <a:ahLst/>
              <a:cxnLst/>
              <a:rect l="l" t="t" r="r" b="b"/>
              <a:pathLst>
                <a:path w="995" h="890" extrusionOk="0">
                  <a:moveTo>
                    <a:pt x="505" y="1"/>
                  </a:moveTo>
                  <a:lnTo>
                    <a:pt x="504" y="2"/>
                  </a:lnTo>
                  <a:cubicBezTo>
                    <a:pt x="474" y="45"/>
                    <a:pt x="439" y="106"/>
                    <a:pt x="403" y="152"/>
                  </a:cubicBezTo>
                  <a:lnTo>
                    <a:pt x="405" y="154"/>
                  </a:lnTo>
                  <a:cubicBezTo>
                    <a:pt x="484" y="198"/>
                    <a:pt x="604" y="283"/>
                    <a:pt x="686" y="342"/>
                  </a:cubicBezTo>
                  <a:cubicBezTo>
                    <a:pt x="469" y="490"/>
                    <a:pt x="240" y="627"/>
                    <a:pt x="1" y="783"/>
                  </a:cubicBezTo>
                  <a:cubicBezTo>
                    <a:pt x="38" y="822"/>
                    <a:pt x="127" y="861"/>
                    <a:pt x="173" y="889"/>
                  </a:cubicBezTo>
                  <a:cubicBezTo>
                    <a:pt x="413" y="742"/>
                    <a:pt x="676" y="618"/>
                    <a:pt x="896" y="466"/>
                  </a:cubicBezTo>
                  <a:cubicBezTo>
                    <a:pt x="931" y="407"/>
                    <a:pt x="952" y="365"/>
                    <a:pt x="993" y="309"/>
                  </a:cubicBezTo>
                  <a:lnTo>
                    <a:pt x="994" y="308"/>
                  </a:lnTo>
                  <a:cubicBezTo>
                    <a:pt x="856" y="202"/>
                    <a:pt x="664" y="95"/>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8"/>
            <p:cNvSpPr/>
            <p:nvPr/>
          </p:nvSpPr>
          <p:spPr>
            <a:xfrm>
              <a:off x="7122900" y="3945429"/>
              <a:ext cx="101609" cy="92228"/>
            </a:xfrm>
            <a:custGeom>
              <a:avLst/>
              <a:gdLst/>
              <a:ahLst/>
              <a:cxnLst/>
              <a:rect l="l" t="t" r="r" b="b"/>
              <a:pathLst>
                <a:path w="3087" h="2802" extrusionOk="0">
                  <a:moveTo>
                    <a:pt x="1067" y="264"/>
                  </a:moveTo>
                  <a:cubicBezTo>
                    <a:pt x="1118" y="264"/>
                    <a:pt x="1172" y="278"/>
                    <a:pt x="1219" y="307"/>
                  </a:cubicBezTo>
                  <a:lnTo>
                    <a:pt x="2668" y="1209"/>
                  </a:lnTo>
                  <a:cubicBezTo>
                    <a:pt x="2804" y="1294"/>
                    <a:pt x="2845" y="1472"/>
                    <a:pt x="2761" y="1608"/>
                  </a:cubicBezTo>
                  <a:lnTo>
                    <a:pt x="2270" y="2398"/>
                  </a:lnTo>
                  <a:cubicBezTo>
                    <a:pt x="2213" y="2487"/>
                    <a:pt x="2118" y="2535"/>
                    <a:pt x="2022" y="2535"/>
                  </a:cubicBezTo>
                  <a:cubicBezTo>
                    <a:pt x="1969" y="2535"/>
                    <a:pt x="1916" y="2520"/>
                    <a:pt x="1868" y="2491"/>
                  </a:cubicBezTo>
                  <a:lnTo>
                    <a:pt x="420" y="1589"/>
                  </a:lnTo>
                  <a:cubicBezTo>
                    <a:pt x="323" y="1529"/>
                    <a:pt x="275" y="1419"/>
                    <a:pt x="286" y="1312"/>
                  </a:cubicBezTo>
                  <a:cubicBezTo>
                    <a:pt x="292" y="1270"/>
                    <a:pt x="304" y="1230"/>
                    <a:pt x="329" y="1190"/>
                  </a:cubicBezTo>
                  <a:lnTo>
                    <a:pt x="820" y="401"/>
                  </a:lnTo>
                  <a:cubicBezTo>
                    <a:pt x="876" y="312"/>
                    <a:pt x="972" y="264"/>
                    <a:pt x="1067" y="264"/>
                  </a:cubicBezTo>
                  <a:close/>
                  <a:moveTo>
                    <a:pt x="1067" y="1"/>
                  </a:moveTo>
                  <a:cubicBezTo>
                    <a:pt x="874" y="1"/>
                    <a:pt x="698" y="98"/>
                    <a:pt x="596" y="261"/>
                  </a:cubicBezTo>
                  <a:lnTo>
                    <a:pt x="104" y="1051"/>
                  </a:lnTo>
                  <a:cubicBezTo>
                    <a:pt x="60" y="1123"/>
                    <a:pt x="32" y="1201"/>
                    <a:pt x="25" y="1285"/>
                  </a:cubicBezTo>
                  <a:cubicBezTo>
                    <a:pt x="0" y="1493"/>
                    <a:pt x="100" y="1703"/>
                    <a:pt x="281" y="1816"/>
                  </a:cubicBezTo>
                  <a:lnTo>
                    <a:pt x="1729" y="2717"/>
                  </a:lnTo>
                  <a:cubicBezTo>
                    <a:pt x="1817" y="2772"/>
                    <a:pt x="1918" y="2801"/>
                    <a:pt x="2022" y="2801"/>
                  </a:cubicBezTo>
                  <a:cubicBezTo>
                    <a:pt x="2214" y="2801"/>
                    <a:pt x="2391" y="2702"/>
                    <a:pt x="2493" y="2539"/>
                  </a:cubicBezTo>
                  <a:lnTo>
                    <a:pt x="2984" y="1749"/>
                  </a:lnTo>
                  <a:cubicBezTo>
                    <a:pt x="3063" y="1624"/>
                    <a:pt x="3087" y="1475"/>
                    <a:pt x="3054" y="1330"/>
                  </a:cubicBezTo>
                  <a:cubicBezTo>
                    <a:pt x="3021" y="1186"/>
                    <a:pt x="2932" y="1064"/>
                    <a:pt x="2808" y="986"/>
                  </a:cubicBezTo>
                  <a:lnTo>
                    <a:pt x="1360" y="84"/>
                  </a:lnTo>
                  <a:cubicBezTo>
                    <a:pt x="1272" y="29"/>
                    <a:pt x="1170"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8"/>
            <p:cNvSpPr/>
            <p:nvPr/>
          </p:nvSpPr>
          <p:spPr>
            <a:xfrm>
              <a:off x="7148080" y="3966166"/>
              <a:ext cx="31598" cy="37095"/>
            </a:xfrm>
            <a:custGeom>
              <a:avLst/>
              <a:gdLst/>
              <a:ahLst/>
              <a:cxnLst/>
              <a:rect l="l" t="t" r="r" b="b"/>
              <a:pathLst>
                <a:path w="960" h="1127" extrusionOk="0">
                  <a:moveTo>
                    <a:pt x="548" y="261"/>
                  </a:moveTo>
                  <a:cubicBezTo>
                    <a:pt x="614" y="273"/>
                    <a:pt x="673" y="302"/>
                    <a:pt x="686" y="353"/>
                  </a:cubicBezTo>
                  <a:cubicBezTo>
                    <a:pt x="705" y="404"/>
                    <a:pt x="659" y="479"/>
                    <a:pt x="604" y="479"/>
                  </a:cubicBezTo>
                  <a:cubicBezTo>
                    <a:pt x="596" y="479"/>
                    <a:pt x="589" y="478"/>
                    <a:pt x="581" y="475"/>
                  </a:cubicBezTo>
                  <a:cubicBezTo>
                    <a:pt x="542" y="458"/>
                    <a:pt x="500" y="430"/>
                    <a:pt x="467" y="405"/>
                  </a:cubicBezTo>
                  <a:lnTo>
                    <a:pt x="465" y="404"/>
                  </a:lnTo>
                  <a:cubicBezTo>
                    <a:pt x="483" y="367"/>
                    <a:pt x="528" y="303"/>
                    <a:pt x="548" y="261"/>
                  </a:cubicBezTo>
                  <a:close/>
                  <a:moveTo>
                    <a:pt x="0" y="793"/>
                  </a:moveTo>
                  <a:lnTo>
                    <a:pt x="0" y="793"/>
                  </a:lnTo>
                  <a:cubicBezTo>
                    <a:pt x="0" y="793"/>
                    <a:pt x="0" y="793"/>
                    <a:pt x="0" y="793"/>
                  </a:cubicBezTo>
                  <a:lnTo>
                    <a:pt x="0" y="793"/>
                  </a:lnTo>
                  <a:cubicBezTo>
                    <a:pt x="0" y="793"/>
                    <a:pt x="0" y="793"/>
                    <a:pt x="0" y="793"/>
                  </a:cubicBezTo>
                  <a:close/>
                  <a:moveTo>
                    <a:pt x="483" y="1"/>
                  </a:moveTo>
                  <a:cubicBezTo>
                    <a:pt x="447" y="83"/>
                    <a:pt x="13" y="793"/>
                    <a:pt x="0" y="793"/>
                  </a:cubicBezTo>
                  <a:cubicBezTo>
                    <a:pt x="0" y="793"/>
                    <a:pt x="0" y="793"/>
                    <a:pt x="0" y="793"/>
                  </a:cubicBezTo>
                  <a:lnTo>
                    <a:pt x="0" y="793"/>
                  </a:lnTo>
                  <a:cubicBezTo>
                    <a:pt x="18" y="799"/>
                    <a:pt x="140" y="893"/>
                    <a:pt x="203" y="904"/>
                  </a:cubicBezTo>
                  <a:cubicBezTo>
                    <a:pt x="235" y="844"/>
                    <a:pt x="318" y="687"/>
                    <a:pt x="368" y="626"/>
                  </a:cubicBezTo>
                  <a:lnTo>
                    <a:pt x="368" y="632"/>
                  </a:lnTo>
                  <a:cubicBezTo>
                    <a:pt x="383" y="750"/>
                    <a:pt x="362" y="925"/>
                    <a:pt x="348" y="1011"/>
                  </a:cubicBezTo>
                  <a:lnTo>
                    <a:pt x="350" y="1011"/>
                  </a:lnTo>
                  <a:cubicBezTo>
                    <a:pt x="415" y="1058"/>
                    <a:pt x="485" y="1092"/>
                    <a:pt x="538" y="1126"/>
                  </a:cubicBezTo>
                  <a:lnTo>
                    <a:pt x="537" y="1124"/>
                  </a:lnTo>
                  <a:cubicBezTo>
                    <a:pt x="569" y="973"/>
                    <a:pt x="543" y="810"/>
                    <a:pt x="549" y="659"/>
                  </a:cubicBezTo>
                  <a:lnTo>
                    <a:pt x="550" y="658"/>
                  </a:lnTo>
                  <a:lnTo>
                    <a:pt x="552" y="659"/>
                  </a:lnTo>
                  <a:lnTo>
                    <a:pt x="555" y="661"/>
                  </a:lnTo>
                  <a:cubicBezTo>
                    <a:pt x="589" y="679"/>
                    <a:pt x="621" y="687"/>
                    <a:pt x="653" y="687"/>
                  </a:cubicBezTo>
                  <a:cubicBezTo>
                    <a:pt x="692" y="687"/>
                    <a:pt x="729" y="675"/>
                    <a:pt x="763" y="655"/>
                  </a:cubicBezTo>
                  <a:cubicBezTo>
                    <a:pt x="954" y="557"/>
                    <a:pt x="960" y="291"/>
                    <a:pt x="788" y="170"/>
                  </a:cubicBezTo>
                  <a:cubicBezTo>
                    <a:pt x="687" y="89"/>
                    <a:pt x="575" y="41"/>
                    <a:pt x="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8"/>
            <p:cNvSpPr/>
            <p:nvPr/>
          </p:nvSpPr>
          <p:spPr>
            <a:xfrm>
              <a:off x="7169047" y="3979825"/>
              <a:ext cx="31434" cy="35153"/>
            </a:xfrm>
            <a:custGeom>
              <a:avLst/>
              <a:gdLst/>
              <a:ahLst/>
              <a:cxnLst/>
              <a:rect l="l" t="t" r="r" b="b"/>
              <a:pathLst>
                <a:path w="955" h="1068" extrusionOk="0">
                  <a:moveTo>
                    <a:pt x="477" y="1"/>
                  </a:moveTo>
                  <a:cubicBezTo>
                    <a:pt x="92" y="610"/>
                    <a:pt x="7" y="748"/>
                    <a:pt x="0" y="771"/>
                  </a:cubicBezTo>
                  <a:cubicBezTo>
                    <a:pt x="1" y="776"/>
                    <a:pt x="3" y="777"/>
                    <a:pt x="4" y="778"/>
                  </a:cubicBezTo>
                  <a:cubicBezTo>
                    <a:pt x="51" y="809"/>
                    <a:pt x="110" y="852"/>
                    <a:pt x="163" y="873"/>
                  </a:cubicBezTo>
                  <a:cubicBezTo>
                    <a:pt x="242" y="728"/>
                    <a:pt x="326" y="576"/>
                    <a:pt x="426" y="443"/>
                  </a:cubicBezTo>
                  <a:cubicBezTo>
                    <a:pt x="426" y="443"/>
                    <a:pt x="426" y="443"/>
                    <a:pt x="426" y="443"/>
                  </a:cubicBezTo>
                  <a:lnTo>
                    <a:pt x="426" y="443"/>
                  </a:lnTo>
                  <a:cubicBezTo>
                    <a:pt x="428" y="443"/>
                    <a:pt x="376" y="628"/>
                    <a:pt x="397" y="644"/>
                  </a:cubicBezTo>
                  <a:cubicBezTo>
                    <a:pt x="398" y="645"/>
                    <a:pt x="398" y="645"/>
                    <a:pt x="399" y="645"/>
                  </a:cubicBezTo>
                  <a:cubicBezTo>
                    <a:pt x="419" y="645"/>
                    <a:pt x="535" y="541"/>
                    <a:pt x="571" y="525"/>
                  </a:cubicBezTo>
                  <a:lnTo>
                    <a:pt x="571" y="525"/>
                  </a:lnTo>
                  <a:cubicBezTo>
                    <a:pt x="507" y="660"/>
                    <a:pt x="387" y="841"/>
                    <a:pt x="312" y="973"/>
                  </a:cubicBezTo>
                  <a:cubicBezTo>
                    <a:pt x="348" y="995"/>
                    <a:pt x="419" y="1033"/>
                    <a:pt x="460" y="1068"/>
                  </a:cubicBezTo>
                  <a:lnTo>
                    <a:pt x="688" y="709"/>
                  </a:lnTo>
                  <a:cubicBezTo>
                    <a:pt x="785" y="570"/>
                    <a:pt x="859" y="424"/>
                    <a:pt x="955" y="282"/>
                  </a:cubicBezTo>
                  <a:cubicBezTo>
                    <a:pt x="907" y="254"/>
                    <a:pt x="805" y="201"/>
                    <a:pt x="785" y="182"/>
                  </a:cubicBezTo>
                  <a:cubicBezTo>
                    <a:pt x="737" y="201"/>
                    <a:pt x="623" y="318"/>
                    <a:pt x="610" y="318"/>
                  </a:cubicBezTo>
                  <a:cubicBezTo>
                    <a:pt x="610" y="318"/>
                    <a:pt x="609" y="318"/>
                    <a:pt x="609" y="318"/>
                  </a:cubicBezTo>
                  <a:cubicBezTo>
                    <a:pt x="607" y="315"/>
                    <a:pt x="605" y="313"/>
                    <a:pt x="604" y="309"/>
                  </a:cubicBezTo>
                  <a:cubicBezTo>
                    <a:pt x="602" y="260"/>
                    <a:pt x="644" y="142"/>
                    <a:pt x="636" y="92"/>
                  </a:cubicBezTo>
                  <a:lnTo>
                    <a:pt x="635" y="91"/>
                  </a:lnTo>
                  <a:cubicBezTo>
                    <a:pt x="582" y="63"/>
                    <a:pt x="525" y="14"/>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8"/>
            <p:cNvSpPr/>
            <p:nvPr/>
          </p:nvSpPr>
          <p:spPr>
            <a:xfrm>
              <a:off x="7053383" y="4256639"/>
              <a:ext cx="105460" cy="92261"/>
            </a:xfrm>
            <a:custGeom>
              <a:avLst/>
              <a:gdLst/>
              <a:ahLst/>
              <a:cxnLst/>
              <a:rect l="l" t="t" r="r" b="b"/>
              <a:pathLst>
                <a:path w="3204" h="2803" extrusionOk="0">
                  <a:moveTo>
                    <a:pt x="1124" y="265"/>
                  </a:moveTo>
                  <a:cubicBezTo>
                    <a:pt x="1176" y="265"/>
                    <a:pt x="1229" y="279"/>
                    <a:pt x="1277" y="308"/>
                  </a:cubicBezTo>
                  <a:lnTo>
                    <a:pt x="2725" y="1210"/>
                  </a:lnTo>
                  <a:cubicBezTo>
                    <a:pt x="2861" y="1295"/>
                    <a:pt x="2904" y="1474"/>
                    <a:pt x="2819" y="1611"/>
                  </a:cubicBezTo>
                  <a:lnTo>
                    <a:pt x="2326" y="2400"/>
                  </a:lnTo>
                  <a:cubicBezTo>
                    <a:pt x="2272" y="2488"/>
                    <a:pt x="2176" y="2537"/>
                    <a:pt x="2080" y="2537"/>
                  </a:cubicBezTo>
                  <a:cubicBezTo>
                    <a:pt x="2028" y="2537"/>
                    <a:pt x="1975" y="2522"/>
                    <a:pt x="1927" y="2494"/>
                  </a:cubicBezTo>
                  <a:lnTo>
                    <a:pt x="479" y="1592"/>
                  </a:lnTo>
                  <a:cubicBezTo>
                    <a:pt x="344" y="1506"/>
                    <a:pt x="301" y="1329"/>
                    <a:pt x="386" y="1191"/>
                  </a:cubicBezTo>
                  <a:lnTo>
                    <a:pt x="878" y="401"/>
                  </a:lnTo>
                  <a:cubicBezTo>
                    <a:pt x="932" y="314"/>
                    <a:pt x="1028" y="265"/>
                    <a:pt x="1124" y="265"/>
                  </a:cubicBezTo>
                  <a:close/>
                  <a:moveTo>
                    <a:pt x="1124" y="1"/>
                  </a:moveTo>
                  <a:cubicBezTo>
                    <a:pt x="931" y="1"/>
                    <a:pt x="756" y="98"/>
                    <a:pt x="653" y="263"/>
                  </a:cubicBezTo>
                  <a:lnTo>
                    <a:pt x="161" y="1053"/>
                  </a:lnTo>
                  <a:cubicBezTo>
                    <a:pt x="0" y="1313"/>
                    <a:pt x="79" y="1655"/>
                    <a:pt x="340" y="1816"/>
                  </a:cubicBezTo>
                  <a:lnTo>
                    <a:pt x="1788" y="2718"/>
                  </a:lnTo>
                  <a:cubicBezTo>
                    <a:pt x="1876" y="2772"/>
                    <a:pt x="1977" y="2802"/>
                    <a:pt x="2080" y="2802"/>
                  </a:cubicBezTo>
                  <a:cubicBezTo>
                    <a:pt x="2273" y="2802"/>
                    <a:pt x="2448" y="2704"/>
                    <a:pt x="2552" y="2539"/>
                  </a:cubicBezTo>
                  <a:lnTo>
                    <a:pt x="3043" y="1750"/>
                  </a:lnTo>
                  <a:cubicBezTo>
                    <a:pt x="3204" y="1490"/>
                    <a:pt x="3124" y="1148"/>
                    <a:pt x="2865" y="986"/>
                  </a:cubicBezTo>
                  <a:lnTo>
                    <a:pt x="1416" y="85"/>
                  </a:lnTo>
                  <a:cubicBezTo>
                    <a:pt x="1329" y="31"/>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8"/>
            <p:cNvSpPr/>
            <p:nvPr/>
          </p:nvSpPr>
          <p:spPr>
            <a:xfrm>
              <a:off x="7097983" y="4287250"/>
              <a:ext cx="22316" cy="30381"/>
            </a:xfrm>
            <a:custGeom>
              <a:avLst/>
              <a:gdLst/>
              <a:ahLst/>
              <a:cxnLst/>
              <a:rect l="l" t="t" r="r" b="b"/>
              <a:pathLst>
                <a:path w="678" h="923" extrusionOk="0">
                  <a:moveTo>
                    <a:pt x="459" y="1"/>
                  </a:moveTo>
                  <a:cubicBezTo>
                    <a:pt x="444" y="4"/>
                    <a:pt x="203" y="119"/>
                    <a:pt x="167" y="167"/>
                  </a:cubicBezTo>
                  <a:cubicBezTo>
                    <a:pt x="159" y="181"/>
                    <a:pt x="263" y="285"/>
                    <a:pt x="277" y="293"/>
                  </a:cubicBezTo>
                  <a:cubicBezTo>
                    <a:pt x="280" y="295"/>
                    <a:pt x="284" y="296"/>
                    <a:pt x="287" y="296"/>
                  </a:cubicBezTo>
                  <a:cubicBezTo>
                    <a:pt x="311" y="296"/>
                    <a:pt x="345" y="260"/>
                    <a:pt x="360" y="260"/>
                  </a:cubicBezTo>
                  <a:cubicBezTo>
                    <a:pt x="362" y="260"/>
                    <a:pt x="363" y="260"/>
                    <a:pt x="365" y="261"/>
                  </a:cubicBezTo>
                  <a:cubicBezTo>
                    <a:pt x="361" y="269"/>
                    <a:pt x="358" y="274"/>
                    <a:pt x="353" y="283"/>
                  </a:cubicBezTo>
                  <a:cubicBezTo>
                    <a:pt x="262" y="427"/>
                    <a:pt x="160" y="561"/>
                    <a:pt x="70" y="707"/>
                  </a:cubicBezTo>
                  <a:lnTo>
                    <a:pt x="2" y="816"/>
                  </a:lnTo>
                  <a:lnTo>
                    <a:pt x="1" y="817"/>
                  </a:lnTo>
                  <a:cubicBezTo>
                    <a:pt x="28" y="840"/>
                    <a:pt x="70" y="870"/>
                    <a:pt x="106" y="895"/>
                  </a:cubicBezTo>
                  <a:cubicBezTo>
                    <a:pt x="127" y="907"/>
                    <a:pt x="156" y="923"/>
                    <a:pt x="173" y="923"/>
                  </a:cubicBezTo>
                  <a:cubicBezTo>
                    <a:pt x="179" y="923"/>
                    <a:pt x="184" y="921"/>
                    <a:pt x="187" y="917"/>
                  </a:cubicBezTo>
                  <a:cubicBezTo>
                    <a:pt x="202" y="890"/>
                    <a:pt x="219" y="864"/>
                    <a:pt x="235" y="837"/>
                  </a:cubicBezTo>
                  <a:cubicBezTo>
                    <a:pt x="342" y="665"/>
                    <a:pt x="458" y="506"/>
                    <a:pt x="566" y="333"/>
                  </a:cubicBezTo>
                  <a:cubicBezTo>
                    <a:pt x="606" y="269"/>
                    <a:pt x="643" y="207"/>
                    <a:pt x="677" y="140"/>
                  </a:cubicBezTo>
                  <a:cubicBezTo>
                    <a:pt x="639" y="111"/>
                    <a:pt x="602" y="87"/>
                    <a:pt x="561" y="61"/>
                  </a:cubicBezTo>
                  <a:cubicBezTo>
                    <a:pt x="528" y="40"/>
                    <a:pt x="495" y="21"/>
                    <a:pt x="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8"/>
            <p:cNvSpPr/>
            <p:nvPr/>
          </p:nvSpPr>
          <p:spPr>
            <a:xfrm>
              <a:off x="7094988" y="4192949"/>
              <a:ext cx="103551" cy="92228"/>
            </a:xfrm>
            <a:custGeom>
              <a:avLst/>
              <a:gdLst/>
              <a:ahLst/>
              <a:cxnLst/>
              <a:rect l="l" t="t" r="r" b="b"/>
              <a:pathLst>
                <a:path w="3146" h="2802" extrusionOk="0">
                  <a:moveTo>
                    <a:pt x="1065" y="266"/>
                  </a:moveTo>
                  <a:cubicBezTo>
                    <a:pt x="1117" y="266"/>
                    <a:pt x="1171" y="280"/>
                    <a:pt x="1218" y="309"/>
                  </a:cubicBezTo>
                  <a:lnTo>
                    <a:pt x="2666" y="1211"/>
                  </a:lnTo>
                  <a:cubicBezTo>
                    <a:pt x="2802" y="1296"/>
                    <a:pt x="2844" y="1474"/>
                    <a:pt x="2759" y="1611"/>
                  </a:cubicBezTo>
                  <a:lnTo>
                    <a:pt x="2267" y="2402"/>
                  </a:lnTo>
                  <a:cubicBezTo>
                    <a:pt x="2213" y="2489"/>
                    <a:pt x="2117" y="2538"/>
                    <a:pt x="2022" y="2538"/>
                  </a:cubicBezTo>
                  <a:cubicBezTo>
                    <a:pt x="1970" y="2538"/>
                    <a:pt x="1916" y="2523"/>
                    <a:pt x="1868" y="2494"/>
                  </a:cubicBezTo>
                  <a:lnTo>
                    <a:pt x="420" y="1593"/>
                  </a:lnTo>
                  <a:cubicBezTo>
                    <a:pt x="284" y="1508"/>
                    <a:pt x="242" y="1329"/>
                    <a:pt x="327" y="1192"/>
                  </a:cubicBezTo>
                  <a:lnTo>
                    <a:pt x="819" y="403"/>
                  </a:lnTo>
                  <a:cubicBezTo>
                    <a:pt x="874" y="314"/>
                    <a:pt x="969" y="266"/>
                    <a:pt x="1065" y="266"/>
                  </a:cubicBezTo>
                  <a:close/>
                  <a:moveTo>
                    <a:pt x="1065" y="1"/>
                  </a:moveTo>
                  <a:cubicBezTo>
                    <a:pt x="873" y="3"/>
                    <a:pt x="695" y="100"/>
                    <a:pt x="594" y="263"/>
                  </a:cubicBezTo>
                  <a:lnTo>
                    <a:pt x="102" y="1053"/>
                  </a:lnTo>
                  <a:cubicBezTo>
                    <a:pt x="24" y="1179"/>
                    <a:pt x="0" y="1327"/>
                    <a:pt x="33" y="1472"/>
                  </a:cubicBezTo>
                  <a:cubicBezTo>
                    <a:pt x="66" y="1617"/>
                    <a:pt x="154" y="1739"/>
                    <a:pt x="280" y="1817"/>
                  </a:cubicBezTo>
                  <a:lnTo>
                    <a:pt x="1729" y="2718"/>
                  </a:lnTo>
                  <a:cubicBezTo>
                    <a:pt x="1816" y="2772"/>
                    <a:pt x="1917" y="2802"/>
                    <a:pt x="2022" y="2802"/>
                  </a:cubicBezTo>
                  <a:cubicBezTo>
                    <a:pt x="2214" y="2802"/>
                    <a:pt x="2390" y="2705"/>
                    <a:pt x="2492" y="2539"/>
                  </a:cubicBezTo>
                  <a:lnTo>
                    <a:pt x="2985" y="1750"/>
                  </a:lnTo>
                  <a:cubicBezTo>
                    <a:pt x="3145" y="1490"/>
                    <a:pt x="3066" y="1148"/>
                    <a:pt x="2806" y="986"/>
                  </a:cubicBezTo>
                  <a:lnTo>
                    <a:pt x="1358" y="85"/>
                  </a:lnTo>
                  <a:cubicBezTo>
                    <a:pt x="1269" y="30"/>
                    <a:pt x="1168"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8"/>
            <p:cNvSpPr/>
            <p:nvPr/>
          </p:nvSpPr>
          <p:spPr>
            <a:xfrm>
              <a:off x="7130174" y="4223099"/>
              <a:ext cx="30249" cy="32882"/>
            </a:xfrm>
            <a:custGeom>
              <a:avLst/>
              <a:gdLst/>
              <a:ahLst/>
              <a:cxnLst/>
              <a:rect l="l" t="t" r="r" b="b"/>
              <a:pathLst>
                <a:path w="919" h="999" extrusionOk="0">
                  <a:moveTo>
                    <a:pt x="573" y="0"/>
                  </a:moveTo>
                  <a:cubicBezTo>
                    <a:pt x="554" y="0"/>
                    <a:pt x="536" y="3"/>
                    <a:pt x="520" y="9"/>
                  </a:cubicBezTo>
                  <a:cubicBezTo>
                    <a:pt x="426" y="37"/>
                    <a:pt x="348" y="120"/>
                    <a:pt x="302" y="234"/>
                  </a:cubicBezTo>
                  <a:lnTo>
                    <a:pt x="300" y="237"/>
                  </a:lnTo>
                  <a:lnTo>
                    <a:pt x="302" y="238"/>
                  </a:lnTo>
                  <a:cubicBezTo>
                    <a:pt x="349" y="275"/>
                    <a:pt x="399" y="302"/>
                    <a:pt x="472" y="337"/>
                  </a:cubicBezTo>
                  <a:lnTo>
                    <a:pt x="474" y="338"/>
                  </a:lnTo>
                  <a:lnTo>
                    <a:pt x="475" y="335"/>
                  </a:lnTo>
                  <a:cubicBezTo>
                    <a:pt x="504" y="295"/>
                    <a:pt x="547" y="237"/>
                    <a:pt x="599" y="237"/>
                  </a:cubicBezTo>
                  <a:cubicBezTo>
                    <a:pt x="613" y="237"/>
                    <a:pt x="628" y="242"/>
                    <a:pt x="644" y="252"/>
                  </a:cubicBezTo>
                  <a:cubicBezTo>
                    <a:pt x="708" y="303"/>
                    <a:pt x="647" y="423"/>
                    <a:pt x="562" y="424"/>
                  </a:cubicBezTo>
                  <a:cubicBezTo>
                    <a:pt x="532" y="428"/>
                    <a:pt x="503" y="429"/>
                    <a:pt x="474" y="429"/>
                  </a:cubicBezTo>
                  <a:cubicBezTo>
                    <a:pt x="440" y="429"/>
                    <a:pt x="407" y="428"/>
                    <a:pt x="373" y="428"/>
                  </a:cubicBezTo>
                  <a:cubicBezTo>
                    <a:pt x="322" y="428"/>
                    <a:pt x="270" y="431"/>
                    <a:pt x="215" y="446"/>
                  </a:cubicBezTo>
                  <a:cubicBezTo>
                    <a:pt x="119" y="496"/>
                    <a:pt x="75" y="606"/>
                    <a:pt x="2" y="702"/>
                  </a:cubicBezTo>
                  <a:cubicBezTo>
                    <a:pt x="0" y="704"/>
                    <a:pt x="0" y="705"/>
                    <a:pt x="0" y="706"/>
                  </a:cubicBezTo>
                  <a:lnTo>
                    <a:pt x="50" y="738"/>
                  </a:lnTo>
                  <a:lnTo>
                    <a:pt x="481" y="997"/>
                  </a:lnTo>
                  <a:cubicBezTo>
                    <a:pt x="483" y="998"/>
                    <a:pt x="484" y="998"/>
                    <a:pt x="485" y="998"/>
                  </a:cubicBezTo>
                  <a:cubicBezTo>
                    <a:pt x="486" y="998"/>
                    <a:pt x="486" y="998"/>
                    <a:pt x="487" y="998"/>
                  </a:cubicBezTo>
                  <a:cubicBezTo>
                    <a:pt x="493" y="977"/>
                    <a:pt x="506" y="962"/>
                    <a:pt x="514" y="947"/>
                  </a:cubicBezTo>
                  <a:cubicBezTo>
                    <a:pt x="539" y="911"/>
                    <a:pt x="568" y="872"/>
                    <a:pt x="575" y="834"/>
                  </a:cubicBezTo>
                  <a:cubicBezTo>
                    <a:pt x="476" y="773"/>
                    <a:pt x="392" y="728"/>
                    <a:pt x="295" y="662"/>
                  </a:cubicBezTo>
                  <a:cubicBezTo>
                    <a:pt x="286" y="649"/>
                    <a:pt x="333" y="616"/>
                    <a:pt x="348" y="605"/>
                  </a:cubicBezTo>
                  <a:cubicBezTo>
                    <a:pt x="376" y="596"/>
                    <a:pt x="404" y="593"/>
                    <a:pt x="434" y="593"/>
                  </a:cubicBezTo>
                  <a:cubicBezTo>
                    <a:pt x="495" y="593"/>
                    <a:pt x="559" y="605"/>
                    <a:pt x="620" y="605"/>
                  </a:cubicBezTo>
                  <a:cubicBezTo>
                    <a:pt x="689" y="605"/>
                    <a:pt x="754" y="589"/>
                    <a:pt x="805" y="521"/>
                  </a:cubicBezTo>
                  <a:cubicBezTo>
                    <a:pt x="825" y="492"/>
                    <a:pt x="847" y="451"/>
                    <a:pt x="865" y="419"/>
                  </a:cubicBezTo>
                  <a:cubicBezTo>
                    <a:pt x="908" y="333"/>
                    <a:pt x="919" y="239"/>
                    <a:pt x="873" y="162"/>
                  </a:cubicBezTo>
                  <a:cubicBezTo>
                    <a:pt x="820" y="91"/>
                    <a:pt x="681" y="0"/>
                    <a:pt x="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8"/>
            <p:cNvSpPr/>
            <p:nvPr/>
          </p:nvSpPr>
          <p:spPr>
            <a:xfrm>
              <a:off x="7132643" y="4129325"/>
              <a:ext cx="105493" cy="92195"/>
            </a:xfrm>
            <a:custGeom>
              <a:avLst/>
              <a:gdLst/>
              <a:ahLst/>
              <a:cxnLst/>
              <a:rect l="l" t="t" r="r" b="b"/>
              <a:pathLst>
                <a:path w="3205" h="2801" extrusionOk="0">
                  <a:moveTo>
                    <a:pt x="1124" y="265"/>
                  </a:moveTo>
                  <a:cubicBezTo>
                    <a:pt x="1177" y="265"/>
                    <a:pt x="1230" y="279"/>
                    <a:pt x="1278" y="309"/>
                  </a:cubicBezTo>
                  <a:lnTo>
                    <a:pt x="2726" y="1210"/>
                  </a:lnTo>
                  <a:cubicBezTo>
                    <a:pt x="2862" y="1295"/>
                    <a:pt x="2904" y="1474"/>
                    <a:pt x="2819" y="1611"/>
                  </a:cubicBezTo>
                  <a:lnTo>
                    <a:pt x="2327" y="2401"/>
                  </a:lnTo>
                  <a:cubicBezTo>
                    <a:pt x="2272" y="2489"/>
                    <a:pt x="2177" y="2538"/>
                    <a:pt x="2081" y="2538"/>
                  </a:cubicBezTo>
                  <a:cubicBezTo>
                    <a:pt x="2029" y="2538"/>
                    <a:pt x="1976" y="2523"/>
                    <a:pt x="1928" y="2494"/>
                  </a:cubicBezTo>
                  <a:lnTo>
                    <a:pt x="480" y="1592"/>
                  </a:lnTo>
                  <a:cubicBezTo>
                    <a:pt x="344" y="1507"/>
                    <a:pt x="301" y="1329"/>
                    <a:pt x="386" y="1192"/>
                  </a:cubicBezTo>
                  <a:lnTo>
                    <a:pt x="879" y="402"/>
                  </a:lnTo>
                  <a:cubicBezTo>
                    <a:pt x="933" y="314"/>
                    <a:pt x="1029" y="265"/>
                    <a:pt x="1124" y="265"/>
                  </a:cubicBezTo>
                  <a:close/>
                  <a:moveTo>
                    <a:pt x="1124" y="0"/>
                  </a:moveTo>
                  <a:cubicBezTo>
                    <a:pt x="932" y="0"/>
                    <a:pt x="756" y="98"/>
                    <a:pt x="654" y="262"/>
                  </a:cubicBezTo>
                  <a:lnTo>
                    <a:pt x="162" y="1053"/>
                  </a:lnTo>
                  <a:cubicBezTo>
                    <a:pt x="1" y="1311"/>
                    <a:pt x="80" y="1655"/>
                    <a:pt x="340" y="1816"/>
                  </a:cubicBezTo>
                  <a:lnTo>
                    <a:pt x="1788" y="2718"/>
                  </a:lnTo>
                  <a:cubicBezTo>
                    <a:pt x="1876" y="2772"/>
                    <a:pt x="1977" y="2801"/>
                    <a:pt x="2081" y="2801"/>
                  </a:cubicBezTo>
                  <a:cubicBezTo>
                    <a:pt x="2274" y="2801"/>
                    <a:pt x="2449" y="2704"/>
                    <a:pt x="2551" y="2539"/>
                  </a:cubicBezTo>
                  <a:lnTo>
                    <a:pt x="3044" y="1749"/>
                  </a:lnTo>
                  <a:cubicBezTo>
                    <a:pt x="3204" y="1490"/>
                    <a:pt x="3126" y="1146"/>
                    <a:pt x="2865" y="986"/>
                  </a:cubicBezTo>
                  <a:lnTo>
                    <a:pt x="1417" y="85"/>
                  </a:lnTo>
                  <a:cubicBezTo>
                    <a:pt x="1330" y="29"/>
                    <a:pt x="1229"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8"/>
            <p:cNvSpPr/>
            <p:nvPr/>
          </p:nvSpPr>
          <p:spPr>
            <a:xfrm>
              <a:off x="7169079" y="4156512"/>
              <a:ext cx="32619" cy="32915"/>
            </a:xfrm>
            <a:custGeom>
              <a:avLst/>
              <a:gdLst/>
              <a:ahLst/>
              <a:cxnLst/>
              <a:rect l="l" t="t" r="r" b="b"/>
              <a:pathLst>
                <a:path w="991" h="1000" extrusionOk="0">
                  <a:moveTo>
                    <a:pt x="505" y="0"/>
                  </a:moveTo>
                  <a:cubicBezTo>
                    <a:pt x="416" y="142"/>
                    <a:pt x="358" y="241"/>
                    <a:pt x="265" y="389"/>
                  </a:cubicBezTo>
                  <a:cubicBezTo>
                    <a:pt x="263" y="391"/>
                    <a:pt x="265" y="391"/>
                    <a:pt x="266" y="393"/>
                  </a:cubicBezTo>
                  <a:cubicBezTo>
                    <a:pt x="327" y="437"/>
                    <a:pt x="441" y="484"/>
                    <a:pt x="510" y="544"/>
                  </a:cubicBezTo>
                  <a:cubicBezTo>
                    <a:pt x="573" y="617"/>
                    <a:pt x="504" y="763"/>
                    <a:pt x="406" y="763"/>
                  </a:cubicBezTo>
                  <a:cubicBezTo>
                    <a:pt x="394" y="763"/>
                    <a:pt x="381" y="761"/>
                    <a:pt x="368" y="755"/>
                  </a:cubicBezTo>
                  <a:cubicBezTo>
                    <a:pt x="327" y="742"/>
                    <a:pt x="309" y="704"/>
                    <a:pt x="337" y="646"/>
                  </a:cubicBezTo>
                  <a:cubicBezTo>
                    <a:pt x="338" y="645"/>
                    <a:pt x="338" y="643"/>
                    <a:pt x="338" y="641"/>
                  </a:cubicBezTo>
                  <a:lnTo>
                    <a:pt x="340" y="639"/>
                  </a:lnTo>
                  <a:lnTo>
                    <a:pt x="176" y="545"/>
                  </a:lnTo>
                  <a:lnTo>
                    <a:pt x="175" y="548"/>
                  </a:lnTo>
                  <a:cubicBezTo>
                    <a:pt x="155" y="569"/>
                    <a:pt x="139" y="591"/>
                    <a:pt x="127" y="609"/>
                  </a:cubicBezTo>
                  <a:cubicBezTo>
                    <a:pt x="1" y="802"/>
                    <a:pt x="241" y="1000"/>
                    <a:pt x="439" y="1000"/>
                  </a:cubicBezTo>
                  <a:cubicBezTo>
                    <a:pt x="499" y="1000"/>
                    <a:pt x="555" y="982"/>
                    <a:pt x="596" y="940"/>
                  </a:cubicBezTo>
                  <a:cubicBezTo>
                    <a:pt x="730" y="777"/>
                    <a:pt x="831" y="541"/>
                    <a:pt x="668" y="400"/>
                  </a:cubicBezTo>
                  <a:cubicBezTo>
                    <a:pt x="635" y="370"/>
                    <a:pt x="595" y="347"/>
                    <a:pt x="548" y="329"/>
                  </a:cubicBezTo>
                  <a:lnTo>
                    <a:pt x="547" y="328"/>
                  </a:lnTo>
                  <a:lnTo>
                    <a:pt x="547" y="326"/>
                  </a:lnTo>
                  <a:lnTo>
                    <a:pt x="547" y="325"/>
                  </a:lnTo>
                  <a:cubicBezTo>
                    <a:pt x="547" y="313"/>
                    <a:pt x="559" y="297"/>
                    <a:pt x="564" y="282"/>
                  </a:cubicBezTo>
                  <a:cubicBezTo>
                    <a:pt x="565" y="281"/>
                    <a:pt x="564" y="279"/>
                    <a:pt x="565" y="278"/>
                  </a:cubicBezTo>
                  <a:lnTo>
                    <a:pt x="566" y="277"/>
                  </a:lnTo>
                  <a:lnTo>
                    <a:pt x="569" y="275"/>
                  </a:lnTo>
                  <a:lnTo>
                    <a:pt x="570" y="276"/>
                  </a:lnTo>
                  <a:cubicBezTo>
                    <a:pt x="596" y="293"/>
                    <a:pt x="846" y="443"/>
                    <a:pt x="882" y="459"/>
                  </a:cubicBezTo>
                  <a:cubicBezTo>
                    <a:pt x="885" y="455"/>
                    <a:pt x="991" y="301"/>
                    <a:pt x="990" y="294"/>
                  </a:cubicBezTo>
                  <a:cubicBezTo>
                    <a:pt x="963" y="271"/>
                    <a:pt x="521" y="11"/>
                    <a:pt x="506" y="1"/>
                  </a:cubicBezTo>
                  <a:lnTo>
                    <a:pt x="5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8"/>
            <p:cNvSpPr/>
            <p:nvPr/>
          </p:nvSpPr>
          <p:spPr>
            <a:xfrm>
              <a:off x="7172305" y="4065667"/>
              <a:ext cx="105460" cy="92228"/>
            </a:xfrm>
            <a:custGeom>
              <a:avLst/>
              <a:gdLst/>
              <a:ahLst/>
              <a:cxnLst/>
              <a:rect l="l" t="t" r="r" b="b"/>
              <a:pathLst>
                <a:path w="3204" h="2802" extrusionOk="0">
                  <a:moveTo>
                    <a:pt x="1125" y="264"/>
                  </a:moveTo>
                  <a:cubicBezTo>
                    <a:pt x="1176" y="264"/>
                    <a:pt x="1229" y="279"/>
                    <a:pt x="1277" y="308"/>
                  </a:cubicBezTo>
                  <a:lnTo>
                    <a:pt x="2726" y="1210"/>
                  </a:lnTo>
                  <a:cubicBezTo>
                    <a:pt x="2861" y="1295"/>
                    <a:pt x="2904" y="1473"/>
                    <a:pt x="2819" y="1610"/>
                  </a:cubicBezTo>
                  <a:lnTo>
                    <a:pt x="2327" y="2399"/>
                  </a:lnTo>
                  <a:cubicBezTo>
                    <a:pt x="2272" y="2488"/>
                    <a:pt x="2176" y="2537"/>
                    <a:pt x="2080" y="2537"/>
                  </a:cubicBezTo>
                  <a:cubicBezTo>
                    <a:pt x="2029" y="2537"/>
                    <a:pt x="1976" y="2522"/>
                    <a:pt x="1928" y="2493"/>
                  </a:cubicBezTo>
                  <a:lnTo>
                    <a:pt x="479" y="1591"/>
                  </a:lnTo>
                  <a:cubicBezTo>
                    <a:pt x="344" y="1506"/>
                    <a:pt x="301" y="1328"/>
                    <a:pt x="387" y="1191"/>
                  </a:cubicBezTo>
                  <a:lnTo>
                    <a:pt x="878" y="401"/>
                  </a:lnTo>
                  <a:cubicBezTo>
                    <a:pt x="933" y="313"/>
                    <a:pt x="1029" y="264"/>
                    <a:pt x="1125" y="264"/>
                  </a:cubicBezTo>
                  <a:close/>
                  <a:moveTo>
                    <a:pt x="1125" y="0"/>
                  </a:moveTo>
                  <a:cubicBezTo>
                    <a:pt x="931" y="0"/>
                    <a:pt x="755" y="98"/>
                    <a:pt x="654" y="263"/>
                  </a:cubicBezTo>
                  <a:lnTo>
                    <a:pt x="162" y="1052"/>
                  </a:lnTo>
                  <a:cubicBezTo>
                    <a:pt x="0" y="1312"/>
                    <a:pt x="79" y="1655"/>
                    <a:pt x="340" y="1815"/>
                  </a:cubicBezTo>
                  <a:lnTo>
                    <a:pt x="1788" y="2718"/>
                  </a:lnTo>
                  <a:cubicBezTo>
                    <a:pt x="1876" y="2772"/>
                    <a:pt x="1977" y="2802"/>
                    <a:pt x="2080" y="2802"/>
                  </a:cubicBezTo>
                  <a:cubicBezTo>
                    <a:pt x="2273" y="2802"/>
                    <a:pt x="2450" y="2704"/>
                    <a:pt x="2552" y="2539"/>
                  </a:cubicBezTo>
                  <a:lnTo>
                    <a:pt x="3043" y="1749"/>
                  </a:lnTo>
                  <a:cubicBezTo>
                    <a:pt x="3204" y="1490"/>
                    <a:pt x="3126" y="1147"/>
                    <a:pt x="2866" y="985"/>
                  </a:cubicBezTo>
                  <a:lnTo>
                    <a:pt x="1418"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8"/>
            <p:cNvSpPr/>
            <p:nvPr/>
          </p:nvSpPr>
          <p:spPr>
            <a:xfrm>
              <a:off x="7212066" y="4095949"/>
              <a:ext cx="27418" cy="30512"/>
            </a:xfrm>
            <a:custGeom>
              <a:avLst/>
              <a:gdLst/>
              <a:ahLst/>
              <a:cxnLst/>
              <a:rect l="l" t="t" r="r" b="b"/>
              <a:pathLst>
                <a:path w="833" h="927" extrusionOk="0">
                  <a:moveTo>
                    <a:pt x="508" y="244"/>
                  </a:moveTo>
                  <a:cubicBezTo>
                    <a:pt x="510" y="244"/>
                    <a:pt x="512" y="244"/>
                    <a:pt x="515" y="244"/>
                  </a:cubicBezTo>
                  <a:cubicBezTo>
                    <a:pt x="521" y="244"/>
                    <a:pt x="521" y="245"/>
                    <a:pt x="527" y="247"/>
                  </a:cubicBezTo>
                  <a:cubicBezTo>
                    <a:pt x="619" y="277"/>
                    <a:pt x="573" y="373"/>
                    <a:pt x="513" y="373"/>
                  </a:cubicBezTo>
                  <a:cubicBezTo>
                    <a:pt x="502" y="373"/>
                    <a:pt x="490" y="369"/>
                    <a:pt x="479" y="361"/>
                  </a:cubicBezTo>
                  <a:cubicBezTo>
                    <a:pt x="440" y="332"/>
                    <a:pt x="451" y="282"/>
                    <a:pt x="473" y="253"/>
                  </a:cubicBezTo>
                  <a:lnTo>
                    <a:pt x="475" y="249"/>
                  </a:lnTo>
                  <a:cubicBezTo>
                    <a:pt x="475" y="249"/>
                    <a:pt x="475" y="249"/>
                    <a:pt x="476" y="249"/>
                  </a:cubicBezTo>
                  <a:cubicBezTo>
                    <a:pt x="476" y="249"/>
                    <a:pt x="476" y="249"/>
                    <a:pt x="477" y="249"/>
                  </a:cubicBezTo>
                  <a:cubicBezTo>
                    <a:pt x="481" y="247"/>
                    <a:pt x="491" y="245"/>
                    <a:pt x="497" y="245"/>
                  </a:cubicBezTo>
                  <a:cubicBezTo>
                    <a:pt x="501" y="244"/>
                    <a:pt x="504" y="244"/>
                    <a:pt x="508" y="244"/>
                  </a:cubicBezTo>
                  <a:close/>
                  <a:moveTo>
                    <a:pt x="332" y="528"/>
                  </a:moveTo>
                  <a:cubicBezTo>
                    <a:pt x="337" y="528"/>
                    <a:pt x="341" y="528"/>
                    <a:pt x="345" y="529"/>
                  </a:cubicBezTo>
                  <a:cubicBezTo>
                    <a:pt x="374" y="540"/>
                    <a:pt x="394" y="564"/>
                    <a:pt x="402" y="590"/>
                  </a:cubicBezTo>
                  <a:cubicBezTo>
                    <a:pt x="407" y="605"/>
                    <a:pt x="404" y="621"/>
                    <a:pt x="399" y="636"/>
                  </a:cubicBezTo>
                  <a:cubicBezTo>
                    <a:pt x="398" y="639"/>
                    <a:pt x="396" y="644"/>
                    <a:pt x="393" y="648"/>
                  </a:cubicBezTo>
                  <a:cubicBezTo>
                    <a:pt x="389" y="653"/>
                    <a:pt x="387" y="654"/>
                    <a:pt x="387" y="655"/>
                  </a:cubicBezTo>
                  <a:cubicBezTo>
                    <a:pt x="384" y="658"/>
                    <a:pt x="379" y="664"/>
                    <a:pt x="373" y="668"/>
                  </a:cubicBezTo>
                  <a:cubicBezTo>
                    <a:pt x="365" y="673"/>
                    <a:pt x="359" y="678"/>
                    <a:pt x="349" y="678"/>
                  </a:cubicBezTo>
                  <a:cubicBezTo>
                    <a:pt x="348" y="678"/>
                    <a:pt x="348" y="678"/>
                    <a:pt x="347" y="678"/>
                  </a:cubicBezTo>
                  <a:cubicBezTo>
                    <a:pt x="346" y="679"/>
                    <a:pt x="344" y="679"/>
                    <a:pt x="343" y="679"/>
                  </a:cubicBezTo>
                  <a:cubicBezTo>
                    <a:pt x="339" y="679"/>
                    <a:pt x="332" y="677"/>
                    <a:pt x="324" y="675"/>
                  </a:cubicBezTo>
                  <a:cubicBezTo>
                    <a:pt x="303" y="667"/>
                    <a:pt x="277" y="652"/>
                    <a:pt x="262" y="631"/>
                  </a:cubicBezTo>
                  <a:cubicBezTo>
                    <a:pt x="229" y="584"/>
                    <a:pt x="283" y="528"/>
                    <a:pt x="332" y="528"/>
                  </a:cubicBezTo>
                  <a:close/>
                  <a:moveTo>
                    <a:pt x="520" y="1"/>
                  </a:moveTo>
                  <a:cubicBezTo>
                    <a:pt x="359" y="1"/>
                    <a:pt x="209" y="188"/>
                    <a:pt x="244" y="350"/>
                  </a:cubicBezTo>
                  <a:cubicBezTo>
                    <a:pt x="96" y="381"/>
                    <a:pt x="1" y="537"/>
                    <a:pt x="18" y="670"/>
                  </a:cubicBezTo>
                  <a:cubicBezTo>
                    <a:pt x="28" y="796"/>
                    <a:pt x="206" y="926"/>
                    <a:pt x="339" y="926"/>
                  </a:cubicBezTo>
                  <a:cubicBezTo>
                    <a:pt x="357" y="926"/>
                    <a:pt x="375" y="924"/>
                    <a:pt x="390" y="919"/>
                  </a:cubicBezTo>
                  <a:cubicBezTo>
                    <a:pt x="527" y="878"/>
                    <a:pt x="638" y="718"/>
                    <a:pt x="578" y="567"/>
                  </a:cubicBezTo>
                  <a:lnTo>
                    <a:pt x="579" y="564"/>
                  </a:lnTo>
                  <a:cubicBezTo>
                    <a:pt x="652" y="555"/>
                    <a:pt x="699" y="528"/>
                    <a:pt x="744" y="482"/>
                  </a:cubicBezTo>
                  <a:cubicBezTo>
                    <a:pt x="753" y="474"/>
                    <a:pt x="763" y="462"/>
                    <a:pt x="770" y="451"/>
                  </a:cubicBezTo>
                  <a:lnTo>
                    <a:pt x="782" y="430"/>
                  </a:lnTo>
                  <a:lnTo>
                    <a:pt x="786" y="424"/>
                  </a:lnTo>
                  <a:lnTo>
                    <a:pt x="789" y="420"/>
                  </a:lnTo>
                  <a:cubicBezTo>
                    <a:pt x="795" y="412"/>
                    <a:pt x="796" y="407"/>
                    <a:pt x="799" y="398"/>
                  </a:cubicBezTo>
                  <a:cubicBezTo>
                    <a:pt x="808" y="375"/>
                    <a:pt x="816" y="361"/>
                    <a:pt x="823" y="335"/>
                  </a:cubicBezTo>
                  <a:cubicBezTo>
                    <a:pt x="829" y="319"/>
                    <a:pt x="833" y="292"/>
                    <a:pt x="833" y="281"/>
                  </a:cubicBezTo>
                  <a:cubicBezTo>
                    <a:pt x="833" y="222"/>
                    <a:pt x="823" y="211"/>
                    <a:pt x="812" y="181"/>
                  </a:cubicBezTo>
                  <a:cubicBezTo>
                    <a:pt x="780" y="122"/>
                    <a:pt x="729" y="90"/>
                    <a:pt x="621" y="27"/>
                  </a:cubicBezTo>
                  <a:cubicBezTo>
                    <a:pt x="588" y="9"/>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8"/>
            <p:cNvSpPr/>
            <p:nvPr/>
          </p:nvSpPr>
          <p:spPr>
            <a:xfrm>
              <a:off x="7211935" y="4002043"/>
              <a:ext cx="105493" cy="92195"/>
            </a:xfrm>
            <a:custGeom>
              <a:avLst/>
              <a:gdLst/>
              <a:ahLst/>
              <a:cxnLst/>
              <a:rect l="l" t="t" r="r" b="b"/>
              <a:pathLst>
                <a:path w="3205" h="2801" extrusionOk="0">
                  <a:moveTo>
                    <a:pt x="1124" y="265"/>
                  </a:moveTo>
                  <a:cubicBezTo>
                    <a:pt x="1176" y="265"/>
                    <a:pt x="1230" y="279"/>
                    <a:pt x="1277" y="309"/>
                  </a:cubicBezTo>
                  <a:lnTo>
                    <a:pt x="2725" y="1210"/>
                  </a:lnTo>
                  <a:cubicBezTo>
                    <a:pt x="2861" y="1295"/>
                    <a:pt x="2903" y="1474"/>
                    <a:pt x="2818" y="1611"/>
                  </a:cubicBezTo>
                  <a:lnTo>
                    <a:pt x="2326" y="2400"/>
                  </a:lnTo>
                  <a:cubicBezTo>
                    <a:pt x="2272" y="2489"/>
                    <a:pt x="2176" y="2538"/>
                    <a:pt x="2081" y="2538"/>
                  </a:cubicBezTo>
                  <a:cubicBezTo>
                    <a:pt x="2029" y="2538"/>
                    <a:pt x="1975" y="2523"/>
                    <a:pt x="1927" y="2494"/>
                  </a:cubicBezTo>
                  <a:lnTo>
                    <a:pt x="479" y="1592"/>
                  </a:lnTo>
                  <a:cubicBezTo>
                    <a:pt x="342" y="1506"/>
                    <a:pt x="301" y="1327"/>
                    <a:pt x="386" y="1192"/>
                  </a:cubicBezTo>
                  <a:lnTo>
                    <a:pt x="878" y="401"/>
                  </a:lnTo>
                  <a:cubicBezTo>
                    <a:pt x="933" y="314"/>
                    <a:pt x="1028" y="265"/>
                    <a:pt x="1124" y="265"/>
                  </a:cubicBezTo>
                  <a:close/>
                  <a:moveTo>
                    <a:pt x="1124" y="0"/>
                  </a:moveTo>
                  <a:cubicBezTo>
                    <a:pt x="932" y="0"/>
                    <a:pt x="756" y="97"/>
                    <a:pt x="653" y="262"/>
                  </a:cubicBezTo>
                  <a:lnTo>
                    <a:pt x="161" y="1052"/>
                  </a:lnTo>
                  <a:cubicBezTo>
                    <a:pt x="1" y="1311"/>
                    <a:pt x="81" y="1653"/>
                    <a:pt x="339" y="1815"/>
                  </a:cubicBezTo>
                  <a:lnTo>
                    <a:pt x="1788" y="2717"/>
                  </a:lnTo>
                  <a:cubicBezTo>
                    <a:pt x="1875" y="2772"/>
                    <a:pt x="1976" y="2800"/>
                    <a:pt x="2081" y="2800"/>
                  </a:cubicBezTo>
                  <a:cubicBezTo>
                    <a:pt x="2273" y="2800"/>
                    <a:pt x="2449" y="2704"/>
                    <a:pt x="2551" y="2539"/>
                  </a:cubicBezTo>
                  <a:lnTo>
                    <a:pt x="3044" y="1749"/>
                  </a:lnTo>
                  <a:cubicBezTo>
                    <a:pt x="3204" y="1490"/>
                    <a:pt x="3125" y="1146"/>
                    <a:pt x="2865" y="985"/>
                  </a:cubicBezTo>
                  <a:lnTo>
                    <a:pt x="1417" y="84"/>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8"/>
            <p:cNvSpPr/>
            <p:nvPr/>
          </p:nvSpPr>
          <p:spPr>
            <a:xfrm>
              <a:off x="7241459" y="4024853"/>
              <a:ext cx="31434" cy="35120"/>
            </a:xfrm>
            <a:custGeom>
              <a:avLst/>
              <a:gdLst/>
              <a:ahLst/>
              <a:cxnLst/>
              <a:rect l="l" t="t" r="r" b="b"/>
              <a:pathLst>
                <a:path w="955" h="1067" extrusionOk="0">
                  <a:moveTo>
                    <a:pt x="479" y="1"/>
                  </a:moveTo>
                  <a:cubicBezTo>
                    <a:pt x="94" y="610"/>
                    <a:pt x="9" y="748"/>
                    <a:pt x="1" y="771"/>
                  </a:cubicBezTo>
                  <a:cubicBezTo>
                    <a:pt x="1" y="774"/>
                    <a:pt x="1" y="776"/>
                    <a:pt x="3" y="776"/>
                  </a:cubicBezTo>
                  <a:cubicBezTo>
                    <a:pt x="52" y="809"/>
                    <a:pt x="109" y="852"/>
                    <a:pt x="162" y="875"/>
                  </a:cubicBezTo>
                  <a:cubicBezTo>
                    <a:pt x="240" y="730"/>
                    <a:pt x="324" y="578"/>
                    <a:pt x="424" y="445"/>
                  </a:cubicBezTo>
                  <a:cubicBezTo>
                    <a:pt x="424" y="445"/>
                    <a:pt x="424" y="445"/>
                    <a:pt x="424" y="445"/>
                  </a:cubicBezTo>
                  <a:lnTo>
                    <a:pt x="424" y="445"/>
                  </a:lnTo>
                  <a:cubicBezTo>
                    <a:pt x="426" y="445"/>
                    <a:pt x="375" y="631"/>
                    <a:pt x="396" y="647"/>
                  </a:cubicBezTo>
                  <a:cubicBezTo>
                    <a:pt x="397" y="647"/>
                    <a:pt x="397" y="647"/>
                    <a:pt x="398" y="647"/>
                  </a:cubicBezTo>
                  <a:cubicBezTo>
                    <a:pt x="416" y="647"/>
                    <a:pt x="533" y="543"/>
                    <a:pt x="569" y="525"/>
                  </a:cubicBezTo>
                  <a:lnTo>
                    <a:pt x="569" y="525"/>
                  </a:lnTo>
                  <a:cubicBezTo>
                    <a:pt x="505" y="660"/>
                    <a:pt x="387" y="841"/>
                    <a:pt x="312" y="973"/>
                  </a:cubicBezTo>
                  <a:cubicBezTo>
                    <a:pt x="349" y="996"/>
                    <a:pt x="419" y="1033"/>
                    <a:pt x="460" y="1067"/>
                  </a:cubicBezTo>
                  <a:lnTo>
                    <a:pt x="687" y="708"/>
                  </a:lnTo>
                  <a:cubicBezTo>
                    <a:pt x="785" y="569"/>
                    <a:pt x="859" y="423"/>
                    <a:pt x="955" y="282"/>
                  </a:cubicBezTo>
                  <a:cubicBezTo>
                    <a:pt x="907" y="253"/>
                    <a:pt x="804" y="200"/>
                    <a:pt x="786" y="182"/>
                  </a:cubicBezTo>
                  <a:cubicBezTo>
                    <a:pt x="738" y="200"/>
                    <a:pt x="624" y="317"/>
                    <a:pt x="611" y="317"/>
                  </a:cubicBezTo>
                  <a:cubicBezTo>
                    <a:pt x="611" y="317"/>
                    <a:pt x="610" y="317"/>
                    <a:pt x="610" y="317"/>
                  </a:cubicBezTo>
                  <a:cubicBezTo>
                    <a:pt x="607" y="315"/>
                    <a:pt x="606" y="312"/>
                    <a:pt x="606" y="308"/>
                  </a:cubicBezTo>
                  <a:cubicBezTo>
                    <a:pt x="604" y="259"/>
                    <a:pt x="646" y="141"/>
                    <a:pt x="638" y="91"/>
                  </a:cubicBezTo>
                  <a:lnTo>
                    <a:pt x="637" y="91"/>
                  </a:lnTo>
                  <a:cubicBezTo>
                    <a:pt x="585" y="64"/>
                    <a:pt x="527" y="15"/>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8"/>
            <p:cNvSpPr/>
            <p:nvPr/>
          </p:nvSpPr>
          <p:spPr>
            <a:xfrm>
              <a:off x="7264467" y="4044799"/>
              <a:ext cx="18169" cy="18399"/>
            </a:xfrm>
            <a:custGeom>
              <a:avLst/>
              <a:gdLst/>
              <a:ahLst/>
              <a:cxnLst/>
              <a:rect l="l" t="t" r="r" b="b"/>
              <a:pathLst>
                <a:path w="552" h="559" extrusionOk="0">
                  <a:moveTo>
                    <a:pt x="342" y="0"/>
                  </a:moveTo>
                  <a:cubicBezTo>
                    <a:pt x="335" y="7"/>
                    <a:pt x="333" y="10"/>
                    <a:pt x="326" y="19"/>
                  </a:cubicBezTo>
                  <a:cubicBezTo>
                    <a:pt x="316" y="32"/>
                    <a:pt x="302" y="51"/>
                    <a:pt x="287" y="70"/>
                  </a:cubicBezTo>
                  <a:cubicBezTo>
                    <a:pt x="266" y="101"/>
                    <a:pt x="252" y="124"/>
                    <a:pt x="241" y="140"/>
                  </a:cubicBezTo>
                  <a:cubicBezTo>
                    <a:pt x="231" y="138"/>
                    <a:pt x="97" y="70"/>
                    <a:pt x="91" y="64"/>
                  </a:cubicBezTo>
                  <a:cubicBezTo>
                    <a:pt x="86" y="74"/>
                    <a:pt x="25" y="186"/>
                    <a:pt x="2" y="217"/>
                  </a:cubicBezTo>
                  <a:cubicBezTo>
                    <a:pt x="1" y="218"/>
                    <a:pt x="1" y="218"/>
                    <a:pt x="2" y="219"/>
                  </a:cubicBezTo>
                  <a:cubicBezTo>
                    <a:pt x="9" y="234"/>
                    <a:pt x="104" y="299"/>
                    <a:pt x="120" y="309"/>
                  </a:cubicBezTo>
                  <a:lnTo>
                    <a:pt x="123" y="310"/>
                  </a:lnTo>
                  <a:cubicBezTo>
                    <a:pt x="123" y="312"/>
                    <a:pt x="119" y="323"/>
                    <a:pt x="110" y="334"/>
                  </a:cubicBezTo>
                  <a:cubicBezTo>
                    <a:pt x="81" y="388"/>
                    <a:pt x="64" y="400"/>
                    <a:pt x="41" y="450"/>
                  </a:cubicBezTo>
                  <a:cubicBezTo>
                    <a:pt x="39" y="453"/>
                    <a:pt x="41" y="452"/>
                    <a:pt x="40" y="453"/>
                  </a:cubicBezTo>
                  <a:cubicBezTo>
                    <a:pt x="48" y="453"/>
                    <a:pt x="191" y="558"/>
                    <a:pt x="210" y="558"/>
                  </a:cubicBezTo>
                  <a:cubicBezTo>
                    <a:pt x="210" y="558"/>
                    <a:pt x="211" y="558"/>
                    <a:pt x="211" y="558"/>
                  </a:cubicBezTo>
                  <a:lnTo>
                    <a:pt x="213" y="554"/>
                  </a:lnTo>
                  <a:cubicBezTo>
                    <a:pt x="227" y="532"/>
                    <a:pt x="294" y="450"/>
                    <a:pt x="306" y="421"/>
                  </a:cubicBezTo>
                  <a:cubicBezTo>
                    <a:pt x="326" y="421"/>
                    <a:pt x="433" y="498"/>
                    <a:pt x="445" y="498"/>
                  </a:cubicBezTo>
                  <a:cubicBezTo>
                    <a:pt x="486" y="446"/>
                    <a:pt x="509" y="398"/>
                    <a:pt x="552" y="336"/>
                  </a:cubicBezTo>
                  <a:cubicBezTo>
                    <a:pt x="522" y="310"/>
                    <a:pt x="451" y="272"/>
                    <a:pt x="418" y="248"/>
                  </a:cubicBezTo>
                  <a:cubicBezTo>
                    <a:pt x="421" y="233"/>
                    <a:pt x="482" y="138"/>
                    <a:pt x="503" y="107"/>
                  </a:cubicBezTo>
                  <a:cubicBezTo>
                    <a:pt x="480" y="88"/>
                    <a:pt x="353" y="25"/>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8"/>
            <p:cNvSpPr/>
            <p:nvPr/>
          </p:nvSpPr>
          <p:spPr>
            <a:xfrm>
              <a:off x="7144294" y="4313253"/>
              <a:ext cx="105493" cy="92228"/>
            </a:xfrm>
            <a:custGeom>
              <a:avLst/>
              <a:gdLst/>
              <a:ahLst/>
              <a:cxnLst/>
              <a:rect l="l" t="t" r="r" b="b"/>
              <a:pathLst>
                <a:path w="3205" h="2802" extrusionOk="0">
                  <a:moveTo>
                    <a:pt x="1125" y="264"/>
                  </a:moveTo>
                  <a:cubicBezTo>
                    <a:pt x="1176" y="264"/>
                    <a:pt x="1229" y="279"/>
                    <a:pt x="1277" y="308"/>
                  </a:cubicBezTo>
                  <a:lnTo>
                    <a:pt x="2726" y="1210"/>
                  </a:lnTo>
                  <a:cubicBezTo>
                    <a:pt x="2862" y="1295"/>
                    <a:pt x="2904" y="1474"/>
                    <a:pt x="2819" y="1610"/>
                  </a:cubicBezTo>
                  <a:lnTo>
                    <a:pt x="2327" y="2399"/>
                  </a:lnTo>
                  <a:cubicBezTo>
                    <a:pt x="2272" y="2488"/>
                    <a:pt x="2176" y="2537"/>
                    <a:pt x="2080" y="2537"/>
                  </a:cubicBezTo>
                  <a:cubicBezTo>
                    <a:pt x="2029" y="2537"/>
                    <a:pt x="1976" y="2522"/>
                    <a:pt x="1928" y="2493"/>
                  </a:cubicBezTo>
                  <a:lnTo>
                    <a:pt x="479" y="1591"/>
                  </a:lnTo>
                  <a:cubicBezTo>
                    <a:pt x="344" y="1506"/>
                    <a:pt x="301" y="1328"/>
                    <a:pt x="386" y="1191"/>
                  </a:cubicBezTo>
                  <a:lnTo>
                    <a:pt x="878" y="401"/>
                  </a:lnTo>
                  <a:cubicBezTo>
                    <a:pt x="933" y="313"/>
                    <a:pt x="1029" y="264"/>
                    <a:pt x="1125" y="264"/>
                  </a:cubicBezTo>
                  <a:close/>
                  <a:moveTo>
                    <a:pt x="1125" y="0"/>
                  </a:moveTo>
                  <a:cubicBezTo>
                    <a:pt x="931" y="0"/>
                    <a:pt x="756" y="98"/>
                    <a:pt x="653" y="263"/>
                  </a:cubicBezTo>
                  <a:lnTo>
                    <a:pt x="162" y="1052"/>
                  </a:lnTo>
                  <a:cubicBezTo>
                    <a:pt x="0" y="1312"/>
                    <a:pt x="79" y="1655"/>
                    <a:pt x="340" y="1816"/>
                  </a:cubicBezTo>
                  <a:lnTo>
                    <a:pt x="1788" y="2718"/>
                  </a:lnTo>
                  <a:cubicBezTo>
                    <a:pt x="1876" y="2772"/>
                    <a:pt x="1977" y="2802"/>
                    <a:pt x="2080" y="2802"/>
                  </a:cubicBezTo>
                  <a:cubicBezTo>
                    <a:pt x="2274" y="2802"/>
                    <a:pt x="2449" y="2705"/>
                    <a:pt x="2552" y="2539"/>
                  </a:cubicBezTo>
                  <a:lnTo>
                    <a:pt x="3043" y="1749"/>
                  </a:lnTo>
                  <a:cubicBezTo>
                    <a:pt x="3205" y="1490"/>
                    <a:pt x="3125" y="1148"/>
                    <a:pt x="2865" y="987"/>
                  </a:cubicBezTo>
                  <a:lnTo>
                    <a:pt x="1417"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8"/>
            <p:cNvSpPr/>
            <p:nvPr/>
          </p:nvSpPr>
          <p:spPr>
            <a:xfrm>
              <a:off x="7183957" y="4353969"/>
              <a:ext cx="21823" cy="17873"/>
            </a:xfrm>
            <a:custGeom>
              <a:avLst/>
              <a:gdLst/>
              <a:ahLst/>
              <a:cxnLst/>
              <a:rect l="l" t="t" r="r" b="b"/>
              <a:pathLst>
                <a:path w="663" h="543" extrusionOk="0">
                  <a:moveTo>
                    <a:pt x="125" y="1"/>
                  </a:moveTo>
                  <a:cubicBezTo>
                    <a:pt x="119" y="13"/>
                    <a:pt x="24" y="156"/>
                    <a:pt x="1" y="193"/>
                  </a:cubicBezTo>
                  <a:cubicBezTo>
                    <a:pt x="28" y="210"/>
                    <a:pt x="511" y="523"/>
                    <a:pt x="539" y="540"/>
                  </a:cubicBezTo>
                  <a:lnTo>
                    <a:pt x="540" y="542"/>
                  </a:lnTo>
                  <a:cubicBezTo>
                    <a:pt x="569" y="471"/>
                    <a:pt x="623" y="404"/>
                    <a:pt x="662" y="336"/>
                  </a:cubicBezTo>
                  <a:lnTo>
                    <a:pt x="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8"/>
            <p:cNvSpPr/>
            <p:nvPr/>
          </p:nvSpPr>
          <p:spPr>
            <a:xfrm>
              <a:off x="7189980" y="4344391"/>
              <a:ext cx="21856" cy="17807"/>
            </a:xfrm>
            <a:custGeom>
              <a:avLst/>
              <a:gdLst/>
              <a:ahLst/>
              <a:cxnLst/>
              <a:rect l="l" t="t" r="r" b="b"/>
              <a:pathLst>
                <a:path w="664" h="541" extrusionOk="0">
                  <a:moveTo>
                    <a:pt x="126" y="0"/>
                  </a:moveTo>
                  <a:cubicBezTo>
                    <a:pt x="118" y="11"/>
                    <a:pt x="25" y="153"/>
                    <a:pt x="1" y="192"/>
                  </a:cubicBezTo>
                  <a:cubicBezTo>
                    <a:pt x="29" y="209"/>
                    <a:pt x="511" y="521"/>
                    <a:pt x="540" y="538"/>
                  </a:cubicBezTo>
                  <a:lnTo>
                    <a:pt x="541" y="541"/>
                  </a:lnTo>
                  <a:cubicBezTo>
                    <a:pt x="569" y="469"/>
                    <a:pt x="623" y="402"/>
                    <a:pt x="663" y="335"/>
                  </a:cubicBez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8"/>
            <p:cNvSpPr/>
            <p:nvPr/>
          </p:nvSpPr>
          <p:spPr>
            <a:xfrm>
              <a:off x="7183957" y="4249629"/>
              <a:ext cx="105493" cy="92195"/>
            </a:xfrm>
            <a:custGeom>
              <a:avLst/>
              <a:gdLst/>
              <a:ahLst/>
              <a:cxnLst/>
              <a:rect l="l" t="t" r="r" b="b"/>
              <a:pathLst>
                <a:path w="3205" h="2801" extrusionOk="0">
                  <a:moveTo>
                    <a:pt x="1124" y="265"/>
                  </a:moveTo>
                  <a:cubicBezTo>
                    <a:pt x="1176" y="265"/>
                    <a:pt x="1229" y="279"/>
                    <a:pt x="1277" y="309"/>
                  </a:cubicBezTo>
                  <a:lnTo>
                    <a:pt x="2725" y="1210"/>
                  </a:lnTo>
                  <a:cubicBezTo>
                    <a:pt x="2862" y="1295"/>
                    <a:pt x="2903" y="1474"/>
                    <a:pt x="2819" y="1611"/>
                  </a:cubicBezTo>
                  <a:lnTo>
                    <a:pt x="2326" y="2400"/>
                  </a:lnTo>
                  <a:cubicBezTo>
                    <a:pt x="2272" y="2489"/>
                    <a:pt x="2176" y="2538"/>
                    <a:pt x="2081" y="2538"/>
                  </a:cubicBezTo>
                  <a:cubicBezTo>
                    <a:pt x="2028" y="2538"/>
                    <a:pt x="1975" y="2523"/>
                    <a:pt x="1927" y="2494"/>
                  </a:cubicBezTo>
                  <a:lnTo>
                    <a:pt x="479" y="1592"/>
                  </a:lnTo>
                  <a:cubicBezTo>
                    <a:pt x="342" y="1507"/>
                    <a:pt x="301" y="1327"/>
                    <a:pt x="386" y="1192"/>
                  </a:cubicBezTo>
                  <a:lnTo>
                    <a:pt x="878" y="401"/>
                  </a:lnTo>
                  <a:cubicBezTo>
                    <a:pt x="933" y="314"/>
                    <a:pt x="1028" y="265"/>
                    <a:pt x="1124" y="265"/>
                  </a:cubicBezTo>
                  <a:close/>
                  <a:moveTo>
                    <a:pt x="1124" y="0"/>
                  </a:moveTo>
                  <a:cubicBezTo>
                    <a:pt x="932" y="0"/>
                    <a:pt x="756" y="97"/>
                    <a:pt x="654" y="262"/>
                  </a:cubicBezTo>
                  <a:lnTo>
                    <a:pt x="161" y="1052"/>
                  </a:lnTo>
                  <a:cubicBezTo>
                    <a:pt x="1" y="1311"/>
                    <a:pt x="79" y="1654"/>
                    <a:pt x="340" y="1815"/>
                  </a:cubicBezTo>
                  <a:lnTo>
                    <a:pt x="1788" y="2716"/>
                  </a:lnTo>
                  <a:cubicBezTo>
                    <a:pt x="1875" y="2772"/>
                    <a:pt x="1976" y="2800"/>
                    <a:pt x="2081" y="2800"/>
                  </a:cubicBezTo>
                  <a:cubicBezTo>
                    <a:pt x="2273" y="2800"/>
                    <a:pt x="2449" y="2704"/>
                    <a:pt x="2551" y="2539"/>
                  </a:cubicBezTo>
                  <a:lnTo>
                    <a:pt x="3043" y="1748"/>
                  </a:lnTo>
                  <a:cubicBezTo>
                    <a:pt x="3204" y="1490"/>
                    <a:pt x="3125" y="1146"/>
                    <a:pt x="2865" y="985"/>
                  </a:cubicBezTo>
                  <a:lnTo>
                    <a:pt x="1417" y="83"/>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8"/>
            <p:cNvSpPr/>
            <p:nvPr/>
          </p:nvSpPr>
          <p:spPr>
            <a:xfrm>
              <a:off x="7223389" y="4279680"/>
              <a:ext cx="27649" cy="30051"/>
            </a:xfrm>
            <a:custGeom>
              <a:avLst/>
              <a:gdLst/>
              <a:ahLst/>
              <a:cxnLst/>
              <a:rect l="l" t="t" r="r" b="b"/>
              <a:pathLst>
                <a:path w="840" h="913" extrusionOk="0">
                  <a:moveTo>
                    <a:pt x="487" y="1"/>
                  </a:moveTo>
                  <a:cubicBezTo>
                    <a:pt x="435" y="1"/>
                    <a:pt x="385" y="16"/>
                    <a:pt x="345" y="52"/>
                  </a:cubicBezTo>
                  <a:cubicBezTo>
                    <a:pt x="312" y="78"/>
                    <a:pt x="294" y="124"/>
                    <a:pt x="276" y="155"/>
                  </a:cubicBezTo>
                  <a:lnTo>
                    <a:pt x="275" y="157"/>
                  </a:lnTo>
                  <a:cubicBezTo>
                    <a:pt x="278" y="161"/>
                    <a:pt x="399" y="236"/>
                    <a:pt x="425" y="248"/>
                  </a:cubicBezTo>
                  <a:cubicBezTo>
                    <a:pt x="443" y="234"/>
                    <a:pt x="469" y="227"/>
                    <a:pt x="496" y="227"/>
                  </a:cubicBezTo>
                  <a:cubicBezTo>
                    <a:pt x="563" y="227"/>
                    <a:pt x="634" y="268"/>
                    <a:pt x="591" y="343"/>
                  </a:cubicBezTo>
                  <a:cubicBezTo>
                    <a:pt x="575" y="373"/>
                    <a:pt x="555" y="383"/>
                    <a:pt x="534" y="383"/>
                  </a:cubicBezTo>
                  <a:cubicBezTo>
                    <a:pt x="486" y="383"/>
                    <a:pt x="431" y="330"/>
                    <a:pt x="388" y="320"/>
                  </a:cubicBezTo>
                  <a:lnTo>
                    <a:pt x="387" y="321"/>
                  </a:lnTo>
                  <a:cubicBezTo>
                    <a:pt x="366" y="368"/>
                    <a:pt x="302" y="429"/>
                    <a:pt x="294" y="481"/>
                  </a:cubicBezTo>
                  <a:cubicBezTo>
                    <a:pt x="337" y="497"/>
                    <a:pt x="392" y="529"/>
                    <a:pt x="409" y="572"/>
                  </a:cubicBezTo>
                  <a:cubicBezTo>
                    <a:pt x="426" y="615"/>
                    <a:pt x="403" y="663"/>
                    <a:pt x="367" y="682"/>
                  </a:cubicBezTo>
                  <a:cubicBezTo>
                    <a:pt x="356" y="686"/>
                    <a:pt x="345" y="688"/>
                    <a:pt x="335" y="688"/>
                  </a:cubicBezTo>
                  <a:cubicBezTo>
                    <a:pt x="269" y="688"/>
                    <a:pt x="229" y="601"/>
                    <a:pt x="241" y="545"/>
                  </a:cubicBezTo>
                  <a:lnTo>
                    <a:pt x="241" y="544"/>
                  </a:lnTo>
                  <a:lnTo>
                    <a:pt x="240" y="541"/>
                  </a:lnTo>
                  <a:cubicBezTo>
                    <a:pt x="187" y="504"/>
                    <a:pt x="129" y="493"/>
                    <a:pt x="87" y="461"/>
                  </a:cubicBezTo>
                  <a:lnTo>
                    <a:pt x="86" y="460"/>
                  </a:lnTo>
                  <a:cubicBezTo>
                    <a:pt x="85" y="459"/>
                    <a:pt x="85" y="459"/>
                    <a:pt x="85" y="459"/>
                  </a:cubicBezTo>
                  <a:cubicBezTo>
                    <a:pt x="85" y="459"/>
                    <a:pt x="85" y="459"/>
                    <a:pt x="85" y="460"/>
                  </a:cubicBezTo>
                  <a:cubicBezTo>
                    <a:pt x="61" y="508"/>
                    <a:pt x="38" y="544"/>
                    <a:pt x="22" y="582"/>
                  </a:cubicBezTo>
                  <a:cubicBezTo>
                    <a:pt x="6" y="614"/>
                    <a:pt x="1" y="650"/>
                    <a:pt x="10" y="684"/>
                  </a:cubicBezTo>
                  <a:cubicBezTo>
                    <a:pt x="11" y="689"/>
                    <a:pt x="20" y="717"/>
                    <a:pt x="44" y="746"/>
                  </a:cubicBezTo>
                  <a:cubicBezTo>
                    <a:pt x="63" y="764"/>
                    <a:pt x="78" y="783"/>
                    <a:pt x="96" y="800"/>
                  </a:cubicBezTo>
                  <a:cubicBezTo>
                    <a:pt x="150" y="844"/>
                    <a:pt x="219" y="889"/>
                    <a:pt x="286" y="906"/>
                  </a:cubicBezTo>
                  <a:cubicBezTo>
                    <a:pt x="304" y="911"/>
                    <a:pt x="321" y="913"/>
                    <a:pt x="338" y="913"/>
                  </a:cubicBezTo>
                  <a:cubicBezTo>
                    <a:pt x="383" y="913"/>
                    <a:pt x="425" y="898"/>
                    <a:pt x="463" y="871"/>
                  </a:cubicBezTo>
                  <a:cubicBezTo>
                    <a:pt x="507" y="843"/>
                    <a:pt x="534" y="795"/>
                    <a:pt x="565" y="753"/>
                  </a:cubicBezTo>
                  <a:cubicBezTo>
                    <a:pt x="644" y="635"/>
                    <a:pt x="723" y="512"/>
                    <a:pt x="799" y="382"/>
                  </a:cubicBezTo>
                  <a:cubicBezTo>
                    <a:pt x="818" y="354"/>
                    <a:pt x="834" y="323"/>
                    <a:pt x="834" y="291"/>
                  </a:cubicBezTo>
                  <a:cubicBezTo>
                    <a:pt x="839" y="153"/>
                    <a:pt x="651"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8"/>
            <p:cNvSpPr/>
            <p:nvPr/>
          </p:nvSpPr>
          <p:spPr>
            <a:xfrm>
              <a:off x="7223554" y="4185938"/>
              <a:ext cx="105493" cy="92261"/>
            </a:xfrm>
            <a:custGeom>
              <a:avLst/>
              <a:gdLst/>
              <a:ahLst/>
              <a:cxnLst/>
              <a:rect l="l" t="t" r="r" b="b"/>
              <a:pathLst>
                <a:path w="3205" h="2803" extrusionOk="0">
                  <a:moveTo>
                    <a:pt x="1124" y="265"/>
                  </a:moveTo>
                  <a:cubicBezTo>
                    <a:pt x="1177" y="265"/>
                    <a:pt x="1230" y="280"/>
                    <a:pt x="1278" y="308"/>
                  </a:cubicBezTo>
                  <a:lnTo>
                    <a:pt x="2726" y="1211"/>
                  </a:lnTo>
                  <a:cubicBezTo>
                    <a:pt x="2862" y="1296"/>
                    <a:pt x="2904" y="1473"/>
                    <a:pt x="2819" y="1611"/>
                  </a:cubicBezTo>
                  <a:lnTo>
                    <a:pt x="2327" y="2400"/>
                  </a:lnTo>
                  <a:cubicBezTo>
                    <a:pt x="2272" y="2488"/>
                    <a:pt x="2177" y="2537"/>
                    <a:pt x="2081" y="2537"/>
                  </a:cubicBezTo>
                  <a:cubicBezTo>
                    <a:pt x="2029" y="2537"/>
                    <a:pt x="1976" y="2522"/>
                    <a:pt x="1928" y="2494"/>
                  </a:cubicBezTo>
                  <a:lnTo>
                    <a:pt x="480" y="1591"/>
                  </a:lnTo>
                  <a:cubicBezTo>
                    <a:pt x="344" y="1506"/>
                    <a:pt x="302" y="1329"/>
                    <a:pt x="387" y="1191"/>
                  </a:cubicBezTo>
                  <a:lnTo>
                    <a:pt x="879" y="402"/>
                  </a:lnTo>
                  <a:cubicBezTo>
                    <a:pt x="933" y="314"/>
                    <a:pt x="1029" y="265"/>
                    <a:pt x="1124" y="265"/>
                  </a:cubicBezTo>
                  <a:close/>
                  <a:moveTo>
                    <a:pt x="1124" y="1"/>
                  </a:moveTo>
                  <a:cubicBezTo>
                    <a:pt x="932" y="1"/>
                    <a:pt x="756" y="99"/>
                    <a:pt x="654" y="264"/>
                  </a:cubicBezTo>
                  <a:lnTo>
                    <a:pt x="162" y="1053"/>
                  </a:lnTo>
                  <a:cubicBezTo>
                    <a:pt x="1" y="1313"/>
                    <a:pt x="80" y="1655"/>
                    <a:pt x="340" y="1817"/>
                  </a:cubicBezTo>
                  <a:lnTo>
                    <a:pt x="1788" y="2718"/>
                  </a:lnTo>
                  <a:cubicBezTo>
                    <a:pt x="1877" y="2772"/>
                    <a:pt x="1978" y="2802"/>
                    <a:pt x="2081" y="2802"/>
                  </a:cubicBezTo>
                  <a:cubicBezTo>
                    <a:pt x="2274" y="2801"/>
                    <a:pt x="2449" y="2703"/>
                    <a:pt x="2552" y="2540"/>
                  </a:cubicBezTo>
                  <a:lnTo>
                    <a:pt x="3044" y="1750"/>
                  </a:lnTo>
                  <a:cubicBezTo>
                    <a:pt x="3204" y="1490"/>
                    <a:pt x="3127" y="1148"/>
                    <a:pt x="2866" y="987"/>
                  </a:cubicBezTo>
                  <a:lnTo>
                    <a:pt x="1417" y="85"/>
                  </a:lnTo>
                  <a:cubicBezTo>
                    <a:pt x="1330" y="31"/>
                    <a:pt x="1229"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8"/>
            <p:cNvSpPr/>
            <p:nvPr/>
          </p:nvSpPr>
          <p:spPr>
            <a:xfrm>
              <a:off x="7260682" y="4216483"/>
              <a:ext cx="30479" cy="29722"/>
            </a:xfrm>
            <a:custGeom>
              <a:avLst/>
              <a:gdLst/>
              <a:ahLst/>
              <a:cxnLst/>
              <a:rect l="l" t="t" r="r" b="b"/>
              <a:pathLst>
                <a:path w="926" h="903" extrusionOk="0">
                  <a:moveTo>
                    <a:pt x="439" y="587"/>
                  </a:moveTo>
                  <a:cubicBezTo>
                    <a:pt x="464" y="587"/>
                    <a:pt x="487" y="597"/>
                    <a:pt x="504" y="612"/>
                  </a:cubicBezTo>
                  <a:cubicBezTo>
                    <a:pt x="521" y="628"/>
                    <a:pt x="523" y="650"/>
                    <a:pt x="517" y="671"/>
                  </a:cubicBezTo>
                  <a:cubicBezTo>
                    <a:pt x="516" y="674"/>
                    <a:pt x="512" y="678"/>
                    <a:pt x="509" y="687"/>
                  </a:cubicBezTo>
                  <a:lnTo>
                    <a:pt x="507" y="689"/>
                  </a:lnTo>
                  <a:lnTo>
                    <a:pt x="506" y="692"/>
                  </a:lnTo>
                  <a:lnTo>
                    <a:pt x="500" y="703"/>
                  </a:lnTo>
                  <a:cubicBezTo>
                    <a:pt x="488" y="715"/>
                    <a:pt x="471" y="720"/>
                    <a:pt x="453" y="720"/>
                  </a:cubicBezTo>
                  <a:cubicBezTo>
                    <a:pt x="450" y="720"/>
                    <a:pt x="446" y="720"/>
                    <a:pt x="443" y="720"/>
                  </a:cubicBezTo>
                  <a:cubicBezTo>
                    <a:pt x="412" y="719"/>
                    <a:pt x="385" y="699"/>
                    <a:pt x="373" y="679"/>
                  </a:cubicBezTo>
                  <a:cubicBezTo>
                    <a:pt x="358" y="653"/>
                    <a:pt x="362" y="610"/>
                    <a:pt x="399" y="596"/>
                  </a:cubicBezTo>
                  <a:cubicBezTo>
                    <a:pt x="412" y="590"/>
                    <a:pt x="426" y="587"/>
                    <a:pt x="439" y="587"/>
                  </a:cubicBezTo>
                  <a:close/>
                  <a:moveTo>
                    <a:pt x="562" y="1"/>
                  </a:moveTo>
                  <a:cubicBezTo>
                    <a:pt x="512" y="1"/>
                    <a:pt x="465" y="12"/>
                    <a:pt x="427" y="39"/>
                  </a:cubicBezTo>
                  <a:cubicBezTo>
                    <a:pt x="421" y="43"/>
                    <a:pt x="417" y="45"/>
                    <a:pt x="411" y="51"/>
                  </a:cubicBezTo>
                  <a:cubicBezTo>
                    <a:pt x="384" y="76"/>
                    <a:pt x="368" y="108"/>
                    <a:pt x="345" y="137"/>
                  </a:cubicBezTo>
                  <a:cubicBezTo>
                    <a:pt x="192" y="353"/>
                    <a:pt x="1" y="639"/>
                    <a:pt x="181" y="801"/>
                  </a:cubicBezTo>
                  <a:cubicBezTo>
                    <a:pt x="259" y="862"/>
                    <a:pt x="352" y="902"/>
                    <a:pt x="438" y="902"/>
                  </a:cubicBezTo>
                  <a:cubicBezTo>
                    <a:pt x="521" y="902"/>
                    <a:pt x="597" y="864"/>
                    <a:pt x="643" y="770"/>
                  </a:cubicBezTo>
                  <a:lnTo>
                    <a:pt x="657" y="742"/>
                  </a:lnTo>
                  <a:cubicBezTo>
                    <a:pt x="675" y="705"/>
                    <a:pt x="687" y="658"/>
                    <a:pt x="678" y="624"/>
                  </a:cubicBezTo>
                  <a:cubicBezTo>
                    <a:pt x="674" y="591"/>
                    <a:pt x="657" y="557"/>
                    <a:pt x="631" y="527"/>
                  </a:cubicBezTo>
                  <a:cubicBezTo>
                    <a:pt x="595" y="487"/>
                    <a:pt x="537" y="464"/>
                    <a:pt x="490" y="450"/>
                  </a:cubicBezTo>
                  <a:cubicBezTo>
                    <a:pt x="466" y="443"/>
                    <a:pt x="441" y="440"/>
                    <a:pt x="417" y="439"/>
                  </a:cubicBezTo>
                  <a:lnTo>
                    <a:pt x="418" y="438"/>
                  </a:lnTo>
                  <a:cubicBezTo>
                    <a:pt x="474" y="357"/>
                    <a:pt x="517" y="220"/>
                    <a:pt x="603" y="206"/>
                  </a:cubicBezTo>
                  <a:cubicBezTo>
                    <a:pt x="608" y="205"/>
                    <a:pt x="612" y="204"/>
                    <a:pt x="617" y="204"/>
                  </a:cubicBezTo>
                  <a:cubicBezTo>
                    <a:pt x="648" y="204"/>
                    <a:pt x="679" y="225"/>
                    <a:pt x="686" y="257"/>
                  </a:cubicBezTo>
                  <a:cubicBezTo>
                    <a:pt x="692" y="288"/>
                    <a:pt x="677" y="325"/>
                    <a:pt x="662" y="352"/>
                  </a:cubicBezTo>
                  <a:lnTo>
                    <a:pt x="662" y="353"/>
                  </a:lnTo>
                  <a:lnTo>
                    <a:pt x="666" y="354"/>
                  </a:lnTo>
                  <a:cubicBezTo>
                    <a:pt x="720" y="384"/>
                    <a:pt x="771" y="419"/>
                    <a:pt x="820" y="439"/>
                  </a:cubicBezTo>
                  <a:cubicBezTo>
                    <a:pt x="925" y="338"/>
                    <a:pt x="925" y="152"/>
                    <a:pt x="782" y="67"/>
                  </a:cubicBezTo>
                  <a:cubicBezTo>
                    <a:pt x="718" y="27"/>
                    <a:pt x="637" y="1"/>
                    <a:pt x="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8"/>
            <p:cNvSpPr/>
            <p:nvPr/>
          </p:nvSpPr>
          <p:spPr>
            <a:xfrm>
              <a:off x="7263183" y="4122314"/>
              <a:ext cx="105493" cy="92195"/>
            </a:xfrm>
            <a:custGeom>
              <a:avLst/>
              <a:gdLst/>
              <a:ahLst/>
              <a:cxnLst/>
              <a:rect l="l" t="t" r="r" b="b"/>
              <a:pathLst>
                <a:path w="3205" h="2801" extrusionOk="0">
                  <a:moveTo>
                    <a:pt x="1125" y="263"/>
                  </a:moveTo>
                  <a:cubicBezTo>
                    <a:pt x="1176" y="263"/>
                    <a:pt x="1229" y="278"/>
                    <a:pt x="1277" y="308"/>
                  </a:cubicBezTo>
                  <a:lnTo>
                    <a:pt x="2726" y="1209"/>
                  </a:lnTo>
                  <a:cubicBezTo>
                    <a:pt x="2861" y="1294"/>
                    <a:pt x="2904" y="1473"/>
                    <a:pt x="2819" y="1609"/>
                  </a:cubicBezTo>
                  <a:lnTo>
                    <a:pt x="2327" y="2400"/>
                  </a:lnTo>
                  <a:cubicBezTo>
                    <a:pt x="2272" y="2487"/>
                    <a:pt x="2176" y="2537"/>
                    <a:pt x="2080" y="2537"/>
                  </a:cubicBezTo>
                  <a:cubicBezTo>
                    <a:pt x="2029" y="2537"/>
                    <a:pt x="1976" y="2522"/>
                    <a:pt x="1928" y="2492"/>
                  </a:cubicBezTo>
                  <a:lnTo>
                    <a:pt x="479" y="1591"/>
                  </a:lnTo>
                  <a:cubicBezTo>
                    <a:pt x="344" y="1506"/>
                    <a:pt x="301" y="1327"/>
                    <a:pt x="386" y="1191"/>
                  </a:cubicBezTo>
                  <a:lnTo>
                    <a:pt x="878" y="401"/>
                  </a:lnTo>
                  <a:cubicBezTo>
                    <a:pt x="933" y="313"/>
                    <a:pt x="1028" y="263"/>
                    <a:pt x="1125" y="263"/>
                  </a:cubicBezTo>
                  <a:close/>
                  <a:moveTo>
                    <a:pt x="1125" y="1"/>
                  </a:moveTo>
                  <a:cubicBezTo>
                    <a:pt x="931" y="1"/>
                    <a:pt x="756" y="97"/>
                    <a:pt x="654" y="262"/>
                  </a:cubicBezTo>
                  <a:lnTo>
                    <a:pt x="162" y="1053"/>
                  </a:lnTo>
                  <a:cubicBezTo>
                    <a:pt x="0" y="1311"/>
                    <a:pt x="79" y="1655"/>
                    <a:pt x="340" y="1816"/>
                  </a:cubicBezTo>
                  <a:lnTo>
                    <a:pt x="1788" y="2718"/>
                  </a:lnTo>
                  <a:cubicBezTo>
                    <a:pt x="1876" y="2772"/>
                    <a:pt x="1977" y="2801"/>
                    <a:pt x="2080" y="2801"/>
                  </a:cubicBezTo>
                  <a:cubicBezTo>
                    <a:pt x="2274" y="2800"/>
                    <a:pt x="2450" y="2703"/>
                    <a:pt x="2552" y="2539"/>
                  </a:cubicBezTo>
                  <a:lnTo>
                    <a:pt x="3043" y="1750"/>
                  </a:lnTo>
                  <a:cubicBezTo>
                    <a:pt x="3205" y="1490"/>
                    <a:pt x="3126" y="1147"/>
                    <a:pt x="2865" y="986"/>
                  </a:cubicBezTo>
                  <a:lnTo>
                    <a:pt x="1417" y="85"/>
                  </a:lnTo>
                  <a:cubicBezTo>
                    <a:pt x="1329" y="29"/>
                    <a:pt x="1228" y="1"/>
                    <a:pt x="1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8"/>
            <p:cNvSpPr/>
            <p:nvPr/>
          </p:nvSpPr>
          <p:spPr>
            <a:xfrm>
              <a:off x="7302977" y="4152365"/>
              <a:ext cx="27517" cy="30315"/>
            </a:xfrm>
            <a:custGeom>
              <a:avLst/>
              <a:gdLst/>
              <a:ahLst/>
              <a:cxnLst/>
              <a:rect l="l" t="t" r="r" b="b"/>
              <a:pathLst>
                <a:path w="836" h="921" extrusionOk="0">
                  <a:moveTo>
                    <a:pt x="505" y="229"/>
                  </a:moveTo>
                  <a:cubicBezTo>
                    <a:pt x="511" y="229"/>
                    <a:pt x="517" y="229"/>
                    <a:pt x="523" y="230"/>
                  </a:cubicBezTo>
                  <a:cubicBezTo>
                    <a:pt x="584" y="237"/>
                    <a:pt x="624" y="303"/>
                    <a:pt x="592" y="347"/>
                  </a:cubicBezTo>
                  <a:cubicBezTo>
                    <a:pt x="588" y="353"/>
                    <a:pt x="586" y="359"/>
                    <a:pt x="582" y="360"/>
                  </a:cubicBezTo>
                  <a:cubicBezTo>
                    <a:pt x="573" y="365"/>
                    <a:pt x="577" y="367"/>
                    <a:pt x="568" y="372"/>
                  </a:cubicBezTo>
                  <a:cubicBezTo>
                    <a:pt x="562" y="376"/>
                    <a:pt x="563" y="376"/>
                    <a:pt x="554" y="381"/>
                  </a:cubicBezTo>
                  <a:cubicBezTo>
                    <a:pt x="546" y="385"/>
                    <a:pt x="537" y="387"/>
                    <a:pt x="528" y="387"/>
                  </a:cubicBezTo>
                  <a:cubicBezTo>
                    <a:pt x="485" y="387"/>
                    <a:pt x="436" y="348"/>
                    <a:pt x="444" y="299"/>
                  </a:cubicBezTo>
                  <a:lnTo>
                    <a:pt x="444" y="297"/>
                  </a:lnTo>
                  <a:cubicBezTo>
                    <a:pt x="446" y="284"/>
                    <a:pt x="454" y="268"/>
                    <a:pt x="462" y="252"/>
                  </a:cubicBezTo>
                  <a:cubicBezTo>
                    <a:pt x="473" y="234"/>
                    <a:pt x="488" y="229"/>
                    <a:pt x="505" y="229"/>
                  </a:cubicBezTo>
                  <a:close/>
                  <a:moveTo>
                    <a:pt x="474" y="0"/>
                  </a:moveTo>
                  <a:cubicBezTo>
                    <a:pt x="448" y="0"/>
                    <a:pt x="422" y="4"/>
                    <a:pt x="398" y="12"/>
                  </a:cubicBezTo>
                  <a:cubicBezTo>
                    <a:pt x="381" y="19"/>
                    <a:pt x="366" y="26"/>
                    <a:pt x="350" y="35"/>
                  </a:cubicBezTo>
                  <a:cubicBezTo>
                    <a:pt x="282" y="82"/>
                    <a:pt x="209" y="204"/>
                    <a:pt x="214" y="292"/>
                  </a:cubicBezTo>
                  <a:cubicBezTo>
                    <a:pt x="216" y="413"/>
                    <a:pt x="306" y="530"/>
                    <a:pt x="433" y="550"/>
                  </a:cubicBezTo>
                  <a:lnTo>
                    <a:pt x="433" y="551"/>
                  </a:lnTo>
                  <a:cubicBezTo>
                    <a:pt x="405" y="601"/>
                    <a:pt x="364" y="658"/>
                    <a:pt x="315" y="658"/>
                  </a:cubicBezTo>
                  <a:cubicBezTo>
                    <a:pt x="306" y="658"/>
                    <a:pt x="296" y="656"/>
                    <a:pt x="286" y="652"/>
                  </a:cubicBezTo>
                  <a:cubicBezTo>
                    <a:pt x="249" y="633"/>
                    <a:pt x="237" y="589"/>
                    <a:pt x="248" y="555"/>
                  </a:cubicBezTo>
                  <a:cubicBezTo>
                    <a:pt x="198" y="512"/>
                    <a:pt x="123" y="478"/>
                    <a:pt x="70" y="446"/>
                  </a:cubicBezTo>
                  <a:lnTo>
                    <a:pt x="66" y="452"/>
                  </a:lnTo>
                  <a:cubicBezTo>
                    <a:pt x="22" y="504"/>
                    <a:pt x="1" y="558"/>
                    <a:pt x="3" y="613"/>
                  </a:cubicBezTo>
                  <a:cubicBezTo>
                    <a:pt x="9" y="756"/>
                    <a:pt x="186" y="920"/>
                    <a:pt x="341" y="920"/>
                  </a:cubicBezTo>
                  <a:cubicBezTo>
                    <a:pt x="361" y="920"/>
                    <a:pt x="382" y="917"/>
                    <a:pt x="401" y="911"/>
                  </a:cubicBezTo>
                  <a:cubicBezTo>
                    <a:pt x="459" y="887"/>
                    <a:pt x="509" y="844"/>
                    <a:pt x="552" y="794"/>
                  </a:cubicBezTo>
                  <a:cubicBezTo>
                    <a:pt x="588" y="747"/>
                    <a:pt x="614" y="695"/>
                    <a:pt x="642" y="645"/>
                  </a:cubicBezTo>
                  <a:lnTo>
                    <a:pt x="744" y="476"/>
                  </a:lnTo>
                  <a:cubicBezTo>
                    <a:pt x="790" y="398"/>
                    <a:pt x="835" y="322"/>
                    <a:pt x="833" y="247"/>
                  </a:cubicBezTo>
                  <a:cubicBezTo>
                    <a:pt x="833" y="153"/>
                    <a:pt x="741" y="109"/>
                    <a:pt x="667" y="58"/>
                  </a:cubicBezTo>
                  <a:cubicBezTo>
                    <a:pt x="607" y="24"/>
                    <a:pt x="539" y="0"/>
                    <a:pt x="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8"/>
            <p:cNvSpPr/>
            <p:nvPr/>
          </p:nvSpPr>
          <p:spPr>
            <a:xfrm>
              <a:off x="7302846" y="4058624"/>
              <a:ext cx="105493" cy="92228"/>
            </a:xfrm>
            <a:custGeom>
              <a:avLst/>
              <a:gdLst/>
              <a:ahLst/>
              <a:cxnLst/>
              <a:rect l="l" t="t" r="r" b="b"/>
              <a:pathLst>
                <a:path w="3205" h="2802" extrusionOk="0">
                  <a:moveTo>
                    <a:pt x="1124" y="264"/>
                  </a:moveTo>
                  <a:cubicBezTo>
                    <a:pt x="1176" y="264"/>
                    <a:pt x="1230" y="278"/>
                    <a:pt x="1277" y="308"/>
                  </a:cubicBezTo>
                  <a:lnTo>
                    <a:pt x="2725" y="1209"/>
                  </a:lnTo>
                  <a:cubicBezTo>
                    <a:pt x="2862" y="1294"/>
                    <a:pt x="2904" y="1473"/>
                    <a:pt x="2819" y="1610"/>
                  </a:cubicBezTo>
                  <a:lnTo>
                    <a:pt x="2326" y="2400"/>
                  </a:lnTo>
                  <a:cubicBezTo>
                    <a:pt x="2272" y="2488"/>
                    <a:pt x="2176" y="2537"/>
                    <a:pt x="2081" y="2537"/>
                  </a:cubicBezTo>
                  <a:cubicBezTo>
                    <a:pt x="2029" y="2537"/>
                    <a:pt x="1975" y="2522"/>
                    <a:pt x="1927" y="2493"/>
                  </a:cubicBezTo>
                  <a:lnTo>
                    <a:pt x="479" y="1591"/>
                  </a:lnTo>
                  <a:cubicBezTo>
                    <a:pt x="343" y="1506"/>
                    <a:pt x="301" y="1328"/>
                    <a:pt x="386"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5" y="2772"/>
                    <a:pt x="1976" y="2802"/>
                    <a:pt x="2081" y="2802"/>
                  </a:cubicBezTo>
                  <a:cubicBezTo>
                    <a:pt x="2273" y="2802"/>
                    <a:pt x="2449" y="2703"/>
                    <a:pt x="2551" y="2539"/>
                  </a:cubicBezTo>
                  <a:lnTo>
                    <a:pt x="3044" y="1749"/>
                  </a:lnTo>
                  <a:cubicBezTo>
                    <a:pt x="3204" y="1490"/>
                    <a:pt x="3125" y="1147"/>
                    <a:pt x="2865" y="986"/>
                  </a:cubicBezTo>
                  <a:lnTo>
                    <a:pt x="1417" y="84"/>
                  </a:lnTo>
                  <a:cubicBezTo>
                    <a:pt x="1330"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8"/>
            <p:cNvSpPr/>
            <p:nvPr/>
          </p:nvSpPr>
          <p:spPr>
            <a:xfrm>
              <a:off x="7330922" y="4080611"/>
              <a:ext cx="31500" cy="34956"/>
            </a:xfrm>
            <a:custGeom>
              <a:avLst/>
              <a:gdLst/>
              <a:ahLst/>
              <a:cxnLst/>
              <a:rect l="l" t="t" r="r" b="b"/>
              <a:pathLst>
                <a:path w="957" h="1062" extrusionOk="0">
                  <a:moveTo>
                    <a:pt x="479" y="1"/>
                  </a:moveTo>
                  <a:cubicBezTo>
                    <a:pt x="94" y="609"/>
                    <a:pt x="8" y="746"/>
                    <a:pt x="1" y="770"/>
                  </a:cubicBezTo>
                  <a:cubicBezTo>
                    <a:pt x="1" y="773"/>
                    <a:pt x="1" y="775"/>
                    <a:pt x="3" y="775"/>
                  </a:cubicBezTo>
                  <a:cubicBezTo>
                    <a:pt x="52" y="806"/>
                    <a:pt x="109" y="848"/>
                    <a:pt x="163" y="870"/>
                  </a:cubicBezTo>
                  <a:cubicBezTo>
                    <a:pt x="240" y="725"/>
                    <a:pt x="324" y="573"/>
                    <a:pt x="424" y="440"/>
                  </a:cubicBezTo>
                  <a:cubicBezTo>
                    <a:pt x="424" y="440"/>
                    <a:pt x="424" y="440"/>
                    <a:pt x="424" y="440"/>
                  </a:cubicBezTo>
                  <a:lnTo>
                    <a:pt x="424" y="440"/>
                  </a:lnTo>
                  <a:cubicBezTo>
                    <a:pt x="426" y="440"/>
                    <a:pt x="376" y="625"/>
                    <a:pt x="397" y="641"/>
                  </a:cubicBezTo>
                  <a:cubicBezTo>
                    <a:pt x="397" y="641"/>
                    <a:pt x="398" y="641"/>
                    <a:pt x="398" y="641"/>
                  </a:cubicBezTo>
                  <a:cubicBezTo>
                    <a:pt x="417" y="641"/>
                    <a:pt x="533" y="538"/>
                    <a:pt x="569" y="520"/>
                  </a:cubicBezTo>
                  <a:lnTo>
                    <a:pt x="569" y="520"/>
                  </a:lnTo>
                  <a:cubicBezTo>
                    <a:pt x="505" y="656"/>
                    <a:pt x="386" y="837"/>
                    <a:pt x="312" y="969"/>
                  </a:cubicBezTo>
                  <a:cubicBezTo>
                    <a:pt x="347" y="991"/>
                    <a:pt x="418" y="1028"/>
                    <a:pt x="458" y="1061"/>
                  </a:cubicBezTo>
                  <a:lnTo>
                    <a:pt x="686" y="704"/>
                  </a:lnTo>
                  <a:cubicBezTo>
                    <a:pt x="786" y="568"/>
                    <a:pt x="861" y="422"/>
                    <a:pt x="956" y="280"/>
                  </a:cubicBezTo>
                  <a:cubicBezTo>
                    <a:pt x="908" y="252"/>
                    <a:pt x="806" y="198"/>
                    <a:pt x="786" y="181"/>
                  </a:cubicBezTo>
                  <a:cubicBezTo>
                    <a:pt x="739" y="199"/>
                    <a:pt x="625" y="316"/>
                    <a:pt x="612" y="316"/>
                  </a:cubicBezTo>
                  <a:cubicBezTo>
                    <a:pt x="611" y="316"/>
                    <a:pt x="611" y="316"/>
                    <a:pt x="611" y="315"/>
                  </a:cubicBezTo>
                  <a:cubicBezTo>
                    <a:pt x="607" y="314"/>
                    <a:pt x="606" y="311"/>
                    <a:pt x="605" y="307"/>
                  </a:cubicBezTo>
                  <a:cubicBezTo>
                    <a:pt x="604" y="258"/>
                    <a:pt x="645" y="140"/>
                    <a:pt x="637" y="91"/>
                  </a:cubicBezTo>
                  <a:lnTo>
                    <a:pt x="636" y="91"/>
                  </a:lnTo>
                  <a:cubicBezTo>
                    <a:pt x="584" y="62"/>
                    <a:pt x="527" y="13"/>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8"/>
            <p:cNvSpPr/>
            <p:nvPr/>
          </p:nvSpPr>
          <p:spPr>
            <a:xfrm>
              <a:off x="7353337" y="4103914"/>
              <a:ext cx="20309" cy="16523"/>
            </a:xfrm>
            <a:custGeom>
              <a:avLst/>
              <a:gdLst/>
              <a:ahLst/>
              <a:cxnLst/>
              <a:rect l="l" t="t" r="r" b="b"/>
              <a:pathLst>
                <a:path w="617" h="502" extrusionOk="0">
                  <a:moveTo>
                    <a:pt x="117" y="0"/>
                  </a:moveTo>
                  <a:cubicBezTo>
                    <a:pt x="112" y="9"/>
                    <a:pt x="22" y="144"/>
                    <a:pt x="1" y="178"/>
                  </a:cubicBezTo>
                  <a:cubicBezTo>
                    <a:pt x="25" y="193"/>
                    <a:pt x="478" y="485"/>
                    <a:pt x="501" y="500"/>
                  </a:cubicBezTo>
                  <a:lnTo>
                    <a:pt x="503" y="501"/>
                  </a:lnTo>
                  <a:cubicBezTo>
                    <a:pt x="531" y="432"/>
                    <a:pt x="579" y="375"/>
                    <a:pt x="617" y="311"/>
                  </a:cubicBezTo>
                  <a:lnTo>
                    <a:pt x="1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8"/>
            <p:cNvSpPr/>
            <p:nvPr/>
          </p:nvSpPr>
          <p:spPr>
            <a:xfrm>
              <a:off x="7235271" y="4369867"/>
              <a:ext cx="105460" cy="92195"/>
            </a:xfrm>
            <a:custGeom>
              <a:avLst/>
              <a:gdLst/>
              <a:ahLst/>
              <a:cxnLst/>
              <a:rect l="l" t="t" r="r" b="b"/>
              <a:pathLst>
                <a:path w="3204" h="2801" extrusionOk="0">
                  <a:moveTo>
                    <a:pt x="1124" y="263"/>
                  </a:moveTo>
                  <a:cubicBezTo>
                    <a:pt x="1176" y="263"/>
                    <a:pt x="1229" y="278"/>
                    <a:pt x="1277" y="307"/>
                  </a:cubicBezTo>
                  <a:lnTo>
                    <a:pt x="2725" y="1209"/>
                  </a:lnTo>
                  <a:cubicBezTo>
                    <a:pt x="2861" y="1295"/>
                    <a:pt x="2902" y="1474"/>
                    <a:pt x="2819" y="1609"/>
                  </a:cubicBezTo>
                  <a:lnTo>
                    <a:pt x="2326" y="2400"/>
                  </a:lnTo>
                  <a:cubicBezTo>
                    <a:pt x="2272" y="2487"/>
                    <a:pt x="2176" y="2536"/>
                    <a:pt x="2080" y="2536"/>
                  </a:cubicBezTo>
                  <a:cubicBezTo>
                    <a:pt x="2028" y="2536"/>
                    <a:pt x="1975" y="2521"/>
                    <a:pt x="1927" y="2492"/>
                  </a:cubicBezTo>
                  <a:lnTo>
                    <a:pt x="479" y="1591"/>
                  </a:lnTo>
                  <a:cubicBezTo>
                    <a:pt x="343" y="1506"/>
                    <a:pt x="300" y="1327"/>
                    <a:pt x="385" y="1190"/>
                  </a:cubicBezTo>
                  <a:lnTo>
                    <a:pt x="878" y="401"/>
                  </a:lnTo>
                  <a:cubicBezTo>
                    <a:pt x="932" y="312"/>
                    <a:pt x="1028" y="263"/>
                    <a:pt x="1124" y="263"/>
                  </a:cubicBezTo>
                  <a:close/>
                  <a:moveTo>
                    <a:pt x="1124" y="1"/>
                  </a:moveTo>
                  <a:cubicBezTo>
                    <a:pt x="931" y="1"/>
                    <a:pt x="756" y="97"/>
                    <a:pt x="654" y="262"/>
                  </a:cubicBezTo>
                  <a:lnTo>
                    <a:pt x="161" y="1052"/>
                  </a:lnTo>
                  <a:cubicBezTo>
                    <a:pt x="0" y="1311"/>
                    <a:pt x="79" y="1655"/>
                    <a:pt x="340" y="1816"/>
                  </a:cubicBezTo>
                  <a:lnTo>
                    <a:pt x="1788" y="2717"/>
                  </a:lnTo>
                  <a:cubicBezTo>
                    <a:pt x="1875" y="2772"/>
                    <a:pt x="1976" y="2801"/>
                    <a:pt x="2080" y="2801"/>
                  </a:cubicBezTo>
                  <a:cubicBezTo>
                    <a:pt x="2273" y="2801"/>
                    <a:pt x="2448" y="2704"/>
                    <a:pt x="2551" y="2539"/>
                  </a:cubicBezTo>
                  <a:lnTo>
                    <a:pt x="3043" y="1749"/>
                  </a:lnTo>
                  <a:cubicBezTo>
                    <a:pt x="3204" y="1490"/>
                    <a:pt x="3124" y="1148"/>
                    <a:pt x="2864" y="986"/>
                  </a:cubicBezTo>
                  <a:lnTo>
                    <a:pt x="1416" y="84"/>
                  </a:lnTo>
                  <a:cubicBezTo>
                    <a:pt x="1329" y="29"/>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8"/>
            <p:cNvSpPr/>
            <p:nvPr/>
          </p:nvSpPr>
          <p:spPr>
            <a:xfrm>
              <a:off x="7278357" y="4401662"/>
              <a:ext cx="22909" cy="23106"/>
            </a:xfrm>
            <a:custGeom>
              <a:avLst/>
              <a:gdLst/>
              <a:ahLst/>
              <a:cxnLst/>
              <a:rect l="l" t="t" r="r" b="b"/>
              <a:pathLst>
                <a:path w="696" h="702" extrusionOk="0">
                  <a:moveTo>
                    <a:pt x="431" y="1"/>
                  </a:moveTo>
                  <a:cubicBezTo>
                    <a:pt x="422" y="10"/>
                    <a:pt x="419" y="12"/>
                    <a:pt x="411" y="24"/>
                  </a:cubicBezTo>
                  <a:cubicBezTo>
                    <a:pt x="398" y="41"/>
                    <a:pt x="380" y="63"/>
                    <a:pt x="362" y="90"/>
                  </a:cubicBezTo>
                  <a:cubicBezTo>
                    <a:pt x="335" y="128"/>
                    <a:pt x="316" y="157"/>
                    <a:pt x="303" y="178"/>
                  </a:cubicBezTo>
                  <a:cubicBezTo>
                    <a:pt x="291" y="174"/>
                    <a:pt x="122" y="89"/>
                    <a:pt x="114" y="79"/>
                  </a:cubicBezTo>
                  <a:cubicBezTo>
                    <a:pt x="107" y="91"/>
                    <a:pt x="32" y="234"/>
                    <a:pt x="2" y="271"/>
                  </a:cubicBezTo>
                  <a:cubicBezTo>
                    <a:pt x="1" y="272"/>
                    <a:pt x="1" y="272"/>
                    <a:pt x="2" y="275"/>
                  </a:cubicBezTo>
                  <a:cubicBezTo>
                    <a:pt x="13" y="293"/>
                    <a:pt x="132" y="375"/>
                    <a:pt x="151" y="387"/>
                  </a:cubicBezTo>
                  <a:lnTo>
                    <a:pt x="154" y="388"/>
                  </a:lnTo>
                  <a:cubicBezTo>
                    <a:pt x="154" y="391"/>
                    <a:pt x="149" y="403"/>
                    <a:pt x="139" y="419"/>
                  </a:cubicBezTo>
                  <a:cubicBezTo>
                    <a:pt x="102" y="488"/>
                    <a:pt x="81" y="502"/>
                    <a:pt x="53" y="565"/>
                  </a:cubicBezTo>
                  <a:cubicBezTo>
                    <a:pt x="50" y="569"/>
                    <a:pt x="53" y="569"/>
                    <a:pt x="52" y="570"/>
                  </a:cubicBezTo>
                  <a:cubicBezTo>
                    <a:pt x="60" y="570"/>
                    <a:pt x="243" y="702"/>
                    <a:pt x="265" y="702"/>
                  </a:cubicBezTo>
                  <a:cubicBezTo>
                    <a:pt x="266" y="702"/>
                    <a:pt x="267" y="701"/>
                    <a:pt x="267" y="701"/>
                  </a:cubicBezTo>
                  <a:lnTo>
                    <a:pt x="268" y="698"/>
                  </a:lnTo>
                  <a:cubicBezTo>
                    <a:pt x="286" y="670"/>
                    <a:pt x="371" y="566"/>
                    <a:pt x="385" y="532"/>
                  </a:cubicBezTo>
                  <a:cubicBezTo>
                    <a:pt x="411" y="532"/>
                    <a:pt x="545" y="627"/>
                    <a:pt x="561" y="627"/>
                  </a:cubicBezTo>
                  <a:cubicBezTo>
                    <a:pt x="612" y="562"/>
                    <a:pt x="640" y="502"/>
                    <a:pt x="696" y="425"/>
                  </a:cubicBezTo>
                  <a:cubicBezTo>
                    <a:pt x="656" y="392"/>
                    <a:pt x="569" y="344"/>
                    <a:pt x="528" y="312"/>
                  </a:cubicBezTo>
                  <a:cubicBezTo>
                    <a:pt x="531" y="293"/>
                    <a:pt x="607" y="176"/>
                    <a:pt x="633" y="136"/>
                  </a:cubicBezTo>
                  <a:cubicBezTo>
                    <a:pt x="605" y="111"/>
                    <a:pt x="444" y="32"/>
                    <a:pt x="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8"/>
            <p:cNvSpPr/>
            <p:nvPr/>
          </p:nvSpPr>
          <p:spPr>
            <a:xfrm>
              <a:off x="7274868" y="4306209"/>
              <a:ext cx="103551" cy="92228"/>
            </a:xfrm>
            <a:custGeom>
              <a:avLst/>
              <a:gdLst/>
              <a:ahLst/>
              <a:cxnLst/>
              <a:rect l="l" t="t" r="r" b="b"/>
              <a:pathLst>
                <a:path w="3146" h="2802" extrusionOk="0">
                  <a:moveTo>
                    <a:pt x="1124" y="264"/>
                  </a:moveTo>
                  <a:cubicBezTo>
                    <a:pt x="1176" y="264"/>
                    <a:pt x="1229" y="278"/>
                    <a:pt x="1277" y="308"/>
                  </a:cubicBezTo>
                  <a:lnTo>
                    <a:pt x="2725" y="1209"/>
                  </a:lnTo>
                  <a:cubicBezTo>
                    <a:pt x="2862" y="1294"/>
                    <a:pt x="2904" y="1474"/>
                    <a:pt x="2819" y="1610"/>
                  </a:cubicBezTo>
                  <a:lnTo>
                    <a:pt x="2326" y="2400"/>
                  </a:lnTo>
                  <a:cubicBezTo>
                    <a:pt x="2272" y="2488"/>
                    <a:pt x="2176" y="2537"/>
                    <a:pt x="2081" y="2537"/>
                  </a:cubicBezTo>
                  <a:cubicBezTo>
                    <a:pt x="2028" y="2537"/>
                    <a:pt x="1975" y="2522"/>
                    <a:pt x="1927" y="2493"/>
                  </a:cubicBezTo>
                  <a:lnTo>
                    <a:pt x="479" y="1591"/>
                  </a:lnTo>
                  <a:cubicBezTo>
                    <a:pt x="344" y="1506"/>
                    <a:pt x="302" y="1328"/>
                    <a:pt x="387"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6" y="2772"/>
                    <a:pt x="1977" y="2802"/>
                    <a:pt x="2081" y="2802"/>
                  </a:cubicBezTo>
                  <a:cubicBezTo>
                    <a:pt x="2273" y="2802"/>
                    <a:pt x="2449" y="2704"/>
                    <a:pt x="2552" y="2539"/>
                  </a:cubicBezTo>
                  <a:lnTo>
                    <a:pt x="3043" y="1749"/>
                  </a:lnTo>
                  <a:cubicBezTo>
                    <a:pt x="3122" y="1623"/>
                    <a:pt x="3146" y="1475"/>
                    <a:pt x="3113" y="1330"/>
                  </a:cubicBezTo>
                  <a:cubicBezTo>
                    <a:pt x="3080" y="1186"/>
                    <a:pt x="2991" y="1064"/>
                    <a:pt x="2866" y="986"/>
                  </a:cubicBezTo>
                  <a:lnTo>
                    <a:pt x="1417" y="84"/>
                  </a:lnTo>
                  <a:cubicBezTo>
                    <a:pt x="1329"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8"/>
            <p:cNvSpPr/>
            <p:nvPr/>
          </p:nvSpPr>
          <p:spPr>
            <a:xfrm>
              <a:off x="7315452" y="4341099"/>
              <a:ext cx="25509" cy="20769"/>
            </a:xfrm>
            <a:custGeom>
              <a:avLst/>
              <a:gdLst/>
              <a:ahLst/>
              <a:cxnLst/>
              <a:rect l="l" t="t" r="r" b="b"/>
              <a:pathLst>
                <a:path w="775" h="631" extrusionOk="0">
                  <a:moveTo>
                    <a:pt x="146" y="0"/>
                  </a:moveTo>
                  <a:cubicBezTo>
                    <a:pt x="139" y="11"/>
                    <a:pt x="27" y="180"/>
                    <a:pt x="1" y="223"/>
                  </a:cubicBezTo>
                  <a:cubicBezTo>
                    <a:pt x="29" y="243"/>
                    <a:pt x="601" y="611"/>
                    <a:pt x="629" y="630"/>
                  </a:cubicBezTo>
                  <a:lnTo>
                    <a:pt x="631" y="631"/>
                  </a:lnTo>
                  <a:cubicBezTo>
                    <a:pt x="667" y="545"/>
                    <a:pt x="725" y="471"/>
                    <a:pt x="774" y="392"/>
                  </a:cubicBez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8"/>
            <p:cNvSpPr/>
            <p:nvPr/>
          </p:nvSpPr>
          <p:spPr>
            <a:xfrm>
              <a:off x="7314563" y="4242585"/>
              <a:ext cx="103518" cy="92195"/>
            </a:xfrm>
            <a:custGeom>
              <a:avLst/>
              <a:gdLst/>
              <a:ahLst/>
              <a:cxnLst/>
              <a:rect l="l" t="t" r="r" b="b"/>
              <a:pathLst>
                <a:path w="3145" h="2801" extrusionOk="0">
                  <a:moveTo>
                    <a:pt x="1122" y="263"/>
                  </a:moveTo>
                  <a:cubicBezTo>
                    <a:pt x="1174" y="263"/>
                    <a:pt x="1227" y="278"/>
                    <a:pt x="1275" y="307"/>
                  </a:cubicBezTo>
                  <a:lnTo>
                    <a:pt x="2724" y="1209"/>
                  </a:lnTo>
                  <a:cubicBezTo>
                    <a:pt x="2860" y="1294"/>
                    <a:pt x="2901" y="1474"/>
                    <a:pt x="2816" y="1609"/>
                  </a:cubicBezTo>
                  <a:lnTo>
                    <a:pt x="2325" y="2399"/>
                  </a:lnTo>
                  <a:cubicBezTo>
                    <a:pt x="2269" y="2487"/>
                    <a:pt x="2174" y="2536"/>
                    <a:pt x="2078" y="2536"/>
                  </a:cubicBezTo>
                  <a:cubicBezTo>
                    <a:pt x="2027" y="2536"/>
                    <a:pt x="1974" y="2522"/>
                    <a:pt x="1926" y="2492"/>
                  </a:cubicBezTo>
                  <a:lnTo>
                    <a:pt x="477" y="1591"/>
                  </a:lnTo>
                  <a:cubicBezTo>
                    <a:pt x="342" y="1506"/>
                    <a:pt x="299" y="1327"/>
                    <a:pt x="384" y="1190"/>
                  </a:cubicBezTo>
                  <a:lnTo>
                    <a:pt x="876" y="400"/>
                  </a:lnTo>
                  <a:cubicBezTo>
                    <a:pt x="931" y="312"/>
                    <a:pt x="1027" y="263"/>
                    <a:pt x="1122" y="263"/>
                  </a:cubicBezTo>
                  <a:close/>
                  <a:moveTo>
                    <a:pt x="1124" y="0"/>
                  </a:moveTo>
                  <a:cubicBezTo>
                    <a:pt x="931" y="0"/>
                    <a:pt x="755" y="97"/>
                    <a:pt x="652" y="262"/>
                  </a:cubicBezTo>
                  <a:lnTo>
                    <a:pt x="161" y="1051"/>
                  </a:lnTo>
                  <a:cubicBezTo>
                    <a:pt x="0" y="1311"/>
                    <a:pt x="78" y="1655"/>
                    <a:pt x="338" y="1815"/>
                  </a:cubicBezTo>
                  <a:lnTo>
                    <a:pt x="1787" y="2716"/>
                  </a:lnTo>
                  <a:cubicBezTo>
                    <a:pt x="1875" y="2772"/>
                    <a:pt x="1976" y="2800"/>
                    <a:pt x="2080" y="2800"/>
                  </a:cubicBezTo>
                  <a:cubicBezTo>
                    <a:pt x="2273" y="2800"/>
                    <a:pt x="2448" y="2704"/>
                    <a:pt x="2550" y="2539"/>
                  </a:cubicBezTo>
                  <a:lnTo>
                    <a:pt x="3043" y="1748"/>
                  </a:lnTo>
                  <a:cubicBezTo>
                    <a:pt x="3121" y="1623"/>
                    <a:pt x="3145" y="1475"/>
                    <a:pt x="3112" y="1330"/>
                  </a:cubicBezTo>
                  <a:cubicBezTo>
                    <a:pt x="3077" y="1187"/>
                    <a:pt x="2990" y="1064"/>
                    <a:pt x="2864" y="985"/>
                  </a:cubicBezTo>
                  <a:lnTo>
                    <a:pt x="1416" y="83"/>
                  </a:lnTo>
                  <a:cubicBezTo>
                    <a:pt x="1328"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8"/>
            <p:cNvSpPr/>
            <p:nvPr/>
          </p:nvSpPr>
          <p:spPr>
            <a:xfrm>
              <a:off x="7350539" y="4271649"/>
              <a:ext cx="33310" cy="34725"/>
            </a:xfrm>
            <a:custGeom>
              <a:avLst/>
              <a:gdLst/>
              <a:ahLst/>
              <a:cxnLst/>
              <a:rect l="l" t="t" r="r" b="b"/>
              <a:pathLst>
                <a:path w="1012" h="1055" extrusionOk="0">
                  <a:moveTo>
                    <a:pt x="425" y="0"/>
                  </a:moveTo>
                  <a:cubicBezTo>
                    <a:pt x="399" y="141"/>
                    <a:pt x="375" y="296"/>
                    <a:pt x="324" y="428"/>
                  </a:cubicBezTo>
                  <a:cubicBezTo>
                    <a:pt x="228" y="522"/>
                    <a:pt x="89" y="623"/>
                    <a:pt x="1" y="705"/>
                  </a:cubicBezTo>
                  <a:cubicBezTo>
                    <a:pt x="19" y="730"/>
                    <a:pt x="68" y="758"/>
                    <a:pt x="99" y="777"/>
                  </a:cubicBezTo>
                  <a:cubicBezTo>
                    <a:pt x="115" y="785"/>
                    <a:pt x="188" y="831"/>
                    <a:pt x="202" y="839"/>
                  </a:cubicBezTo>
                  <a:cubicBezTo>
                    <a:pt x="276" y="791"/>
                    <a:pt x="340" y="709"/>
                    <a:pt x="421" y="655"/>
                  </a:cubicBezTo>
                  <a:lnTo>
                    <a:pt x="421" y="655"/>
                  </a:lnTo>
                  <a:lnTo>
                    <a:pt x="420" y="656"/>
                  </a:lnTo>
                  <a:cubicBezTo>
                    <a:pt x="409" y="740"/>
                    <a:pt x="360" y="838"/>
                    <a:pt x="348" y="922"/>
                  </a:cubicBezTo>
                  <a:lnTo>
                    <a:pt x="350" y="923"/>
                  </a:lnTo>
                  <a:cubicBezTo>
                    <a:pt x="360" y="934"/>
                    <a:pt x="441" y="987"/>
                    <a:pt x="457" y="996"/>
                  </a:cubicBezTo>
                  <a:cubicBezTo>
                    <a:pt x="480" y="1011"/>
                    <a:pt x="506" y="1024"/>
                    <a:pt x="527" y="1038"/>
                  </a:cubicBezTo>
                  <a:cubicBezTo>
                    <a:pt x="537" y="1044"/>
                    <a:pt x="543" y="1046"/>
                    <a:pt x="553" y="1055"/>
                  </a:cubicBezTo>
                  <a:cubicBezTo>
                    <a:pt x="594" y="928"/>
                    <a:pt x="619" y="770"/>
                    <a:pt x="669" y="644"/>
                  </a:cubicBezTo>
                  <a:cubicBezTo>
                    <a:pt x="767" y="533"/>
                    <a:pt x="898" y="449"/>
                    <a:pt x="1009" y="357"/>
                  </a:cubicBezTo>
                  <a:cubicBezTo>
                    <a:pt x="1010" y="357"/>
                    <a:pt x="1010" y="357"/>
                    <a:pt x="1010" y="357"/>
                  </a:cubicBezTo>
                  <a:cubicBezTo>
                    <a:pt x="1011" y="357"/>
                    <a:pt x="1011" y="357"/>
                    <a:pt x="1011" y="357"/>
                  </a:cubicBezTo>
                  <a:lnTo>
                    <a:pt x="1010" y="355"/>
                  </a:lnTo>
                  <a:cubicBezTo>
                    <a:pt x="936" y="309"/>
                    <a:pt x="820" y="236"/>
                    <a:pt x="783" y="219"/>
                  </a:cubicBezTo>
                  <a:cubicBezTo>
                    <a:pt x="730" y="264"/>
                    <a:pt x="620" y="381"/>
                    <a:pt x="564" y="418"/>
                  </a:cubicBezTo>
                  <a:cubicBezTo>
                    <a:pt x="575" y="358"/>
                    <a:pt x="627" y="203"/>
                    <a:pt x="648" y="136"/>
                  </a:cubicBezTo>
                  <a:cubicBezTo>
                    <a:pt x="647" y="130"/>
                    <a:pt x="565" y="80"/>
                    <a:pt x="527" y="57"/>
                  </a:cubicBezTo>
                  <a:cubicBezTo>
                    <a:pt x="504" y="43"/>
                    <a:pt x="471" y="23"/>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8"/>
            <p:cNvSpPr/>
            <p:nvPr/>
          </p:nvSpPr>
          <p:spPr>
            <a:xfrm>
              <a:off x="7356069" y="4178862"/>
              <a:ext cx="101642" cy="92228"/>
            </a:xfrm>
            <a:custGeom>
              <a:avLst/>
              <a:gdLst/>
              <a:ahLst/>
              <a:cxnLst/>
              <a:rect l="l" t="t" r="r" b="b"/>
              <a:pathLst>
                <a:path w="3088" h="2802" extrusionOk="0">
                  <a:moveTo>
                    <a:pt x="1066" y="266"/>
                  </a:moveTo>
                  <a:cubicBezTo>
                    <a:pt x="1118" y="266"/>
                    <a:pt x="1171" y="280"/>
                    <a:pt x="1219" y="309"/>
                  </a:cubicBezTo>
                  <a:lnTo>
                    <a:pt x="2667" y="1211"/>
                  </a:lnTo>
                  <a:cubicBezTo>
                    <a:pt x="2803" y="1296"/>
                    <a:pt x="2846" y="1474"/>
                    <a:pt x="2761" y="1612"/>
                  </a:cubicBezTo>
                  <a:lnTo>
                    <a:pt x="2268" y="2401"/>
                  </a:lnTo>
                  <a:cubicBezTo>
                    <a:pt x="2214" y="2489"/>
                    <a:pt x="2118" y="2538"/>
                    <a:pt x="2022" y="2538"/>
                  </a:cubicBezTo>
                  <a:cubicBezTo>
                    <a:pt x="1970" y="2538"/>
                    <a:pt x="1917" y="2524"/>
                    <a:pt x="1869" y="2495"/>
                  </a:cubicBezTo>
                  <a:lnTo>
                    <a:pt x="421" y="1593"/>
                  </a:lnTo>
                  <a:cubicBezTo>
                    <a:pt x="285" y="1507"/>
                    <a:pt x="242" y="1330"/>
                    <a:pt x="327" y="1193"/>
                  </a:cubicBezTo>
                  <a:lnTo>
                    <a:pt x="820" y="402"/>
                  </a:lnTo>
                  <a:cubicBezTo>
                    <a:pt x="874" y="315"/>
                    <a:pt x="970" y="266"/>
                    <a:pt x="1066" y="266"/>
                  </a:cubicBezTo>
                  <a:close/>
                  <a:moveTo>
                    <a:pt x="1066" y="1"/>
                  </a:moveTo>
                  <a:cubicBezTo>
                    <a:pt x="873" y="1"/>
                    <a:pt x="698" y="98"/>
                    <a:pt x="596" y="263"/>
                  </a:cubicBezTo>
                  <a:lnTo>
                    <a:pt x="103" y="1053"/>
                  </a:lnTo>
                  <a:cubicBezTo>
                    <a:pt x="24" y="1179"/>
                    <a:pt x="1" y="1327"/>
                    <a:pt x="34" y="1471"/>
                  </a:cubicBezTo>
                  <a:cubicBezTo>
                    <a:pt x="67" y="1615"/>
                    <a:pt x="155" y="1739"/>
                    <a:pt x="282" y="1816"/>
                  </a:cubicBezTo>
                  <a:lnTo>
                    <a:pt x="1730" y="2718"/>
                  </a:lnTo>
                  <a:cubicBezTo>
                    <a:pt x="1817" y="2772"/>
                    <a:pt x="1918" y="2801"/>
                    <a:pt x="2022" y="2801"/>
                  </a:cubicBezTo>
                  <a:cubicBezTo>
                    <a:pt x="2215" y="2801"/>
                    <a:pt x="2390" y="2704"/>
                    <a:pt x="2493" y="2539"/>
                  </a:cubicBezTo>
                  <a:lnTo>
                    <a:pt x="2985" y="1750"/>
                  </a:lnTo>
                  <a:cubicBezTo>
                    <a:pt x="3064" y="1623"/>
                    <a:pt x="3087" y="1476"/>
                    <a:pt x="3054" y="1331"/>
                  </a:cubicBezTo>
                  <a:cubicBezTo>
                    <a:pt x="3019" y="1187"/>
                    <a:pt x="2933" y="1065"/>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8"/>
            <p:cNvSpPr/>
            <p:nvPr/>
          </p:nvSpPr>
          <p:spPr>
            <a:xfrm>
              <a:off x="7396357" y="4229715"/>
              <a:ext cx="9282" cy="8920"/>
            </a:xfrm>
            <a:custGeom>
              <a:avLst/>
              <a:gdLst/>
              <a:ahLst/>
              <a:cxnLst/>
              <a:rect l="l" t="t" r="r" b="b"/>
              <a:pathLst>
                <a:path w="282" h="271" extrusionOk="0">
                  <a:moveTo>
                    <a:pt x="101" y="1"/>
                  </a:moveTo>
                  <a:cubicBezTo>
                    <a:pt x="84" y="27"/>
                    <a:pt x="21" y="120"/>
                    <a:pt x="0" y="166"/>
                  </a:cubicBezTo>
                  <a:lnTo>
                    <a:pt x="5" y="169"/>
                  </a:lnTo>
                  <a:lnTo>
                    <a:pt x="164" y="270"/>
                  </a:lnTo>
                  <a:lnTo>
                    <a:pt x="166" y="271"/>
                  </a:lnTo>
                  <a:lnTo>
                    <a:pt x="167" y="270"/>
                  </a:lnTo>
                  <a:lnTo>
                    <a:pt x="170" y="269"/>
                  </a:lnTo>
                  <a:cubicBezTo>
                    <a:pt x="187" y="242"/>
                    <a:pt x="279" y="110"/>
                    <a:pt x="281" y="107"/>
                  </a:cubicBezTo>
                  <a:cubicBezTo>
                    <a:pt x="261" y="81"/>
                    <a:pt x="149" y="9"/>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8"/>
            <p:cNvSpPr/>
            <p:nvPr/>
          </p:nvSpPr>
          <p:spPr>
            <a:xfrm>
              <a:off x="7406133" y="4214015"/>
              <a:ext cx="9249" cy="8986"/>
            </a:xfrm>
            <a:custGeom>
              <a:avLst/>
              <a:gdLst/>
              <a:ahLst/>
              <a:cxnLst/>
              <a:rect l="l" t="t" r="r" b="b"/>
              <a:pathLst>
                <a:path w="281" h="273" extrusionOk="0">
                  <a:moveTo>
                    <a:pt x="101" y="0"/>
                  </a:moveTo>
                  <a:cubicBezTo>
                    <a:pt x="83" y="27"/>
                    <a:pt x="19" y="119"/>
                    <a:pt x="0" y="165"/>
                  </a:cubicBezTo>
                  <a:lnTo>
                    <a:pt x="3" y="168"/>
                  </a:lnTo>
                  <a:lnTo>
                    <a:pt x="163" y="270"/>
                  </a:lnTo>
                  <a:lnTo>
                    <a:pt x="166" y="272"/>
                  </a:lnTo>
                  <a:lnTo>
                    <a:pt x="167" y="270"/>
                  </a:lnTo>
                  <a:lnTo>
                    <a:pt x="168" y="269"/>
                  </a:lnTo>
                  <a:cubicBezTo>
                    <a:pt x="186" y="243"/>
                    <a:pt x="279" y="111"/>
                    <a:pt x="280" y="109"/>
                  </a:cubicBezTo>
                  <a:cubicBezTo>
                    <a:pt x="262" y="82"/>
                    <a:pt x="150" y="9"/>
                    <a:pt x="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8"/>
            <p:cNvSpPr/>
            <p:nvPr/>
          </p:nvSpPr>
          <p:spPr>
            <a:xfrm>
              <a:off x="7394448" y="4217635"/>
              <a:ext cx="23073" cy="17906"/>
            </a:xfrm>
            <a:custGeom>
              <a:avLst/>
              <a:gdLst/>
              <a:ahLst/>
              <a:cxnLst/>
              <a:rect l="l" t="t" r="r" b="b"/>
              <a:pathLst>
                <a:path w="701" h="544" extrusionOk="0">
                  <a:moveTo>
                    <a:pt x="106" y="1"/>
                  </a:moveTo>
                  <a:cubicBezTo>
                    <a:pt x="101" y="9"/>
                    <a:pt x="21" y="131"/>
                    <a:pt x="1" y="163"/>
                  </a:cubicBezTo>
                  <a:cubicBezTo>
                    <a:pt x="23" y="178"/>
                    <a:pt x="571" y="529"/>
                    <a:pt x="596" y="542"/>
                  </a:cubicBezTo>
                  <a:lnTo>
                    <a:pt x="597" y="543"/>
                  </a:lnTo>
                  <a:cubicBezTo>
                    <a:pt x="621" y="483"/>
                    <a:pt x="667" y="428"/>
                    <a:pt x="701" y="371"/>
                  </a:cubicBezTo>
                  <a:lnTo>
                    <a:pt x="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8"/>
            <p:cNvSpPr/>
            <p:nvPr/>
          </p:nvSpPr>
          <p:spPr>
            <a:xfrm>
              <a:off x="7395699" y="4115204"/>
              <a:ext cx="101609" cy="92261"/>
            </a:xfrm>
            <a:custGeom>
              <a:avLst/>
              <a:gdLst/>
              <a:ahLst/>
              <a:cxnLst/>
              <a:rect l="l" t="t" r="r" b="b"/>
              <a:pathLst>
                <a:path w="3087" h="2803" extrusionOk="0">
                  <a:moveTo>
                    <a:pt x="1065" y="265"/>
                  </a:moveTo>
                  <a:cubicBezTo>
                    <a:pt x="1117" y="265"/>
                    <a:pt x="1170" y="279"/>
                    <a:pt x="1218" y="308"/>
                  </a:cubicBezTo>
                  <a:lnTo>
                    <a:pt x="2666" y="1210"/>
                  </a:lnTo>
                  <a:cubicBezTo>
                    <a:pt x="2804" y="1296"/>
                    <a:pt x="2845" y="1474"/>
                    <a:pt x="2760" y="1610"/>
                  </a:cubicBezTo>
                  <a:lnTo>
                    <a:pt x="2267" y="2400"/>
                  </a:lnTo>
                  <a:cubicBezTo>
                    <a:pt x="2213" y="2488"/>
                    <a:pt x="2117" y="2537"/>
                    <a:pt x="2022" y="2537"/>
                  </a:cubicBezTo>
                  <a:cubicBezTo>
                    <a:pt x="1969" y="2537"/>
                    <a:pt x="1916" y="2522"/>
                    <a:pt x="1868" y="2493"/>
                  </a:cubicBezTo>
                  <a:lnTo>
                    <a:pt x="420" y="1591"/>
                  </a:lnTo>
                  <a:cubicBezTo>
                    <a:pt x="285" y="1506"/>
                    <a:pt x="243" y="1328"/>
                    <a:pt x="328" y="1191"/>
                  </a:cubicBezTo>
                  <a:lnTo>
                    <a:pt x="819" y="402"/>
                  </a:lnTo>
                  <a:cubicBezTo>
                    <a:pt x="874" y="313"/>
                    <a:pt x="969" y="265"/>
                    <a:pt x="1065" y="265"/>
                  </a:cubicBezTo>
                  <a:close/>
                  <a:moveTo>
                    <a:pt x="1065" y="1"/>
                  </a:moveTo>
                  <a:cubicBezTo>
                    <a:pt x="873" y="1"/>
                    <a:pt x="697" y="99"/>
                    <a:pt x="595" y="263"/>
                  </a:cubicBezTo>
                  <a:lnTo>
                    <a:pt x="102" y="1053"/>
                  </a:lnTo>
                  <a:cubicBezTo>
                    <a:pt x="25" y="1180"/>
                    <a:pt x="0" y="1327"/>
                    <a:pt x="33" y="1472"/>
                  </a:cubicBezTo>
                  <a:cubicBezTo>
                    <a:pt x="67" y="1616"/>
                    <a:pt x="154" y="1739"/>
                    <a:pt x="281" y="1817"/>
                  </a:cubicBezTo>
                  <a:lnTo>
                    <a:pt x="1729" y="2718"/>
                  </a:lnTo>
                  <a:cubicBezTo>
                    <a:pt x="1817" y="2772"/>
                    <a:pt x="1918" y="2802"/>
                    <a:pt x="2022" y="2802"/>
                  </a:cubicBezTo>
                  <a:cubicBezTo>
                    <a:pt x="2214" y="2802"/>
                    <a:pt x="2390" y="2705"/>
                    <a:pt x="2493" y="2540"/>
                  </a:cubicBezTo>
                  <a:lnTo>
                    <a:pt x="2984" y="1750"/>
                  </a:lnTo>
                  <a:cubicBezTo>
                    <a:pt x="3063" y="1623"/>
                    <a:pt x="3087" y="1476"/>
                    <a:pt x="3054" y="1331"/>
                  </a:cubicBezTo>
                  <a:cubicBezTo>
                    <a:pt x="3021" y="1187"/>
                    <a:pt x="2932" y="1065"/>
                    <a:pt x="2807" y="987"/>
                  </a:cubicBezTo>
                  <a:lnTo>
                    <a:pt x="1358" y="85"/>
                  </a:lnTo>
                  <a:cubicBezTo>
                    <a:pt x="1270" y="30"/>
                    <a:pt x="1169"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8"/>
            <p:cNvSpPr/>
            <p:nvPr/>
          </p:nvSpPr>
          <p:spPr>
            <a:xfrm>
              <a:off x="7421932" y="4138212"/>
              <a:ext cx="31434" cy="31138"/>
            </a:xfrm>
            <a:custGeom>
              <a:avLst/>
              <a:gdLst/>
              <a:ahLst/>
              <a:cxnLst/>
              <a:rect l="l" t="t" r="r" b="b"/>
              <a:pathLst>
                <a:path w="955" h="946" extrusionOk="0">
                  <a:moveTo>
                    <a:pt x="553" y="1"/>
                  </a:moveTo>
                  <a:cubicBezTo>
                    <a:pt x="548" y="1"/>
                    <a:pt x="543" y="1"/>
                    <a:pt x="537" y="2"/>
                  </a:cubicBezTo>
                  <a:cubicBezTo>
                    <a:pt x="494" y="9"/>
                    <a:pt x="452" y="29"/>
                    <a:pt x="414" y="61"/>
                  </a:cubicBezTo>
                  <a:cubicBezTo>
                    <a:pt x="391" y="78"/>
                    <a:pt x="367" y="102"/>
                    <a:pt x="353" y="129"/>
                  </a:cubicBezTo>
                  <a:cubicBezTo>
                    <a:pt x="198" y="371"/>
                    <a:pt x="128" y="487"/>
                    <a:pt x="66" y="599"/>
                  </a:cubicBezTo>
                  <a:cubicBezTo>
                    <a:pt x="0" y="733"/>
                    <a:pt x="113" y="855"/>
                    <a:pt x="229" y="908"/>
                  </a:cubicBezTo>
                  <a:cubicBezTo>
                    <a:pt x="272" y="934"/>
                    <a:pt x="319" y="946"/>
                    <a:pt x="365" y="946"/>
                  </a:cubicBezTo>
                  <a:cubicBezTo>
                    <a:pt x="493" y="946"/>
                    <a:pt x="617" y="853"/>
                    <a:pt x="651" y="716"/>
                  </a:cubicBezTo>
                  <a:cubicBezTo>
                    <a:pt x="617" y="677"/>
                    <a:pt x="544" y="647"/>
                    <a:pt x="505" y="615"/>
                  </a:cubicBezTo>
                  <a:cubicBezTo>
                    <a:pt x="475" y="647"/>
                    <a:pt x="460" y="693"/>
                    <a:pt x="421" y="717"/>
                  </a:cubicBezTo>
                  <a:cubicBezTo>
                    <a:pt x="408" y="725"/>
                    <a:pt x="393" y="729"/>
                    <a:pt x="379" y="729"/>
                  </a:cubicBezTo>
                  <a:cubicBezTo>
                    <a:pt x="357" y="729"/>
                    <a:pt x="334" y="721"/>
                    <a:pt x="316" y="706"/>
                  </a:cubicBezTo>
                  <a:cubicBezTo>
                    <a:pt x="281" y="667"/>
                    <a:pt x="294" y="609"/>
                    <a:pt x="316" y="562"/>
                  </a:cubicBezTo>
                  <a:cubicBezTo>
                    <a:pt x="371" y="455"/>
                    <a:pt x="512" y="249"/>
                    <a:pt x="521" y="245"/>
                  </a:cubicBezTo>
                  <a:cubicBezTo>
                    <a:pt x="523" y="242"/>
                    <a:pt x="532" y="236"/>
                    <a:pt x="537" y="235"/>
                  </a:cubicBezTo>
                  <a:cubicBezTo>
                    <a:pt x="541" y="234"/>
                    <a:pt x="544" y="234"/>
                    <a:pt x="548" y="234"/>
                  </a:cubicBezTo>
                  <a:cubicBezTo>
                    <a:pt x="566" y="234"/>
                    <a:pt x="588" y="244"/>
                    <a:pt x="605" y="252"/>
                  </a:cubicBezTo>
                  <a:cubicBezTo>
                    <a:pt x="696" y="304"/>
                    <a:pt x="618" y="386"/>
                    <a:pt x="591" y="451"/>
                  </a:cubicBezTo>
                  <a:cubicBezTo>
                    <a:pt x="641" y="498"/>
                    <a:pt x="688" y="536"/>
                    <a:pt x="752" y="557"/>
                  </a:cubicBezTo>
                  <a:cubicBezTo>
                    <a:pt x="954" y="394"/>
                    <a:pt x="858" y="71"/>
                    <a:pt x="611" y="11"/>
                  </a:cubicBezTo>
                  <a:cubicBezTo>
                    <a:pt x="591" y="5"/>
                    <a:pt x="572"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8"/>
            <p:cNvSpPr/>
            <p:nvPr/>
          </p:nvSpPr>
          <p:spPr>
            <a:xfrm>
              <a:off x="7441319" y="4149370"/>
              <a:ext cx="31598" cy="34824"/>
            </a:xfrm>
            <a:custGeom>
              <a:avLst/>
              <a:gdLst/>
              <a:ahLst/>
              <a:cxnLst/>
              <a:rect l="l" t="t" r="r" b="b"/>
              <a:pathLst>
                <a:path w="960" h="1058" extrusionOk="0">
                  <a:moveTo>
                    <a:pt x="485" y="0"/>
                  </a:moveTo>
                  <a:cubicBezTo>
                    <a:pt x="306" y="247"/>
                    <a:pt x="162" y="505"/>
                    <a:pt x="0" y="768"/>
                  </a:cubicBezTo>
                  <a:cubicBezTo>
                    <a:pt x="139" y="870"/>
                    <a:pt x="309" y="961"/>
                    <a:pt x="461" y="1058"/>
                  </a:cubicBezTo>
                  <a:cubicBezTo>
                    <a:pt x="502" y="1020"/>
                    <a:pt x="536" y="966"/>
                    <a:pt x="562" y="915"/>
                  </a:cubicBezTo>
                  <a:lnTo>
                    <a:pt x="564" y="913"/>
                  </a:lnTo>
                  <a:cubicBezTo>
                    <a:pt x="459" y="852"/>
                    <a:pt x="371" y="785"/>
                    <a:pt x="273" y="724"/>
                  </a:cubicBezTo>
                  <a:lnTo>
                    <a:pt x="273" y="722"/>
                  </a:lnTo>
                  <a:cubicBezTo>
                    <a:pt x="291" y="684"/>
                    <a:pt x="325" y="620"/>
                    <a:pt x="360" y="581"/>
                  </a:cubicBezTo>
                  <a:cubicBezTo>
                    <a:pt x="361" y="581"/>
                    <a:pt x="361" y="581"/>
                    <a:pt x="361" y="581"/>
                  </a:cubicBezTo>
                  <a:cubicBezTo>
                    <a:pt x="387" y="581"/>
                    <a:pt x="451" y="638"/>
                    <a:pt x="504" y="654"/>
                  </a:cubicBezTo>
                  <a:cubicBezTo>
                    <a:pt x="538" y="599"/>
                    <a:pt x="576" y="552"/>
                    <a:pt x="599" y="496"/>
                  </a:cubicBezTo>
                  <a:lnTo>
                    <a:pt x="602" y="495"/>
                  </a:lnTo>
                  <a:cubicBezTo>
                    <a:pt x="556" y="464"/>
                    <a:pt x="508" y="436"/>
                    <a:pt x="464" y="405"/>
                  </a:cubicBezTo>
                  <a:lnTo>
                    <a:pt x="464" y="404"/>
                  </a:lnTo>
                  <a:cubicBezTo>
                    <a:pt x="479" y="358"/>
                    <a:pt x="519" y="317"/>
                    <a:pt x="545" y="271"/>
                  </a:cubicBezTo>
                  <a:lnTo>
                    <a:pt x="546" y="271"/>
                  </a:lnTo>
                  <a:lnTo>
                    <a:pt x="551" y="275"/>
                  </a:lnTo>
                  <a:cubicBezTo>
                    <a:pt x="656" y="328"/>
                    <a:pt x="745" y="405"/>
                    <a:pt x="854" y="445"/>
                  </a:cubicBezTo>
                  <a:lnTo>
                    <a:pt x="855" y="443"/>
                  </a:lnTo>
                  <a:cubicBezTo>
                    <a:pt x="889" y="389"/>
                    <a:pt x="929" y="340"/>
                    <a:pt x="955" y="283"/>
                  </a:cubicBezTo>
                  <a:cubicBezTo>
                    <a:pt x="959" y="277"/>
                    <a:pt x="663" y="10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8"/>
            <p:cNvSpPr/>
            <p:nvPr/>
          </p:nvSpPr>
          <p:spPr>
            <a:xfrm>
              <a:off x="7162134" y="3894148"/>
              <a:ext cx="96309" cy="79786"/>
            </a:xfrm>
            <a:custGeom>
              <a:avLst/>
              <a:gdLst/>
              <a:ahLst/>
              <a:cxnLst/>
              <a:rect l="l" t="t" r="r" b="b"/>
              <a:pathLst>
                <a:path w="2926" h="2424" extrusionOk="0">
                  <a:moveTo>
                    <a:pt x="847" y="263"/>
                  </a:moveTo>
                  <a:cubicBezTo>
                    <a:pt x="899" y="263"/>
                    <a:pt x="952" y="278"/>
                    <a:pt x="1000" y="307"/>
                  </a:cubicBezTo>
                  <a:lnTo>
                    <a:pt x="2448" y="1209"/>
                  </a:lnTo>
                  <a:cubicBezTo>
                    <a:pt x="2584" y="1294"/>
                    <a:pt x="2626" y="1472"/>
                    <a:pt x="2540" y="1609"/>
                  </a:cubicBezTo>
                  <a:lnTo>
                    <a:pt x="2282" y="2024"/>
                  </a:lnTo>
                  <a:cubicBezTo>
                    <a:pt x="2228" y="2113"/>
                    <a:pt x="2133" y="2161"/>
                    <a:pt x="2036" y="2161"/>
                  </a:cubicBezTo>
                  <a:cubicBezTo>
                    <a:pt x="1984" y="2161"/>
                    <a:pt x="1931" y="2146"/>
                    <a:pt x="1883" y="2117"/>
                  </a:cubicBezTo>
                  <a:lnTo>
                    <a:pt x="435" y="1215"/>
                  </a:lnTo>
                  <a:cubicBezTo>
                    <a:pt x="330" y="1150"/>
                    <a:pt x="281" y="1029"/>
                    <a:pt x="302" y="916"/>
                  </a:cubicBezTo>
                  <a:cubicBezTo>
                    <a:pt x="307" y="881"/>
                    <a:pt x="322" y="847"/>
                    <a:pt x="341" y="815"/>
                  </a:cubicBezTo>
                  <a:lnTo>
                    <a:pt x="600" y="400"/>
                  </a:lnTo>
                  <a:cubicBezTo>
                    <a:pt x="655" y="311"/>
                    <a:pt x="750" y="263"/>
                    <a:pt x="847" y="263"/>
                  </a:cubicBezTo>
                  <a:close/>
                  <a:moveTo>
                    <a:pt x="846" y="0"/>
                  </a:moveTo>
                  <a:cubicBezTo>
                    <a:pt x="653" y="0"/>
                    <a:pt x="476" y="98"/>
                    <a:pt x="375" y="262"/>
                  </a:cubicBezTo>
                  <a:lnTo>
                    <a:pt x="117" y="677"/>
                  </a:lnTo>
                  <a:cubicBezTo>
                    <a:pt x="78" y="740"/>
                    <a:pt x="53" y="805"/>
                    <a:pt x="41" y="874"/>
                  </a:cubicBezTo>
                  <a:cubicBezTo>
                    <a:pt x="1" y="1094"/>
                    <a:pt x="100" y="1317"/>
                    <a:pt x="293" y="1439"/>
                  </a:cubicBezTo>
                  <a:lnTo>
                    <a:pt x="1742" y="2341"/>
                  </a:lnTo>
                  <a:cubicBezTo>
                    <a:pt x="1830" y="2395"/>
                    <a:pt x="1931" y="2424"/>
                    <a:pt x="2035" y="2424"/>
                  </a:cubicBezTo>
                  <a:cubicBezTo>
                    <a:pt x="2228" y="2424"/>
                    <a:pt x="2403" y="2327"/>
                    <a:pt x="2505" y="2163"/>
                  </a:cubicBezTo>
                  <a:lnTo>
                    <a:pt x="2764" y="1748"/>
                  </a:lnTo>
                  <a:cubicBezTo>
                    <a:pt x="2926" y="1489"/>
                    <a:pt x="2846" y="1146"/>
                    <a:pt x="2586" y="985"/>
                  </a:cubicBezTo>
                  <a:lnTo>
                    <a:pt x="1138" y="83"/>
                  </a:lnTo>
                  <a:cubicBezTo>
                    <a:pt x="1051" y="29"/>
                    <a:pt x="950"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8"/>
            <p:cNvSpPr/>
            <p:nvPr/>
          </p:nvSpPr>
          <p:spPr>
            <a:xfrm>
              <a:off x="7253078" y="3950696"/>
              <a:ext cx="94301" cy="79786"/>
            </a:xfrm>
            <a:custGeom>
              <a:avLst/>
              <a:gdLst/>
              <a:ahLst/>
              <a:cxnLst/>
              <a:rect l="l" t="t" r="r" b="b"/>
              <a:pathLst>
                <a:path w="2865" h="2424" extrusionOk="0">
                  <a:moveTo>
                    <a:pt x="847" y="266"/>
                  </a:moveTo>
                  <a:cubicBezTo>
                    <a:pt x="898" y="266"/>
                    <a:pt x="951" y="280"/>
                    <a:pt x="999" y="310"/>
                  </a:cubicBezTo>
                  <a:lnTo>
                    <a:pt x="2448" y="1211"/>
                  </a:lnTo>
                  <a:cubicBezTo>
                    <a:pt x="2582" y="1295"/>
                    <a:pt x="2623" y="1474"/>
                    <a:pt x="2538" y="1610"/>
                  </a:cubicBezTo>
                  <a:lnTo>
                    <a:pt x="2280" y="2025"/>
                  </a:lnTo>
                  <a:cubicBezTo>
                    <a:pt x="2226" y="2114"/>
                    <a:pt x="2131" y="2162"/>
                    <a:pt x="2034" y="2162"/>
                  </a:cubicBezTo>
                  <a:cubicBezTo>
                    <a:pt x="1982" y="2162"/>
                    <a:pt x="1929" y="2147"/>
                    <a:pt x="1881" y="2119"/>
                  </a:cubicBezTo>
                  <a:lnTo>
                    <a:pt x="433" y="1216"/>
                  </a:lnTo>
                  <a:cubicBezTo>
                    <a:pt x="329" y="1152"/>
                    <a:pt x="280" y="1032"/>
                    <a:pt x="301" y="919"/>
                  </a:cubicBezTo>
                  <a:cubicBezTo>
                    <a:pt x="306" y="884"/>
                    <a:pt x="321" y="849"/>
                    <a:pt x="341" y="817"/>
                  </a:cubicBezTo>
                  <a:lnTo>
                    <a:pt x="599" y="403"/>
                  </a:lnTo>
                  <a:cubicBezTo>
                    <a:pt x="655" y="314"/>
                    <a:pt x="749" y="266"/>
                    <a:pt x="847" y="266"/>
                  </a:cubicBezTo>
                  <a:close/>
                  <a:moveTo>
                    <a:pt x="845" y="0"/>
                  </a:moveTo>
                  <a:cubicBezTo>
                    <a:pt x="652" y="0"/>
                    <a:pt x="475" y="98"/>
                    <a:pt x="374" y="262"/>
                  </a:cubicBezTo>
                  <a:lnTo>
                    <a:pt x="116" y="677"/>
                  </a:lnTo>
                  <a:cubicBezTo>
                    <a:pt x="77" y="740"/>
                    <a:pt x="52" y="806"/>
                    <a:pt x="40" y="874"/>
                  </a:cubicBezTo>
                  <a:cubicBezTo>
                    <a:pt x="1" y="1094"/>
                    <a:pt x="99" y="1317"/>
                    <a:pt x="293" y="1439"/>
                  </a:cubicBezTo>
                  <a:lnTo>
                    <a:pt x="1741" y="2341"/>
                  </a:lnTo>
                  <a:cubicBezTo>
                    <a:pt x="1829" y="2395"/>
                    <a:pt x="1930" y="2424"/>
                    <a:pt x="2034" y="2424"/>
                  </a:cubicBezTo>
                  <a:cubicBezTo>
                    <a:pt x="2227" y="2424"/>
                    <a:pt x="2402" y="2327"/>
                    <a:pt x="2504" y="2163"/>
                  </a:cubicBezTo>
                  <a:lnTo>
                    <a:pt x="2763" y="1748"/>
                  </a:lnTo>
                  <a:cubicBezTo>
                    <a:pt x="2842" y="1623"/>
                    <a:pt x="2865" y="1475"/>
                    <a:pt x="2832" y="1330"/>
                  </a:cubicBezTo>
                  <a:cubicBezTo>
                    <a:pt x="2799" y="1187"/>
                    <a:pt x="2711" y="1064"/>
                    <a:pt x="2586" y="986"/>
                  </a:cubicBezTo>
                  <a:lnTo>
                    <a:pt x="1137" y="83"/>
                  </a:lnTo>
                  <a:cubicBezTo>
                    <a:pt x="1050" y="29"/>
                    <a:pt x="949"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8"/>
            <p:cNvSpPr/>
            <p:nvPr/>
          </p:nvSpPr>
          <p:spPr>
            <a:xfrm>
              <a:off x="7343989" y="4007276"/>
              <a:ext cx="94301" cy="79852"/>
            </a:xfrm>
            <a:custGeom>
              <a:avLst/>
              <a:gdLst/>
              <a:ahLst/>
              <a:cxnLst/>
              <a:rect l="l" t="t" r="r" b="b"/>
              <a:pathLst>
                <a:path w="2865" h="2426" extrusionOk="0">
                  <a:moveTo>
                    <a:pt x="848" y="267"/>
                  </a:moveTo>
                  <a:cubicBezTo>
                    <a:pt x="900" y="267"/>
                    <a:pt x="953" y="282"/>
                    <a:pt x="1001" y="310"/>
                  </a:cubicBezTo>
                  <a:lnTo>
                    <a:pt x="2449" y="1212"/>
                  </a:lnTo>
                  <a:cubicBezTo>
                    <a:pt x="2585" y="1298"/>
                    <a:pt x="2626" y="1475"/>
                    <a:pt x="2540" y="1613"/>
                  </a:cubicBezTo>
                  <a:lnTo>
                    <a:pt x="2283" y="2027"/>
                  </a:lnTo>
                  <a:cubicBezTo>
                    <a:pt x="2229" y="2117"/>
                    <a:pt x="2134" y="2165"/>
                    <a:pt x="2037" y="2165"/>
                  </a:cubicBezTo>
                  <a:cubicBezTo>
                    <a:pt x="1985" y="2165"/>
                    <a:pt x="1932" y="2150"/>
                    <a:pt x="1884" y="2120"/>
                  </a:cubicBezTo>
                  <a:lnTo>
                    <a:pt x="434" y="1218"/>
                  </a:lnTo>
                  <a:cubicBezTo>
                    <a:pt x="331" y="1152"/>
                    <a:pt x="282" y="1033"/>
                    <a:pt x="303" y="920"/>
                  </a:cubicBezTo>
                  <a:cubicBezTo>
                    <a:pt x="308" y="885"/>
                    <a:pt x="322" y="851"/>
                    <a:pt x="342" y="819"/>
                  </a:cubicBezTo>
                  <a:lnTo>
                    <a:pt x="601" y="404"/>
                  </a:lnTo>
                  <a:cubicBezTo>
                    <a:pt x="656" y="315"/>
                    <a:pt x="751" y="267"/>
                    <a:pt x="848" y="267"/>
                  </a:cubicBezTo>
                  <a:close/>
                  <a:moveTo>
                    <a:pt x="846" y="1"/>
                  </a:moveTo>
                  <a:cubicBezTo>
                    <a:pt x="652" y="1"/>
                    <a:pt x="475" y="99"/>
                    <a:pt x="374" y="262"/>
                  </a:cubicBezTo>
                  <a:lnTo>
                    <a:pt x="117" y="677"/>
                  </a:lnTo>
                  <a:cubicBezTo>
                    <a:pt x="77" y="740"/>
                    <a:pt x="53" y="806"/>
                    <a:pt x="40" y="874"/>
                  </a:cubicBezTo>
                  <a:cubicBezTo>
                    <a:pt x="1" y="1095"/>
                    <a:pt x="99" y="1319"/>
                    <a:pt x="293" y="1439"/>
                  </a:cubicBezTo>
                  <a:lnTo>
                    <a:pt x="1741" y="2341"/>
                  </a:lnTo>
                  <a:cubicBezTo>
                    <a:pt x="1830" y="2396"/>
                    <a:pt x="1931" y="2425"/>
                    <a:pt x="2034" y="2425"/>
                  </a:cubicBezTo>
                  <a:cubicBezTo>
                    <a:pt x="2035" y="2425"/>
                    <a:pt x="2036" y="2425"/>
                    <a:pt x="2037" y="2425"/>
                  </a:cubicBezTo>
                  <a:cubicBezTo>
                    <a:pt x="2228" y="2425"/>
                    <a:pt x="2403" y="2329"/>
                    <a:pt x="2505" y="2166"/>
                  </a:cubicBezTo>
                  <a:lnTo>
                    <a:pt x="2763" y="1751"/>
                  </a:lnTo>
                  <a:cubicBezTo>
                    <a:pt x="2841" y="1624"/>
                    <a:pt x="2865" y="1476"/>
                    <a:pt x="2832" y="1332"/>
                  </a:cubicBezTo>
                  <a:cubicBezTo>
                    <a:pt x="2799" y="1187"/>
                    <a:pt x="2711" y="1065"/>
                    <a:pt x="2586" y="986"/>
                  </a:cubicBezTo>
                  <a:lnTo>
                    <a:pt x="1138" y="85"/>
                  </a:lnTo>
                  <a:cubicBezTo>
                    <a:pt x="1050" y="29"/>
                    <a:pt x="949"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8"/>
            <p:cNvSpPr/>
            <p:nvPr/>
          </p:nvSpPr>
          <p:spPr>
            <a:xfrm>
              <a:off x="7434900" y="4063923"/>
              <a:ext cx="94334" cy="79819"/>
            </a:xfrm>
            <a:custGeom>
              <a:avLst/>
              <a:gdLst/>
              <a:ahLst/>
              <a:cxnLst/>
              <a:rect l="l" t="t" r="r" b="b"/>
              <a:pathLst>
                <a:path w="2866" h="2425" extrusionOk="0">
                  <a:moveTo>
                    <a:pt x="848" y="266"/>
                  </a:moveTo>
                  <a:cubicBezTo>
                    <a:pt x="900" y="266"/>
                    <a:pt x="953" y="281"/>
                    <a:pt x="1001" y="311"/>
                  </a:cubicBezTo>
                  <a:lnTo>
                    <a:pt x="2449" y="1212"/>
                  </a:lnTo>
                  <a:cubicBezTo>
                    <a:pt x="2582" y="1295"/>
                    <a:pt x="2624" y="1474"/>
                    <a:pt x="2539" y="1611"/>
                  </a:cubicBezTo>
                  <a:lnTo>
                    <a:pt x="2282" y="2026"/>
                  </a:lnTo>
                  <a:cubicBezTo>
                    <a:pt x="2228" y="2115"/>
                    <a:pt x="2133" y="2163"/>
                    <a:pt x="2036" y="2163"/>
                  </a:cubicBezTo>
                  <a:cubicBezTo>
                    <a:pt x="1984" y="2163"/>
                    <a:pt x="1931" y="2148"/>
                    <a:pt x="1883" y="2119"/>
                  </a:cubicBezTo>
                  <a:lnTo>
                    <a:pt x="435" y="1217"/>
                  </a:lnTo>
                  <a:cubicBezTo>
                    <a:pt x="331" y="1152"/>
                    <a:pt x="282" y="1032"/>
                    <a:pt x="303" y="919"/>
                  </a:cubicBezTo>
                  <a:cubicBezTo>
                    <a:pt x="308" y="885"/>
                    <a:pt x="323" y="850"/>
                    <a:pt x="342" y="818"/>
                  </a:cubicBezTo>
                  <a:lnTo>
                    <a:pt x="601" y="403"/>
                  </a:lnTo>
                  <a:cubicBezTo>
                    <a:pt x="656" y="314"/>
                    <a:pt x="751" y="266"/>
                    <a:pt x="848" y="266"/>
                  </a:cubicBezTo>
                  <a:close/>
                  <a:moveTo>
                    <a:pt x="846" y="0"/>
                  </a:moveTo>
                  <a:cubicBezTo>
                    <a:pt x="653" y="0"/>
                    <a:pt x="475" y="99"/>
                    <a:pt x="374" y="263"/>
                  </a:cubicBezTo>
                  <a:lnTo>
                    <a:pt x="117" y="678"/>
                  </a:lnTo>
                  <a:cubicBezTo>
                    <a:pt x="78" y="739"/>
                    <a:pt x="53" y="806"/>
                    <a:pt x="41" y="875"/>
                  </a:cubicBezTo>
                  <a:cubicBezTo>
                    <a:pt x="1" y="1095"/>
                    <a:pt x="100" y="1318"/>
                    <a:pt x="293" y="1440"/>
                  </a:cubicBezTo>
                  <a:lnTo>
                    <a:pt x="1741" y="2341"/>
                  </a:lnTo>
                  <a:cubicBezTo>
                    <a:pt x="1830" y="2396"/>
                    <a:pt x="1931" y="2425"/>
                    <a:pt x="2034" y="2425"/>
                  </a:cubicBezTo>
                  <a:cubicBezTo>
                    <a:pt x="2228" y="2425"/>
                    <a:pt x="2403" y="2328"/>
                    <a:pt x="2505" y="2164"/>
                  </a:cubicBezTo>
                  <a:lnTo>
                    <a:pt x="2763" y="1749"/>
                  </a:lnTo>
                  <a:cubicBezTo>
                    <a:pt x="2841" y="1623"/>
                    <a:pt x="2866" y="1476"/>
                    <a:pt x="2832" y="1330"/>
                  </a:cubicBezTo>
                  <a:cubicBezTo>
                    <a:pt x="2800" y="1186"/>
                    <a:pt x="2713" y="1064"/>
                    <a:pt x="2586" y="986"/>
                  </a:cubicBezTo>
                  <a:lnTo>
                    <a:pt x="1138" y="84"/>
                  </a:lnTo>
                  <a:cubicBezTo>
                    <a:pt x="1050" y="30"/>
                    <a:pt x="949"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8"/>
            <p:cNvSpPr/>
            <p:nvPr/>
          </p:nvSpPr>
          <p:spPr>
            <a:xfrm>
              <a:off x="7256534" y="3719468"/>
              <a:ext cx="360518" cy="307821"/>
            </a:xfrm>
            <a:custGeom>
              <a:avLst/>
              <a:gdLst/>
              <a:ahLst/>
              <a:cxnLst/>
              <a:rect l="l" t="t" r="r" b="b"/>
              <a:pathLst>
                <a:path w="10953" h="9352" extrusionOk="0">
                  <a:moveTo>
                    <a:pt x="2726" y="266"/>
                  </a:moveTo>
                  <a:cubicBezTo>
                    <a:pt x="2782" y="266"/>
                    <a:pt x="2840" y="282"/>
                    <a:pt x="2891" y="314"/>
                  </a:cubicBezTo>
                  <a:lnTo>
                    <a:pt x="10525" y="5068"/>
                  </a:lnTo>
                  <a:cubicBezTo>
                    <a:pt x="10595" y="5111"/>
                    <a:pt x="10643" y="5179"/>
                    <a:pt x="10661" y="5259"/>
                  </a:cubicBezTo>
                  <a:cubicBezTo>
                    <a:pt x="10679" y="5336"/>
                    <a:pt x="10665" y="5419"/>
                    <a:pt x="10621" y="5489"/>
                  </a:cubicBezTo>
                  <a:lnTo>
                    <a:pt x="8472" y="8941"/>
                  </a:lnTo>
                  <a:cubicBezTo>
                    <a:pt x="8413" y="9036"/>
                    <a:pt x="8311" y="9087"/>
                    <a:pt x="8208" y="9087"/>
                  </a:cubicBezTo>
                  <a:cubicBezTo>
                    <a:pt x="8153" y="9087"/>
                    <a:pt x="8098" y="9073"/>
                    <a:pt x="8048" y="9043"/>
                  </a:cubicBezTo>
                  <a:lnTo>
                    <a:pt x="414" y="4289"/>
                  </a:lnTo>
                  <a:cubicBezTo>
                    <a:pt x="325" y="4235"/>
                    <a:pt x="271" y="4139"/>
                    <a:pt x="270" y="4030"/>
                  </a:cubicBezTo>
                  <a:cubicBezTo>
                    <a:pt x="268" y="3974"/>
                    <a:pt x="282" y="3917"/>
                    <a:pt x="316" y="3863"/>
                  </a:cubicBezTo>
                  <a:lnTo>
                    <a:pt x="2465" y="411"/>
                  </a:lnTo>
                  <a:cubicBezTo>
                    <a:pt x="2509" y="342"/>
                    <a:pt x="2577" y="293"/>
                    <a:pt x="2657" y="275"/>
                  </a:cubicBezTo>
                  <a:cubicBezTo>
                    <a:pt x="2679" y="269"/>
                    <a:pt x="2702" y="266"/>
                    <a:pt x="2726" y="266"/>
                  </a:cubicBezTo>
                  <a:close/>
                  <a:moveTo>
                    <a:pt x="2725" y="1"/>
                  </a:moveTo>
                  <a:cubicBezTo>
                    <a:pt x="2682" y="1"/>
                    <a:pt x="2639" y="6"/>
                    <a:pt x="2596" y="15"/>
                  </a:cubicBezTo>
                  <a:cubicBezTo>
                    <a:pt x="2447" y="49"/>
                    <a:pt x="2321" y="140"/>
                    <a:pt x="2240" y="269"/>
                  </a:cubicBezTo>
                  <a:lnTo>
                    <a:pt x="91" y="3722"/>
                  </a:lnTo>
                  <a:cubicBezTo>
                    <a:pt x="30" y="3820"/>
                    <a:pt x="0" y="3931"/>
                    <a:pt x="5" y="4037"/>
                  </a:cubicBezTo>
                  <a:cubicBezTo>
                    <a:pt x="9" y="4230"/>
                    <a:pt x="110" y="4409"/>
                    <a:pt x="275" y="4511"/>
                  </a:cubicBezTo>
                  <a:lnTo>
                    <a:pt x="7908" y="9265"/>
                  </a:lnTo>
                  <a:cubicBezTo>
                    <a:pt x="8001" y="9323"/>
                    <a:pt x="8105" y="9351"/>
                    <a:pt x="8208" y="9351"/>
                  </a:cubicBezTo>
                  <a:cubicBezTo>
                    <a:pt x="8400" y="9351"/>
                    <a:pt x="8588" y="9255"/>
                    <a:pt x="8697" y="9080"/>
                  </a:cubicBezTo>
                  <a:lnTo>
                    <a:pt x="10846" y="5627"/>
                  </a:lnTo>
                  <a:cubicBezTo>
                    <a:pt x="10927" y="5496"/>
                    <a:pt x="10952" y="5344"/>
                    <a:pt x="10918" y="5196"/>
                  </a:cubicBezTo>
                  <a:cubicBezTo>
                    <a:pt x="10883" y="5049"/>
                    <a:pt x="10793" y="4922"/>
                    <a:pt x="10663" y="4841"/>
                  </a:cubicBezTo>
                  <a:lnTo>
                    <a:pt x="3029" y="89"/>
                  </a:lnTo>
                  <a:cubicBezTo>
                    <a:pt x="2936" y="30"/>
                    <a:pt x="283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8"/>
            <p:cNvSpPr/>
            <p:nvPr/>
          </p:nvSpPr>
          <p:spPr>
            <a:xfrm>
              <a:off x="7418904" y="3841813"/>
              <a:ext cx="50722" cy="42757"/>
            </a:xfrm>
            <a:custGeom>
              <a:avLst/>
              <a:gdLst/>
              <a:ahLst/>
              <a:cxnLst/>
              <a:rect l="l" t="t" r="r" b="b"/>
              <a:pathLst>
                <a:path w="1541" h="1299" extrusionOk="0">
                  <a:moveTo>
                    <a:pt x="279" y="1"/>
                  </a:moveTo>
                  <a:cubicBezTo>
                    <a:pt x="237" y="1"/>
                    <a:pt x="197" y="20"/>
                    <a:pt x="172" y="56"/>
                  </a:cubicBezTo>
                  <a:cubicBezTo>
                    <a:pt x="46" y="235"/>
                    <a:pt x="1" y="459"/>
                    <a:pt x="45" y="675"/>
                  </a:cubicBezTo>
                  <a:cubicBezTo>
                    <a:pt x="89" y="888"/>
                    <a:pt x="220" y="1074"/>
                    <a:pt x="402" y="1186"/>
                  </a:cubicBezTo>
                  <a:cubicBezTo>
                    <a:pt x="524" y="1260"/>
                    <a:pt x="664" y="1299"/>
                    <a:pt x="807" y="1299"/>
                  </a:cubicBezTo>
                  <a:cubicBezTo>
                    <a:pt x="876" y="1299"/>
                    <a:pt x="944" y="1289"/>
                    <a:pt x="1012" y="1272"/>
                  </a:cubicBezTo>
                  <a:cubicBezTo>
                    <a:pt x="1222" y="1216"/>
                    <a:pt x="1402" y="1075"/>
                    <a:pt x="1506" y="886"/>
                  </a:cubicBezTo>
                  <a:cubicBezTo>
                    <a:pt x="1540" y="821"/>
                    <a:pt x="1518" y="741"/>
                    <a:pt x="1453" y="705"/>
                  </a:cubicBezTo>
                  <a:cubicBezTo>
                    <a:pt x="1433" y="694"/>
                    <a:pt x="1412" y="689"/>
                    <a:pt x="1390" y="689"/>
                  </a:cubicBezTo>
                  <a:cubicBezTo>
                    <a:pt x="1344" y="689"/>
                    <a:pt x="1298" y="714"/>
                    <a:pt x="1273" y="758"/>
                  </a:cubicBezTo>
                  <a:cubicBezTo>
                    <a:pt x="1204" y="886"/>
                    <a:pt x="1087" y="978"/>
                    <a:pt x="944" y="1016"/>
                  </a:cubicBezTo>
                  <a:cubicBezTo>
                    <a:pt x="899" y="1028"/>
                    <a:pt x="853" y="1034"/>
                    <a:pt x="808" y="1034"/>
                  </a:cubicBezTo>
                  <a:cubicBezTo>
                    <a:pt x="713" y="1034"/>
                    <a:pt x="619" y="1008"/>
                    <a:pt x="539" y="959"/>
                  </a:cubicBezTo>
                  <a:cubicBezTo>
                    <a:pt x="419" y="886"/>
                    <a:pt x="332" y="762"/>
                    <a:pt x="304" y="620"/>
                  </a:cubicBezTo>
                  <a:cubicBezTo>
                    <a:pt x="273" y="474"/>
                    <a:pt x="304" y="327"/>
                    <a:pt x="387" y="208"/>
                  </a:cubicBezTo>
                  <a:cubicBezTo>
                    <a:pt x="429" y="148"/>
                    <a:pt x="415" y="65"/>
                    <a:pt x="355" y="24"/>
                  </a:cubicBezTo>
                  <a:cubicBezTo>
                    <a:pt x="332" y="8"/>
                    <a:pt x="305" y="1"/>
                    <a:pt x="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8"/>
            <p:cNvSpPr/>
            <p:nvPr/>
          </p:nvSpPr>
          <p:spPr>
            <a:xfrm>
              <a:off x="7477394" y="3849943"/>
              <a:ext cx="47891" cy="48681"/>
            </a:xfrm>
            <a:custGeom>
              <a:avLst/>
              <a:gdLst/>
              <a:ahLst/>
              <a:cxnLst/>
              <a:rect l="l" t="t" r="r" b="b"/>
              <a:pathLst>
                <a:path w="1455" h="1479" extrusionOk="0">
                  <a:moveTo>
                    <a:pt x="240" y="1"/>
                  </a:moveTo>
                  <a:cubicBezTo>
                    <a:pt x="186" y="1"/>
                    <a:pt x="135" y="33"/>
                    <a:pt x="115" y="86"/>
                  </a:cubicBezTo>
                  <a:cubicBezTo>
                    <a:pt x="0" y="395"/>
                    <a:pt x="75" y="729"/>
                    <a:pt x="299" y="915"/>
                  </a:cubicBezTo>
                  <a:cubicBezTo>
                    <a:pt x="415" y="1011"/>
                    <a:pt x="559" y="1058"/>
                    <a:pt x="708" y="1058"/>
                  </a:cubicBezTo>
                  <a:cubicBezTo>
                    <a:pt x="715" y="1058"/>
                    <a:pt x="722" y="1055"/>
                    <a:pt x="730" y="1055"/>
                  </a:cubicBezTo>
                  <a:lnTo>
                    <a:pt x="833" y="1385"/>
                  </a:lnTo>
                  <a:cubicBezTo>
                    <a:pt x="851" y="1441"/>
                    <a:pt x="903" y="1478"/>
                    <a:pt x="960" y="1478"/>
                  </a:cubicBezTo>
                  <a:cubicBezTo>
                    <a:pt x="974" y="1478"/>
                    <a:pt x="987" y="1477"/>
                    <a:pt x="1000" y="1472"/>
                  </a:cubicBezTo>
                  <a:cubicBezTo>
                    <a:pt x="1070" y="1451"/>
                    <a:pt x="1108" y="1376"/>
                    <a:pt x="1087" y="1307"/>
                  </a:cubicBezTo>
                  <a:lnTo>
                    <a:pt x="991" y="1002"/>
                  </a:lnTo>
                  <a:lnTo>
                    <a:pt x="992" y="1002"/>
                  </a:lnTo>
                  <a:lnTo>
                    <a:pt x="1203" y="1263"/>
                  </a:lnTo>
                  <a:cubicBezTo>
                    <a:pt x="1229" y="1294"/>
                    <a:pt x="1266" y="1312"/>
                    <a:pt x="1306" y="1312"/>
                  </a:cubicBezTo>
                  <a:cubicBezTo>
                    <a:pt x="1336" y="1312"/>
                    <a:pt x="1364" y="1303"/>
                    <a:pt x="1389" y="1282"/>
                  </a:cubicBezTo>
                  <a:cubicBezTo>
                    <a:pt x="1445" y="1238"/>
                    <a:pt x="1455" y="1154"/>
                    <a:pt x="1408" y="1096"/>
                  </a:cubicBezTo>
                  <a:lnTo>
                    <a:pt x="1219" y="861"/>
                  </a:lnTo>
                  <a:cubicBezTo>
                    <a:pt x="1238" y="845"/>
                    <a:pt x="1258" y="830"/>
                    <a:pt x="1277" y="812"/>
                  </a:cubicBezTo>
                  <a:cubicBezTo>
                    <a:pt x="1327" y="760"/>
                    <a:pt x="1326" y="676"/>
                    <a:pt x="1274" y="626"/>
                  </a:cubicBezTo>
                  <a:cubicBezTo>
                    <a:pt x="1248" y="601"/>
                    <a:pt x="1215" y="588"/>
                    <a:pt x="1181" y="588"/>
                  </a:cubicBezTo>
                  <a:cubicBezTo>
                    <a:pt x="1147" y="588"/>
                    <a:pt x="1113" y="601"/>
                    <a:pt x="1088" y="628"/>
                  </a:cubicBezTo>
                  <a:cubicBezTo>
                    <a:pt x="980" y="739"/>
                    <a:pt x="841" y="797"/>
                    <a:pt x="710" y="797"/>
                  </a:cubicBezTo>
                  <a:cubicBezTo>
                    <a:pt x="621" y="797"/>
                    <a:pt x="536" y="769"/>
                    <a:pt x="468" y="713"/>
                  </a:cubicBezTo>
                  <a:cubicBezTo>
                    <a:pt x="331" y="600"/>
                    <a:pt x="289" y="381"/>
                    <a:pt x="363" y="179"/>
                  </a:cubicBezTo>
                  <a:cubicBezTo>
                    <a:pt x="389" y="111"/>
                    <a:pt x="354" y="34"/>
                    <a:pt x="285" y="9"/>
                  </a:cubicBezTo>
                  <a:cubicBezTo>
                    <a:pt x="271" y="3"/>
                    <a:pt x="255" y="1"/>
                    <a:pt x="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8"/>
            <p:cNvSpPr/>
            <p:nvPr/>
          </p:nvSpPr>
          <p:spPr>
            <a:xfrm>
              <a:off x="7380920" y="3797510"/>
              <a:ext cx="55988" cy="35087"/>
            </a:xfrm>
            <a:custGeom>
              <a:avLst/>
              <a:gdLst/>
              <a:ahLst/>
              <a:cxnLst/>
              <a:rect l="l" t="t" r="r" b="b"/>
              <a:pathLst>
                <a:path w="1701" h="1066" extrusionOk="0">
                  <a:moveTo>
                    <a:pt x="613" y="1"/>
                  </a:moveTo>
                  <a:cubicBezTo>
                    <a:pt x="558" y="1"/>
                    <a:pt x="508" y="34"/>
                    <a:pt x="487" y="88"/>
                  </a:cubicBezTo>
                  <a:cubicBezTo>
                    <a:pt x="480" y="112"/>
                    <a:pt x="475" y="138"/>
                    <a:pt x="469" y="161"/>
                  </a:cubicBezTo>
                  <a:lnTo>
                    <a:pt x="174" y="96"/>
                  </a:lnTo>
                  <a:cubicBezTo>
                    <a:pt x="164" y="94"/>
                    <a:pt x="155" y="93"/>
                    <a:pt x="145" y="93"/>
                  </a:cubicBezTo>
                  <a:cubicBezTo>
                    <a:pt x="85" y="93"/>
                    <a:pt x="29" y="135"/>
                    <a:pt x="16" y="196"/>
                  </a:cubicBezTo>
                  <a:cubicBezTo>
                    <a:pt x="0" y="267"/>
                    <a:pt x="45" y="338"/>
                    <a:pt x="115" y="354"/>
                  </a:cubicBezTo>
                  <a:lnTo>
                    <a:pt x="444" y="427"/>
                  </a:lnTo>
                  <a:lnTo>
                    <a:pt x="444" y="428"/>
                  </a:lnTo>
                  <a:lnTo>
                    <a:pt x="126" y="478"/>
                  </a:lnTo>
                  <a:cubicBezTo>
                    <a:pt x="54" y="489"/>
                    <a:pt x="6" y="556"/>
                    <a:pt x="16" y="628"/>
                  </a:cubicBezTo>
                  <a:cubicBezTo>
                    <a:pt x="27" y="693"/>
                    <a:pt x="82" y="740"/>
                    <a:pt x="146" y="740"/>
                  </a:cubicBezTo>
                  <a:cubicBezTo>
                    <a:pt x="152" y="740"/>
                    <a:pt x="160" y="740"/>
                    <a:pt x="166" y="738"/>
                  </a:cubicBezTo>
                  <a:lnTo>
                    <a:pt x="508" y="685"/>
                  </a:lnTo>
                  <a:cubicBezTo>
                    <a:pt x="573" y="827"/>
                    <a:pt x="679" y="945"/>
                    <a:pt x="823" y="1011"/>
                  </a:cubicBezTo>
                  <a:cubicBezTo>
                    <a:pt x="906" y="1049"/>
                    <a:pt x="993" y="1066"/>
                    <a:pt x="1083" y="1066"/>
                  </a:cubicBezTo>
                  <a:cubicBezTo>
                    <a:pt x="1284" y="1066"/>
                    <a:pt x="1492" y="975"/>
                    <a:pt x="1649" y="810"/>
                  </a:cubicBezTo>
                  <a:cubicBezTo>
                    <a:pt x="1700" y="758"/>
                    <a:pt x="1698" y="675"/>
                    <a:pt x="1645" y="624"/>
                  </a:cubicBezTo>
                  <a:cubicBezTo>
                    <a:pt x="1619" y="600"/>
                    <a:pt x="1587" y="588"/>
                    <a:pt x="1554" y="588"/>
                  </a:cubicBezTo>
                  <a:cubicBezTo>
                    <a:pt x="1519" y="588"/>
                    <a:pt x="1484" y="602"/>
                    <a:pt x="1459" y="629"/>
                  </a:cubicBezTo>
                  <a:cubicBezTo>
                    <a:pt x="1353" y="740"/>
                    <a:pt x="1214" y="802"/>
                    <a:pt x="1084" y="802"/>
                  </a:cubicBezTo>
                  <a:cubicBezTo>
                    <a:pt x="1031" y="802"/>
                    <a:pt x="980" y="792"/>
                    <a:pt x="933" y="771"/>
                  </a:cubicBezTo>
                  <a:cubicBezTo>
                    <a:pt x="736" y="683"/>
                    <a:pt x="650" y="422"/>
                    <a:pt x="736" y="177"/>
                  </a:cubicBezTo>
                  <a:cubicBezTo>
                    <a:pt x="761" y="108"/>
                    <a:pt x="725" y="33"/>
                    <a:pt x="657" y="8"/>
                  </a:cubicBezTo>
                  <a:cubicBezTo>
                    <a:pt x="642" y="3"/>
                    <a:pt x="627"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38"/>
          <p:cNvGrpSpPr/>
          <p:nvPr/>
        </p:nvGrpSpPr>
        <p:grpSpPr>
          <a:xfrm>
            <a:off x="7084064" y="325300"/>
            <a:ext cx="365324" cy="524303"/>
            <a:chOff x="2423439" y="2082150"/>
            <a:chExt cx="365324" cy="524303"/>
          </a:xfrm>
        </p:grpSpPr>
        <p:sp>
          <p:nvSpPr>
            <p:cNvPr id="2594" name="Google Shape;2594;p38"/>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8"/>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8"/>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8"/>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8"/>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8"/>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8"/>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8"/>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8"/>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8"/>
          <p:cNvGrpSpPr/>
          <p:nvPr/>
        </p:nvGrpSpPr>
        <p:grpSpPr>
          <a:xfrm>
            <a:off x="8506725" y="2719891"/>
            <a:ext cx="394355" cy="421115"/>
            <a:chOff x="3569800" y="2151666"/>
            <a:chExt cx="394355" cy="421115"/>
          </a:xfrm>
        </p:grpSpPr>
        <p:sp>
          <p:nvSpPr>
            <p:cNvPr id="2604" name="Google Shape;2604;p38"/>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8"/>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8"/>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8"/>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8"/>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8"/>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8"/>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8"/>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8"/>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8"/>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8"/>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8"/>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8"/>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8"/>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8"/>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8"/>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8"/>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8"/>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8"/>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8"/>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8"/>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8"/>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8"/>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8"/>
          <p:cNvGrpSpPr/>
          <p:nvPr/>
        </p:nvGrpSpPr>
        <p:grpSpPr>
          <a:xfrm>
            <a:off x="6296008" y="751246"/>
            <a:ext cx="453964" cy="382110"/>
            <a:chOff x="1734858" y="1405683"/>
            <a:chExt cx="453964" cy="382110"/>
          </a:xfrm>
        </p:grpSpPr>
        <p:sp>
          <p:nvSpPr>
            <p:cNvPr id="2628" name="Google Shape;2628;p38"/>
            <p:cNvSpPr/>
            <p:nvPr/>
          </p:nvSpPr>
          <p:spPr>
            <a:xfrm>
              <a:off x="1751777" y="1409929"/>
              <a:ext cx="353244" cy="163752"/>
            </a:xfrm>
            <a:custGeom>
              <a:avLst/>
              <a:gdLst/>
              <a:ahLst/>
              <a:cxnLst/>
              <a:rect l="l" t="t" r="r" b="b"/>
              <a:pathLst>
                <a:path w="10732" h="4975" extrusionOk="0">
                  <a:moveTo>
                    <a:pt x="10066" y="1"/>
                  </a:moveTo>
                  <a:cubicBezTo>
                    <a:pt x="10027" y="1"/>
                    <a:pt x="9990" y="9"/>
                    <a:pt x="9954" y="25"/>
                  </a:cubicBezTo>
                  <a:cubicBezTo>
                    <a:pt x="9586" y="193"/>
                    <a:pt x="9241" y="416"/>
                    <a:pt x="8923" y="666"/>
                  </a:cubicBezTo>
                  <a:lnTo>
                    <a:pt x="8844" y="398"/>
                  </a:lnTo>
                  <a:cubicBezTo>
                    <a:pt x="8810" y="282"/>
                    <a:pt x="8702" y="201"/>
                    <a:pt x="8582" y="201"/>
                  </a:cubicBezTo>
                  <a:cubicBezTo>
                    <a:pt x="8541" y="201"/>
                    <a:pt x="8499" y="209"/>
                    <a:pt x="8462" y="229"/>
                  </a:cubicBezTo>
                  <a:cubicBezTo>
                    <a:pt x="6991" y="969"/>
                    <a:pt x="6034" y="2862"/>
                    <a:pt x="5719" y="3568"/>
                  </a:cubicBezTo>
                  <a:cubicBezTo>
                    <a:pt x="5034" y="3113"/>
                    <a:pt x="3476" y="2201"/>
                    <a:pt x="1959" y="2201"/>
                  </a:cubicBezTo>
                  <a:cubicBezTo>
                    <a:pt x="1842" y="2201"/>
                    <a:pt x="1725" y="2206"/>
                    <a:pt x="1614" y="2218"/>
                  </a:cubicBezTo>
                  <a:cubicBezTo>
                    <a:pt x="1535" y="2226"/>
                    <a:pt x="1464" y="2268"/>
                    <a:pt x="1418" y="2335"/>
                  </a:cubicBezTo>
                  <a:cubicBezTo>
                    <a:pt x="1373" y="2403"/>
                    <a:pt x="1359" y="2486"/>
                    <a:pt x="1382" y="2565"/>
                  </a:cubicBezTo>
                  <a:lnTo>
                    <a:pt x="1459" y="2832"/>
                  </a:lnTo>
                  <a:cubicBezTo>
                    <a:pt x="1270" y="2814"/>
                    <a:pt x="1081" y="2802"/>
                    <a:pt x="890" y="2802"/>
                  </a:cubicBezTo>
                  <a:cubicBezTo>
                    <a:pt x="669" y="2802"/>
                    <a:pt x="451" y="2816"/>
                    <a:pt x="245" y="2845"/>
                  </a:cubicBezTo>
                  <a:cubicBezTo>
                    <a:pt x="168" y="2855"/>
                    <a:pt x="99" y="2899"/>
                    <a:pt x="56" y="2965"/>
                  </a:cubicBezTo>
                  <a:cubicBezTo>
                    <a:pt x="12" y="3032"/>
                    <a:pt x="1" y="3114"/>
                    <a:pt x="23" y="3192"/>
                  </a:cubicBezTo>
                  <a:lnTo>
                    <a:pt x="396" y="4473"/>
                  </a:lnTo>
                  <a:cubicBezTo>
                    <a:pt x="427" y="4581"/>
                    <a:pt x="524" y="4660"/>
                    <a:pt x="639" y="4667"/>
                  </a:cubicBezTo>
                  <a:lnTo>
                    <a:pt x="4930" y="4974"/>
                  </a:lnTo>
                  <a:cubicBezTo>
                    <a:pt x="4933" y="4974"/>
                    <a:pt x="4946" y="4975"/>
                    <a:pt x="4949" y="4975"/>
                  </a:cubicBezTo>
                  <a:cubicBezTo>
                    <a:pt x="5023" y="4975"/>
                    <a:pt x="5092" y="4946"/>
                    <a:pt x="5143" y="4894"/>
                  </a:cubicBezTo>
                  <a:cubicBezTo>
                    <a:pt x="5195" y="4842"/>
                    <a:pt x="5223" y="4773"/>
                    <a:pt x="5221" y="4699"/>
                  </a:cubicBezTo>
                  <a:lnTo>
                    <a:pt x="5219" y="4460"/>
                  </a:lnTo>
                  <a:lnTo>
                    <a:pt x="5642" y="4515"/>
                  </a:lnTo>
                  <a:cubicBezTo>
                    <a:pt x="5653" y="4516"/>
                    <a:pt x="5666" y="4517"/>
                    <a:pt x="5677" y="4517"/>
                  </a:cubicBezTo>
                  <a:cubicBezTo>
                    <a:pt x="5751" y="4517"/>
                    <a:pt x="5823" y="4486"/>
                    <a:pt x="5875" y="4432"/>
                  </a:cubicBezTo>
                  <a:cubicBezTo>
                    <a:pt x="5906" y="4399"/>
                    <a:pt x="5927" y="4361"/>
                    <a:pt x="5939" y="4318"/>
                  </a:cubicBezTo>
                  <a:cubicBezTo>
                    <a:pt x="5988" y="4362"/>
                    <a:pt x="6051" y="4389"/>
                    <a:pt x="6119" y="4389"/>
                  </a:cubicBezTo>
                  <a:cubicBezTo>
                    <a:pt x="6183" y="4389"/>
                    <a:pt x="6244" y="4366"/>
                    <a:pt x="6294" y="4326"/>
                  </a:cubicBezTo>
                  <a:lnTo>
                    <a:pt x="6622" y="4053"/>
                  </a:lnTo>
                  <a:lnTo>
                    <a:pt x="6748" y="4257"/>
                  </a:lnTo>
                  <a:cubicBezTo>
                    <a:pt x="6799" y="4337"/>
                    <a:pt x="6885" y="4385"/>
                    <a:pt x="6980" y="4385"/>
                  </a:cubicBezTo>
                  <a:cubicBezTo>
                    <a:pt x="7039" y="4385"/>
                    <a:pt x="7094" y="4367"/>
                    <a:pt x="7142" y="4332"/>
                  </a:cubicBezTo>
                  <a:lnTo>
                    <a:pt x="10601" y="1775"/>
                  </a:lnTo>
                  <a:cubicBezTo>
                    <a:pt x="10692" y="1707"/>
                    <a:pt x="10732" y="1589"/>
                    <a:pt x="10700" y="1480"/>
                  </a:cubicBezTo>
                  <a:lnTo>
                    <a:pt x="10327" y="199"/>
                  </a:lnTo>
                  <a:cubicBezTo>
                    <a:pt x="10294" y="82"/>
                    <a:pt x="10185" y="1"/>
                    <a:pt x="10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8"/>
            <p:cNvSpPr/>
            <p:nvPr/>
          </p:nvSpPr>
          <p:spPr>
            <a:xfrm>
              <a:off x="1739434" y="1425399"/>
              <a:ext cx="444616" cy="358082"/>
            </a:xfrm>
            <a:custGeom>
              <a:avLst/>
              <a:gdLst/>
              <a:ahLst/>
              <a:cxnLst/>
              <a:rect l="l" t="t" r="r" b="b"/>
              <a:pathLst>
                <a:path w="13508" h="10879" extrusionOk="0">
                  <a:moveTo>
                    <a:pt x="11108" y="0"/>
                  </a:moveTo>
                  <a:cubicBezTo>
                    <a:pt x="11033" y="0"/>
                    <a:pt x="10962" y="21"/>
                    <a:pt x="10899" y="63"/>
                  </a:cubicBezTo>
                  <a:lnTo>
                    <a:pt x="6782" y="2771"/>
                  </a:lnTo>
                  <a:cubicBezTo>
                    <a:pt x="6732" y="2747"/>
                    <a:pt x="6675" y="2732"/>
                    <a:pt x="6618" y="2732"/>
                  </a:cubicBezTo>
                  <a:cubicBezTo>
                    <a:pt x="6583" y="2732"/>
                    <a:pt x="6547" y="2738"/>
                    <a:pt x="6510" y="2748"/>
                  </a:cubicBezTo>
                  <a:lnTo>
                    <a:pt x="5551" y="3027"/>
                  </a:lnTo>
                  <a:cubicBezTo>
                    <a:pt x="5457" y="3054"/>
                    <a:pt x="5383" y="3115"/>
                    <a:pt x="5335" y="3192"/>
                  </a:cubicBezTo>
                  <a:lnTo>
                    <a:pt x="399" y="3112"/>
                  </a:lnTo>
                  <a:cubicBezTo>
                    <a:pt x="280" y="3112"/>
                    <a:pt x="169" y="3168"/>
                    <a:pt x="96" y="3264"/>
                  </a:cubicBezTo>
                  <a:cubicBezTo>
                    <a:pt x="24" y="3361"/>
                    <a:pt x="0" y="3483"/>
                    <a:pt x="35" y="3599"/>
                  </a:cubicBezTo>
                  <a:lnTo>
                    <a:pt x="2022" y="10437"/>
                  </a:lnTo>
                  <a:cubicBezTo>
                    <a:pt x="2069" y="10597"/>
                    <a:pt x="2216" y="10710"/>
                    <a:pt x="2381" y="10713"/>
                  </a:cubicBezTo>
                  <a:cubicBezTo>
                    <a:pt x="2381" y="10713"/>
                    <a:pt x="6681" y="10783"/>
                    <a:pt x="7485" y="10797"/>
                  </a:cubicBezTo>
                  <a:cubicBezTo>
                    <a:pt x="7552" y="10848"/>
                    <a:pt x="7633" y="10879"/>
                    <a:pt x="7719" y="10879"/>
                  </a:cubicBezTo>
                  <a:cubicBezTo>
                    <a:pt x="7755" y="10879"/>
                    <a:pt x="7791" y="10873"/>
                    <a:pt x="7825" y="10864"/>
                  </a:cubicBezTo>
                  <a:lnTo>
                    <a:pt x="8786" y="10585"/>
                  </a:lnTo>
                  <a:cubicBezTo>
                    <a:pt x="8909" y="10549"/>
                    <a:pt x="8999" y="10457"/>
                    <a:pt x="9038" y="10346"/>
                  </a:cubicBezTo>
                  <a:lnTo>
                    <a:pt x="13303" y="7539"/>
                  </a:lnTo>
                  <a:cubicBezTo>
                    <a:pt x="13445" y="7448"/>
                    <a:pt x="13508" y="7274"/>
                    <a:pt x="13462" y="7115"/>
                  </a:cubicBezTo>
                  <a:lnTo>
                    <a:pt x="11475" y="276"/>
                  </a:lnTo>
                  <a:cubicBezTo>
                    <a:pt x="11428" y="114"/>
                    <a:pt x="11277" y="0"/>
                    <a:pt x="1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8"/>
            <p:cNvSpPr/>
            <p:nvPr/>
          </p:nvSpPr>
          <p:spPr>
            <a:xfrm>
              <a:off x="1748024" y="1553833"/>
              <a:ext cx="234914" cy="222637"/>
            </a:xfrm>
            <a:custGeom>
              <a:avLst/>
              <a:gdLst/>
              <a:ahLst/>
              <a:cxnLst/>
              <a:rect l="l" t="t" r="r" b="b"/>
              <a:pathLst>
                <a:path w="7137" h="6764" extrusionOk="0">
                  <a:moveTo>
                    <a:pt x="1" y="1"/>
                  </a:moveTo>
                  <a:lnTo>
                    <a:pt x="1889" y="6498"/>
                  </a:lnTo>
                  <a:cubicBezTo>
                    <a:pt x="1920" y="6603"/>
                    <a:pt x="2016" y="6677"/>
                    <a:pt x="2123" y="6678"/>
                  </a:cubicBezTo>
                  <a:lnTo>
                    <a:pt x="7137" y="6764"/>
                  </a:lnTo>
                  <a:lnTo>
                    <a:pt x="7137" y="6764"/>
                  </a:lnTo>
                  <a:lnTo>
                    <a:pt x="6703" y="5235"/>
                  </a:lnTo>
                  <a:cubicBezTo>
                    <a:pt x="6322" y="4900"/>
                    <a:pt x="6095" y="4700"/>
                    <a:pt x="5596" y="4606"/>
                  </a:cubicBezTo>
                  <a:cubicBezTo>
                    <a:pt x="5079" y="4507"/>
                    <a:pt x="4540" y="4592"/>
                    <a:pt x="4020" y="4496"/>
                  </a:cubicBezTo>
                  <a:cubicBezTo>
                    <a:pt x="3007" y="4309"/>
                    <a:pt x="2230" y="3458"/>
                    <a:pt x="1790" y="2525"/>
                  </a:cubicBezTo>
                  <a:cubicBezTo>
                    <a:pt x="1577" y="2075"/>
                    <a:pt x="1423" y="1594"/>
                    <a:pt x="1191" y="1151"/>
                  </a:cubicBezTo>
                  <a:cubicBezTo>
                    <a:pt x="962" y="708"/>
                    <a:pt x="638" y="288"/>
                    <a:pt x="187" y="72"/>
                  </a:cubicBezTo>
                  <a:cubicBezTo>
                    <a:pt x="128" y="43"/>
                    <a:pt x="65" y="18"/>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8"/>
            <p:cNvSpPr/>
            <p:nvPr/>
          </p:nvSpPr>
          <p:spPr>
            <a:xfrm>
              <a:off x="2022008" y="1446893"/>
              <a:ext cx="157400" cy="313713"/>
            </a:xfrm>
            <a:custGeom>
              <a:avLst/>
              <a:gdLst/>
              <a:ahLst/>
              <a:cxnLst/>
              <a:rect l="l" t="t" r="r" b="b"/>
              <a:pathLst>
                <a:path w="4782" h="9531" extrusionOk="0">
                  <a:moveTo>
                    <a:pt x="2862" y="0"/>
                  </a:moveTo>
                  <a:cubicBezTo>
                    <a:pt x="2818" y="49"/>
                    <a:pt x="2778" y="105"/>
                    <a:pt x="2742" y="160"/>
                  </a:cubicBezTo>
                  <a:cubicBezTo>
                    <a:pt x="2478" y="584"/>
                    <a:pt x="2429" y="1111"/>
                    <a:pt x="2473" y="1608"/>
                  </a:cubicBezTo>
                  <a:cubicBezTo>
                    <a:pt x="2515" y="2107"/>
                    <a:pt x="2644" y="2595"/>
                    <a:pt x="2704" y="3090"/>
                  </a:cubicBezTo>
                  <a:cubicBezTo>
                    <a:pt x="2831" y="4112"/>
                    <a:pt x="2632" y="5249"/>
                    <a:pt x="1877" y="5948"/>
                  </a:cubicBezTo>
                  <a:cubicBezTo>
                    <a:pt x="1491" y="6306"/>
                    <a:pt x="988" y="6524"/>
                    <a:pt x="605" y="6885"/>
                  </a:cubicBezTo>
                  <a:cubicBezTo>
                    <a:pt x="237" y="7233"/>
                    <a:pt x="144" y="7425"/>
                    <a:pt x="0" y="7914"/>
                  </a:cubicBezTo>
                  <a:lnTo>
                    <a:pt x="472" y="9531"/>
                  </a:lnTo>
                  <a:lnTo>
                    <a:pt x="4648" y="6775"/>
                  </a:lnTo>
                  <a:cubicBezTo>
                    <a:pt x="4739" y="6717"/>
                    <a:pt x="4781" y="6603"/>
                    <a:pt x="4751" y="6499"/>
                  </a:cubicBezTo>
                  <a:lnTo>
                    <a:pt x="286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8"/>
            <p:cNvSpPr/>
            <p:nvPr/>
          </p:nvSpPr>
          <p:spPr>
            <a:xfrm>
              <a:off x="1924975" y="1550410"/>
              <a:ext cx="55429" cy="41012"/>
            </a:xfrm>
            <a:custGeom>
              <a:avLst/>
              <a:gdLst/>
              <a:ahLst/>
              <a:cxnLst/>
              <a:rect l="l" t="t" r="r" b="b"/>
              <a:pathLst>
                <a:path w="1684" h="1246" extrusionOk="0">
                  <a:moveTo>
                    <a:pt x="1443" y="0"/>
                  </a:moveTo>
                  <a:lnTo>
                    <a:pt x="1" y="419"/>
                  </a:lnTo>
                  <a:lnTo>
                    <a:pt x="240" y="1245"/>
                  </a:lnTo>
                  <a:lnTo>
                    <a:pt x="1683" y="827"/>
                  </a:lnTo>
                  <a:lnTo>
                    <a:pt x="1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8"/>
            <p:cNvSpPr/>
            <p:nvPr/>
          </p:nvSpPr>
          <p:spPr>
            <a:xfrm>
              <a:off x="1970595" y="1707381"/>
              <a:ext cx="55396" cy="41012"/>
            </a:xfrm>
            <a:custGeom>
              <a:avLst/>
              <a:gdLst/>
              <a:ahLst/>
              <a:cxnLst/>
              <a:rect l="l" t="t" r="r" b="b"/>
              <a:pathLst>
                <a:path w="1683" h="1246" extrusionOk="0">
                  <a:moveTo>
                    <a:pt x="1442" y="1"/>
                  </a:moveTo>
                  <a:lnTo>
                    <a:pt x="0" y="419"/>
                  </a:lnTo>
                  <a:lnTo>
                    <a:pt x="241" y="1246"/>
                  </a:lnTo>
                  <a:lnTo>
                    <a:pt x="1682" y="827"/>
                  </a:lnTo>
                  <a:lnTo>
                    <a:pt x="1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8"/>
            <p:cNvSpPr/>
            <p:nvPr/>
          </p:nvSpPr>
          <p:spPr>
            <a:xfrm>
              <a:off x="2019540" y="1591356"/>
              <a:ext cx="69911" cy="72676"/>
            </a:xfrm>
            <a:custGeom>
              <a:avLst/>
              <a:gdLst/>
              <a:ahLst/>
              <a:cxnLst/>
              <a:rect l="l" t="t" r="r" b="b"/>
              <a:pathLst>
                <a:path w="2124" h="2208" extrusionOk="0">
                  <a:moveTo>
                    <a:pt x="877" y="660"/>
                  </a:moveTo>
                  <a:cubicBezTo>
                    <a:pt x="902" y="660"/>
                    <a:pt x="924" y="669"/>
                    <a:pt x="935" y="682"/>
                  </a:cubicBezTo>
                  <a:cubicBezTo>
                    <a:pt x="942" y="693"/>
                    <a:pt x="943" y="708"/>
                    <a:pt x="937" y="727"/>
                  </a:cubicBezTo>
                  <a:cubicBezTo>
                    <a:pt x="929" y="754"/>
                    <a:pt x="904" y="777"/>
                    <a:pt x="863" y="802"/>
                  </a:cubicBezTo>
                  <a:cubicBezTo>
                    <a:pt x="857" y="792"/>
                    <a:pt x="834" y="750"/>
                    <a:pt x="828" y="743"/>
                  </a:cubicBezTo>
                  <a:cubicBezTo>
                    <a:pt x="828" y="743"/>
                    <a:pt x="799" y="697"/>
                    <a:pt x="791" y="686"/>
                  </a:cubicBezTo>
                  <a:cubicBezTo>
                    <a:pt x="820" y="669"/>
                    <a:pt x="851" y="660"/>
                    <a:pt x="877" y="660"/>
                  </a:cubicBezTo>
                  <a:close/>
                  <a:moveTo>
                    <a:pt x="1289" y="1400"/>
                  </a:moveTo>
                  <a:cubicBezTo>
                    <a:pt x="1315" y="1400"/>
                    <a:pt x="1336" y="1410"/>
                    <a:pt x="1346" y="1424"/>
                  </a:cubicBezTo>
                  <a:cubicBezTo>
                    <a:pt x="1354" y="1434"/>
                    <a:pt x="1356" y="1448"/>
                    <a:pt x="1349" y="1467"/>
                  </a:cubicBezTo>
                  <a:cubicBezTo>
                    <a:pt x="1341" y="1495"/>
                    <a:pt x="1316" y="1517"/>
                    <a:pt x="1276" y="1543"/>
                  </a:cubicBezTo>
                  <a:cubicBezTo>
                    <a:pt x="1269" y="1532"/>
                    <a:pt x="1245" y="1491"/>
                    <a:pt x="1240" y="1483"/>
                  </a:cubicBezTo>
                  <a:lnTo>
                    <a:pt x="1231" y="1468"/>
                  </a:lnTo>
                  <a:cubicBezTo>
                    <a:pt x="1220" y="1452"/>
                    <a:pt x="1211" y="1438"/>
                    <a:pt x="1204" y="1427"/>
                  </a:cubicBezTo>
                  <a:cubicBezTo>
                    <a:pt x="1235" y="1410"/>
                    <a:pt x="1265" y="1402"/>
                    <a:pt x="1289" y="1400"/>
                  </a:cubicBezTo>
                  <a:close/>
                  <a:moveTo>
                    <a:pt x="854" y="0"/>
                  </a:moveTo>
                  <a:cubicBezTo>
                    <a:pt x="457" y="0"/>
                    <a:pt x="44" y="356"/>
                    <a:pt x="22" y="467"/>
                  </a:cubicBezTo>
                  <a:cubicBezTo>
                    <a:pt x="15" y="496"/>
                    <a:pt x="1" y="573"/>
                    <a:pt x="813" y="1969"/>
                  </a:cubicBezTo>
                  <a:cubicBezTo>
                    <a:pt x="825" y="1990"/>
                    <a:pt x="836" y="2009"/>
                    <a:pt x="845" y="2026"/>
                  </a:cubicBezTo>
                  <a:cubicBezTo>
                    <a:pt x="889" y="2107"/>
                    <a:pt x="943" y="2208"/>
                    <a:pt x="1074" y="2208"/>
                  </a:cubicBezTo>
                  <a:cubicBezTo>
                    <a:pt x="1166" y="2208"/>
                    <a:pt x="1266" y="2154"/>
                    <a:pt x="1498" y="2026"/>
                  </a:cubicBezTo>
                  <a:cubicBezTo>
                    <a:pt x="1668" y="1931"/>
                    <a:pt x="2123" y="1679"/>
                    <a:pt x="1947" y="1180"/>
                  </a:cubicBezTo>
                  <a:cubicBezTo>
                    <a:pt x="1856" y="910"/>
                    <a:pt x="1644" y="826"/>
                    <a:pt x="1532" y="781"/>
                  </a:cubicBezTo>
                  <a:cubicBezTo>
                    <a:pt x="1527" y="778"/>
                    <a:pt x="1523" y="777"/>
                    <a:pt x="1519" y="776"/>
                  </a:cubicBezTo>
                  <a:cubicBezTo>
                    <a:pt x="1511" y="409"/>
                    <a:pt x="1331" y="118"/>
                    <a:pt x="1048" y="30"/>
                  </a:cubicBezTo>
                  <a:cubicBezTo>
                    <a:pt x="986" y="10"/>
                    <a:pt x="921"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8"/>
            <p:cNvSpPr/>
            <p:nvPr/>
          </p:nvSpPr>
          <p:spPr>
            <a:xfrm>
              <a:off x="2016314" y="1495673"/>
              <a:ext cx="47332" cy="70701"/>
            </a:xfrm>
            <a:custGeom>
              <a:avLst/>
              <a:gdLst/>
              <a:ahLst/>
              <a:cxnLst/>
              <a:rect l="l" t="t" r="r" b="b"/>
              <a:pathLst>
                <a:path w="1438" h="2148" extrusionOk="0">
                  <a:moveTo>
                    <a:pt x="754" y="0"/>
                  </a:moveTo>
                  <a:cubicBezTo>
                    <a:pt x="641" y="0"/>
                    <a:pt x="608" y="1"/>
                    <a:pt x="591" y="4"/>
                  </a:cubicBezTo>
                  <a:cubicBezTo>
                    <a:pt x="538" y="11"/>
                    <a:pt x="492" y="49"/>
                    <a:pt x="479" y="102"/>
                  </a:cubicBezTo>
                  <a:lnTo>
                    <a:pt x="11" y="1934"/>
                  </a:lnTo>
                  <a:cubicBezTo>
                    <a:pt x="1" y="1975"/>
                    <a:pt x="11" y="2019"/>
                    <a:pt x="39" y="2052"/>
                  </a:cubicBezTo>
                  <a:cubicBezTo>
                    <a:pt x="62" y="2080"/>
                    <a:pt x="94" y="2118"/>
                    <a:pt x="507" y="2118"/>
                  </a:cubicBezTo>
                  <a:cubicBezTo>
                    <a:pt x="518" y="2118"/>
                    <a:pt x="535" y="2115"/>
                    <a:pt x="545" y="2113"/>
                  </a:cubicBezTo>
                  <a:cubicBezTo>
                    <a:pt x="593" y="2102"/>
                    <a:pt x="631" y="2065"/>
                    <a:pt x="642" y="2018"/>
                  </a:cubicBezTo>
                  <a:lnTo>
                    <a:pt x="720" y="1719"/>
                  </a:lnTo>
                  <a:cubicBezTo>
                    <a:pt x="749" y="1849"/>
                    <a:pt x="780" y="1982"/>
                    <a:pt x="802" y="2052"/>
                  </a:cubicBezTo>
                  <a:cubicBezTo>
                    <a:pt x="817" y="2098"/>
                    <a:pt x="857" y="2134"/>
                    <a:pt x="906" y="2141"/>
                  </a:cubicBezTo>
                  <a:cubicBezTo>
                    <a:pt x="923" y="2145"/>
                    <a:pt x="955" y="2147"/>
                    <a:pt x="1047" y="2147"/>
                  </a:cubicBezTo>
                  <a:cubicBezTo>
                    <a:pt x="1130" y="2147"/>
                    <a:pt x="1227" y="2145"/>
                    <a:pt x="1268" y="2144"/>
                  </a:cubicBezTo>
                  <a:lnTo>
                    <a:pt x="1283" y="2144"/>
                  </a:lnTo>
                  <a:cubicBezTo>
                    <a:pt x="1322" y="2144"/>
                    <a:pt x="1359" y="2126"/>
                    <a:pt x="1385" y="2096"/>
                  </a:cubicBezTo>
                  <a:cubicBezTo>
                    <a:pt x="1435" y="2035"/>
                    <a:pt x="1437" y="2032"/>
                    <a:pt x="1061" y="108"/>
                  </a:cubicBezTo>
                  <a:cubicBezTo>
                    <a:pt x="1050" y="46"/>
                    <a:pt x="997" y="2"/>
                    <a:pt x="934" y="1"/>
                  </a:cubicBezTo>
                  <a:cubicBezTo>
                    <a:pt x="934" y="1"/>
                    <a:pt x="842" y="0"/>
                    <a:pt x="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8"/>
            <p:cNvSpPr/>
            <p:nvPr/>
          </p:nvSpPr>
          <p:spPr>
            <a:xfrm>
              <a:off x="1955224" y="1602975"/>
              <a:ext cx="39860" cy="90582"/>
            </a:xfrm>
            <a:custGeom>
              <a:avLst/>
              <a:gdLst/>
              <a:ahLst/>
              <a:cxnLst/>
              <a:rect l="l" t="t" r="r" b="b"/>
              <a:pathLst>
                <a:path w="1211" h="2752" extrusionOk="0">
                  <a:moveTo>
                    <a:pt x="239" y="0"/>
                  </a:moveTo>
                  <a:cubicBezTo>
                    <a:pt x="228" y="0"/>
                    <a:pt x="218" y="2"/>
                    <a:pt x="208" y="5"/>
                  </a:cubicBezTo>
                  <a:cubicBezTo>
                    <a:pt x="0" y="66"/>
                    <a:pt x="11" y="728"/>
                    <a:pt x="230" y="1485"/>
                  </a:cubicBezTo>
                  <a:cubicBezTo>
                    <a:pt x="439" y="2205"/>
                    <a:pt x="763" y="2752"/>
                    <a:pt x="972" y="2752"/>
                  </a:cubicBezTo>
                  <a:cubicBezTo>
                    <a:pt x="983" y="2752"/>
                    <a:pt x="993" y="2750"/>
                    <a:pt x="1003" y="2747"/>
                  </a:cubicBezTo>
                  <a:cubicBezTo>
                    <a:pt x="1211" y="2688"/>
                    <a:pt x="1200" y="2025"/>
                    <a:pt x="981" y="1267"/>
                  </a:cubicBezTo>
                  <a:cubicBezTo>
                    <a:pt x="773" y="546"/>
                    <a:pt x="449"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8"/>
            <p:cNvSpPr/>
            <p:nvPr/>
          </p:nvSpPr>
          <p:spPr>
            <a:xfrm>
              <a:off x="1912204" y="1726110"/>
              <a:ext cx="36634" cy="34067"/>
            </a:xfrm>
            <a:custGeom>
              <a:avLst/>
              <a:gdLst/>
              <a:ahLst/>
              <a:cxnLst/>
              <a:rect l="l" t="t" r="r" b="b"/>
              <a:pathLst>
                <a:path w="1113" h="1035" extrusionOk="0">
                  <a:moveTo>
                    <a:pt x="578" y="0"/>
                  </a:moveTo>
                  <a:cubicBezTo>
                    <a:pt x="528" y="0"/>
                    <a:pt x="479" y="7"/>
                    <a:pt x="433" y="21"/>
                  </a:cubicBezTo>
                  <a:cubicBezTo>
                    <a:pt x="159" y="101"/>
                    <a:pt x="1" y="388"/>
                    <a:pt x="80" y="662"/>
                  </a:cubicBezTo>
                  <a:cubicBezTo>
                    <a:pt x="144" y="881"/>
                    <a:pt x="347" y="1034"/>
                    <a:pt x="576" y="1034"/>
                  </a:cubicBezTo>
                  <a:cubicBezTo>
                    <a:pt x="626" y="1034"/>
                    <a:pt x="674" y="1028"/>
                    <a:pt x="722" y="1013"/>
                  </a:cubicBezTo>
                  <a:cubicBezTo>
                    <a:pt x="855" y="975"/>
                    <a:pt x="964" y="886"/>
                    <a:pt x="1031" y="766"/>
                  </a:cubicBezTo>
                  <a:cubicBezTo>
                    <a:pt x="1097" y="645"/>
                    <a:pt x="1112" y="505"/>
                    <a:pt x="1074" y="372"/>
                  </a:cubicBezTo>
                  <a:cubicBezTo>
                    <a:pt x="1010" y="152"/>
                    <a:pt x="807" y="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8"/>
            <p:cNvSpPr/>
            <p:nvPr/>
          </p:nvSpPr>
          <p:spPr>
            <a:xfrm>
              <a:off x="1826362" y="1550344"/>
              <a:ext cx="82946" cy="82024"/>
            </a:xfrm>
            <a:custGeom>
              <a:avLst/>
              <a:gdLst/>
              <a:ahLst/>
              <a:cxnLst/>
              <a:rect l="l" t="t" r="r" b="b"/>
              <a:pathLst>
                <a:path w="2520" h="2492" extrusionOk="0">
                  <a:moveTo>
                    <a:pt x="1140" y="0"/>
                  </a:moveTo>
                  <a:cubicBezTo>
                    <a:pt x="1135" y="0"/>
                    <a:pt x="1129" y="0"/>
                    <a:pt x="1122" y="1"/>
                  </a:cubicBezTo>
                  <a:cubicBezTo>
                    <a:pt x="1072" y="10"/>
                    <a:pt x="1032" y="44"/>
                    <a:pt x="1016" y="92"/>
                  </a:cubicBezTo>
                  <a:lnTo>
                    <a:pt x="794" y="777"/>
                  </a:lnTo>
                  <a:lnTo>
                    <a:pt x="102" y="981"/>
                  </a:lnTo>
                  <a:cubicBezTo>
                    <a:pt x="54" y="995"/>
                    <a:pt x="18" y="1036"/>
                    <a:pt x="11" y="1085"/>
                  </a:cubicBezTo>
                  <a:cubicBezTo>
                    <a:pt x="1" y="1134"/>
                    <a:pt x="22" y="1185"/>
                    <a:pt x="62" y="1214"/>
                  </a:cubicBezTo>
                  <a:lnTo>
                    <a:pt x="646" y="1638"/>
                  </a:lnTo>
                  <a:lnTo>
                    <a:pt x="628" y="2358"/>
                  </a:lnTo>
                  <a:cubicBezTo>
                    <a:pt x="625" y="2407"/>
                    <a:pt x="654" y="2454"/>
                    <a:pt x="698" y="2478"/>
                  </a:cubicBezTo>
                  <a:cubicBezTo>
                    <a:pt x="716" y="2487"/>
                    <a:pt x="737" y="2492"/>
                    <a:pt x="758" y="2492"/>
                  </a:cubicBezTo>
                  <a:cubicBezTo>
                    <a:pt x="787" y="2492"/>
                    <a:pt x="815" y="2484"/>
                    <a:pt x="838" y="2468"/>
                  </a:cubicBezTo>
                  <a:lnTo>
                    <a:pt x="1421" y="2044"/>
                  </a:lnTo>
                  <a:lnTo>
                    <a:pt x="2101" y="2283"/>
                  </a:lnTo>
                  <a:cubicBezTo>
                    <a:pt x="2115" y="2289"/>
                    <a:pt x="2130" y="2292"/>
                    <a:pt x="2145" y="2292"/>
                  </a:cubicBezTo>
                  <a:cubicBezTo>
                    <a:pt x="2178" y="2292"/>
                    <a:pt x="2211" y="2278"/>
                    <a:pt x="2236" y="2255"/>
                  </a:cubicBezTo>
                  <a:cubicBezTo>
                    <a:pt x="2272" y="2218"/>
                    <a:pt x="2285" y="2166"/>
                    <a:pt x="2269" y="2118"/>
                  </a:cubicBezTo>
                  <a:lnTo>
                    <a:pt x="2046" y="1433"/>
                  </a:lnTo>
                  <a:lnTo>
                    <a:pt x="2484" y="862"/>
                  </a:lnTo>
                  <a:cubicBezTo>
                    <a:pt x="2514" y="822"/>
                    <a:pt x="2519" y="768"/>
                    <a:pt x="2497" y="724"/>
                  </a:cubicBezTo>
                  <a:cubicBezTo>
                    <a:pt x="2475" y="678"/>
                    <a:pt x="2429" y="650"/>
                    <a:pt x="2379" y="650"/>
                  </a:cubicBezTo>
                  <a:lnTo>
                    <a:pt x="1658" y="650"/>
                  </a:lnTo>
                  <a:lnTo>
                    <a:pt x="1250" y="58"/>
                  </a:lnTo>
                  <a:cubicBezTo>
                    <a:pt x="1224" y="21"/>
                    <a:pt x="1183" y="0"/>
                    <a:pt x="1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8"/>
            <p:cNvSpPr/>
            <p:nvPr/>
          </p:nvSpPr>
          <p:spPr>
            <a:xfrm>
              <a:off x="2101662" y="1607254"/>
              <a:ext cx="53882" cy="74223"/>
            </a:xfrm>
            <a:custGeom>
              <a:avLst/>
              <a:gdLst/>
              <a:ahLst/>
              <a:cxnLst/>
              <a:rect l="l" t="t" r="r" b="b"/>
              <a:pathLst>
                <a:path w="1637" h="2255" extrusionOk="0">
                  <a:moveTo>
                    <a:pt x="675" y="0"/>
                  </a:moveTo>
                  <a:cubicBezTo>
                    <a:pt x="340" y="0"/>
                    <a:pt x="82" y="231"/>
                    <a:pt x="38" y="570"/>
                  </a:cubicBezTo>
                  <a:cubicBezTo>
                    <a:pt x="1" y="778"/>
                    <a:pt x="265" y="1873"/>
                    <a:pt x="269" y="1889"/>
                  </a:cubicBezTo>
                  <a:cubicBezTo>
                    <a:pt x="339" y="2117"/>
                    <a:pt x="544" y="2255"/>
                    <a:pt x="820" y="2255"/>
                  </a:cubicBezTo>
                  <a:cubicBezTo>
                    <a:pt x="1081" y="2255"/>
                    <a:pt x="1406" y="2118"/>
                    <a:pt x="1522" y="1862"/>
                  </a:cubicBezTo>
                  <a:cubicBezTo>
                    <a:pt x="1637" y="1607"/>
                    <a:pt x="1571" y="1227"/>
                    <a:pt x="1523" y="1154"/>
                  </a:cubicBezTo>
                  <a:cubicBezTo>
                    <a:pt x="1500" y="1117"/>
                    <a:pt x="1456" y="1092"/>
                    <a:pt x="1410" y="1092"/>
                  </a:cubicBezTo>
                  <a:cubicBezTo>
                    <a:pt x="1404" y="1092"/>
                    <a:pt x="1395" y="1092"/>
                    <a:pt x="1389" y="1093"/>
                  </a:cubicBezTo>
                  <a:cubicBezTo>
                    <a:pt x="1373" y="1096"/>
                    <a:pt x="1039" y="1146"/>
                    <a:pt x="1039" y="1146"/>
                  </a:cubicBezTo>
                  <a:cubicBezTo>
                    <a:pt x="1004" y="1151"/>
                    <a:pt x="972" y="1171"/>
                    <a:pt x="951" y="1202"/>
                  </a:cubicBezTo>
                  <a:cubicBezTo>
                    <a:pt x="929" y="1232"/>
                    <a:pt x="922" y="1269"/>
                    <a:pt x="930" y="1305"/>
                  </a:cubicBezTo>
                  <a:cubicBezTo>
                    <a:pt x="946" y="1374"/>
                    <a:pt x="958" y="1474"/>
                    <a:pt x="948" y="1507"/>
                  </a:cubicBezTo>
                  <a:cubicBezTo>
                    <a:pt x="946" y="1519"/>
                    <a:pt x="929" y="1534"/>
                    <a:pt x="917" y="1534"/>
                  </a:cubicBezTo>
                  <a:cubicBezTo>
                    <a:pt x="903" y="1534"/>
                    <a:pt x="868" y="1503"/>
                    <a:pt x="842" y="1421"/>
                  </a:cubicBezTo>
                  <a:cubicBezTo>
                    <a:pt x="807" y="1299"/>
                    <a:pt x="750" y="1002"/>
                    <a:pt x="730" y="888"/>
                  </a:cubicBezTo>
                  <a:cubicBezTo>
                    <a:pt x="728" y="867"/>
                    <a:pt x="724" y="847"/>
                    <a:pt x="720" y="827"/>
                  </a:cubicBezTo>
                  <a:cubicBezTo>
                    <a:pt x="714" y="799"/>
                    <a:pt x="706" y="757"/>
                    <a:pt x="702" y="755"/>
                  </a:cubicBezTo>
                  <a:cubicBezTo>
                    <a:pt x="702" y="755"/>
                    <a:pt x="711" y="747"/>
                    <a:pt x="740" y="741"/>
                  </a:cubicBezTo>
                  <a:cubicBezTo>
                    <a:pt x="750" y="737"/>
                    <a:pt x="757" y="737"/>
                    <a:pt x="760" y="735"/>
                  </a:cubicBezTo>
                  <a:cubicBezTo>
                    <a:pt x="777" y="750"/>
                    <a:pt x="796" y="822"/>
                    <a:pt x="805" y="863"/>
                  </a:cubicBezTo>
                  <a:cubicBezTo>
                    <a:pt x="814" y="899"/>
                    <a:pt x="823" y="934"/>
                    <a:pt x="835" y="965"/>
                  </a:cubicBezTo>
                  <a:cubicBezTo>
                    <a:pt x="853" y="1018"/>
                    <a:pt x="904" y="1053"/>
                    <a:pt x="958" y="1053"/>
                  </a:cubicBezTo>
                  <a:cubicBezTo>
                    <a:pt x="967" y="1053"/>
                    <a:pt x="974" y="1053"/>
                    <a:pt x="980" y="1051"/>
                  </a:cubicBezTo>
                  <a:lnTo>
                    <a:pt x="1361" y="986"/>
                  </a:lnTo>
                  <a:cubicBezTo>
                    <a:pt x="1427" y="975"/>
                    <a:pt x="1475" y="915"/>
                    <a:pt x="1470" y="847"/>
                  </a:cubicBezTo>
                  <a:cubicBezTo>
                    <a:pt x="1432" y="291"/>
                    <a:pt x="1040" y="0"/>
                    <a:pt x="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8"/>
            <p:cNvSpPr/>
            <p:nvPr/>
          </p:nvSpPr>
          <p:spPr>
            <a:xfrm>
              <a:off x="1884391" y="1649846"/>
              <a:ext cx="36634" cy="34133"/>
            </a:xfrm>
            <a:custGeom>
              <a:avLst/>
              <a:gdLst/>
              <a:ahLst/>
              <a:cxnLst/>
              <a:rect l="l" t="t" r="r" b="b"/>
              <a:pathLst>
                <a:path w="1113" h="1037" extrusionOk="0">
                  <a:moveTo>
                    <a:pt x="537" y="1"/>
                  </a:moveTo>
                  <a:cubicBezTo>
                    <a:pt x="488" y="1"/>
                    <a:pt x="439" y="9"/>
                    <a:pt x="392" y="22"/>
                  </a:cubicBezTo>
                  <a:cubicBezTo>
                    <a:pt x="259" y="61"/>
                    <a:pt x="150" y="149"/>
                    <a:pt x="84" y="270"/>
                  </a:cubicBezTo>
                  <a:cubicBezTo>
                    <a:pt x="17" y="391"/>
                    <a:pt x="1" y="531"/>
                    <a:pt x="40" y="664"/>
                  </a:cubicBezTo>
                  <a:cubicBezTo>
                    <a:pt x="104" y="883"/>
                    <a:pt x="307" y="1036"/>
                    <a:pt x="536" y="1036"/>
                  </a:cubicBezTo>
                  <a:cubicBezTo>
                    <a:pt x="585" y="1036"/>
                    <a:pt x="633" y="1030"/>
                    <a:pt x="681" y="1015"/>
                  </a:cubicBezTo>
                  <a:cubicBezTo>
                    <a:pt x="955" y="935"/>
                    <a:pt x="1113" y="648"/>
                    <a:pt x="1033" y="373"/>
                  </a:cubicBezTo>
                  <a:cubicBezTo>
                    <a:pt x="969" y="154"/>
                    <a:pt x="766"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8"/>
            <p:cNvSpPr/>
            <p:nvPr/>
          </p:nvSpPr>
          <p:spPr>
            <a:xfrm>
              <a:off x="1823202" y="1691187"/>
              <a:ext cx="65929" cy="67607"/>
            </a:xfrm>
            <a:custGeom>
              <a:avLst/>
              <a:gdLst/>
              <a:ahLst/>
              <a:cxnLst/>
              <a:rect l="l" t="t" r="r" b="b"/>
              <a:pathLst>
                <a:path w="2003" h="2054" extrusionOk="0">
                  <a:moveTo>
                    <a:pt x="737" y="0"/>
                  </a:moveTo>
                  <a:cubicBezTo>
                    <a:pt x="724" y="0"/>
                    <a:pt x="708" y="5"/>
                    <a:pt x="692" y="10"/>
                  </a:cubicBezTo>
                  <a:cubicBezTo>
                    <a:pt x="645" y="27"/>
                    <a:pt x="613" y="69"/>
                    <a:pt x="608" y="121"/>
                  </a:cubicBezTo>
                  <a:lnTo>
                    <a:pt x="556" y="674"/>
                  </a:lnTo>
                  <a:lnTo>
                    <a:pt x="70" y="945"/>
                  </a:lnTo>
                  <a:cubicBezTo>
                    <a:pt x="27" y="971"/>
                    <a:pt x="0" y="1016"/>
                    <a:pt x="2" y="1067"/>
                  </a:cubicBezTo>
                  <a:cubicBezTo>
                    <a:pt x="5" y="1117"/>
                    <a:pt x="35" y="1162"/>
                    <a:pt x="82" y="1181"/>
                  </a:cubicBezTo>
                  <a:lnTo>
                    <a:pt x="593" y="1403"/>
                  </a:lnTo>
                  <a:lnTo>
                    <a:pt x="700" y="1947"/>
                  </a:lnTo>
                  <a:cubicBezTo>
                    <a:pt x="711" y="1997"/>
                    <a:pt x="747" y="2037"/>
                    <a:pt x="796" y="2050"/>
                  </a:cubicBezTo>
                  <a:cubicBezTo>
                    <a:pt x="809" y="2053"/>
                    <a:pt x="819" y="2054"/>
                    <a:pt x="831" y="2054"/>
                  </a:cubicBezTo>
                  <a:cubicBezTo>
                    <a:pt x="869" y="2054"/>
                    <a:pt x="906" y="2038"/>
                    <a:pt x="929" y="2010"/>
                  </a:cubicBezTo>
                  <a:lnTo>
                    <a:pt x="1296" y="1592"/>
                  </a:lnTo>
                  <a:lnTo>
                    <a:pt x="1848" y="1659"/>
                  </a:lnTo>
                  <a:cubicBezTo>
                    <a:pt x="1854" y="1660"/>
                    <a:pt x="1859" y="1660"/>
                    <a:pt x="1864" y="1660"/>
                  </a:cubicBezTo>
                  <a:cubicBezTo>
                    <a:pt x="1908" y="1660"/>
                    <a:pt x="1949" y="1638"/>
                    <a:pt x="1975" y="1600"/>
                  </a:cubicBezTo>
                  <a:cubicBezTo>
                    <a:pt x="2001" y="1558"/>
                    <a:pt x="2002" y="1505"/>
                    <a:pt x="1977" y="1461"/>
                  </a:cubicBezTo>
                  <a:lnTo>
                    <a:pt x="1694" y="982"/>
                  </a:lnTo>
                  <a:lnTo>
                    <a:pt x="1928" y="477"/>
                  </a:lnTo>
                  <a:cubicBezTo>
                    <a:pt x="1949" y="431"/>
                    <a:pt x="1943" y="377"/>
                    <a:pt x="1911" y="339"/>
                  </a:cubicBezTo>
                  <a:cubicBezTo>
                    <a:pt x="1885" y="307"/>
                    <a:pt x="1848" y="290"/>
                    <a:pt x="1809" y="290"/>
                  </a:cubicBezTo>
                  <a:cubicBezTo>
                    <a:pt x="1798" y="290"/>
                    <a:pt x="1789" y="290"/>
                    <a:pt x="1779" y="292"/>
                  </a:cubicBezTo>
                  <a:lnTo>
                    <a:pt x="1236" y="413"/>
                  </a:lnTo>
                  <a:lnTo>
                    <a:pt x="828" y="35"/>
                  </a:lnTo>
                  <a:cubicBezTo>
                    <a:pt x="803" y="13"/>
                    <a:pt x="771" y="0"/>
                    <a:pt x="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8"/>
            <p:cNvSpPr/>
            <p:nvPr/>
          </p:nvSpPr>
          <p:spPr>
            <a:xfrm>
              <a:off x="2052323" y="1682399"/>
              <a:ext cx="36634" cy="34100"/>
            </a:xfrm>
            <a:custGeom>
              <a:avLst/>
              <a:gdLst/>
              <a:ahLst/>
              <a:cxnLst/>
              <a:rect l="l" t="t" r="r" b="b"/>
              <a:pathLst>
                <a:path w="1113" h="1036" extrusionOk="0">
                  <a:moveTo>
                    <a:pt x="537" y="0"/>
                  </a:moveTo>
                  <a:cubicBezTo>
                    <a:pt x="488" y="0"/>
                    <a:pt x="438" y="8"/>
                    <a:pt x="392" y="22"/>
                  </a:cubicBezTo>
                  <a:cubicBezTo>
                    <a:pt x="259" y="60"/>
                    <a:pt x="149" y="148"/>
                    <a:pt x="83" y="268"/>
                  </a:cubicBezTo>
                  <a:cubicBezTo>
                    <a:pt x="16" y="390"/>
                    <a:pt x="0" y="530"/>
                    <a:pt x="39" y="663"/>
                  </a:cubicBezTo>
                  <a:cubicBezTo>
                    <a:pt x="104" y="882"/>
                    <a:pt x="307" y="1035"/>
                    <a:pt x="536" y="1035"/>
                  </a:cubicBezTo>
                  <a:cubicBezTo>
                    <a:pt x="583" y="1035"/>
                    <a:pt x="632" y="1028"/>
                    <a:pt x="680" y="1013"/>
                  </a:cubicBezTo>
                  <a:cubicBezTo>
                    <a:pt x="955" y="933"/>
                    <a:pt x="1112" y="646"/>
                    <a:pt x="1032" y="373"/>
                  </a:cubicBezTo>
                  <a:cubicBezTo>
                    <a:pt x="969" y="153"/>
                    <a:pt x="765" y="0"/>
                    <a:pt x="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8"/>
            <p:cNvSpPr/>
            <p:nvPr/>
          </p:nvSpPr>
          <p:spPr>
            <a:xfrm>
              <a:off x="1734858" y="1405683"/>
              <a:ext cx="453964" cy="382110"/>
            </a:xfrm>
            <a:custGeom>
              <a:avLst/>
              <a:gdLst/>
              <a:ahLst/>
              <a:cxnLst/>
              <a:rect l="l" t="t" r="r" b="b"/>
              <a:pathLst>
                <a:path w="13792" h="11609" extrusionOk="0">
                  <a:moveTo>
                    <a:pt x="10581" y="269"/>
                  </a:moveTo>
                  <a:cubicBezTo>
                    <a:pt x="10650" y="269"/>
                    <a:pt x="10696" y="299"/>
                    <a:pt x="10714" y="365"/>
                  </a:cubicBezTo>
                  <a:lnTo>
                    <a:pt x="10799" y="661"/>
                  </a:lnTo>
                  <a:cubicBezTo>
                    <a:pt x="9520" y="1502"/>
                    <a:pt x="11238" y="370"/>
                    <a:pt x="7995" y="2505"/>
                  </a:cubicBezTo>
                  <a:cubicBezTo>
                    <a:pt x="8634" y="1640"/>
                    <a:pt x="10119" y="269"/>
                    <a:pt x="10581" y="269"/>
                  </a:cubicBezTo>
                  <a:close/>
                  <a:moveTo>
                    <a:pt x="9096" y="463"/>
                  </a:moveTo>
                  <a:cubicBezTo>
                    <a:pt x="9158" y="463"/>
                    <a:pt x="9214" y="505"/>
                    <a:pt x="9231" y="566"/>
                  </a:cubicBezTo>
                  <a:lnTo>
                    <a:pt x="9283" y="748"/>
                  </a:lnTo>
                  <a:cubicBezTo>
                    <a:pt x="8469" y="1407"/>
                    <a:pt x="7831" y="2245"/>
                    <a:pt x="7411" y="2890"/>
                  </a:cubicBezTo>
                  <a:lnTo>
                    <a:pt x="6906" y="3222"/>
                  </a:lnTo>
                  <a:cubicBezTo>
                    <a:pt x="6852" y="3204"/>
                    <a:pt x="6803" y="3199"/>
                    <a:pt x="6760" y="3199"/>
                  </a:cubicBezTo>
                  <a:cubicBezTo>
                    <a:pt x="6676" y="3199"/>
                    <a:pt x="6619" y="3221"/>
                    <a:pt x="6610" y="3222"/>
                  </a:cubicBezTo>
                  <a:cubicBezTo>
                    <a:pt x="7036" y="2399"/>
                    <a:pt x="7865" y="1065"/>
                    <a:pt x="9036" y="477"/>
                  </a:cubicBezTo>
                  <a:cubicBezTo>
                    <a:pt x="9056" y="467"/>
                    <a:pt x="9076" y="463"/>
                    <a:pt x="9096" y="463"/>
                  </a:cubicBezTo>
                  <a:close/>
                  <a:moveTo>
                    <a:pt x="1404" y="3065"/>
                  </a:moveTo>
                  <a:cubicBezTo>
                    <a:pt x="1560" y="3065"/>
                    <a:pt x="1717" y="3073"/>
                    <a:pt x="1872" y="3087"/>
                  </a:cubicBezTo>
                  <a:cubicBezTo>
                    <a:pt x="1967" y="3093"/>
                    <a:pt x="2063" y="3104"/>
                    <a:pt x="2155" y="3117"/>
                  </a:cubicBezTo>
                  <a:cubicBezTo>
                    <a:pt x="2863" y="3209"/>
                    <a:pt x="3538" y="3416"/>
                    <a:pt x="4101" y="3634"/>
                  </a:cubicBezTo>
                  <a:lnTo>
                    <a:pt x="2298" y="3605"/>
                  </a:lnTo>
                  <a:lnTo>
                    <a:pt x="2022" y="3601"/>
                  </a:lnTo>
                  <a:lnTo>
                    <a:pt x="749" y="3581"/>
                  </a:lnTo>
                  <a:lnTo>
                    <a:pt x="664" y="3284"/>
                  </a:lnTo>
                  <a:cubicBezTo>
                    <a:pt x="639" y="3204"/>
                    <a:pt x="695" y="3117"/>
                    <a:pt x="778" y="3105"/>
                  </a:cubicBezTo>
                  <a:cubicBezTo>
                    <a:pt x="987" y="3077"/>
                    <a:pt x="1195" y="3065"/>
                    <a:pt x="1404" y="3065"/>
                  </a:cubicBezTo>
                  <a:close/>
                  <a:moveTo>
                    <a:pt x="2473" y="2464"/>
                  </a:moveTo>
                  <a:cubicBezTo>
                    <a:pt x="3681" y="2464"/>
                    <a:pt x="4929" y="3071"/>
                    <a:pt x="5661" y="3496"/>
                  </a:cubicBezTo>
                  <a:cubicBezTo>
                    <a:pt x="5645" y="3503"/>
                    <a:pt x="5521" y="3527"/>
                    <a:pt x="5410" y="3656"/>
                  </a:cubicBezTo>
                  <a:lnTo>
                    <a:pt x="4808" y="3645"/>
                  </a:lnTo>
                  <a:cubicBezTo>
                    <a:pt x="4094" y="3317"/>
                    <a:pt x="3113" y="2956"/>
                    <a:pt x="2076" y="2839"/>
                  </a:cubicBezTo>
                  <a:lnTo>
                    <a:pt x="2075" y="2839"/>
                  </a:lnTo>
                  <a:lnTo>
                    <a:pt x="2022" y="2660"/>
                  </a:lnTo>
                  <a:cubicBezTo>
                    <a:pt x="1999" y="2577"/>
                    <a:pt x="2054" y="2490"/>
                    <a:pt x="2142" y="2480"/>
                  </a:cubicBezTo>
                  <a:cubicBezTo>
                    <a:pt x="2251" y="2469"/>
                    <a:pt x="2362" y="2464"/>
                    <a:pt x="2473" y="2464"/>
                  </a:cubicBezTo>
                  <a:close/>
                  <a:moveTo>
                    <a:pt x="5558" y="4062"/>
                  </a:moveTo>
                  <a:cubicBezTo>
                    <a:pt x="5558" y="4062"/>
                    <a:pt x="5558" y="4062"/>
                    <a:pt x="5558" y="4062"/>
                  </a:cubicBezTo>
                  <a:lnTo>
                    <a:pt x="5558" y="4062"/>
                  </a:lnTo>
                  <a:cubicBezTo>
                    <a:pt x="5558" y="4062"/>
                    <a:pt x="5558" y="4062"/>
                    <a:pt x="5558" y="4062"/>
                  </a:cubicBezTo>
                  <a:cubicBezTo>
                    <a:pt x="5558" y="4062"/>
                    <a:pt x="5558" y="4062"/>
                    <a:pt x="5558" y="4062"/>
                  </a:cubicBezTo>
                  <a:close/>
                  <a:moveTo>
                    <a:pt x="11229" y="731"/>
                  </a:moveTo>
                  <a:cubicBezTo>
                    <a:pt x="11235" y="731"/>
                    <a:pt x="11241" y="731"/>
                    <a:pt x="11248" y="731"/>
                  </a:cubicBezTo>
                  <a:cubicBezTo>
                    <a:pt x="11353" y="731"/>
                    <a:pt x="11457" y="799"/>
                    <a:pt x="11489" y="911"/>
                  </a:cubicBezTo>
                  <a:lnTo>
                    <a:pt x="13476" y="7749"/>
                  </a:lnTo>
                  <a:cubicBezTo>
                    <a:pt x="13505" y="7855"/>
                    <a:pt x="13464" y="7969"/>
                    <a:pt x="13373" y="8027"/>
                  </a:cubicBezTo>
                  <a:lnTo>
                    <a:pt x="9321" y="10694"/>
                  </a:lnTo>
                  <a:cubicBezTo>
                    <a:pt x="9321" y="10685"/>
                    <a:pt x="9319" y="10678"/>
                    <a:pt x="9318" y="10671"/>
                  </a:cubicBezTo>
                  <a:cubicBezTo>
                    <a:pt x="7049" y="2928"/>
                    <a:pt x="7276" y="3522"/>
                    <a:pt x="7149" y="3379"/>
                  </a:cubicBezTo>
                  <a:cubicBezTo>
                    <a:pt x="7608" y="3077"/>
                    <a:pt x="9726" y="1685"/>
                    <a:pt x="9819" y="1623"/>
                  </a:cubicBezTo>
                  <a:lnTo>
                    <a:pt x="9819" y="1623"/>
                  </a:lnTo>
                  <a:cubicBezTo>
                    <a:pt x="11135" y="760"/>
                    <a:pt x="11148" y="731"/>
                    <a:pt x="11229" y="731"/>
                  </a:cubicBezTo>
                  <a:close/>
                  <a:moveTo>
                    <a:pt x="552" y="3842"/>
                  </a:moveTo>
                  <a:lnTo>
                    <a:pt x="828" y="3846"/>
                  </a:lnTo>
                  <a:lnTo>
                    <a:pt x="2100" y="3867"/>
                  </a:lnTo>
                  <a:lnTo>
                    <a:pt x="2376" y="3870"/>
                  </a:lnTo>
                  <a:cubicBezTo>
                    <a:pt x="2415" y="3870"/>
                    <a:pt x="2425" y="3870"/>
                    <a:pt x="2422" y="3870"/>
                  </a:cubicBezTo>
                  <a:cubicBezTo>
                    <a:pt x="2417" y="3870"/>
                    <a:pt x="2378" y="3870"/>
                    <a:pt x="2375" y="3870"/>
                  </a:cubicBezTo>
                  <a:cubicBezTo>
                    <a:pt x="2366" y="3870"/>
                    <a:pt x="2689" y="3875"/>
                    <a:pt x="5291" y="3917"/>
                  </a:cubicBezTo>
                  <a:cubicBezTo>
                    <a:pt x="5259" y="4107"/>
                    <a:pt x="5128" y="3472"/>
                    <a:pt x="7368" y="11236"/>
                  </a:cubicBezTo>
                  <a:cubicBezTo>
                    <a:pt x="7369" y="11244"/>
                    <a:pt x="7372" y="11252"/>
                    <a:pt x="7376" y="11258"/>
                  </a:cubicBezTo>
                  <a:lnTo>
                    <a:pt x="2525" y="11179"/>
                  </a:lnTo>
                  <a:cubicBezTo>
                    <a:pt x="2416" y="11178"/>
                    <a:pt x="2320" y="11104"/>
                    <a:pt x="2290" y="10999"/>
                  </a:cubicBezTo>
                  <a:lnTo>
                    <a:pt x="303" y="4161"/>
                  </a:lnTo>
                  <a:cubicBezTo>
                    <a:pt x="256" y="4002"/>
                    <a:pt x="376" y="3842"/>
                    <a:pt x="541" y="3842"/>
                  </a:cubicBezTo>
                  <a:close/>
                  <a:moveTo>
                    <a:pt x="6758" y="3463"/>
                  </a:moveTo>
                  <a:cubicBezTo>
                    <a:pt x="6873" y="3463"/>
                    <a:pt x="6965" y="3535"/>
                    <a:pt x="7001" y="3642"/>
                  </a:cubicBezTo>
                  <a:cubicBezTo>
                    <a:pt x="7005" y="3657"/>
                    <a:pt x="7195" y="4308"/>
                    <a:pt x="7194" y="4308"/>
                  </a:cubicBezTo>
                  <a:cubicBezTo>
                    <a:pt x="7194" y="4308"/>
                    <a:pt x="7194" y="4307"/>
                    <a:pt x="7193" y="4306"/>
                  </a:cubicBezTo>
                  <a:lnTo>
                    <a:pt x="7193" y="4306"/>
                  </a:lnTo>
                  <a:cubicBezTo>
                    <a:pt x="8843" y="9983"/>
                    <a:pt x="9064" y="10746"/>
                    <a:pt x="9064" y="10746"/>
                  </a:cubicBezTo>
                  <a:cubicBezTo>
                    <a:pt x="9064" y="10746"/>
                    <a:pt x="9034" y="10643"/>
                    <a:pt x="9034" y="10643"/>
                  </a:cubicBezTo>
                  <a:lnTo>
                    <a:pt x="9034" y="10643"/>
                  </a:lnTo>
                  <a:cubicBezTo>
                    <a:pt x="9034" y="10643"/>
                    <a:pt x="9042" y="10668"/>
                    <a:pt x="9063" y="10744"/>
                  </a:cubicBezTo>
                  <a:cubicBezTo>
                    <a:pt x="9074" y="10784"/>
                    <a:pt x="9075" y="10822"/>
                    <a:pt x="9067" y="10861"/>
                  </a:cubicBezTo>
                  <a:cubicBezTo>
                    <a:pt x="9050" y="10951"/>
                    <a:pt x="8986" y="11030"/>
                    <a:pt x="8891" y="11056"/>
                  </a:cubicBezTo>
                  <a:lnTo>
                    <a:pt x="8808" y="11081"/>
                  </a:lnTo>
                  <a:lnTo>
                    <a:pt x="8017" y="11311"/>
                  </a:lnTo>
                  <a:lnTo>
                    <a:pt x="7931" y="11334"/>
                  </a:lnTo>
                  <a:cubicBezTo>
                    <a:pt x="7909" y="11342"/>
                    <a:pt x="7885" y="11344"/>
                    <a:pt x="7862" y="11344"/>
                  </a:cubicBezTo>
                  <a:cubicBezTo>
                    <a:pt x="7792" y="11344"/>
                    <a:pt x="7724" y="11315"/>
                    <a:pt x="7679" y="11263"/>
                  </a:cubicBezTo>
                  <a:cubicBezTo>
                    <a:pt x="7651" y="11234"/>
                    <a:pt x="7631" y="11201"/>
                    <a:pt x="7620" y="11162"/>
                  </a:cubicBezTo>
                  <a:cubicBezTo>
                    <a:pt x="7609" y="11127"/>
                    <a:pt x="5559" y="4066"/>
                    <a:pt x="5558" y="4062"/>
                  </a:cubicBezTo>
                  <a:lnTo>
                    <a:pt x="5558" y="4062"/>
                  </a:lnTo>
                  <a:cubicBezTo>
                    <a:pt x="5548" y="4034"/>
                    <a:pt x="5542" y="3973"/>
                    <a:pt x="5559" y="3923"/>
                  </a:cubicBezTo>
                  <a:cubicBezTo>
                    <a:pt x="5608" y="3751"/>
                    <a:pt x="5773" y="3744"/>
                    <a:pt x="5803" y="3730"/>
                  </a:cubicBezTo>
                  <a:cubicBezTo>
                    <a:pt x="5818" y="3726"/>
                    <a:pt x="6117" y="3637"/>
                    <a:pt x="6118" y="3637"/>
                  </a:cubicBezTo>
                  <a:lnTo>
                    <a:pt x="6118" y="3637"/>
                  </a:lnTo>
                  <a:cubicBezTo>
                    <a:pt x="6118" y="3637"/>
                    <a:pt x="6118" y="3637"/>
                    <a:pt x="6117" y="3638"/>
                  </a:cubicBezTo>
                  <a:cubicBezTo>
                    <a:pt x="6133" y="3635"/>
                    <a:pt x="6453" y="3541"/>
                    <a:pt x="6450" y="3541"/>
                  </a:cubicBezTo>
                  <a:lnTo>
                    <a:pt x="6450" y="3541"/>
                  </a:lnTo>
                  <a:cubicBezTo>
                    <a:pt x="6450" y="3541"/>
                    <a:pt x="6450" y="3541"/>
                    <a:pt x="6449" y="3541"/>
                  </a:cubicBezTo>
                  <a:cubicBezTo>
                    <a:pt x="6465" y="3537"/>
                    <a:pt x="6678" y="3475"/>
                    <a:pt x="6688" y="3472"/>
                  </a:cubicBezTo>
                  <a:lnTo>
                    <a:pt x="6688" y="3472"/>
                  </a:lnTo>
                  <a:cubicBezTo>
                    <a:pt x="6712" y="3466"/>
                    <a:pt x="6736" y="3463"/>
                    <a:pt x="6758" y="3463"/>
                  </a:cubicBezTo>
                  <a:close/>
                  <a:moveTo>
                    <a:pt x="10580" y="0"/>
                  </a:moveTo>
                  <a:cubicBezTo>
                    <a:pt x="10337" y="0"/>
                    <a:pt x="9703" y="432"/>
                    <a:pt x="9509" y="576"/>
                  </a:cubicBezTo>
                  <a:cubicBezTo>
                    <a:pt x="9500" y="560"/>
                    <a:pt x="9449" y="199"/>
                    <a:pt x="9096" y="199"/>
                  </a:cubicBezTo>
                  <a:cubicBezTo>
                    <a:pt x="9034" y="199"/>
                    <a:pt x="8973" y="215"/>
                    <a:pt x="8917" y="242"/>
                  </a:cubicBezTo>
                  <a:cubicBezTo>
                    <a:pt x="8435" y="485"/>
                    <a:pt x="7255" y="1255"/>
                    <a:pt x="6261" y="3323"/>
                  </a:cubicBezTo>
                  <a:lnTo>
                    <a:pt x="6007" y="3396"/>
                  </a:lnTo>
                  <a:cubicBezTo>
                    <a:pt x="5216" y="2910"/>
                    <a:pt x="3830" y="2200"/>
                    <a:pt x="2473" y="2200"/>
                  </a:cubicBezTo>
                  <a:cubicBezTo>
                    <a:pt x="2352" y="2200"/>
                    <a:pt x="2232" y="2208"/>
                    <a:pt x="2115" y="2218"/>
                  </a:cubicBezTo>
                  <a:cubicBezTo>
                    <a:pt x="1996" y="2230"/>
                    <a:pt x="1889" y="2295"/>
                    <a:pt x="1823" y="2392"/>
                  </a:cubicBezTo>
                  <a:cubicBezTo>
                    <a:pt x="1754" y="2493"/>
                    <a:pt x="1735" y="2617"/>
                    <a:pt x="1770" y="2734"/>
                  </a:cubicBezTo>
                  <a:lnTo>
                    <a:pt x="1794" y="2816"/>
                  </a:lnTo>
                  <a:cubicBezTo>
                    <a:pt x="1665" y="2806"/>
                    <a:pt x="1533" y="2800"/>
                    <a:pt x="1403" y="2800"/>
                  </a:cubicBezTo>
                  <a:cubicBezTo>
                    <a:pt x="1177" y="2800"/>
                    <a:pt x="952" y="2816"/>
                    <a:pt x="740" y="2844"/>
                  </a:cubicBezTo>
                  <a:cubicBezTo>
                    <a:pt x="623" y="2860"/>
                    <a:pt x="521" y="2924"/>
                    <a:pt x="457" y="3024"/>
                  </a:cubicBezTo>
                  <a:cubicBezTo>
                    <a:pt x="394" y="3123"/>
                    <a:pt x="374" y="3245"/>
                    <a:pt x="408" y="3358"/>
                  </a:cubicBezTo>
                  <a:lnTo>
                    <a:pt x="472" y="3581"/>
                  </a:lnTo>
                  <a:cubicBezTo>
                    <a:pt x="338" y="3598"/>
                    <a:pt x="213" y="3671"/>
                    <a:pt x="129" y="3782"/>
                  </a:cubicBezTo>
                  <a:cubicBezTo>
                    <a:pt x="32" y="3912"/>
                    <a:pt x="1" y="4077"/>
                    <a:pt x="48" y="4235"/>
                  </a:cubicBezTo>
                  <a:lnTo>
                    <a:pt x="2035" y="11072"/>
                  </a:lnTo>
                  <a:cubicBezTo>
                    <a:pt x="2097" y="11286"/>
                    <a:pt x="2297" y="11439"/>
                    <a:pt x="2520" y="11443"/>
                  </a:cubicBezTo>
                  <a:lnTo>
                    <a:pt x="7581" y="11526"/>
                  </a:lnTo>
                  <a:cubicBezTo>
                    <a:pt x="7662" y="11579"/>
                    <a:pt x="7757" y="11609"/>
                    <a:pt x="7858" y="11609"/>
                  </a:cubicBezTo>
                  <a:cubicBezTo>
                    <a:pt x="7906" y="11609"/>
                    <a:pt x="7955" y="11600"/>
                    <a:pt x="8001" y="11587"/>
                  </a:cubicBezTo>
                  <a:lnTo>
                    <a:pt x="8961" y="11308"/>
                  </a:lnTo>
                  <a:cubicBezTo>
                    <a:pt x="9092" y="11269"/>
                    <a:pt x="9203" y="11183"/>
                    <a:pt x="9270" y="11062"/>
                  </a:cubicBezTo>
                  <a:cubicBezTo>
                    <a:pt x="9273" y="11052"/>
                    <a:pt x="9281" y="11042"/>
                    <a:pt x="9283" y="11031"/>
                  </a:cubicBezTo>
                  <a:lnTo>
                    <a:pt x="13513" y="8247"/>
                  </a:lnTo>
                  <a:cubicBezTo>
                    <a:pt x="13703" y="8125"/>
                    <a:pt x="13792" y="7891"/>
                    <a:pt x="13729" y="7676"/>
                  </a:cubicBezTo>
                  <a:lnTo>
                    <a:pt x="11741" y="837"/>
                  </a:lnTo>
                  <a:cubicBezTo>
                    <a:pt x="11676" y="616"/>
                    <a:pt x="11473" y="468"/>
                    <a:pt x="11249" y="468"/>
                  </a:cubicBezTo>
                  <a:cubicBezTo>
                    <a:pt x="11178" y="468"/>
                    <a:pt x="11104" y="483"/>
                    <a:pt x="11033" y="516"/>
                  </a:cubicBezTo>
                  <a:cubicBezTo>
                    <a:pt x="10997" y="447"/>
                    <a:pt x="10982" y="0"/>
                    <a:pt x="10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8"/>
            <p:cNvSpPr/>
            <p:nvPr/>
          </p:nvSpPr>
          <p:spPr>
            <a:xfrm>
              <a:off x="1821820" y="1545934"/>
              <a:ext cx="91570" cy="90878"/>
            </a:xfrm>
            <a:custGeom>
              <a:avLst/>
              <a:gdLst/>
              <a:ahLst/>
              <a:cxnLst/>
              <a:rect l="l" t="t" r="r" b="b"/>
              <a:pathLst>
                <a:path w="2782" h="2761" extrusionOk="0">
                  <a:moveTo>
                    <a:pt x="1716" y="897"/>
                  </a:moveTo>
                  <a:cubicBezTo>
                    <a:pt x="1717" y="898"/>
                    <a:pt x="1717" y="899"/>
                    <a:pt x="1717" y="899"/>
                  </a:cubicBezTo>
                  <a:cubicBezTo>
                    <a:pt x="1717" y="899"/>
                    <a:pt x="1717" y="898"/>
                    <a:pt x="1716" y="897"/>
                  </a:cubicBezTo>
                  <a:lnTo>
                    <a:pt x="1716" y="897"/>
                  </a:lnTo>
                  <a:lnTo>
                    <a:pt x="1716" y="897"/>
                  </a:lnTo>
                  <a:close/>
                  <a:moveTo>
                    <a:pt x="2037" y="1541"/>
                  </a:moveTo>
                  <a:cubicBezTo>
                    <a:pt x="2036" y="1542"/>
                    <a:pt x="2036" y="1542"/>
                    <a:pt x="2036" y="1542"/>
                  </a:cubicBezTo>
                  <a:cubicBezTo>
                    <a:pt x="2036" y="1542"/>
                    <a:pt x="2036" y="1542"/>
                    <a:pt x="2037" y="1541"/>
                  </a:cubicBezTo>
                  <a:lnTo>
                    <a:pt x="2037" y="1541"/>
                  </a:lnTo>
                  <a:lnTo>
                    <a:pt x="2037" y="1541"/>
                  </a:lnTo>
                  <a:close/>
                  <a:moveTo>
                    <a:pt x="1278" y="263"/>
                  </a:moveTo>
                  <a:cubicBezTo>
                    <a:pt x="1288" y="278"/>
                    <a:pt x="1690" y="859"/>
                    <a:pt x="1716" y="897"/>
                  </a:cubicBezTo>
                  <a:lnTo>
                    <a:pt x="1716" y="897"/>
                  </a:lnTo>
                  <a:lnTo>
                    <a:pt x="1949" y="915"/>
                  </a:lnTo>
                  <a:lnTo>
                    <a:pt x="2517" y="915"/>
                  </a:lnTo>
                  <a:cubicBezTo>
                    <a:pt x="2507" y="930"/>
                    <a:pt x="2065" y="1505"/>
                    <a:pt x="2037" y="1541"/>
                  </a:cubicBezTo>
                  <a:lnTo>
                    <a:pt x="2037" y="1541"/>
                  </a:lnTo>
                  <a:lnTo>
                    <a:pt x="2282" y="2293"/>
                  </a:lnTo>
                  <a:lnTo>
                    <a:pt x="1535" y="2029"/>
                  </a:lnTo>
                  <a:lnTo>
                    <a:pt x="896" y="2493"/>
                  </a:lnTo>
                  <a:lnTo>
                    <a:pt x="896" y="2493"/>
                  </a:lnTo>
                  <a:lnTo>
                    <a:pt x="917" y="1705"/>
                  </a:lnTo>
                  <a:lnTo>
                    <a:pt x="277" y="1239"/>
                  </a:lnTo>
                  <a:lnTo>
                    <a:pt x="1035" y="1014"/>
                  </a:lnTo>
                  <a:lnTo>
                    <a:pt x="1087" y="853"/>
                  </a:lnTo>
                  <a:lnTo>
                    <a:pt x="1171" y="594"/>
                  </a:lnTo>
                  <a:lnTo>
                    <a:pt x="1278" y="263"/>
                  </a:lnTo>
                  <a:close/>
                  <a:moveTo>
                    <a:pt x="1279" y="0"/>
                  </a:moveTo>
                  <a:cubicBezTo>
                    <a:pt x="1172" y="0"/>
                    <a:pt x="1066" y="63"/>
                    <a:pt x="1028" y="183"/>
                  </a:cubicBezTo>
                  <a:lnTo>
                    <a:pt x="901" y="576"/>
                  </a:lnTo>
                  <a:lnTo>
                    <a:pt x="827" y="801"/>
                  </a:lnTo>
                  <a:lnTo>
                    <a:pt x="736" y="830"/>
                  </a:lnTo>
                  <a:lnTo>
                    <a:pt x="203" y="987"/>
                  </a:lnTo>
                  <a:cubicBezTo>
                    <a:pt x="106" y="1017"/>
                    <a:pt x="35" y="1098"/>
                    <a:pt x="19" y="1197"/>
                  </a:cubicBezTo>
                  <a:cubicBezTo>
                    <a:pt x="1" y="1296"/>
                    <a:pt x="42" y="1396"/>
                    <a:pt x="123" y="1456"/>
                  </a:cubicBezTo>
                  <a:lnTo>
                    <a:pt x="650" y="1839"/>
                  </a:lnTo>
                  <a:lnTo>
                    <a:pt x="634" y="2490"/>
                  </a:lnTo>
                  <a:cubicBezTo>
                    <a:pt x="631" y="2589"/>
                    <a:pt x="686" y="2682"/>
                    <a:pt x="774" y="2730"/>
                  </a:cubicBezTo>
                  <a:cubicBezTo>
                    <a:pt x="813" y="2750"/>
                    <a:pt x="854" y="2761"/>
                    <a:pt x="896" y="2761"/>
                  </a:cubicBezTo>
                  <a:cubicBezTo>
                    <a:pt x="951" y="2761"/>
                    <a:pt x="1006" y="2743"/>
                    <a:pt x="1051" y="2710"/>
                  </a:cubicBezTo>
                  <a:lnTo>
                    <a:pt x="1577" y="2327"/>
                  </a:lnTo>
                  <a:lnTo>
                    <a:pt x="2192" y="2543"/>
                  </a:lnTo>
                  <a:cubicBezTo>
                    <a:pt x="2221" y="2554"/>
                    <a:pt x="2251" y="2559"/>
                    <a:pt x="2281" y="2559"/>
                  </a:cubicBezTo>
                  <a:cubicBezTo>
                    <a:pt x="2349" y="2559"/>
                    <a:pt x="2414" y="2532"/>
                    <a:pt x="2465" y="2484"/>
                  </a:cubicBezTo>
                  <a:cubicBezTo>
                    <a:pt x="2656" y="2296"/>
                    <a:pt x="2453" y="2081"/>
                    <a:pt x="2331" y="1594"/>
                  </a:cubicBezTo>
                  <a:cubicBezTo>
                    <a:pt x="2666" y="1130"/>
                    <a:pt x="2782" y="1070"/>
                    <a:pt x="2782" y="917"/>
                  </a:cubicBezTo>
                  <a:cubicBezTo>
                    <a:pt x="2782" y="828"/>
                    <a:pt x="2740" y="750"/>
                    <a:pt x="2675" y="702"/>
                  </a:cubicBezTo>
                  <a:lnTo>
                    <a:pt x="1948" y="650"/>
                  </a:lnTo>
                  <a:lnTo>
                    <a:pt x="1867" y="650"/>
                  </a:lnTo>
                  <a:cubicBezTo>
                    <a:pt x="1781" y="526"/>
                    <a:pt x="1497" y="113"/>
                    <a:pt x="1496" y="113"/>
                  </a:cubicBezTo>
                  <a:lnTo>
                    <a:pt x="1496" y="113"/>
                  </a:lnTo>
                  <a:cubicBezTo>
                    <a:pt x="1496" y="113"/>
                    <a:pt x="1496" y="113"/>
                    <a:pt x="1497" y="114"/>
                  </a:cubicBezTo>
                  <a:cubicBezTo>
                    <a:pt x="1444" y="37"/>
                    <a:pt x="1361"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8"/>
            <p:cNvSpPr/>
            <p:nvPr/>
          </p:nvSpPr>
          <p:spPr>
            <a:xfrm>
              <a:off x="1818857" y="1686809"/>
              <a:ext cx="74980" cy="76231"/>
            </a:xfrm>
            <a:custGeom>
              <a:avLst/>
              <a:gdLst/>
              <a:ahLst/>
              <a:cxnLst/>
              <a:rect l="l" t="t" r="r" b="b"/>
              <a:pathLst>
                <a:path w="2278" h="2316" extrusionOk="0">
                  <a:moveTo>
                    <a:pt x="874" y="265"/>
                  </a:moveTo>
                  <a:lnTo>
                    <a:pt x="1332" y="691"/>
                  </a:lnTo>
                  <a:lnTo>
                    <a:pt x="1943" y="554"/>
                  </a:lnTo>
                  <a:lnTo>
                    <a:pt x="1943" y="554"/>
                  </a:lnTo>
                  <a:lnTo>
                    <a:pt x="1680" y="1122"/>
                  </a:lnTo>
                  <a:lnTo>
                    <a:pt x="1999" y="1660"/>
                  </a:lnTo>
                  <a:lnTo>
                    <a:pt x="1378" y="1586"/>
                  </a:lnTo>
                  <a:lnTo>
                    <a:pt x="964" y="2056"/>
                  </a:lnTo>
                  <a:lnTo>
                    <a:pt x="843" y="1441"/>
                  </a:lnTo>
                  <a:lnTo>
                    <a:pt x="268" y="1192"/>
                  </a:lnTo>
                  <a:lnTo>
                    <a:pt x="815" y="888"/>
                  </a:lnTo>
                  <a:lnTo>
                    <a:pt x="874" y="265"/>
                  </a:lnTo>
                  <a:close/>
                  <a:moveTo>
                    <a:pt x="874" y="0"/>
                  </a:moveTo>
                  <a:cubicBezTo>
                    <a:pt x="842" y="0"/>
                    <a:pt x="810" y="6"/>
                    <a:pt x="779" y="18"/>
                  </a:cubicBezTo>
                  <a:cubicBezTo>
                    <a:pt x="685" y="53"/>
                    <a:pt x="619" y="141"/>
                    <a:pt x="611" y="240"/>
                  </a:cubicBezTo>
                  <a:lnTo>
                    <a:pt x="565" y="724"/>
                  </a:lnTo>
                  <a:lnTo>
                    <a:pt x="140" y="961"/>
                  </a:lnTo>
                  <a:cubicBezTo>
                    <a:pt x="52" y="1010"/>
                    <a:pt x="0" y="1105"/>
                    <a:pt x="3" y="1205"/>
                  </a:cubicBezTo>
                  <a:cubicBezTo>
                    <a:pt x="10" y="1306"/>
                    <a:pt x="70" y="1393"/>
                    <a:pt x="163" y="1433"/>
                  </a:cubicBezTo>
                  <a:lnTo>
                    <a:pt x="610" y="1626"/>
                  </a:lnTo>
                  <a:lnTo>
                    <a:pt x="705" y="2103"/>
                  </a:lnTo>
                  <a:cubicBezTo>
                    <a:pt x="725" y="2202"/>
                    <a:pt x="798" y="2281"/>
                    <a:pt x="895" y="2307"/>
                  </a:cubicBezTo>
                  <a:cubicBezTo>
                    <a:pt x="917" y="2313"/>
                    <a:pt x="942" y="2315"/>
                    <a:pt x="964" y="2315"/>
                  </a:cubicBezTo>
                  <a:cubicBezTo>
                    <a:pt x="1039" y="2315"/>
                    <a:pt x="1112" y="2285"/>
                    <a:pt x="1162" y="2227"/>
                  </a:cubicBezTo>
                  <a:lnTo>
                    <a:pt x="1484" y="1861"/>
                  </a:lnTo>
                  <a:lnTo>
                    <a:pt x="1966" y="1920"/>
                  </a:lnTo>
                  <a:cubicBezTo>
                    <a:pt x="1977" y="1921"/>
                    <a:pt x="1988" y="1921"/>
                    <a:pt x="1998" y="1921"/>
                  </a:cubicBezTo>
                  <a:cubicBezTo>
                    <a:pt x="2088" y="1921"/>
                    <a:pt x="2171" y="1877"/>
                    <a:pt x="2220" y="1802"/>
                  </a:cubicBezTo>
                  <a:cubicBezTo>
                    <a:pt x="2274" y="1717"/>
                    <a:pt x="2277" y="1609"/>
                    <a:pt x="2226" y="1522"/>
                  </a:cubicBezTo>
                  <a:lnTo>
                    <a:pt x="1979" y="1104"/>
                  </a:lnTo>
                  <a:lnTo>
                    <a:pt x="2178" y="673"/>
                  </a:lnTo>
                  <a:cubicBezTo>
                    <a:pt x="2197" y="635"/>
                    <a:pt x="2209" y="594"/>
                    <a:pt x="2209" y="550"/>
                  </a:cubicBezTo>
                  <a:cubicBezTo>
                    <a:pt x="2209" y="405"/>
                    <a:pt x="2092" y="286"/>
                    <a:pt x="1948" y="285"/>
                  </a:cubicBezTo>
                  <a:lnTo>
                    <a:pt x="1931" y="285"/>
                  </a:lnTo>
                  <a:cubicBezTo>
                    <a:pt x="1914" y="286"/>
                    <a:pt x="1898" y="290"/>
                    <a:pt x="1882" y="292"/>
                  </a:cubicBezTo>
                  <a:lnTo>
                    <a:pt x="1412" y="397"/>
                  </a:lnTo>
                  <a:lnTo>
                    <a:pt x="1056" y="66"/>
                  </a:lnTo>
                  <a:cubicBezTo>
                    <a:pt x="1002" y="26"/>
                    <a:pt x="939" y="0"/>
                    <a:pt x="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8"/>
            <p:cNvSpPr/>
            <p:nvPr/>
          </p:nvSpPr>
          <p:spPr>
            <a:xfrm>
              <a:off x="2001338" y="1491262"/>
              <a:ext cx="66521" cy="79457"/>
            </a:xfrm>
            <a:custGeom>
              <a:avLst/>
              <a:gdLst/>
              <a:ahLst/>
              <a:cxnLst/>
              <a:rect l="l" t="t" r="r" b="b"/>
              <a:pathLst>
                <a:path w="2021" h="2414" extrusionOk="0">
                  <a:moveTo>
                    <a:pt x="1220" y="813"/>
                  </a:moveTo>
                  <a:cubicBezTo>
                    <a:pt x="1193" y="813"/>
                    <a:pt x="1161" y="1019"/>
                    <a:pt x="1102" y="1365"/>
                  </a:cubicBezTo>
                  <a:cubicBezTo>
                    <a:pt x="1161" y="1371"/>
                    <a:pt x="1230" y="1370"/>
                    <a:pt x="1297" y="1372"/>
                  </a:cubicBezTo>
                  <a:cubicBezTo>
                    <a:pt x="1265" y="983"/>
                    <a:pt x="1245" y="813"/>
                    <a:pt x="1220" y="813"/>
                  </a:cubicBezTo>
                  <a:close/>
                  <a:moveTo>
                    <a:pt x="1209" y="264"/>
                  </a:moveTo>
                  <a:cubicBezTo>
                    <a:pt x="1296" y="264"/>
                    <a:pt x="1388" y="265"/>
                    <a:pt x="1388" y="265"/>
                  </a:cubicBezTo>
                  <a:cubicBezTo>
                    <a:pt x="1658" y="1650"/>
                    <a:pt x="1739" y="2145"/>
                    <a:pt x="1739" y="2145"/>
                  </a:cubicBezTo>
                  <a:cubicBezTo>
                    <a:pt x="1728" y="2145"/>
                    <a:pt x="1600" y="2150"/>
                    <a:pt x="1498" y="2150"/>
                  </a:cubicBezTo>
                  <a:cubicBezTo>
                    <a:pt x="1447" y="2150"/>
                    <a:pt x="1402" y="2149"/>
                    <a:pt x="1381" y="2145"/>
                  </a:cubicBezTo>
                  <a:cubicBezTo>
                    <a:pt x="1353" y="2060"/>
                    <a:pt x="1289" y="1770"/>
                    <a:pt x="1272" y="1688"/>
                  </a:cubicBezTo>
                  <a:cubicBezTo>
                    <a:pt x="1272" y="1688"/>
                    <a:pt x="1161" y="1680"/>
                    <a:pt x="1081" y="1678"/>
                  </a:cubicBezTo>
                  <a:lnTo>
                    <a:pt x="969" y="2119"/>
                  </a:lnTo>
                  <a:cubicBezTo>
                    <a:pt x="707" y="2106"/>
                    <a:pt x="577" y="2099"/>
                    <a:pt x="594" y="2099"/>
                  </a:cubicBezTo>
                  <a:lnTo>
                    <a:pt x="1062" y="268"/>
                  </a:lnTo>
                  <a:cubicBezTo>
                    <a:pt x="1083" y="265"/>
                    <a:pt x="1145" y="264"/>
                    <a:pt x="1209" y="264"/>
                  </a:cubicBezTo>
                  <a:close/>
                  <a:moveTo>
                    <a:pt x="1296" y="1"/>
                  </a:moveTo>
                  <a:cubicBezTo>
                    <a:pt x="1265" y="1"/>
                    <a:pt x="1236" y="1"/>
                    <a:pt x="1209" y="1"/>
                  </a:cubicBezTo>
                  <a:cubicBezTo>
                    <a:pt x="1191" y="1"/>
                    <a:pt x="1173" y="1"/>
                    <a:pt x="1155" y="1"/>
                  </a:cubicBezTo>
                  <a:cubicBezTo>
                    <a:pt x="1012" y="1"/>
                    <a:pt x="855" y="12"/>
                    <a:pt x="805" y="204"/>
                  </a:cubicBezTo>
                  <a:cubicBezTo>
                    <a:pt x="328" y="2260"/>
                    <a:pt x="0" y="2382"/>
                    <a:pt x="961" y="2382"/>
                  </a:cubicBezTo>
                  <a:cubicBezTo>
                    <a:pt x="1044" y="2382"/>
                    <a:pt x="1113" y="2351"/>
                    <a:pt x="1164" y="2296"/>
                  </a:cubicBezTo>
                  <a:cubicBezTo>
                    <a:pt x="1244" y="2410"/>
                    <a:pt x="1352" y="2413"/>
                    <a:pt x="1481" y="2413"/>
                  </a:cubicBezTo>
                  <a:cubicBezTo>
                    <a:pt x="1488" y="2413"/>
                    <a:pt x="1495" y="2413"/>
                    <a:pt x="1502" y="2413"/>
                  </a:cubicBezTo>
                  <a:cubicBezTo>
                    <a:pt x="1592" y="2413"/>
                    <a:pt x="1701" y="2411"/>
                    <a:pt x="1735" y="2409"/>
                  </a:cubicBezTo>
                  <a:lnTo>
                    <a:pt x="1737" y="2409"/>
                  </a:lnTo>
                  <a:cubicBezTo>
                    <a:pt x="1815" y="2409"/>
                    <a:pt x="1891" y="2374"/>
                    <a:pt x="1941" y="2313"/>
                  </a:cubicBezTo>
                  <a:cubicBezTo>
                    <a:pt x="2021" y="2216"/>
                    <a:pt x="2021" y="2216"/>
                    <a:pt x="1922" y="1678"/>
                  </a:cubicBezTo>
                  <a:cubicBezTo>
                    <a:pt x="1873" y="1408"/>
                    <a:pt x="1785" y="934"/>
                    <a:pt x="1644" y="216"/>
                  </a:cubicBezTo>
                  <a:cubicBezTo>
                    <a:pt x="1608" y="18"/>
                    <a:pt x="1440" y="1"/>
                    <a:pt x="1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8"/>
            <p:cNvSpPr/>
            <p:nvPr/>
          </p:nvSpPr>
          <p:spPr>
            <a:xfrm>
              <a:off x="2014899" y="1587011"/>
              <a:ext cx="79819" cy="81366"/>
            </a:xfrm>
            <a:custGeom>
              <a:avLst/>
              <a:gdLst/>
              <a:ahLst/>
              <a:cxnLst/>
              <a:rect l="l" t="t" r="r" b="b"/>
              <a:pathLst>
                <a:path w="2425" h="2472" extrusionOk="0">
                  <a:moveTo>
                    <a:pt x="1019" y="659"/>
                  </a:moveTo>
                  <a:cubicBezTo>
                    <a:pt x="951" y="659"/>
                    <a:pt x="874" y="686"/>
                    <a:pt x="796" y="753"/>
                  </a:cubicBezTo>
                  <a:cubicBezTo>
                    <a:pt x="748" y="795"/>
                    <a:pt x="834" y="910"/>
                    <a:pt x="858" y="946"/>
                  </a:cubicBezTo>
                  <a:cubicBezTo>
                    <a:pt x="882" y="982"/>
                    <a:pt x="934" y="1091"/>
                    <a:pt x="986" y="1091"/>
                  </a:cubicBezTo>
                  <a:cubicBezTo>
                    <a:pt x="993" y="1091"/>
                    <a:pt x="999" y="1090"/>
                    <a:pt x="1004" y="1085"/>
                  </a:cubicBezTo>
                  <a:cubicBezTo>
                    <a:pt x="1086" y="1041"/>
                    <a:pt x="1173" y="993"/>
                    <a:pt x="1204" y="898"/>
                  </a:cubicBezTo>
                  <a:cubicBezTo>
                    <a:pt x="1247" y="766"/>
                    <a:pt x="1153" y="659"/>
                    <a:pt x="1019" y="659"/>
                  </a:cubicBezTo>
                  <a:close/>
                  <a:moveTo>
                    <a:pt x="1433" y="1401"/>
                  </a:moveTo>
                  <a:cubicBezTo>
                    <a:pt x="1365" y="1401"/>
                    <a:pt x="1286" y="1429"/>
                    <a:pt x="1210" y="1495"/>
                  </a:cubicBezTo>
                  <a:cubicBezTo>
                    <a:pt x="1162" y="1536"/>
                    <a:pt x="1248" y="1652"/>
                    <a:pt x="1270" y="1689"/>
                  </a:cubicBezTo>
                  <a:cubicBezTo>
                    <a:pt x="1295" y="1724"/>
                    <a:pt x="1347" y="1833"/>
                    <a:pt x="1400" y="1833"/>
                  </a:cubicBezTo>
                  <a:cubicBezTo>
                    <a:pt x="1407" y="1833"/>
                    <a:pt x="1413" y="1832"/>
                    <a:pt x="1418" y="1828"/>
                  </a:cubicBezTo>
                  <a:cubicBezTo>
                    <a:pt x="1499" y="1782"/>
                    <a:pt x="1586" y="1734"/>
                    <a:pt x="1618" y="1641"/>
                  </a:cubicBezTo>
                  <a:cubicBezTo>
                    <a:pt x="1661" y="1509"/>
                    <a:pt x="1567" y="1401"/>
                    <a:pt x="1433" y="1401"/>
                  </a:cubicBezTo>
                  <a:close/>
                  <a:moveTo>
                    <a:pt x="996" y="264"/>
                  </a:moveTo>
                  <a:cubicBezTo>
                    <a:pt x="1046" y="264"/>
                    <a:pt x="1098" y="270"/>
                    <a:pt x="1148" y="286"/>
                  </a:cubicBezTo>
                  <a:cubicBezTo>
                    <a:pt x="1424" y="372"/>
                    <a:pt x="1539" y="679"/>
                    <a:pt x="1529" y="967"/>
                  </a:cubicBezTo>
                  <a:cubicBezTo>
                    <a:pt x="1529" y="1048"/>
                    <a:pt x="1855" y="1026"/>
                    <a:pt x="1963" y="1351"/>
                  </a:cubicBezTo>
                  <a:cubicBezTo>
                    <a:pt x="2079" y="1679"/>
                    <a:pt x="1878" y="1873"/>
                    <a:pt x="1577" y="2041"/>
                  </a:cubicBezTo>
                  <a:cubicBezTo>
                    <a:pt x="1370" y="2155"/>
                    <a:pt x="1274" y="2207"/>
                    <a:pt x="1215" y="2207"/>
                  </a:cubicBezTo>
                  <a:cubicBezTo>
                    <a:pt x="1151" y="2207"/>
                    <a:pt x="1132" y="2144"/>
                    <a:pt x="1068" y="2034"/>
                  </a:cubicBezTo>
                  <a:cubicBezTo>
                    <a:pt x="971" y="1867"/>
                    <a:pt x="285" y="654"/>
                    <a:pt x="292" y="622"/>
                  </a:cubicBezTo>
                  <a:cubicBezTo>
                    <a:pt x="297" y="596"/>
                    <a:pt x="643" y="264"/>
                    <a:pt x="996" y="264"/>
                  </a:cubicBezTo>
                  <a:close/>
                  <a:moveTo>
                    <a:pt x="996" y="0"/>
                  </a:moveTo>
                  <a:cubicBezTo>
                    <a:pt x="576" y="0"/>
                    <a:pt x="74" y="367"/>
                    <a:pt x="32" y="572"/>
                  </a:cubicBezTo>
                  <a:cubicBezTo>
                    <a:pt x="13" y="669"/>
                    <a:pt x="0" y="728"/>
                    <a:pt x="840" y="2168"/>
                  </a:cubicBezTo>
                  <a:cubicBezTo>
                    <a:pt x="852" y="2189"/>
                    <a:pt x="861" y="2206"/>
                    <a:pt x="869" y="2222"/>
                  </a:cubicBezTo>
                  <a:cubicBezTo>
                    <a:pt x="917" y="2309"/>
                    <a:pt x="1007" y="2472"/>
                    <a:pt x="1214" y="2472"/>
                  </a:cubicBezTo>
                  <a:cubicBezTo>
                    <a:pt x="1344" y="2472"/>
                    <a:pt x="1465" y="2405"/>
                    <a:pt x="1703" y="2272"/>
                  </a:cubicBezTo>
                  <a:cubicBezTo>
                    <a:pt x="1881" y="2173"/>
                    <a:pt x="2425" y="1870"/>
                    <a:pt x="2211" y="1264"/>
                  </a:cubicBezTo>
                  <a:cubicBezTo>
                    <a:pt x="2119" y="990"/>
                    <a:pt x="1920" y="875"/>
                    <a:pt x="1786" y="816"/>
                  </a:cubicBezTo>
                  <a:cubicBezTo>
                    <a:pt x="1752" y="433"/>
                    <a:pt x="1542" y="133"/>
                    <a:pt x="1227" y="35"/>
                  </a:cubicBezTo>
                  <a:cubicBezTo>
                    <a:pt x="1153" y="13"/>
                    <a:pt x="1076" y="0"/>
                    <a:pt x="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8"/>
            <p:cNvSpPr/>
            <p:nvPr/>
          </p:nvSpPr>
          <p:spPr>
            <a:xfrm>
              <a:off x="2097416" y="1602876"/>
              <a:ext cx="62473" cy="82913"/>
            </a:xfrm>
            <a:custGeom>
              <a:avLst/>
              <a:gdLst/>
              <a:ahLst/>
              <a:cxnLst/>
              <a:rect l="l" t="t" r="r" b="b"/>
              <a:pathLst>
                <a:path w="1898" h="2519" extrusionOk="0">
                  <a:moveTo>
                    <a:pt x="804" y="265"/>
                  </a:moveTo>
                  <a:cubicBezTo>
                    <a:pt x="1105" y="265"/>
                    <a:pt x="1434" y="505"/>
                    <a:pt x="1468" y="990"/>
                  </a:cubicBezTo>
                  <a:lnTo>
                    <a:pt x="1087" y="1054"/>
                  </a:lnTo>
                  <a:cubicBezTo>
                    <a:pt x="1043" y="933"/>
                    <a:pt x="1038" y="739"/>
                    <a:pt x="889" y="739"/>
                  </a:cubicBezTo>
                  <a:cubicBezTo>
                    <a:pt x="873" y="739"/>
                    <a:pt x="856" y="742"/>
                    <a:pt x="837" y="746"/>
                  </a:cubicBezTo>
                  <a:cubicBezTo>
                    <a:pt x="651" y="789"/>
                    <a:pt x="706" y="910"/>
                    <a:pt x="729" y="1042"/>
                  </a:cubicBezTo>
                  <a:cubicBezTo>
                    <a:pt x="746" y="1146"/>
                    <a:pt x="803" y="1454"/>
                    <a:pt x="842" y="1592"/>
                  </a:cubicBezTo>
                  <a:cubicBezTo>
                    <a:pt x="889" y="1745"/>
                    <a:pt x="970" y="1800"/>
                    <a:pt x="1044" y="1800"/>
                  </a:cubicBezTo>
                  <a:cubicBezTo>
                    <a:pt x="1119" y="1800"/>
                    <a:pt x="1187" y="1743"/>
                    <a:pt x="1204" y="1674"/>
                  </a:cubicBezTo>
                  <a:cubicBezTo>
                    <a:pt x="1226" y="1586"/>
                    <a:pt x="1187" y="1411"/>
                    <a:pt x="1187" y="1411"/>
                  </a:cubicBezTo>
                  <a:lnTo>
                    <a:pt x="1538" y="1358"/>
                  </a:lnTo>
                  <a:lnTo>
                    <a:pt x="1538" y="1358"/>
                  </a:lnTo>
                  <a:cubicBezTo>
                    <a:pt x="1554" y="1358"/>
                    <a:pt x="1631" y="1714"/>
                    <a:pt x="1530" y="1942"/>
                  </a:cubicBezTo>
                  <a:cubicBezTo>
                    <a:pt x="1445" y="2131"/>
                    <a:pt x="1185" y="2257"/>
                    <a:pt x="949" y="2257"/>
                  </a:cubicBezTo>
                  <a:cubicBezTo>
                    <a:pt x="758" y="2257"/>
                    <a:pt x="583" y="2176"/>
                    <a:pt x="524" y="1984"/>
                  </a:cubicBezTo>
                  <a:cubicBezTo>
                    <a:pt x="489" y="1841"/>
                    <a:pt x="269" y="883"/>
                    <a:pt x="298" y="729"/>
                  </a:cubicBezTo>
                  <a:cubicBezTo>
                    <a:pt x="340" y="419"/>
                    <a:pt x="564" y="265"/>
                    <a:pt x="804" y="265"/>
                  </a:cubicBezTo>
                  <a:close/>
                  <a:moveTo>
                    <a:pt x="804" y="0"/>
                  </a:moveTo>
                  <a:cubicBezTo>
                    <a:pt x="400" y="0"/>
                    <a:pt x="91" y="278"/>
                    <a:pt x="35" y="692"/>
                  </a:cubicBezTo>
                  <a:cubicBezTo>
                    <a:pt x="1" y="962"/>
                    <a:pt x="265" y="2036"/>
                    <a:pt x="268" y="2046"/>
                  </a:cubicBezTo>
                  <a:cubicBezTo>
                    <a:pt x="269" y="2050"/>
                    <a:pt x="270" y="2055"/>
                    <a:pt x="270" y="2059"/>
                  </a:cubicBezTo>
                  <a:cubicBezTo>
                    <a:pt x="355" y="2342"/>
                    <a:pt x="615" y="2518"/>
                    <a:pt x="948" y="2518"/>
                  </a:cubicBezTo>
                  <a:cubicBezTo>
                    <a:pt x="1307" y="2518"/>
                    <a:pt x="1647" y="2325"/>
                    <a:pt x="1770" y="2046"/>
                  </a:cubicBezTo>
                  <a:cubicBezTo>
                    <a:pt x="1898" y="1761"/>
                    <a:pt x="1841" y="1335"/>
                    <a:pt x="1762" y="1213"/>
                  </a:cubicBezTo>
                  <a:cubicBezTo>
                    <a:pt x="1741" y="1182"/>
                    <a:pt x="1716" y="1157"/>
                    <a:pt x="1686" y="1135"/>
                  </a:cubicBezTo>
                  <a:cubicBezTo>
                    <a:pt x="1718" y="1087"/>
                    <a:pt x="1735" y="1031"/>
                    <a:pt x="1731" y="969"/>
                  </a:cubicBezTo>
                  <a:cubicBezTo>
                    <a:pt x="1688" y="334"/>
                    <a:pt x="1232" y="0"/>
                    <a:pt x="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8"/>
            <p:cNvSpPr/>
            <p:nvPr/>
          </p:nvSpPr>
          <p:spPr>
            <a:xfrm>
              <a:off x="1878236" y="1645534"/>
              <a:ext cx="47595" cy="42724"/>
            </a:xfrm>
            <a:custGeom>
              <a:avLst/>
              <a:gdLst/>
              <a:ahLst/>
              <a:cxnLst/>
              <a:rect l="l" t="t" r="r" b="b"/>
              <a:pathLst>
                <a:path w="1446" h="1298" extrusionOk="0">
                  <a:moveTo>
                    <a:pt x="723" y="265"/>
                  </a:moveTo>
                  <a:cubicBezTo>
                    <a:pt x="889" y="265"/>
                    <a:pt x="1043" y="374"/>
                    <a:pt x="1092" y="544"/>
                  </a:cubicBezTo>
                  <a:cubicBezTo>
                    <a:pt x="1153" y="747"/>
                    <a:pt x="1034" y="961"/>
                    <a:pt x="831" y="1020"/>
                  </a:cubicBezTo>
                  <a:cubicBezTo>
                    <a:pt x="794" y="1031"/>
                    <a:pt x="759" y="1036"/>
                    <a:pt x="723" y="1036"/>
                  </a:cubicBezTo>
                  <a:cubicBezTo>
                    <a:pt x="557" y="1036"/>
                    <a:pt x="403" y="928"/>
                    <a:pt x="353" y="759"/>
                  </a:cubicBezTo>
                  <a:cubicBezTo>
                    <a:pt x="293" y="555"/>
                    <a:pt x="411" y="341"/>
                    <a:pt x="616" y="281"/>
                  </a:cubicBezTo>
                  <a:cubicBezTo>
                    <a:pt x="651" y="269"/>
                    <a:pt x="688" y="265"/>
                    <a:pt x="723" y="265"/>
                  </a:cubicBezTo>
                  <a:close/>
                  <a:moveTo>
                    <a:pt x="723" y="1"/>
                  </a:moveTo>
                  <a:cubicBezTo>
                    <a:pt x="661" y="1"/>
                    <a:pt x="601" y="10"/>
                    <a:pt x="542" y="25"/>
                  </a:cubicBezTo>
                  <a:cubicBezTo>
                    <a:pt x="199" y="125"/>
                    <a:pt x="1" y="486"/>
                    <a:pt x="101" y="830"/>
                  </a:cubicBezTo>
                  <a:cubicBezTo>
                    <a:pt x="180" y="1105"/>
                    <a:pt x="437" y="1298"/>
                    <a:pt x="723" y="1298"/>
                  </a:cubicBezTo>
                  <a:cubicBezTo>
                    <a:pt x="784" y="1298"/>
                    <a:pt x="845" y="1289"/>
                    <a:pt x="904" y="1273"/>
                  </a:cubicBezTo>
                  <a:cubicBezTo>
                    <a:pt x="1247" y="1173"/>
                    <a:pt x="1445" y="813"/>
                    <a:pt x="1345" y="469"/>
                  </a:cubicBezTo>
                  <a:cubicBezTo>
                    <a:pt x="1266" y="194"/>
                    <a:pt x="1010" y="1"/>
                    <a:pt x="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8"/>
            <p:cNvSpPr/>
            <p:nvPr/>
          </p:nvSpPr>
          <p:spPr>
            <a:xfrm>
              <a:off x="2047879" y="1678054"/>
              <a:ext cx="44139" cy="42724"/>
            </a:xfrm>
            <a:custGeom>
              <a:avLst/>
              <a:gdLst/>
              <a:ahLst/>
              <a:cxnLst/>
              <a:rect l="l" t="t" r="r" b="b"/>
              <a:pathLst>
                <a:path w="1341" h="1298" extrusionOk="0">
                  <a:moveTo>
                    <a:pt x="671" y="265"/>
                  </a:moveTo>
                  <a:cubicBezTo>
                    <a:pt x="837" y="265"/>
                    <a:pt x="991" y="375"/>
                    <a:pt x="1040" y="543"/>
                  </a:cubicBezTo>
                  <a:cubicBezTo>
                    <a:pt x="1100" y="747"/>
                    <a:pt x="981" y="961"/>
                    <a:pt x="778" y="1021"/>
                  </a:cubicBezTo>
                  <a:cubicBezTo>
                    <a:pt x="742" y="1031"/>
                    <a:pt x="707" y="1037"/>
                    <a:pt x="671" y="1037"/>
                  </a:cubicBezTo>
                  <a:cubicBezTo>
                    <a:pt x="505" y="1037"/>
                    <a:pt x="350" y="928"/>
                    <a:pt x="300" y="759"/>
                  </a:cubicBezTo>
                  <a:cubicBezTo>
                    <a:pt x="241" y="556"/>
                    <a:pt x="359" y="341"/>
                    <a:pt x="563" y="281"/>
                  </a:cubicBezTo>
                  <a:cubicBezTo>
                    <a:pt x="598" y="271"/>
                    <a:pt x="634" y="265"/>
                    <a:pt x="671" y="265"/>
                  </a:cubicBezTo>
                  <a:close/>
                  <a:moveTo>
                    <a:pt x="671" y="0"/>
                  </a:moveTo>
                  <a:cubicBezTo>
                    <a:pt x="609" y="0"/>
                    <a:pt x="548" y="10"/>
                    <a:pt x="490" y="26"/>
                  </a:cubicBezTo>
                  <a:cubicBezTo>
                    <a:pt x="324" y="74"/>
                    <a:pt x="185" y="184"/>
                    <a:pt x="102" y="335"/>
                  </a:cubicBezTo>
                  <a:cubicBezTo>
                    <a:pt x="18" y="488"/>
                    <a:pt x="0" y="663"/>
                    <a:pt x="48" y="829"/>
                  </a:cubicBezTo>
                  <a:cubicBezTo>
                    <a:pt x="128" y="1105"/>
                    <a:pt x="384" y="1297"/>
                    <a:pt x="671" y="1297"/>
                  </a:cubicBezTo>
                  <a:cubicBezTo>
                    <a:pt x="731" y="1297"/>
                    <a:pt x="793" y="1288"/>
                    <a:pt x="851" y="1272"/>
                  </a:cubicBezTo>
                  <a:cubicBezTo>
                    <a:pt x="1017" y="1224"/>
                    <a:pt x="1156" y="1114"/>
                    <a:pt x="1239" y="962"/>
                  </a:cubicBezTo>
                  <a:cubicBezTo>
                    <a:pt x="1322" y="811"/>
                    <a:pt x="1341" y="635"/>
                    <a:pt x="1293" y="468"/>
                  </a:cubicBezTo>
                  <a:cubicBezTo>
                    <a:pt x="1213" y="194"/>
                    <a:pt x="957"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8"/>
            <p:cNvSpPr/>
            <p:nvPr/>
          </p:nvSpPr>
          <p:spPr>
            <a:xfrm>
              <a:off x="1909077" y="1721798"/>
              <a:ext cx="45884" cy="42724"/>
            </a:xfrm>
            <a:custGeom>
              <a:avLst/>
              <a:gdLst/>
              <a:ahLst/>
              <a:cxnLst/>
              <a:rect l="l" t="t" r="r" b="b"/>
              <a:pathLst>
                <a:path w="1394" h="1298" extrusionOk="0">
                  <a:moveTo>
                    <a:pt x="671" y="264"/>
                  </a:moveTo>
                  <a:cubicBezTo>
                    <a:pt x="838" y="264"/>
                    <a:pt x="993" y="373"/>
                    <a:pt x="1041" y="542"/>
                  </a:cubicBezTo>
                  <a:cubicBezTo>
                    <a:pt x="1101" y="745"/>
                    <a:pt x="983" y="959"/>
                    <a:pt x="780" y="1018"/>
                  </a:cubicBezTo>
                  <a:cubicBezTo>
                    <a:pt x="744" y="1029"/>
                    <a:pt x="707" y="1034"/>
                    <a:pt x="671" y="1034"/>
                  </a:cubicBezTo>
                  <a:cubicBezTo>
                    <a:pt x="505" y="1034"/>
                    <a:pt x="351" y="926"/>
                    <a:pt x="302" y="757"/>
                  </a:cubicBezTo>
                  <a:cubicBezTo>
                    <a:pt x="242" y="553"/>
                    <a:pt x="361" y="340"/>
                    <a:pt x="564" y="280"/>
                  </a:cubicBezTo>
                  <a:cubicBezTo>
                    <a:pt x="601" y="269"/>
                    <a:pt x="637" y="264"/>
                    <a:pt x="671" y="264"/>
                  </a:cubicBezTo>
                  <a:close/>
                  <a:moveTo>
                    <a:pt x="671" y="0"/>
                  </a:moveTo>
                  <a:cubicBezTo>
                    <a:pt x="611" y="0"/>
                    <a:pt x="549" y="10"/>
                    <a:pt x="490" y="26"/>
                  </a:cubicBezTo>
                  <a:cubicBezTo>
                    <a:pt x="324" y="74"/>
                    <a:pt x="186" y="184"/>
                    <a:pt x="104" y="335"/>
                  </a:cubicBezTo>
                  <a:cubicBezTo>
                    <a:pt x="20" y="487"/>
                    <a:pt x="1" y="663"/>
                    <a:pt x="49" y="829"/>
                  </a:cubicBezTo>
                  <a:cubicBezTo>
                    <a:pt x="129" y="1105"/>
                    <a:pt x="386" y="1297"/>
                    <a:pt x="671" y="1297"/>
                  </a:cubicBezTo>
                  <a:cubicBezTo>
                    <a:pt x="733" y="1297"/>
                    <a:pt x="794" y="1288"/>
                    <a:pt x="852" y="1272"/>
                  </a:cubicBezTo>
                  <a:cubicBezTo>
                    <a:pt x="1196" y="1172"/>
                    <a:pt x="1394" y="812"/>
                    <a:pt x="1294" y="467"/>
                  </a:cubicBezTo>
                  <a:cubicBezTo>
                    <a:pt x="1216" y="192"/>
                    <a:pt x="959"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97"/>
                                        </p:tgtEl>
                                        <p:attrNameLst>
                                          <p:attrName>style.visibility</p:attrName>
                                        </p:attrNameLst>
                                      </p:cBhvr>
                                      <p:to>
                                        <p:strVal val="visible"/>
                                      </p:to>
                                    </p:set>
                                    <p:anim calcmode="lin" valueType="num">
                                      <p:cBhvr>
                                        <p:cTn id="7" dur="500" fill="hold"/>
                                        <p:tgtEl>
                                          <p:spTgt spid="2397"/>
                                        </p:tgtEl>
                                        <p:attrNameLst>
                                          <p:attrName>ppt_w</p:attrName>
                                        </p:attrNameLst>
                                      </p:cBhvr>
                                      <p:tavLst>
                                        <p:tav tm="0">
                                          <p:val>
                                            <p:fltVal val="0"/>
                                          </p:val>
                                        </p:tav>
                                        <p:tav tm="100000">
                                          <p:val>
                                            <p:strVal val="#ppt_w"/>
                                          </p:val>
                                        </p:tav>
                                      </p:tavLst>
                                    </p:anim>
                                    <p:anim calcmode="lin" valueType="num">
                                      <p:cBhvr>
                                        <p:cTn id="8" dur="500" fill="hold"/>
                                        <p:tgtEl>
                                          <p:spTgt spid="2397"/>
                                        </p:tgtEl>
                                        <p:attrNameLst>
                                          <p:attrName>ppt_h</p:attrName>
                                        </p:attrNameLst>
                                      </p:cBhvr>
                                      <p:tavLst>
                                        <p:tav tm="0">
                                          <p:val>
                                            <p:fltVal val="0"/>
                                          </p:val>
                                        </p:tav>
                                        <p:tav tm="100000">
                                          <p:val>
                                            <p:strVal val="#ppt_h"/>
                                          </p:val>
                                        </p:tav>
                                      </p:tavLst>
                                    </p:anim>
                                    <p:animEffect transition="in" filter="fade">
                                      <p:cBhvr>
                                        <p:cTn id="9" dur="500"/>
                                        <p:tgtEl>
                                          <p:spTgt spid="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2338085" y="1204338"/>
            <a:ext cx="6445617" cy="2325940"/>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6" name="Google Shape;2936;p40"/>
          <p:cNvSpPr txBox="1">
            <a:spLocks noGrp="1"/>
          </p:cNvSpPr>
          <p:nvPr>
            <p:ph type="subTitle" idx="1"/>
          </p:nvPr>
        </p:nvSpPr>
        <p:spPr>
          <a:xfrm>
            <a:off x="2338085" y="1074334"/>
            <a:ext cx="6347154" cy="2175746"/>
          </a:xfrm>
          <a:prstGeom prst="rect">
            <a:avLst/>
          </a:prstGeom>
        </p:spPr>
        <p:txBody>
          <a:bodyPr spcFirstLastPara="1" wrap="square" lIns="91425" tIns="91425" rIns="91425" bIns="91425" anchor="t" anchorCtr="0">
            <a:noAutofit/>
          </a:bodyPr>
          <a:lstStyle/>
          <a:p>
            <a:pPr marL="115888" indent="0" algn="just">
              <a:lnSpc>
                <a:spcPct val="150000"/>
              </a:lnSpc>
            </a:pPr>
            <a:r>
              <a:rPr lang="vi-VN" sz="2000" i="1" dirty="0">
                <a:solidFill>
                  <a:schemeClr val="accent6"/>
                </a:solidFill>
                <a:latin typeface="+mn-lt"/>
              </a:rPr>
              <a:t>Năng lượng liên kết càng lớn thì liên kết càng bền và ngược lại.</a:t>
            </a:r>
            <a:endParaRPr lang="vi-VN" sz="2000" dirty="0">
              <a:solidFill>
                <a:schemeClr val="accent6"/>
              </a:solidFill>
              <a:latin typeface="+mn-lt"/>
            </a:endParaRPr>
          </a:p>
          <a:p>
            <a:pPr marL="115888" indent="0" algn="just">
              <a:lnSpc>
                <a:spcPct val="150000"/>
              </a:lnSpc>
            </a:pPr>
            <a:r>
              <a:rPr lang="vi-VN" sz="2000" dirty="0">
                <a:solidFill>
                  <a:schemeClr val="accent6"/>
                </a:solidFill>
                <a:latin typeface="+mn-lt"/>
              </a:rPr>
              <a:t>Năng lượng liên kết trong phân tử N</a:t>
            </a:r>
            <a:r>
              <a:rPr lang="vi-VN" sz="2000" baseline="-25000" dirty="0">
                <a:solidFill>
                  <a:schemeClr val="accent6"/>
                </a:solidFill>
                <a:latin typeface="+mn-lt"/>
              </a:rPr>
              <a:t>2</a:t>
            </a:r>
            <a:r>
              <a:rPr lang="vi-VN" sz="2000" dirty="0">
                <a:solidFill>
                  <a:schemeClr val="accent6"/>
                </a:solidFill>
                <a:latin typeface="+mn-lt"/>
              </a:rPr>
              <a:t> (E</a:t>
            </a:r>
            <a:r>
              <a:rPr lang="vi-VN" sz="2000" baseline="-25000" dirty="0">
                <a:solidFill>
                  <a:schemeClr val="accent6"/>
                </a:solidFill>
                <a:latin typeface="+mn-lt"/>
              </a:rPr>
              <a:t>b</a:t>
            </a:r>
            <a:r>
              <a:rPr lang="vi-VN" sz="2000" dirty="0">
                <a:solidFill>
                  <a:schemeClr val="accent6"/>
                </a:solidFill>
                <a:latin typeface="+mn-lt"/>
              </a:rPr>
              <a:t> = 945 kJ/mol) lớn hơn trong phân tử H</a:t>
            </a:r>
            <a:r>
              <a:rPr lang="vi-VN" sz="2000" baseline="-25000" dirty="0">
                <a:solidFill>
                  <a:schemeClr val="accent6"/>
                </a:solidFill>
                <a:latin typeface="+mn-lt"/>
              </a:rPr>
              <a:t>2</a:t>
            </a:r>
            <a:r>
              <a:rPr lang="vi-VN" sz="2000" dirty="0">
                <a:solidFill>
                  <a:schemeClr val="accent6"/>
                </a:solidFill>
                <a:latin typeface="+mn-lt"/>
              </a:rPr>
              <a:t> (E</a:t>
            </a:r>
            <a:r>
              <a:rPr lang="vi-VN" sz="2000" baseline="-25000" dirty="0">
                <a:solidFill>
                  <a:schemeClr val="accent6"/>
                </a:solidFill>
                <a:latin typeface="+mn-lt"/>
              </a:rPr>
              <a:t>b</a:t>
            </a:r>
            <a:r>
              <a:rPr lang="vi-VN" sz="2000" dirty="0">
                <a:solidFill>
                  <a:schemeClr val="accent6"/>
                </a:solidFill>
                <a:latin typeface="+mn-lt"/>
              </a:rPr>
              <a:t> = 432 kJ/mol) ⇒ liên kết trong phân tử H</a:t>
            </a:r>
            <a:r>
              <a:rPr lang="vi-VN" sz="2000" baseline="-25000" dirty="0">
                <a:solidFill>
                  <a:schemeClr val="accent6"/>
                </a:solidFill>
                <a:latin typeface="+mn-lt"/>
              </a:rPr>
              <a:t>2</a:t>
            </a:r>
            <a:r>
              <a:rPr lang="vi-VN" sz="2000" dirty="0">
                <a:solidFill>
                  <a:schemeClr val="accent6"/>
                </a:solidFill>
                <a:latin typeface="+mn-lt"/>
              </a:rPr>
              <a:t> dễ bị phá vỡ hơn.</a:t>
            </a: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4199598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36">
                                            <p:txEl>
                                              <p:pRg st="1" end="1"/>
                                            </p:txEl>
                                          </p:spTgt>
                                        </p:tgtEl>
                                        <p:attrNameLst>
                                          <p:attrName>style.visibility</p:attrName>
                                        </p:attrNameLst>
                                      </p:cBhvr>
                                      <p:to>
                                        <p:strVal val="visible"/>
                                      </p:to>
                                    </p:set>
                                    <p:animEffect transition="in" filter="barn(inVertical)">
                                      <p:cBhvr>
                                        <p:cTn id="15" dur="500"/>
                                        <p:tgtEl>
                                          <p:spTgt spid="2936">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3553428" y="1401109"/>
            <a:ext cx="5230274" cy="2268067"/>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6" name="Google Shape;2936;p40"/>
          <p:cNvSpPr txBox="1">
            <a:spLocks noGrp="1"/>
          </p:cNvSpPr>
          <p:nvPr>
            <p:ph type="subTitle" idx="1"/>
          </p:nvPr>
        </p:nvSpPr>
        <p:spPr>
          <a:xfrm>
            <a:off x="3669175" y="1271106"/>
            <a:ext cx="5016064" cy="2175746"/>
          </a:xfrm>
          <a:prstGeom prst="rect">
            <a:avLst/>
          </a:prstGeom>
        </p:spPr>
        <p:txBody>
          <a:bodyPr spcFirstLastPara="1" wrap="square" lIns="91425" tIns="91425" rIns="91425" bIns="91425" anchor="t" anchorCtr="0">
            <a:noAutofit/>
          </a:bodyPr>
          <a:lstStyle/>
          <a:p>
            <a:pPr marL="115888" indent="0" algn="just">
              <a:lnSpc>
                <a:spcPct val="150000"/>
              </a:lnSpc>
            </a:pPr>
            <a:r>
              <a:rPr lang="vi-VN" sz="2400" dirty="0">
                <a:solidFill>
                  <a:schemeClr val="accent6"/>
                </a:solidFill>
                <a:latin typeface="+mn-lt"/>
              </a:rPr>
              <a:t>Năng lượng liên kết luôn có giá trị dương vì để phá vỡ các liên kết giữa các nguyên tử thì cần phải cung cấp năng lượng.</a:t>
            </a:r>
          </a:p>
          <a:p>
            <a:pPr marL="115888" indent="0" algn="just">
              <a:lnSpc>
                <a:spcPct val="150000"/>
              </a:lnSpc>
            </a:pPr>
            <a:br>
              <a:rPr lang="vi-VN" sz="2400" dirty="0">
                <a:solidFill>
                  <a:schemeClr val="accent6"/>
                </a:solidFill>
                <a:latin typeface="+mn-lt"/>
              </a:rPr>
            </a:br>
            <a:r>
              <a:rPr lang="vi-VN" sz="2400" dirty="0">
                <a:solidFill>
                  <a:schemeClr val="accent6"/>
                </a:solidFill>
                <a:latin typeface="+mn-lt"/>
              </a:rPr>
              <a:t>.</a:t>
            </a: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2696421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36">
                                            <p:txEl>
                                              <p:pRg st="1" end="1"/>
                                            </p:txEl>
                                          </p:spTgt>
                                        </p:tgtEl>
                                        <p:attrNameLst>
                                          <p:attrName>style.visibility</p:attrName>
                                        </p:attrNameLst>
                                      </p:cBhvr>
                                      <p:to>
                                        <p:strVal val="visible"/>
                                      </p:to>
                                    </p:set>
                                    <p:animEffect transition="in" filter="barn(inVertical)">
                                      <p:cBhvr>
                                        <p:cTn id="15" dur="500"/>
                                        <p:tgtEl>
                                          <p:spTgt spid="2936">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6"/>
        <p:cNvGrpSpPr/>
        <p:nvPr/>
      </p:nvGrpSpPr>
      <p:grpSpPr>
        <a:xfrm>
          <a:off x="0" y="0"/>
          <a:ext cx="0" cy="0"/>
          <a:chOff x="0" y="0"/>
          <a:chExt cx="0" cy="0"/>
        </a:xfrm>
      </p:grpSpPr>
      <p:sp>
        <p:nvSpPr>
          <p:cNvPr id="160" name="Google Shape;2397;p38">
            <a:extLst>
              <a:ext uri="{FF2B5EF4-FFF2-40B4-BE49-F238E27FC236}">
                <a16:creationId xmlns:a16="http://schemas.microsoft.com/office/drawing/2014/main" id="{42922A66-FC4F-0A99-F4F4-71FA41A97187}"/>
              </a:ext>
            </a:extLst>
          </p:cNvPr>
          <p:cNvSpPr txBox="1">
            <a:spLocks noGrp="1"/>
          </p:cNvSpPr>
          <p:nvPr>
            <p:ph type="title"/>
          </p:nvPr>
        </p:nvSpPr>
        <p:spPr>
          <a:xfrm>
            <a:off x="1409390" y="544123"/>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5"/>
                </a:solidFill>
                <a:latin typeface="#9Slide07 Crocante" panose="02000000000000000000" pitchFamily="2" charset="0"/>
                <a:cs typeface="Arial"/>
                <a:sym typeface="Arial"/>
              </a:rPr>
              <a:t>Ghi Nhớ</a:t>
            </a:r>
            <a:endParaRPr sz="3600" b="0">
              <a:solidFill>
                <a:schemeClr val="accent5"/>
              </a:solidFill>
              <a:latin typeface="#9Slide07 Crocante" panose="02000000000000000000" pitchFamily="2" charset="0"/>
              <a:cs typeface="Arial"/>
              <a:sym typeface="Arial"/>
            </a:endParaRPr>
          </a:p>
        </p:txBody>
      </p:sp>
      <p:grpSp>
        <p:nvGrpSpPr>
          <p:cNvPr id="7" name="Group 6">
            <a:extLst>
              <a:ext uri="{FF2B5EF4-FFF2-40B4-BE49-F238E27FC236}">
                <a16:creationId xmlns:a16="http://schemas.microsoft.com/office/drawing/2014/main" id="{6052124F-A8E7-9E85-17DD-58B273169A9D}"/>
              </a:ext>
            </a:extLst>
          </p:cNvPr>
          <p:cNvGrpSpPr/>
          <p:nvPr/>
        </p:nvGrpSpPr>
        <p:grpSpPr>
          <a:xfrm>
            <a:off x="273910" y="1555296"/>
            <a:ext cx="6970951" cy="2845150"/>
            <a:chOff x="424530" y="1778034"/>
            <a:chExt cx="5596531" cy="2845150"/>
          </a:xfrm>
        </p:grpSpPr>
        <p:sp>
          <p:nvSpPr>
            <p:cNvPr id="165" name="Rectangle: Rounded Corners 164">
              <a:extLst>
                <a:ext uri="{FF2B5EF4-FFF2-40B4-BE49-F238E27FC236}">
                  <a16:creationId xmlns:a16="http://schemas.microsoft.com/office/drawing/2014/main" id="{3E8EED46-E268-A12A-D3C0-A05EFAD99FD2}"/>
                </a:ext>
              </a:extLst>
            </p:cNvPr>
            <p:cNvSpPr/>
            <p:nvPr/>
          </p:nvSpPr>
          <p:spPr>
            <a:xfrm>
              <a:off x="424530" y="1778034"/>
              <a:ext cx="5596531" cy="2845149"/>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217FF76C-4DBE-2427-12AC-AC9BC9E8F0CF}"/>
                </a:ext>
              </a:extLst>
            </p:cNvPr>
            <p:cNvSpPr txBox="1"/>
            <p:nvPr/>
          </p:nvSpPr>
          <p:spPr>
            <a:xfrm>
              <a:off x="602363" y="1829342"/>
              <a:ext cx="5262910" cy="2793842"/>
            </a:xfrm>
            <a:prstGeom prst="rect">
              <a:avLst/>
            </a:prstGeom>
            <a:noFill/>
          </p:spPr>
          <p:txBody>
            <a:bodyPr wrap="square">
              <a:spAutoFit/>
            </a:bodyPr>
            <a:lstStyle/>
            <a:p>
              <a:pPr algn="just">
                <a:lnSpc>
                  <a:spcPct val="150000"/>
                </a:lnSpc>
              </a:pPr>
              <a:r>
                <a:rPr lang="vi-VN" sz="2400" dirty="0">
                  <a:solidFill>
                    <a:schemeClr val="accent4"/>
                  </a:solidFill>
                </a:rPr>
                <a:t>Năng lượng của một liên kết hoá học là năng lượng cần thiết để phá vỡ 1 mol liên kết đó ở thể khí, tạo thành các nguyên tử ở thể khí. Giá trị năng lượng của một liên kết hoá học là thước đo độ bền liên kết.</a:t>
              </a:r>
              <a:endParaRPr lang="en-US" sz="2400" dirty="0">
                <a:solidFill>
                  <a:schemeClr val="accent4"/>
                </a:solidFill>
              </a:endParaRPr>
            </a:p>
          </p:txBody>
        </p:sp>
      </p:grpSp>
      <p:pic>
        <p:nvPicPr>
          <p:cNvPr id="8" name="Graphic 7">
            <a:extLst>
              <a:ext uri="{FF2B5EF4-FFF2-40B4-BE49-F238E27FC236}">
                <a16:creationId xmlns:a16="http://schemas.microsoft.com/office/drawing/2014/main" id="{FF3FD9CF-9B35-9553-CC37-382E3424D4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814" y="2571750"/>
            <a:ext cx="1842967" cy="2571750"/>
          </a:xfrm>
          <a:prstGeom prst="rect">
            <a:avLst/>
          </a:prstGeom>
        </p:spPr>
      </p:pic>
    </p:spTree>
    <p:extLst>
      <p:ext uri="{BB962C8B-B14F-4D97-AF65-F5344CB8AC3E}">
        <p14:creationId xmlns:p14="http://schemas.microsoft.com/office/powerpoint/2010/main" val="24357644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500" fill="hold"/>
                                        <p:tgtEl>
                                          <p:spTgt spid="160"/>
                                        </p:tgtEl>
                                        <p:attrNameLst>
                                          <p:attrName>ppt_w</p:attrName>
                                        </p:attrNameLst>
                                      </p:cBhvr>
                                      <p:tavLst>
                                        <p:tav tm="0">
                                          <p:val>
                                            <p:fltVal val="0"/>
                                          </p:val>
                                        </p:tav>
                                        <p:tav tm="100000">
                                          <p:val>
                                            <p:strVal val="#ppt_w"/>
                                          </p:val>
                                        </p:tav>
                                      </p:tavLst>
                                    </p:anim>
                                    <p:anim calcmode="lin" valueType="num">
                                      <p:cBhvr>
                                        <p:cTn id="8" dur="500" fill="hold"/>
                                        <p:tgtEl>
                                          <p:spTgt spid="160"/>
                                        </p:tgtEl>
                                        <p:attrNameLst>
                                          <p:attrName>ppt_h</p:attrName>
                                        </p:attrNameLst>
                                      </p:cBhvr>
                                      <p:tavLst>
                                        <p:tav tm="0">
                                          <p:val>
                                            <p:fltVal val="0"/>
                                          </p:val>
                                        </p:tav>
                                        <p:tav tm="100000">
                                          <p:val>
                                            <p:strVal val="#ppt_h"/>
                                          </p:val>
                                        </p:tav>
                                      </p:tavLst>
                                    </p:anim>
                                    <p:animEffect transition="in" filter="fade">
                                      <p:cBhvr>
                                        <p:cTn id="9" dur="500"/>
                                        <p:tgtEl>
                                          <p:spTgt spid="160"/>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ign inspiration concept illustration Free Vector">
            <a:extLst>
              <a:ext uri="{FF2B5EF4-FFF2-40B4-BE49-F238E27FC236}">
                <a16:creationId xmlns:a16="http://schemas.microsoft.com/office/drawing/2014/main" id="{6C21BB3F-B428-CC86-DC62-B6C1F18D95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2892" y="1919654"/>
            <a:ext cx="3376246" cy="337624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397;p38">
            <a:extLst>
              <a:ext uri="{FF2B5EF4-FFF2-40B4-BE49-F238E27FC236}">
                <a16:creationId xmlns:a16="http://schemas.microsoft.com/office/drawing/2014/main" id="{59DDF7F6-6028-28DE-1A4C-361B26255CCE}"/>
              </a:ext>
            </a:extLst>
          </p:cNvPr>
          <p:cNvSpPr txBox="1">
            <a:spLocks noGrp="1"/>
          </p:cNvSpPr>
          <p:nvPr>
            <p:ph type="title"/>
          </p:nvPr>
        </p:nvSpPr>
        <p:spPr>
          <a:xfrm>
            <a:off x="2965938" y="745294"/>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bg2">
                    <a:lumMod val="75000"/>
                  </a:schemeClr>
                </a:solidFill>
                <a:latin typeface="#9Slide07 Crocante" panose="02000000000000000000" pitchFamily="2" charset="0"/>
                <a:cs typeface="Arial"/>
                <a:sym typeface="Arial"/>
              </a:rPr>
              <a:t>Vận dụng</a:t>
            </a:r>
            <a:endParaRPr sz="3600" b="0">
              <a:solidFill>
                <a:schemeClr val="bg2">
                  <a:lumMod val="75000"/>
                </a:schemeClr>
              </a:solidFill>
              <a:latin typeface="#9Slide07 Crocante" panose="02000000000000000000" pitchFamily="2" charset="0"/>
              <a:cs typeface="Arial"/>
              <a:sym typeface="Arial"/>
            </a:endParaRPr>
          </a:p>
        </p:txBody>
      </p:sp>
      <p:grpSp>
        <p:nvGrpSpPr>
          <p:cNvPr id="7" name="Group 6">
            <a:extLst>
              <a:ext uri="{FF2B5EF4-FFF2-40B4-BE49-F238E27FC236}">
                <a16:creationId xmlns:a16="http://schemas.microsoft.com/office/drawing/2014/main" id="{E164B519-25B0-45DD-9597-866E85CA33F8}"/>
              </a:ext>
            </a:extLst>
          </p:cNvPr>
          <p:cNvGrpSpPr/>
          <p:nvPr/>
        </p:nvGrpSpPr>
        <p:grpSpPr>
          <a:xfrm>
            <a:off x="668215" y="1707087"/>
            <a:ext cx="6002215" cy="3075928"/>
            <a:chOff x="178576" y="1712472"/>
            <a:chExt cx="3686373" cy="3075928"/>
          </a:xfrm>
        </p:grpSpPr>
        <p:sp>
          <p:nvSpPr>
            <p:cNvPr id="8" name="Rectangle: Rounded Corners 7">
              <a:extLst>
                <a:ext uri="{FF2B5EF4-FFF2-40B4-BE49-F238E27FC236}">
                  <a16:creationId xmlns:a16="http://schemas.microsoft.com/office/drawing/2014/main" id="{4BCA6E55-E67C-9EE3-6A1B-E37DA8744069}"/>
                </a:ext>
              </a:extLst>
            </p:cNvPr>
            <p:cNvSpPr/>
            <p:nvPr/>
          </p:nvSpPr>
          <p:spPr>
            <a:xfrm>
              <a:off x="178576" y="1712472"/>
              <a:ext cx="3686373" cy="3075928"/>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DE0CF3-1C52-5F9C-1266-E82A0A98691C}"/>
                </a:ext>
              </a:extLst>
            </p:cNvPr>
            <p:cNvSpPr txBox="1"/>
            <p:nvPr/>
          </p:nvSpPr>
          <p:spPr>
            <a:xfrm>
              <a:off x="334058" y="1760003"/>
              <a:ext cx="3453194" cy="2923108"/>
            </a:xfrm>
            <a:prstGeom prst="rect">
              <a:avLst/>
            </a:prstGeom>
            <a:noFill/>
          </p:spPr>
          <p:txBody>
            <a:bodyPr wrap="square">
              <a:spAutoFit/>
            </a:bodyPr>
            <a:lstStyle/>
            <a:p>
              <a:pPr marR="0" algn="just" rtl="0">
                <a:lnSpc>
                  <a:spcPct val="130000"/>
                </a:lnSpc>
                <a:spcBef>
                  <a:spcPts val="0"/>
                </a:spcBef>
                <a:spcAft>
                  <a:spcPts val="0"/>
                </a:spcAft>
              </a:pPr>
              <a:r>
                <a:rPr lang="vi-VN" sz="2400" b="0" i="0" dirty="0">
                  <a:solidFill>
                    <a:schemeClr val="accent4"/>
                  </a:solidFill>
                  <a:effectLst/>
                  <a:latin typeface="Arial" panose="020B0604020202020204" pitchFamily="34" charset="0"/>
                  <a:ea typeface="Arial" panose="020B0604020202020204" pitchFamily="34" charset="0"/>
                  <a:cs typeface="Arial" panose="020B0604020202020204" pitchFamily="34" charset="0"/>
                </a:rPr>
                <a:t>Trong một số trường hợp đặc biệt, khí nitrogen được sử dụng để bơm lốp (vỏ) xe thay cho không khí là do khí oxygen có trong không khí có thể oxi hoá cao su theo thời gian. Khí nitrogen vì sao khắc phục được nhược điểm này?</a:t>
              </a:r>
              <a:endParaRPr lang="en-US" sz="2400" dirty="0">
                <a:solidFill>
                  <a:schemeClr val="accent4"/>
                </a:solidFill>
                <a:effectLst/>
              </a:endParaRPr>
            </a:p>
          </p:txBody>
        </p:sp>
      </p:grpSp>
    </p:spTree>
    <p:extLst>
      <p:ext uri="{BB962C8B-B14F-4D97-AF65-F5344CB8AC3E}">
        <p14:creationId xmlns:p14="http://schemas.microsoft.com/office/powerpoint/2010/main" val="2429382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ign inspiration concept illustration Free Vector">
            <a:extLst>
              <a:ext uri="{FF2B5EF4-FFF2-40B4-BE49-F238E27FC236}">
                <a16:creationId xmlns:a16="http://schemas.microsoft.com/office/drawing/2014/main" id="{6C21BB3F-B428-CC86-DC62-B6C1F18D95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2892" y="1919654"/>
            <a:ext cx="3376246" cy="337624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397;p38">
            <a:extLst>
              <a:ext uri="{FF2B5EF4-FFF2-40B4-BE49-F238E27FC236}">
                <a16:creationId xmlns:a16="http://schemas.microsoft.com/office/drawing/2014/main" id="{59DDF7F6-6028-28DE-1A4C-361B26255CCE}"/>
              </a:ext>
            </a:extLst>
          </p:cNvPr>
          <p:cNvSpPr txBox="1">
            <a:spLocks noGrp="1"/>
          </p:cNvSpPr>
          <p:nvPr>
            <p:ph type="title"/>
          </p:nvPr>
        </p:nvSpPr>
        <p:spPr>
          <a:xfrm>
            <a:off x="2965938" y="745294"/>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bg2">
                    <a:lumMod val="75000"/>
                  </a:schemeClr>
                </a:solidFill>
                <a:latin typeface="#9Slide07 Crocante" panose="02000000000000000000" pitchFamily="2" charset="0"/>
                <a:cs typeface="Arial"/>
                <a:sym typeface="Arial"/>
              </a:rPr>
              <a:t>Vận dụng</a:t>
            </a:r>
            <a:endParaRPr sz="3600" b="0">
              <a:solidFill>
                <a:schemeClr val="bg2">
                  <a:lumMod val="75000"/>
                </a:schemeClr>
              </a:solidFill>
              <a:latin typeface="#9Slide07 Crocante" panose="02000000000000000000" pitchFamily="2" charset="0"/>
              <a:cs typeface="Arial"/>
              <a:sym typeface="Arial"/>
            </a:endParaRPr>
          </a:p>
        </p:txBody>
      </p:sp>
      <p:grpSp>
        <p:nvGrpSpPr>
          <p:cNvPr id="7" name="Group 6">
            <a:extLst>
              <a:ext uri="{FF2B5EF4-FFF2-40B4-BE49-F238E27FC236}">
                <a16:creationId xmlns:a16="http://schemas.microsoft.com/office/drawing/2014/main" id="{E164B519-25B0-45DD-9597-866E85CA33F8}"/>
              </a:ext>
            </a:extLst>
          </p:cNvPr>
          <p:cNvGrpSpPr/>
          <p:nvPr/>
        </p:nvGrpSpPr>
        <p:grpSpPr>
          <a:xfrm>
            <a:off x="668215" y="1707087"/>
            <a:ext cx="6002215" cy="2482948"/>
            <a:chOff x="178576" y="1712472"/>
            <a:chExt cx="3686373" cy="2482948"/>
          </a:xfrm>
        </p:grpSpPr>
        <p:sp>
          <p:nvSpPr>
            <p:cNvPr id="8" name="Rectangle: Rounded Corners 7">
              <a:extLst>
                <a:ext uri="{FF2B5EF4-FFF2-40B4-BE49-F238E27FC236}">
                  <a16:creationId xmlns:a16="http://schemas.microsoft.com/office/drawing/2014/main" id="{4BCA6E55-E67C-9EE3-6A1B-E37DA8744069}"/>
                </a:ext>
              </a:extLst>
            </p:cNvPr>
            <p:cNvSpPr/>
            <p:nvPr/>
          </p:nvSpPr>
          <p:spPr>
            <a:xfrm>
              <a:off x="178576" y="1712472"/>
              <a:ext cx="3686373" cy="2482948"/>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DE0CF3-1C52-5F9C-1266-E82A0A98691C}"/>
                </a:ext>
              </a:extLst>
            </p:cNvPr>
            <p:cNvSpPr txBox="1"/>
            <p:nvPr/>
          </p:nvSpPr>
          <p:spPr>
            <a:xfrm>
              <a:off x="334058" y="1760003"/>
              <a:ext cx="3453194" cy="2308324"/>
            </a:xfrm>
            <a:prstGeom prst="rect">
              <a:avLst/>
            </a:prstGeom>
            <a:noFill/>
          </p:spPr>
          <p:txBody>
            <a:bodyPr wrap="square">
              <a:spAutoFit/>
            </a:bodyPr>
            <a:lstStyle/>
            <a:p>
              <a:pPr algn="just">
                <a:lnSpc>
                  <a:spcPct val="150000"/>
                </a:lnSpc>
              </a:pPr>
              <a:r>
                <a:rPr lang="vi-VN" sz="2400" dirty="0">
                  <a:solidFill>
                    <a:schemeClr val="accent6"/>
                  </a:solidFill>
                </a:rPr>
                <a:t>Khí nitrogen có năng lượng liên kết (E</a:t>
              </a:r>
              <a:r>
                <a:rPr lang="vi-VN" sz="2400" baseline="-25000" dirty="0">
                  <a:solidFill>
                    <a:schemeClr val="accent6"/>
                  </a:solidFill>
                </a:rPr>
                <a:t>b</a:t>
              </a:r>
              <a:r>
                <a:rPr lang="vi-VN" sz="2400" dirty="0">
                  <a:solidFill>
                    <a:schemeClr val="accent6"/>
                  </a:solidFill>
                </a:rPr>
                <a:t> = 945 kJ/mol) lớn hơn nhiều so với khí oxygen (E</a:t>
              </a:r>
              <a:r>
                <a:rPr lang="vi-VN" sz="2400" baseline="-25000" dirty="0">
                  <a:solidFill>
                    <a:schemeClr val="accent6"/>
                  </a:solidFill>
                </a:rPr>
                <a:t>b</a:t>
              </a:r>
              <a:r>
                <a:rPr lang="vi-VN" sz="2400" dirty="0">
                  <a:solidFill>
                    <a:schemeClr val="accent6"/>
                  </a:solidFill>
                </a:rPr>
                <a:t> = 498 kJ) nên không oxi hóa cao su (của lốp xe) theo thời gian.</a:t>
              </a:r>
            </a:p>
          </p:txBody>
        </p:sp>
      </p:grpSp>
    </p:spTree>
    <p:extLst>
      <p:ext uri="{BB962C8B-B14F-4D97-AF65-F5344CB8AC3E}">
        <p14:creationId xmlns:p14="http://schemas.microsoft.com/office/powerpoint/2010/main" val="2586670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04223" y="465107"/>
              <a:ext cx="5784183"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Thực hành lắp ráp mô hình phân tử một số chất</a:t>
              </a:r>
              <a:endParaRPr lang="en-US" sz="2200" b="1">
                <a:solidFill>
                  <a:schemeClr val="bg1"/>
                </a:solidFill>
                <a:latin typeface="#9Slide03 SFU Futura_07" panose="00000900000000000000" pitchFamily="2" charset="0"/>
              </a:endParaRPr>
            </a:p>
          </p:txBody>
        </p:sp>
      </p:grpSp>
      <p:grpSp>
        <p:nvGrpSpPr>
          <p:cNvPr id="9" name="Graphic 10">
            <a:extLst>
              <a:ext uri="{FF2B5EF4-FFF2-40B4-BE49-F238E27FC236}">
                <a16:creationId xmlns:a16="http://schemas.microsoft.com/office/drawing/2014/main" id="{33B7EF0E-BC2E-BF97-2EB7-AA1770FAF794}"/>
              </a:ext>
            </a:extLst>
          </p:cNvPr>
          <p:cNvGrpSpPr/>
          <p:nvPr/>
        </p:nvGrpSpPr>
        <p:grpSpPr>
          <a:xfrm>
            <a:off x="819078" y="1116882"/>
            <a:ext cx="7257166" cy="3674108"/>
            <a:chOff x="1646960" y="780474"/>
            <a:chExt cx="5527599" cy="3362683"/>
          </a:xfrm>
        </p:grpSpPr>
        <p:sp>
          <p:nvSpPr>
            <p:cNvPr id="11" name="Freeform: Shape 10">
              <a:extLst>
                <a:ext uri="{FF2B5EF4-FFF2-40B4-BE49-F238E27FC236}">
                  <a16:creationId xmlns:a16="http://schemas.microsoft.com/office/drawing/2014/main" id="{15196505-195B-FE50-6929-519ED1A2D59C}"/>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C1C0B9D-78F2-0779-4299-0313DE93B060}"/>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88A79B-C098-7867-8E0A-B8A326204E9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7B72756-AB62-C010-EB94-E3237D9BACEC}"/>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DE30FC2-647B-2C88-878B-4FAF3C3855C4}"/>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11DF096-E2D1-8804-D0EF-A0C0495B58AA}"/>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4A4A2F9-4E3A-8122-79B1-1EC759B6520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F9DCB51-19A8-5997-7CE5-8D1FB22A4CEE}"/>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5512648-33D6-121E-8DFB-3693F8610B07}"/>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9C6362E-B143-CA5B-46EE-A72418781E78}"/>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C2CD1C-0B1D-DE6B-D6D0-85D76C9E70B0}"/>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28A97C8-FEFF-2118-14D4-C7B2673C669F}"/>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927BE74-44C2-5328-4D35-2F088E6EED3F}"/>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82517CF-6033-C1C6-D9C6-0B658888D31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0A1A552-93A3-017D-19C8-91141E587756}"/>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1742423-B1B2-DC84-FEC2-193EAD9BAD5F}"/>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002C605-DB54-8013-C49A-3E5B24379E00}"/>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3BED7A3-BE80-8F63-C6A8-D24E98948E27}"/>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8638FC7-35C1-37DB-2B78-0A51ACC5CE97}"/>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a:p>
          </p:txBody>
        </p:sp>
      </p:grpSp>
      <p:grpSp>
        <p:nvGrpSpPr>
          <p:cNvPr id="32" name="Graphic 10">
            <a:extLst>
              <a:ext uri="{FF2B5EF4-FFF2-40B4-BE49-F238E27FC236}">
                <a16:creationId xmlns:a16="http://schemas.microsoft.com/office/drawing/2014/main" id="{4E7DCCCA-30EB-A651-DD49-EBEFB86AC7D5}"/>
              </a:ext>
            </a:extLst>
          </p:cNvPr>
          <p:cNvGrpSpPr/>
          <p:nvPr/>
        </p:nvGrpSpPr>
        <p:grpSpPr>
          <a:xfrm>
            <a:off x="7240310" y="2971020"/>
            <a:ext cx="1808718" cy="2230114"/>
            <a:chOff x="4942319" y="1509146"/>
            <a:chExt cx="2855905" cy="3634353"/>
          </a:xfrm>
        </p:grpSpPr>
        <p:sp>
          <p:nvSpPr>
            <p:cNvPr id="33" name="Freeform: Shape 32">
              <a:extLst>
                <a:ext uri="{FF2B5EF4-FFF2-40B4-BE49-F238E27FC236}">
                  <a16:creationId xmlns:a16="http://schemas.microsoft.com/office/drawing/2014/main" id="{420ED0A6-6606-6145-6312-C066B629CFE0}"/>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F7BE8D3-F9AC-2937-7D29-4383AC21983C}"/>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452DAE-F10D-9E3A-6BB4-C6D87A71D949}"/>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55C8FAD-A4D8-E311-2641-212315709240}"/>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07946B7-6CA1-DF84-4095-4B143D5FB183}"/>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A4269B3-B1D7-BAF3-978D-AAA41BB44A6D}"/>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659C66D-D223-990D-862F-805A833AC29A}"/>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7A9F3BE-CDAA-CCF0-F92F-AC165AD42663}"/>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C6989B8-7BC7-8419-4346-22CC9ED39DB8}"/>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72C8C63-B6A2-525E-5552-98A35E807C6D}"/>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9EE4EA-EB3D-DE3F-3061-D084970E2284}"/>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C084C17-E2DA-78F4-7F7E-A636D9F92B4C}"/>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6CF3020-B14D-3D4A-08DE-18CC64A8DDBF}"/>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9C7BE1F-12D8-F8AB-7A05-3C774CA786D0}"/>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2C3743D-1965-425B-14FC-BDFFB88FA7DB}"/>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8C34198-A1DD-617A-4DEE-B3DA3EC583F2}"/>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85A6475-2DFC-74A5-A6A2-D3E167B1C00B}"/>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F8C0B43-BA09-637C-9D16-A0CD1727DD49}"/>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F8EB486-9CA9-7400-4A2B-1920C51CAF2F}"/>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55702C7-FE66-B7BC-441D-AF70A5A37898}"/>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CC2AF5-9339-FD64-ADB4-8181D7D3E85B}"/>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9ADD143-0EB2-3817-0ED7-FC8849ABE029}"/>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9BB711F-8B38-AB9F-5868-64A16AE6CCF0}"/>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D5E3863-8F15-124E-0948-5B9C4EC82223}"/>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4AFB733-B97B-41EF-B891-CBBE37AAC4EC}"/>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99C6C9C-ED41-F9FA-F5A0-A60146FE4CD5}"/>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2B3DE4E-BFBC-E9AA-1E1E-F02606D33957}"/>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EA44C4-050F-C01A-FBCC-17CB4F150AFF}"/>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63BFA93-F87F-95B7-3693-0AC632C078E3}"/>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7E79E0B-BCBA-7851-5A5B-3459775CB5FC}"/>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FF57B01-90FC-5A2E-7D60-D7389922DE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856C5E5-B135-9881-F939-9C3A5752764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263B62A-AD36-01EB-EAFC-5FD224B9F230}"/>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64EDA20-BAC4-1B76-950B-790F0C446FEC}"/>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D8315A8-1740-4EE9-5730-4F9F9E7EA637}"/>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BCBF936-3A5C-3F4E-6115-BA496F959B9C}"/>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0786764-1E32-2BB5-B179-B2E7454A5C31}"/>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D79C99A-027E-A5EA-3C50-66ED8875F935}"/>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9AC05F0-1A4C-0906-BE60-817094763811}"/>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788EC44-820D-AC3A-33AA-3755BA08CFC2}"/>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AACDA4C-07A3-B78C-6907-54FF05E0186E}"/>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8BE40D8-388D-7F23-C026-46E089EB4644}"/>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301D857-E3AD-A272-A5BB-4ADC364287E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795BBCB-5FB0-595C-51FC-04E125DCC3C3}"/>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F14B709-F5E4-59AE-912D-4BCE2001B4B3}"/>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73810E9-CDC5-5D32-346C-83605B372FF6}"/>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4CA2492-6A9D-B1CC-D9BB-01E1F4FCF5D8}"/>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A767A07-4823-55C3-918E-E200B6EDCD23}"/>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DDCCAF5-360C-8E37-46FB-0C09780425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0D80D86-CA41-AA89-2555-5FF4D401911E}"/>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E3BBD19-80E9-01B4-934E-5E4A8CE42BFD}"/>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7C47C4E-988B-AFF0-F2C7-809419508DBB}"/>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2F3DB7-0FCA-0B03-A16E-AB6E47FD7D32}"/>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E2B5A07-C185-A023-9D54-614593098C6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D4FE5FC-9BC9-9179-DF47-3795A8BD06A2}"/>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B4F166A-F7E6-845A-DFCF-E8C57088DCC4}"/>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E9AD2CA-8EDA-C265-27C8-A9D495F6E7B3}"/>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37A88E0-A561-DEAF-69E0-8F3AE95E8889}"/>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3FFA370-E8ED-1C18-A7BB-9BB5FF7DDA13}"/>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5217E52-53D2-5501-A5EF-3BC55F956130}"/>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F538C96-0B0F-4667-BC08-01CCB1756038}"/>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E3ECFCB-2B94-5732-2B2D-96DECC4C8FFA}"/>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E83D23E-D20C-CCBE-33CE-194A00BE6AA5}"/>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5EEA61A-2D52-E38D-9B99-E22A30E8A057}"/>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BA209D3-F24E-260E-7353-3B95C244AC97}"/>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8B1C42D-2504-FDA5-C625-71819253E8F2}"/>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C01D5FB-6BF3-06CC-8F05-43429A7154D0}"/>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8BC768A-C5C0-5627-55D2-2272AA52054B}"/>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9F5559A-4EA8-7D4C-DC6D-939479544326}"/>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19E4668-EA32-C4F0-4321-E0471A07E3CB}"/>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8438ECE-16EB-02B2-BE00-74DBDBB1CC0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A423B5C-81DE-1787-D7B6-ECE490F7AC4F}"/>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EE10E22-CA6D-13B9-BEB1-96A70331BE76}"/>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DDAD34A-47AD-9222-0FFD-DFAE7EA4A29D}"/>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D20FED2-A3B7-14B8-FEBC-7B4A99B675FC}"/>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FB9A9C9-961E-59E0-583E-98D6CDFC5D84}"/>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AE50247-1932-4CF0-C263-D3CC72AF0211}"/>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A3B5D8B-188E-9060-498B-A56EB3F30C78}"/>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8AA3B76-34F0-82BD-52F6-DCE0E707F6F1}"/>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D976FC3-7F20-7B86-7C22-F07DBE48F932}"/>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3363995-D806-044B-ED69-C19EF3D7415A}"/>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896FC04-8A28-BB01-C649-B81FDAD64D4D}"/>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89B9259-9E77-6594-2AE6-8B3AEFA78D95}"/>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5BB6515-3AE6-F31C-001A-56C9AE83ACF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04104C-6995-8649-4530-D0CA5C5B2E7A}"/>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6F04FC1-0840-B734-6596-562254F95334}"/>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F3841D2-96BA-D940-CD2D-A56DD20D3BA1}"/>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E919DF9-C1BD-0A1A-6E6B-0FE5A9E5DD5C}"/>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DBD4DDF8-63D2-4ABB-BAB1-0EF97F72D4BC}"/>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7CE7E44-155A-9617-AFDC-14F66ABF4FB8}"/>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1C7974F-868B-2712-DFDC-252C65F5DA2B}"/>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53B11C9-72BA-5DF2-80AD-A839E44CF9A8}"/>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95C0FAF-4D91-4E2B-D047-6FF2578125E0}"/>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43A4BDD-0622-B9F8-EB7E-0810FB0CCC13}"/>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60E90C6-0D45-870B-F0CB-7BD237E5741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8F4D9A6-D2A7-C2F6-09F9-A83DCC1B6E6C}"/>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35A8D18-2A0B-E9AD-3DCA-237F6763093C}"/>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C47F9F0-1517-6A87-2591-E3785C0AA4CA}"/>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CCD739A-58D4-F124-EC8F-05FDD4942E9D}"/>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90C265B-77FE-7AC7-6008-2EE3B8A6F94E}"/>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E351C4D-6C8D-776C-2771-FF53A9DD0E9F}"/>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E1113CF-DA88-A5ED-2DA7-1E41621262C9}"/>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A9125029-BAF5-9D48-6159-ECBD4380A11C}"/>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B402CB6-1E5D-1545-7978-07DD191A1846}"/>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AC0EF1-4140-D275-0EAB-F70583584250}"/>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24A76A8-2D62-E33D-B0E1-3E85BDDF4509}"/>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95F220B-845A-65E8-BD85-BE56FF1395DD}"/>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124DC71-6603-D6C9-AB6D-A076C8636559}"/>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6782774-4401-D415-7D01-1F229E0B0F7D}"/>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F9607A1-717A-CF5F-3187-B8F235E55B80}"/>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1D1463C-7B92-6307-B380-F6152C1297F1}"/>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0090BA2-FC41-0FC2-7CF9-021D83C8A35E}"/>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CB59715-6848-E1D7-011D-A96BAC3BF523}"/>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DF6AEAC-74BA-8345-FB4E-EABC0591EB3D}"/>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640E079-DC57-0EC4-6A80-ED2E116C0EC7}"/>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9E21ADC-D30C-E9F3-9D20-B08C520B3BE0}"/>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1047173-FBDE-452B-4B11-2B3438F76B07}"/>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97796DE-0071-12ED-9FF6-024F08998CA7}"/>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CD8D189-6B1F-B100-ED39-53BDC3193570}"/>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B39670CB-74FB-1FFC-479A-ECFECE005794}"/>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3926805-5658-CC4F-E1A3-298FF94B8C72}"/>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2927037-2FD4-6DD9-5AF6-BF0B97FB9F65}"/>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a:p>
          </p:txBody>
        </p:sp>
      </p:grpSp>
      <p:sp>
        <p:nvSpPr>
          <p:cNvPr id="156" name="TextBox 155">
            <a:extLst>
              <a:ext uri="{FF2B5EF4-FFF2-40B4-BE49-F238E27FC236}">
                <a16:creationId xmlns:a16="http://schemas.microsoft.com/office/drawing/2014/main" id="{A80A1A9C-36CD-3F18-1476-45D80D3127D4}"/>
              </a:ext>
            </a:extLst>
          </p:cNvPr>
          <p:cNvSpPr txBox="1"/>
          <p:nvPr/>
        </p:nvSpPr>
        <p:spPr>
          <a:xfrm>
            <a:off x="1258088" y="1395968"/>
            <a:ext cx="6289124" cy="923330"/>
          </a:xfrm>
          <a:prstGeom prst="rect">
            <a:avLst/>
          </a:prstGeom>
          <a:noFill/>
        </p:spPr>
        <p:txBody>
          <a:bodyPr wrap="square">
            <a:spAutoFit/>
          </a:bodyPr>
          <a:lstStyle/>
          <a:p>
            <a:pPr algn="just"/>
            <a:r>
              <a:rPr lang="vi-VN" sz="1800" b="1">
                <a:solidFill>
                  <a:schemeClr val="bg1"/>
                </a:solidFill>
              </a:rPr>
              <a:t>Bước 1: </a:t>
            </a:r>
            <a:r>
              <a:rPr lang="vi-VN" sz="1800">
                <a:solidFill>
                  <a:schemeClr val="bg1"/>
                </a:solidFill>
              </a:rPr>
              <a:t>Xác định hình học phân tử của chất cần lắp ráp. Ví dụ phân tử methane (CH4) có dạng tứ diện đều, phân tử carbon dioxide (CO2) có dạng đường thẳng, ...</a:t>
            </a:r>
            <a:endParaRPr lang="en-US" sz="1800">
              <a:solidFill>
                <a:schemeClr val="bg1"/>
              </a:solidFill>
            </a:endParaRPr>
          </a:p>
        </p:txBody>
      </p:sp>
      <p:sp>
        <p:nvSpPr>
          <p:cNvPr id="157" name="TextBox 156">
            <a:extLst>
              <a:ext uri="{FF2B5EF4-FFF2-40B4-BE49-F238E27FC236}">
                <a16:creationId xmlns:a16="http://schemas.microsoft.com/office/drawing/2014/main" id="{B5CF9DF4-BB53-9548-CEC8-A891891742C4}"/>
              </a:ext>
            </a:extLst>
          </p:cNvPr>
          <p:cNvSpPr txBox="1"/>
          <p:nvPr/>
        </p:nvSpPr>
        <p:spPr>
          <a:xfrm>
            <a:off x="1283786" y="2415414"/>
            <a:ext cx="6220263" cy="923330"/>
          </a:xfrm>
          <a:prstGeom prst="rect">
            <a:avLst/>
          </a:prstGeom>
          <a:noFill/>
        </p:spPr>
        <p:txBody>
          <a:bodyPr wrap="square">
            <a:spAutoFit/>
          </a:bodyPr>
          <a:lstStyle/>
          <a:p>
            <a:pPr algn="just"/>
            <a:r>
              <a:rPr lang="vi-VN" sz="1800" b="1">
                <a:solidFill>
                  <a:schemeClr val="bg1"/>
                </a:solidFill>
              </a:rPr>
              <a:t>Bước 2: </a:t>
            </a:r>
            <a:r>
              <a:rPr lang="vi-VN" sz="1800">
                <a:solidFill>
                  <a:schemeClr val="bg1"/>
                </a:solidFill>
              </a:rPr>
              <a:t>Xác định số lượng các loại liên kết và kiểu liên kết trong phân tử, qua đó xác định số lượng mỗi loại khối cầu và số thanh nối cần dùng. </a:t>
            </a:r>
            <a:endParaRPr lang="en-US" sz="1800">
              <a:solidFill>
                <a:schemeClr val="bg1"/>
              </a:solidFill>
            </a:endParaRPr>
          </a:p>
        </p:txBody>
      </p:sp>
      <p:sp>
        <p:nvSpPr>
          <p:cNvPr id="158" name="TextBox 157">
            <a:extLst>
              <a:ext uri="{FF2B5EF4-FFF2-40B4-BE49-F238E27FC236}">
                <a16:creationId xmlns:a16="http://schemas.microsoft.com/office/drawing/2014/main" id="{9A51E99D-B6F9-5872-D64B-017229425D45}"/>
              </a:ext>
            </a:extLst>
          </p:cNvPr>
          <p:cNvSpPr txBox="1"/>
          <p:nvPr/>
        </p:nvSpPr>
        <p:spPr>
          <a:xfrm>
            <a:off x="1299789" y="3543170"/>
            <a:ext cx="4578350" cy="369332"/>
          </a:xfrm>
          <a:prstGeom prst="rect">
            <a:avLst/>
          </a:prstGeom>
          <a:noFill/>
        </p:spPr>
        <p:txBody>
          <a:bodyPr wrap="square">
            <a:spAutoFit/>
          </a:bodyPr>
          <a:lstStyle/>
          <a:p>
            <a:r>
              <a:rPr lang="vi-VN" sz="1800" b="1">
                <a:solidFill>
                  <a:schemeClr val="bg1"/>
                </a:solidFill>
              </a:rPr>
              <a:t>Bước 3: </a:t>
            </a:r>
            <a:r>
              <a:rPr lang="vi-VN" sz="1800">
                <a:solidFill>
                  <a:schemeClr val="bg1"/>
                </a:solidFill>
              </a:rPr>
              <a:t>Hoàn chỉnh mô hình phân tử.</a:t>
            </a:r>
            <a:endParaRPr lang="en-US" sz="1800">
              <a:solidFill>
                <a:schemeClr val="bg1"/>
              </a:solidFill>
            </a:endParaRPr>
          </a:p>
        </p:txBody>
      </p:sp>
    </p:spTree>
    <p:extLst>
      <p:ext uri="{BB962C8B-B14F-4D97-AF65-F5344CB8AC3E}">
        <p14:creationId xmlns:p14="http://schemas.microsoft.com/office/powerpoint/2010/main" val="158073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6"/>
                                        </p:tgtEl>
                                        <p:attrNameLst>
                                          <p:attrName>style.visibility</p:attrName>
                                        </p:attrNameLst>
                                      </p:cBhvr>
                                      <p:to>
                                        <p:strVal val="visible"/>
                                      </p:to>
                                    </p:set>
                                    <p:anim calcmode="lin" valueType="num">
                                      <p:cBhvr additive="base">
                                        <p:cTn id="20" dur="500" fill="hold"/>
                                        <p:tgtEl>
                                          <p:spTgt spid="156"/>
                                        </p:tgtEl>
                                        <p:attrNameLst>
                                          <p:attrName>ppt_x</p:attrName>
                                        </p:attrNameLst>
                                      </p:cBhvr>
                                      <p:tavLst>
                                        <p:tav tm="0">
                                          <p:val>
                                            <p:strVal val="#ppt_x"/>
                                          </p:val>
                                        </p:tav>
                                        <p:tav tm="100000">
                                          <p:val>
                                            <p:strVal val="#ppt_x"/>
                                          </p:val>
                                        </p:tav>
                                      </p:tavLst>
                                    </p:anim>
                                    <p:anim calcmode="lin" valueType="num">
                                      <p:cBhvr additive="base">
                                        <p:cTn id="21" dur="500" fill="hold"/>
                                        <p:tgtEl>
                                          <p:spTgt spid="15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7"/>
                                        </p:tgtEl>
                                        <p:attrNameLst>
                                          <p:attrName>style.visibility</p:attrName>
                                        </p:attrNameLst>
                                      </p:cBhvr>
                                      <p:to>
                                        <p:strVal val="visible"/>
                                      </p:to>
                                    </p:set>
                                    <p:anim calcmode="lin" valueType="num">
                                      <p:cBhvr additive="base">
                                        <p:cTn id="24" dur="500" fill="hold"/>
                                        <p:tgtEl>
                                          <p:spTgt spid="157"/>
                                        </p:tgtEl>
                                        <p:attrNameLst>
                                          <p:attrName>ppt_x</p:attrName>
                                        </p:attrNameLst>
                                      </p:cBhvr>
                                      <p:tavLst>
                                        <p:tav tm="0">
                                          <p:val>
                                            <p:strVal val="#ppt_x"/>
                                          </p:val>
                                        </p:tav>
                                        <p:tav tm="100000">
                                          <p:val>
                                            <p:strVal val="#ppt_x"/>
                                          </p:val>
                                        </p:tav>
                                      </p:tavLst>
                                    </p:anim>
                                    <p:anim calcmode="lin" valueType="num">
                                      <p:cBhvr additive="base">
                                        <p:cTn id="25" dur="500" fill="hold"/>
                                        <p:tgtEl>
                                          <p:spTgt spid="15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58"/>
                                        </p:tgtEl>
                                        <p:attrNameLst>
                                          <p:attrName>style.visibility</p:attrName>
                                        </p:attrNameLst>
                                      </p:cBhvr>
                                      <p:to>
                                        <p:strVal val="visible"/>
                                      </p:to>
                                    </p:set>
                                    <p:anim calcmode="lin" valueType="num">
                                      <p:cBhvr additive="base">
                                        <p:cTn id="28" dur="500" fill="hold"/>
                                        <p:tgtEl>
                                          <p:spTgt spid="158"/>
                                        </p:tgtEl>
                                        <p:attrNameLst>
                                          <p:attrName>ppt_x</p:attrName>
                                        </p:attrNameLst>
                                      </p:cBhvr>
                                      <p:tavLst>
                                        <p:tav tm="0">
                                          <p:val>
                                            <p:strVal val="#ppt_x"/>
                                          </p:val>
                                        </p:tav>
                                        <p:tav tm="100000">
                                          <p:val>
                                            <p:strVal val="#ppt_x"/>
                                          </p:val>
                                        </p:tav>
                                      </p:tavLst>
                                    </p:anim>
                                    <p:anim calcmode="lin" valueType="num">
                                      <p:cBhvr additive="base">
                                        <p:cTn id="29" dur="500" fill="hold"/>
                                        <p:tgtEl>
                                          <p:spTgt spid="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7" grpId="0"/>
      <p:bldP spid="1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FBA2A-0F7E-0099-C642-ADF02EFBCF9F}"/>
              </a:ext>
            </a:extLst>
          </p:cNvPr>
          <p:cNvGrpSpPr/>
          <p:nvPr/>
        </p:nvGrpSpPr>
        <p:grpSpPr>
          <a:xfrm>
            <a:off x="1494245" y="380471"/>
            <a:ext cx="6155510" cy="570538"/>
            <a:chOff x="1605493" y="420009"/>
            <a:chExt cx="5981643" cy="570538"/>
          </a:xfrm>
        </p:grpSpPr>
        <p:sp>
          <p:nvSpPr>
            <p:cNvPr id="5" name="Google Shape;849;p46">
              <a:extLst>
                <a:ext uri="{FF2B5EF4-FFF2-40B4-BE49-F238E27FC236}">
                  <a16:creationId xmlns:a16="http://schemas.microsoft.com/office/drawing/2014/main" id="{BE81AACF-DC24-40E4-6FDA-4432A9762C25}"/>
                </a:ext>
              </a:extLst>
            </p:cNvPr>
            <p:cNvSpPr/>
            <p:nvPr/>
          </p:nvSpPr>
          <p:spPr>
            <a:xfrm>
              <a:off x="1605493" y="420009"/>
              <a:ext cx="5981643" cy="570538"/>
            </a:xfrm>
            <a:prstGeom prst="roundRect">
              <a:avLst>
                <a:gd name="adj" fmla="val 50000"/>
              </a:avLst>
            </a:prstGeom>
            <a:solidFill>
              <a:schemeClr val="accent1"/>
            </a:solidFill>
            <a:ln>
              <a:noFill/>
            </a:ln>
            <a:effectLst>
              <a:outerShdw blurRad="50800" dist="101600" dir="3600000" algn="tl" rotWithShape="0">
                <a:prstClr val="black">
                  <a:alpha val="2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A66BD1A-EA5E-C533-9EF6-9578DD917B19}"/>
                </a:ext>
              </a:extLst>
            </p:cNvPr>
            <p:cNvSpPr txBox="1"/>
            <p:nvPr/>
          </p:nvSpPr>
          <p:spPr>
            <a:xfrm>
              <a:off x="1704223" y="465107"/>
              <a:ext cx="5784183" cy="430887"/>
            </a:xfrm>
            <a:prstGeom prst="rect">
              <a:avLst/>
            </a:prstGeom>
            <a:noFill/>
          </p:spPr>
          <p:txBody>
            <a:bodyPr wrap="square">
              <a:spAutoFit/>
            </a:bodyPr>
            <a:lstStyle/>
            <a:p>
              <a:pPr algn="ctr"/>
              <a:r>
                <a:rPr lang="en-US" sz="2200">
                  <a:solidFill>
                    <a:schemeClr val="bg1"/>
                  </a:solidFill>
                  <a:latin typeface="#9Slide03 SFU Futura_07" panose="00000900000000000000" pitchFamily="2" charset="0"/>
                </a:rPr>
                <a:t>Thực hành lắp ráp mô hình phân tử một số chất</a:t>
              </a:r>
              <a:endParaRPr lang="en-US" sz="2200" b="1">
                <a:solidFill>
                  <a:schemeClr val="bg1"/>
                </a:solidFill>
                <a:latin typeface="#9Slide03 SFU Futura_07" panose="00000900000000000000" pitchFamily="2" charset="0"/>
              </a:endParaRPr>
            </a:p>
          </p:txBody>
        </p:sp>
      </p:grpSp>
      <p:grpSp>
        <p:nvGrpSpPr>
          <p:cNvPr id="9" name="Graphic 10">
            <a:extLst>
              <a:ext uri="{FF2B5EF4-FFF2-40B4-BE49-F238E27FC236}">
                <a16:creationId xmlns:a16="http://schemas.microsoft.com/office/drawing/2014/main" id="{33B7EF0E-BC2E-BF97-2EB7-AA1770FAF794}"/>
              </a:ext>
            </a:extLst>
          </p:cNvPr>
          <p:cNvGrpSpPr/>
          <p:nvPr/>
        </p:nvGrpSpPr>
        <p:grpSpPr>
          <a:xfrm>
            <a:off x="819078" y="1116882"/>
            <a:ext cx="7257166" cy="3674108"/>
            <a:chOff x="1646960" y="780474"/>
            <a:chExt cx="5527599" cy="3362683"/>
          </a:xfrm>
        </p:grpSpPr>
        <p:sp>
          <p:nvSpPr>
            <p:cNvPr id="11" name="Freeform: Shape 10">
              <a:extLst>
                <a:ext uri="{FF2B5EF4-FFF2-40B4-BE49-F238E27FC236}">
                  <a16:creationId xmlns:a16="http://schemas.microsoft.com/office/drawing/2014/main" id="{15196505-195B-FE50-6929-519ED1A2D59C}"/>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C1C0B9D-78F2-0779-4299-0313DE93B060}"/>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88A79B-C098-7867-8E0A-B8A326204E9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7B72756-AB62-C010-EB94-E3237D9BACEC}"/>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DE30FC2-647B-2C88-878B-4FAF3C3855C4}"/>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11DF096-E2D1-8804-D0EF-A0C0495B58AA}"/>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4A4A2F9-4E3A-8122-79B1-1EC759B6520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F9DCB51-19A8-5997-7CE5-8D1FB22A4CEE}"/>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5512648-33D6-121E-8DFB-3693F8610B07}"/>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9C6362E-B143-CA5B-46EE-A72418781E78}"/>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C2CD1C-0B1D-DE6B-D6D0-85D76C9E70B0}"/>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28A97C8-FEFF-2118-14D4-C7B2673C669F}"/>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927BE74-44C2-5328-4D35-2F088E6EED3F}"/>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82517CF-6033-C1C6-D9C6-0B658888D31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0A1A552-93A3-017D-19C8-91141E587756}"/>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1742423-B1B2-DC84-FEC2-193EAD9BAD5F}"/>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002C605-DB54-8013-C49A-3E5B24379E00}"/>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3BED7A3-BE80-8F63-C6A8-D24E98948E27}"/>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8638FC7-35C1-37DB-2B78-0A51ACC5CE97}"/>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a:p>
          </p:txBody>
        </p:sp>
      </p:grpSp>
      <p:grpSp>
        <p:nvGrpSpPr>
          <p:cNvPr id="32" name="Graphic 10">
            <a:extLst>
              <a:ext uri="{FF2B5EF4-FFF2-40B4-BE49-F238E27FC236}">
                <a16:creationId xmlns:a16="http://schemas.microsoft.com/office/drawing/2014/main" id="{4E7DCCCA-30EB-A651-DD49-EBEFB86AC7D5}"/>
              </a:ext>
            </a:extLst>
          </p:cNvPr>
          <p:cNvGrpSpPr/>
          <p:nvPr/>
        </p:nvGrpSpPr>
        <p:grpSpPr>
          <a:xfrm>
            <a:off x="7240310" y="2971020"/>
            <a:ext cx="1808718" cy="2230114"/>
            <a:chOff x="4942319" y="1509146"/>
            <a:chExt cx="2855905" cy="3634353"/>
          </a:xfrm>
        </p:grpSpPr>
        <p:sp>
          <p:nvSpPr>
            <p:cNvPr id="33" name="Freeform: Shape 32">
              <a:extLst>
                <a:ext uri="{FF2B5EF4-FFF2-40B4-BE49-F238E27FC236}">
                  <a16:creationId xmlns:a16="http://schemas.microsoft.com/office/drawing/2014/main" id="{420ED0A6-6606-6145-6312-C066B629CFE0}"/>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F7BE8D3-F9AC-2937-7D29-4383AC21983C}"/>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452DAE-F10D-9E3A-6BB4-C6D87A71D949}"/>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55C8FAD-A4D8-E311-2641-212315709240}"/>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07946B7-6CA1-DF84-4095-4B143D5FB183}"/>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A4269B3-B1D7-BAF3-978D-AAA41BB44A6D}"/>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659C66D-D223-990D-862F-805A833AC29A}"/>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7A9F3BE-CDAA-CCF0-F92F-AC165AD42663}"/>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C6989B8-7BC7-8419-4346-22CC9ED39DB8}"/>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72C8C63-B6A2-525E-5552-98A35E807C6D}"/>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9EE4EA-EB3D-DE3F-3061-D084970E2284}"/>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C084C17-E2DA-78F4-7F7E-A636D9F92B4C}"/>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6CF3020-B14D-3D4A-08DE-18CC64A8DDBF}"/>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9C7BE1F-12D8-F8AB-7A05-3C774CA786D0}"/>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2C3743D-1965-425B-14FC-BDFFB88FA7DB}"/>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8C34198-A1DD-617A-4DEE-B3DA3EC583F2}"/>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85A6475-2DFC-74A5-A6A2-D3E167B1C00B}"/>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F8C0B43-BA09-637C-9D16-A0CD1727DD49}"/>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F8EB486-9CA9-7400-4A2B-1920C51CAF2F}"/>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55702C7-FE66-B7BC-441D-AF70A5A37898}"/>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CC2AF5-9339-FD64-ADB4-8181D7D3E85B}"/>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9ADD143-0EB2-3817-0ED7-FC8849ABE029}"/>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9BB711F-8B38-AB9F-5868-64A16AE6CCF0}"/>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D5E3863-8F15-124E-0948-5B9C4EC82223}"/>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4AFB733-B97B-41EF-B891-CBBE37AAC4EC}"/>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99C6C9C-ED41-F9FA-F5A0-A60146FE4CD5}"/>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2B3DE4E-BFBC-E9AA-1E1E-F02606D33957}"/>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EA44C4-050F-C01A-FBCC-17CB4F150AFF}"/>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63BFA93-F87F-95B7-3693-0AC632C078E3}"/>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7E79E0B-BCBA-7851-5A5B-3459775CB5FC}"/>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FF57B01-90FC-5A2E-7D60-D7389922DE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856C5E5-B135-9881-F939-9C3A5752764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263B62A-AD36-01EB-EAFC-5FD224B9F230}"/>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64EDA20-BAC4-1B76-950B-790F0C446FEC}"/>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D8315A8-1740-4EE9-5730-4F9F9E7EA637}"/>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BCBF936-3A5C-3F4E-6115-BA496F959B9C}"/>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0786764-1E32-2BB5-B179-B2E7454A5C31}"/>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D79C99A-027E-A5EA-3C50-66ED8875F935}"/>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9AC05F0-1A4C-0906-BE60-817094763811}"/>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788EC44-820D-AC3A-33AA-3755BA08CFC2}"/>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AACDA4C-07A3-B78C-6907-54FF05E0186E}"/>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8BE40D8-388D-7F23-C026-46E089EB4644}"/>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301D857-E3AD-A272-A5BB-4ADC364287E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795BBCB-5FB0-595C-51FC-04E125DCC3C3}"/>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F14B709-F5E4-59AE-912D-4BCE2001B4B3}"/>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73810E9-CDC5-5D32-346C-83605B372FF6}"/>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4CA2492-6A9D-B1CC-D9BB-01E1F4FCF5D8}"/>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A767A07-4823-55C3-918E-E200B6EDCD23}"/>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DDCCAF5-360C-8E37-46FB-0C09780425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0D80D86-CA41-AA89-2555-5FF4D401911E}"/>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E3BBD19-80E9-01B4-934E-5E4A8CE42BFD}"/>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7C47C4E-988B-AFF0-F2C7-809419508DBB}"/>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2F3DB7-0FCA-0B03-A16E-AB6E47FD7D32}"/>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E2B5A07-C185-A023-9D54-614593098C6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D4FE5FC-9BC9-9179-DF47-3795A8BD06A2}"/>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B4F166A-F7E6-845A-DFCF-E8C57088DCC4}"/>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E9AD2CA-8EDA-C265-27C8-A9D495F6E7B3}"/>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37A88E0-A561-DEAF-69E0-8F3AE95E8889}"/>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3FFA370-E8ED-1C18-A7BB-9BB5FF7DDA13}"/>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5217E52-53D2-5501-A5EF-3BC55F956130}"/>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F538C96-0B0F-4667-BC08-01CCB1756038}"/>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E3ECFCB-2B94-5732-2B2D-96DECC4C8FFA}"/>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E83D23E-D20C-CCBE-33CE-194A00BE6AA5}"/>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5EEA61A-2D52-E38D-9B99-E22A30E8A057}"/>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BA209D3-F24E-260E-7353-3B95C244AC97}"/>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8B1C42D-2504-FDA5-C625-71819253E8F2}"/>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C01D5FB-6BF3-06CC-8F05-43429A7154D0}"/>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8BC768A-C5C0-5627-55D2-2272AA52054B}"/>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9F5559A-4EA8-7D4C-DC6D-939479544326}"/>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19E4668-EA32-C4F0-4321-E0471A07E3CB}"/>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8438ECE-16EB-02B2-BE00-74DBDBB1CC0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A423B5C-81DE-1787-D7B6-ECE490F7AC4F}"/>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EE10E22-CA6D-13B9-BEB1-96A70331BE76}"/>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DDAD34A-47AD-9222-0FFD-DFAE7EA4A29D}"/>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D20FED2-A3B7-14B8-FEBC-7B4A99B675FC}"/>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FB9A9C9-961E-59E0-583E-98D6CDFC5D84}"/>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AE50247-1932-4CF0-C263-D3CC72AF0211}"/>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A3B5D8B-188E-9060-498B-A56EB3F30C78}"/>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8AA3B76-34F0-82BD-52F6-DCE0E707F6F1}"/>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D976FC3-7F20-7B86-7C22-F07DBE48F932}"/>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3363995-D806-044B-ED69-C19EF3D7415A}"/>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896FC04-8A28-BB01-C649-B81FDAD64D4D}"/>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89B9259-9E77-6594-2AE6-8B3AEFA78D95}"/>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5BB6515-3AE6-F31C-001A-56C9AE83ACF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04104C-6995-8649-4530-D0CA5C5B2E7A}"/>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6F04FC1-0840-B734-6596-562254F95334}"/>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F3841D2-96BA-D940-CD2D-A56DD20D3BA1}"/>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E919DF9-C1BD-0A1A-6E6B-0FE5A9E5DD5C}"/>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DBD4DDF8-63D2-4ABB-BAB1-0EF97F72D4BC}"/>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7CE7E44-155A-9617-AFDC-14F66ABF4FB8}"/>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1C7974F-868B-2712-DFDC-252C65F5DA2B}"/>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53B11C9-72BA-5DF2-80AD-A839E44CF9A8}"/>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95C0FAF-4D91-4E2B-D047-6FF2578125E0}"/>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43A4BDD-0622-B9F8-EB7E-0810FB0CCC13}"/>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60E90C6-0D45-870B-F0CB-7BD237E5741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8F4D9A6-D2A7-C2F6-09F9-A83DCC1B6E6C}"/>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35A8D18-2A0B-E9AD-3DCA-237F6763093C}"/>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C47F9F0-1517-6A87-2591-E3785C0AA4CA}"/>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CCD739A-58D4-F124-EC8F-05FDD4942E9D}"/>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90C265B-77FE-7AC7-6008-2EE3B8A6F94E}"/>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E351C4D-6C8D-776C-2771-FF53A9DD0E9F}"/>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E1113CF-DA88-A5ED-2DA7-1E41621262C9}"/>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A9125029-BAF5-9D48-6159-ECBD4380A11C}"/>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B402CB6-1E5D-1545-7978-07DD191A1846}"/>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AC0EF1-4140-D275-0EAB-F70583584250}"/>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24A76A8-2D62-E33D-B0E1-3E85BDDF4509}"/>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95F220B-845A-65E8-BD85-BE56FF1395DD}"/>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124DC71-6603-D6C9-AB6D-A076C8636559}"/>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6782774-4401-D415-7D01-1F229E0B0F7D}"/>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F9607A1-717A-CF5F-3187-B8F235E55B80}"/>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1D1463C-7B92-6307-B380-F6152C1297F1}"/>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0090BA2-FC41-0FC2-7CF9-021D83C8A35E}"/>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CB59715-6848-E1D7-011D-A96BAC3BF523}"/>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DF6AEAC-74BA-8345-FB4E-EABC0591EB3D}"/>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640E079-DC57-0EC4-6A80-ED2E116C0EC7}"/>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9E21ADC-D30C-E9F3-9D20-B08C520B3BE0}"/>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1047173-FBDE-452B-4B11-2B3438F76B07}"/>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97796DE-0071-12ED-9FF6-024F08998CA7}"/>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CD8D189-6B1F-B100-ED39-53BDC3193570}"/>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B39670CB-74FB-1FFC-479A-ECFECE005794}"/>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3926805-5658-CC4F-E1A3-298FF94B8C72}"/>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2927037-2FD4-6DD9-5AF6-BF0B97FB9F65}"/>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a:p>
          </p:txBody>
        </p:sp>
      </p:grpSp>
      <p:pic>
        <p:nvPicPr>
          <p:cNvPr id="2050" name="Picture 2" descr="Mô hình lắp ghép phân tử hóa học, dạng đặc, 250 chi tiết VIETVALUE">
            <a:extLst>
              <a:ext uri="{FF2B5EF4-FFF2-40B4-BE49-F238E27FC236}">
                <a16:creationId xmlns:a16="http://schemas.microsoft.com/office/drawing/2014/main" id="{1EEEC7E4-6BFB-5BD5-7229-0F46BBEFA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231" y="1683025"/>
            <a:ext cx="2432050" cy="2432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ân Tử Bộ Mô Hình Hóa Học Hữu Cơ Phân Tử Cấu Trúc Mô Hình Cho Trường Dạy  Học Nghiên Cứu Educatonal Bộ Đồ Chơi| | - AliExpress">
            <a:extLst>
              <a:ext uri="{FF2B5EF4-FFF2-40B4-BE49-F238E27FC236}">
                <a16:creationId xmlns:a16="http://schemas.microsoft.com/office/drawing/2014/main" id="{A76E4DD7-6249-1DDF-5EA0-4A344F71D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069" y="1691322"/>
            <a:ext cx="2453942" cy="245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8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3465352" y="1807025"/>
            <a:ext cx="5219888" cy="1367412"/>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6" name="Google Shape;2936;p40"/>
          <p:cNvSpPr txBox="1">
            <a:spLocks noGrp="1"/>
          </p:cNvSpPr>
          <p:nvPr>
            <p:ph type="subTitle" idx="1"/>
          </p:nvPr>
        </p:nvSpPr>
        <p:spPr>
          <a:xfrm>
            <a:off x="3642008" y="1807025"/>
            <a:ext cx="5008872" cy="1205375"/>
          </a:xfrm>
          <a:prstGeom prst="rect">
            <a:avLst/>
          </a:prstGeom>
        </p:spPr>
        <p:txBody>
          <a:bodyPr spcFirstLastPara="1" wrap="square" lIns="91425" tIns="91425" rIns="91425" bIns="91425" anchor="t" anchorCtr="0">
            <a:noAutofit/>
          </a:bodyPr>
          <a:lstStyle/>
          <a:p>
            <a:pPr marL="0" lvl="0" indent="0" algn="just">
              <a:lnSpc>
                <a:spcPct val="150000"/>
              </a:lnSpc>
              <a:spcAft>
                <a:spcPts val="1600"/>
              </a:spcAft>
            </a:pPr>
            <a:r>
              <a:rPr lang="vi-VN" sz="2400" dirty="0">
                <a:latin typeface="+mn-lt"/>
              </a:rPr>
              <a:t>Trình bày các bước trong quá trình lắp ráp mô hình phân tử NH</a:t>
            </a:r>
            <a:r>
              <a:rPr lang="vi-VN" sz="2400" baseline="-25000" dirty="0">
                <a:latin typeface="+mn-lt"/>
              </a:rPr>
              <a:t>3</a:t>
            </a:r>
            <a:r>
              <a:rPr lang="vi-VN" sz="2400" dirty="0">
                <a:latin typeface="+mn-lt"/>
              </a:rPr>
              <a:t> .</a:t>
            </a:r>
            <a:endParaRPr sz="2400" dirty="0">
              <a:latin typeface="+mn-lt"/>
            </a:endParaRP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41411840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2193584" y="1389931"/>
            <a:ext cx="6718922" cy="1098623"/>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6" name="Google Shape;2936;p40"/>
          <p:cNvSpPr txBox="1">
            <a:spLocks noGrp="1"/>
          </p:cNvSpPr>
          <p:nvPr>
            <p:ph type="subTitle" idx="1"/>
          </p:nvPr>
        </p:nvSpPr>
        <p:spPr>
          <a:xfrm>
            <a:off x="2083443" y="1389931"/>
            <a:ext cx="6829063" cy="1205375"/>
          </a:xfrm>
          <a:prstGeom prst="rect">
            <a:avLst/>
          </a:prstGeom>
        </p:spPr>
        <p:txBody>
          <a:bodyPr spcFirstLastPara="1" wrap="square" lIns="91425" tIns="91425" rIns="91425" bIns="91425" anchor="t" anchorCtr="0">
            <a:noAutofit/>
          </a:bodyPr>
          <a:lstStyle/>
          <a:p>
            <a:pPr marL="115888" indent="0" algn="just">
              <a:lnSpc>
                <a:spcPct val="150000"/>
              </a:lnSpc>
            </a:pPr>
            <a:r>
              <a:rPr lang="vi-VN" sz="2000" b="1" dirty="0">
                <a:solidFill>
                  <a:schemeClr val="accent6"/>
                </a:solidFill>
                <a:latin typeface="+mn-lt"/>
              </a:rPr>
              <a:t>Bước 1:</a:t>
            </a:r>
            <a:r>
              <a:rPr lang="vi-VN" sz="2000" dirty="0">
                <a:solidFill>
                  <a:schemeClr val="accent6"/>
                </a:solidFill>
                <a:latin typeface="+mn-lt"/>
              </a:rPr>
              <a:t> Xác định hình học phân tử của chất cần lắp ráp. Phân tử NH</a:t>
            </a:r>
            <a:r>
              <a:rPr lang="vi-VN" sz="2000" baseline="-25000" dirty="0">
                <a:solidFill>
                  <a:schemeClr val="accent6"/>
                </a:solidFill>
                <a:latin typeface="+mn-lt"/>
              </a:rPr>
              <a:t>3</a:t>
            </a:r>
            <a:r>
              <a:rPr lang="vi-VN" sz="2000" dirty="0">
                <a:solidFill>
                  <a:schemeClr val="accent6"/>
                </a:solidFill>
                <a:latin typeface="+mn-lt"/>
              </a:rPr>
              <a:t> có dạng hình chóp với nguyên tử N ở đỉnh</a:t>
            </a:r>
            <a:r>
              <a:rPr lang="vi-VN" sz="2000" dirty="0">
                <a:solidFill>
                  <a:schemeClr val="accent6"/>
                </a:solidFill>
              </a:rPr>
              <a:t>:</a:t>
            </a: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47974"/>
          <a:stretch/>
        </p:blipFill>
        <p:spPr>
          <a:xfrm>
            <a:off x="4606106" y="2794535"/>
            <a:ext cx="1783735" cy="1333333"/>
          </a:xfrm>
          <a:prstGeom prst="rect">
            <a:avLst/>
          </a:prstGeom>
          <a:ln>
            <a:solidFill>
              <a:schemeClr val="tx1"/>
            </a:solidFill>
          </a:ln>
        </p:spPr>
      </p:pic>
    </p:spTree>
    <p:extLst>
      <p:ext uri="{BB962C8B-B14F-4D97-AF65-F5344CB8AC3E}">
        <p14:creationId xmlns:p14="http://schemas.microsoft.com/office/powerpoint/2010/main" val="29031290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3460831" y="1339453"/>
            <a:ext cx="5333125" cy="2640633"/>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6" name="Google Shape;2936;p40"/>
          <p:cNvSpPr txBox="1">
            <a:spLocks noGrp="1"/>
          </p:cNvSpPr>
          <p:nvPr>
            <p:ph type="subTitle" idx="1"/>
          </p:nvPr>
        </p:nvSpPr>
        <p:spPr>
          <a:xfrm>
            <a:off x="3593939" y="1380066"/>
            <a:ext cx="5066908" cy="1205375"/>
          </a:xfrm>
          <a:prstGeom prst="rect">
            <a:avLst/>
          </a:prstGeom>
        </p:spPr>
        <p:txBody>
          <a:bodyPr spcFirstLastPara="1" wrap="square" lIns="91425" tIns="91425" rIns="91425" bIns="91425" anchor="t" anchorCtr="0">
            <a:noAutofit/>
          </a:bodyPr>
          <a:lstStyle/>
          <a:p>
            <a:pPr marL="115888" indent="0" algn="just">
              <a:lnSpc>
                <a:spcPct val="150000"/>
              </a:lnSpc>
            </a:pPr>
            <a:r>
              <a:rPr lang="vi-VN" sz="1800" b="1" dirty="0">
                <a:solidFill>
                  <a:schemeClr val="accent6"/>
                </a:solidFill>
                <a:latin typeface="+mn-lt"/>
              </a:rPr>
              <a:t>Bước 2: </a:t>
            </a:r>
            <a:r>
              <a:rPr lang="vi-VN" sz="1800" dirty="0">
                <a:solidFill>
                  <a:schemeClr val="accent6"/>
                </a:solidFill>
                <a:latin typeface="+mn-lt"/>
              </a:rPr>
              <a:t>Xác định số lượng các loại liên kết và kiểu liên kết</a:t>
            </a:r>
            <a:r>
              <a:rPr lang="en-US" sz="1800" dirty="0">
                <a:solidFill>
                  <a:schemeClr val="accent6"/>
                </a:solidFill>
                <a:latin typeface="+mn-lt"/>
              </a:rPr>
              <a:t>, </a:t>
            </a:r>
            <a:r>
              <a:rPr lang="en-US" sz="1800" dirty="0" err="1">
                <a:solidFill>
                  <a:schemeClr val="accent6"/>
                </a:solidFill>
                <a:latin typeface="+mn-lt"/>
              </a:rPr>
              <a:t>từ</a:t>
            </a:r>
            <a:r>
              <a:rPr lang="en-US" sz="1800" dirty="0">
                <a:solidFill>
                  <a:schemeClr val="accent6"/>
                </a:solidFill>
                <a:latin typeface="+mn-lt"/>
              </a:rPr>
              <a:t> </a:t>
            </a:r>
            <a:r>
              <a:rPr lang="en-US" sz="1800" dirty="0" err="1">
                <a:solidFill>
                  <a:schemeClr val="accent6"/>
                </a:solidFill>
                <a:latin typeface="+mn-lt"/>
              </a:rPr>
              <a:t>đó</a:t>
            </a:r>
            <a:r>
              <a:rPr lang="en-US" sz="1800" dirty="0">
                <a:solidFill>
                  <a:schemeClr val="accent6"/>
                </a:solidFill>
                <a:latin typeface="+mn-lt"/>
              </a:rPr>
              <a:t> </a:t>
            </a:r>
            <a:r>
              <a:rPr lang="vi-VN" sz="1800" dirty="0">
                <a:solidFill>
                  <a:schemeClr val="accent6"/>
                </a:solidFill>
                <a:latin typeface="+mn-lt"/>
              </a:rPr>
              <a:t>xác định số lượng mỗi loại khối cầu và số thanh nối</a:t>
            </a:r>
            <a:r>
              <a:rPr lang="en-US" sz="1800" dirty="0">
                <a:solidFill>
                  <a:schemeClr val="accent6"/>
                </a:solidFill>
                <a:latin typeface="+mn-lt"/>
              </a:rPr>
              <a:t>.</a:t>
            </a:r>
          </a:p>
          <a:p>
            <a:pPr marL="115888" indent="0" algn="just">
              <a:lnSpc>
                <a:spcPct val="150000"/>
              </a:lnSpc>
            </a:pPr>
            <a:r>
              <a:rPr lang="en-US" sz="1800" dirty="0">
                <a:solidFill>
                  <a:schemeClr val="accent6"/>
                </a:solidFill>
                <a:latin typeface="+mn-lt"/>
                <a:sym typeface="Wingdings" panose="05000000000000000000" pitchFamily="2" charset="2"/>
              </a:rPr>
              <a:t> </a:t>
            </a:r>
            <a:r>
              <a:rPr lang="vi-VN" sz="1800" dirty="0">
                <a:solidFill>
                  <a:schemeClr val="accent6"/>
                </a:solidFill>
                <a:latin typeface="+mn-lt"/>
              </a:rPr>
              <a:t>Chọn 3 thanh nối biểu diễn 3 liên kết đơn N-H. Chọn 1 quả cầu biểu diễn N và 3 quả cầu (khác màu, bán kính nhỏ hơn) biểu diễn H.</a:t>
            </a: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Tree>
    <p:extLst>
      <p:ext uri="{BB962C8B-B14F-4D97-AF65-F5344CB8AC3E}">
        <p14:creationId xmlns:p14="http://schemas.microsoft.com/office/powerpoint/2010/main" val="24233916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36">
                                            <p:txEl>
                                              <p:pRg st="1" end="1"/>
                                            </p:txEl>
                                          </p:spTgt>
                                        </p:tgtEl>
                                        <p:attrNameLst>
                                          <p:attrName>style.visibility</p:attrName>
                                        </p:attrNameLst>
                                      </p:cBhvr>
                                      <p:to>
                                        <p:strVal val="visible"/>
                                      </p:to>
                                    </p:set>
                                    <p:animEffect transition="in" filter="barn(inVertical)">
                                      <p:cBhvr>
                                        <p:cTn id="15" dur="500"/>
                                        <p:tgtEl>
                                          <p:spTgt spid="2936">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38"/>
          <p:cNvSpPr txBox="1">
            <a:spLocks noGrp="1"/>
          </p:cNvSpPr>
          <p:nvPr>
            <p:ph type="title"/>
          </p:nvPr>
        </p:nvSpPr>
        <p:spPr>
          <a:xfrm>
            <a:off x="65949" y="1298604"/>
            <a:ext cx="5419786"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en-US" sz="7200" b="0" dirty="0" err="1">
                <a:solidFill>
                  <a:schemeClr val="accent1"/>
                </a:solidFill>
                <a:latin typeface="#9Slide07 Crocante" panose="02000000000000000000" pitchFamily="2" charset="0"/>
                <a:cs typeface="Arial"/>
                <a:sym typeface="Arial"/>
              </a:rPr>
              <a:t>Bức</a:t>
            </a:r>
            <a:r>
              <a:rPr lang="en-US" sz="7200" b="0" dirty="0">
                <a:solidFill>
                  <a:schemeClr val="accent1"/>
                </a:solidFill>
                <a:latin typeface="#9Slide07 Crocante" panose="02000000000000000000" pitchFamily="2" charset="0"/>
                <a:cs typeface="Arial"/>
                <a:sym typeface="Arial"/>
              </a:rPr>
              <a:t> </a:t>
            </a:r>
            <a:r>
              <a:rPr lang="en-US" sz="7200" b="0" dirty="0" err="1">
                <a:solidFill>
                  <a:schemeClr val="accent1"/>
                </a:solidFill>
                <a:latin typeface="#9Slide07 Crocante" panose="02000000000000000000" pitchFamily="2" charset="0"/>
                <a:cs typeface="Arial"/>
                <a:sym typeface="Arial"/>
              </a:rPr>
              <a:t>tranh</a:t>
            </a:r>
            <a:r>
              <a:rPr lang="vi-VN" sz="7200" b="0" dirty="0">
                <a:solidFill>
                  <a:schemeClr val="accent1"/>
                </a:solidFill>
                <a:latin typeface="#9Slide07 Crocante" panose="02000000000000000000" pitchFamily="2" charset="0"/>
                <a:cs typeface="Arial"/>
                <a:sym typeface="Arial"/>
              </a:rPr>
              <a:t> </a:t>
            </a:r>
            <a:r>
              <a:rPr lang="en-US" sz="7200" b="0" dirty="0" err="1">
                <a:solidFill>
                  <a:schemeClr val="accent5"/>
                </a:solidFill>
                <a:latin typeface="#9Slide07 Crocante" panose="02000000000000000000" pitchFamily="2" charset="0"/>
                <a:cs typeface="Arial"/>
                <a:sym typeface="Arial"/>
              </a:rPr>
              <a:t>bí</a:t>
            </a:r>
            <a:r>
              <a:rPr lang="en-US" sz="7200" b="0" dirty="0">
                <a:solidFill>
                  <a:schemeClr val="accent5"/>
                </a:solidFill>
                <a:latin typeface="#9Slide07 Crocante" panose="02000000000000000000" pitchFamily="2" charset="0"/>
                <a:cs typeface="Arial"/>
                <a:sym typeface="Arial"/>
              </a:rPr>
              <a:t> </a:t>
            </a:r>
            <a:r>
              <a:rPr lang="en-US" sz="7200" b="0" dirty="0" err="1">
                <a:solidFill>
                  <a:schemeClr val="accent5"/>
                </a:solidFill>
                <a:latin typeface="#9Slide07 Crocante" panose="02000000000000000000" pitchFamily="2" charset="0"/>
                <a:cs typeface="Arial"/>
                <a:sym typeface="Arial"/>
              </a:rPr>
              <a:t>ẩmật</a:t>
            </a:r>
            <a:endParaRPr sz="7200" b="0" dirty="0">
              <a:solidFill>
                <a:schemeClr val="accent5"/>
              </a:solidFill>
              <a:latin typeface="#9Slide07 Crocante" panose="02000000000000000000" pitchFamily="2" charset="0"/>
              <a:cs typeface="Arial"/>
              <a:sym typeface="Arial"/>
            </a:endParaRPr>
          </a:p>
        </p:txBody>
      </p:sp>
      <p:grpSp>
        <p:nvGrpSpPr>
          <p:cNvPr id="2399" name="Google Shape;2399;p38"/>
          <p:cNvGrpSpPr/>
          <p:nvPr/>
        </p:nvGrpSpPr>
        <p:grpSpPr>
          <a:xfrm>
            <a:off x="8091443" y="1956175"/>
            <a:ext cx="514066" cy="553927"/>
            <a:chOff x="2904293" y="162850"/>
            <a:chExt cx="514066" cy="553927"/>
          </a:xfrm>
        </p:grpSpPr>
        <p:sp>
          <p:nvSpPr>
            <p:cNvPr id="2400" name="Google Shape;2400;p38"/>
            <p:cNvSpPr/>
            <p:nvPr/>
          </p:nvSpPr>
          <p:spPr>
            <a:xfrm>
              <a:off x="3155862" y="189182"/>
              <a:ext cx="192915" cy="159144"/>
            </a:xfrm>
            <a:custGeom>
              <a:avLst/>
              <a:gdLst/>
              <a:ahLst/>
              <a:cxnLst/>
              <a:rect l="l" t="t" r="r" b="b"/>
              <a:pathLst>
                <a:path w="5861" h="4835" extrusionOk="0">
                  <a:moveTo>
                    <a:pt x="4342" y="0"/>
                  </a:moveTo>
                  <a:cubicBezTo>
                    <a:pt x="4151" y="0"/>
                    <a:pt x="3970" y="81"/>
                    <a:pt x="3841" y="221"/>
                  </a:cubicBezTo>
                  <a:lnTo>
                    <a:pt x="83" y="4324"/>
                  </a:lnTo>
                  <a:cubicBezTo>
                    <a:pt x="29" y="4384"/>
                    <a:pt x="0" y="4462"/>
                    <a:pt x="3" y="4543"/>
                  </a:cubicBezTo>
                  <a:cubicBezTo>
                    <a:pt x="6" y="4624"/>
                    <a:pt x="42" y="4701"/>
                    <a:pt x="102" y="4755"/>
                  </a:cubicBezTo>
                  <a:cubicBezTo>
                    <a:pt x="157" y="4807"/>
                    <a:pt x="231" y="4835"/>
                    <a:pt x="307" y="4835"/>
                  </a:cubicBezTo>
                  <a:cubicBezTo>
                    <a:pt x="395" y="4835"/>
                    <a:pt x="477" y="4799"/>
                    <a:pt x="533" y="4736"/>
                  </a:cubicBezTo>
                  <a:lnTo>
                    <a:pt x="4290" y="634"/>
                  </a:lnTo>
                  <a:cubicBezTo>
                    <a:pt x="4307" y="615"/>
                    <a:pt x="4328" y="612"/>
                    <a:pt x="4340" y="612"/>
                  </a:cubicBezTo>
                  <a:cubicBezTo>
                    <a:pt x="4353" y="612"/>
                    <a:pt x="4371" y="616"/>
                    <a:pt x="4387" y="631"/>
                  </a:cubicBezTo>
                  <a:lnTo>
                    <a:pt x="5313" y="1479"/>
                  </a:lnTo>
                  <a:cubicBezTo>
                    <a:pt x="5370" y="1530"/>
                    <a:pt x="5443" y="1559"/>
                    <a:pt x="5520" y="1559"/>
                  </a:cubicBezTo>
                  <a:cubicBezTo>
                    <a:pt x="5606" y="1559"/>
                    <a:pt x="5689" y="1522"/>
                    <a:pt x="5746" y="1459"/>
                  </a:cubicBezTo>
                  <a:cubicBezTo>
                    <a:pt x="5860" y="1334"/>
                    <a:pt x="5853" y="1142"/>
                    <a:pt x="5727" y="1027"/>
                  </a:cubicBezTo>
                  <a:lnTo>
                    <a:pt x="4800" y="179"/>
                  </a:lnTo>
                  <a:cubicBezTo>
                    <a:pt x="4676" y="64"/>
                    <a:pt x="4512"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3350224" y="167162"/>
              <a:ext cx="63296" cy="62341"/>
            </a:xfrm>
            <a:custGeom>
              <a:avLst/>
              <a:gdLst/>
              <a:ahLst/>
              <a:cxnLst/>
              <a:rect l="l" t="t" r="r" b="b"/>
              <a:pathLst>
                <a:path w="1923" h="1894" extrusionOk="0">
                  <a:moveTo>
                    <a:pt x="1383" y="1"/>
                  </a:moveTo>
                  <a:cubicBezTo>
                    <a:pt x="1251" y="1"/>
                    <a:pt x="1120" y="54"/>
                    <a:pt x="1023" y="158"/>
                  </a:cubicBezTo>
                  <a:lnTo>
                    <a:pt x="182" y="1078"/>
                  </a:lnTo>
                  <a:cubicBezTo>
                    <a:pt x="1" y="1276"/>
                    <a:pt x="14" y="1583"/>
                    <a:pt x="213" y="1765"/>
                  </a:cubicBezTo>
                  <a:cubicBezTo>
                    <a:pt x="306" y="1851"/>
                    <a:pt x="424" y="1893"/>
                    <a:pt x="541" y="1893"/>
                  </a:cubicBezTo>
                  <a:cubicBezTo>
                    <a:pt x="673" y="1893"/>
                    <a:pt x="804" y="1840"/>
                    <a:pt x="900" y="1734"/>
                  </a:cubicBezTo>
                  <a:lnTo>
                    <a:pt x="1741" y="816"/>
                  </a:lnTo>
                  <a:cubicBezTo>
                    <a:pt x="1922" y="617"/>
                    <a:pt x="1909" y="311"/>
                    <a:pt x="1711" y="128"/>
                  </a:cubicBezTo>
                  <a:cubicBezTo>
                    <a:pt x="1618" y="43"/>
                    <a:pt x="1500" y="1"/>
                    <a:pt x="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2961005" y="190466"/>
              <a:ext cx="432997" cy="462061"/>
            </a:xfrm>
            <a:custGeom>
              <a:avLst/>
              <a:gdLst/>
              <a:ahLst/>
              <a:cxnLst/>
              <a:rect l="l" t="t" r="r" b="b"/>
              <a:pathLst>
                <a:path w="13155" h="14038" extrusionOk="0">
                  <a:moveTo>
                    <a:pt x="11959" y="0"/>
                  </a:moveTo>
                  <a:cubicBezTo>
                    <a:pt x="11825" y="0"/>
                    <a:pt x="11691" y="54"/>
                    <a:pt x="11593" y="161"/>
                  </a:cubicBezTo>
                  <a:lnTo>
                    <a:pt x="185" y="12616"/>
                  </a:lnTo>
                  <a:cubicBezTo>
                    <a:pt x="0" y="12818"/>
                    <a:pt x="13" y="13132"/>
                    <a:pt x="215" y="13315"/>
                  </a:cubicBezTo>
                  <a:lnTo>
                    <a:pt x="862" y="13907"/>
                  </a:lnTo>
                  <a:cubicBezTo>
                    <a:pt x="957" y="13994"/>
                    <a:pt x="1078" y="14037"/>
                    <a:pt x="1197" y="14037"/>
                  </a:cubicBezTo>
                  <a:cubicBezTo>
                    <a:pt x="1331" y="14037"/>
                    <a:pt x="1464" y="13983"/>
                    <a:pt x="1561" y="13876"/>
                  </a:cubicBezTo>
                  <a:lnTo>
                    <a:pt x="12970" y="1422"/>
                  </a:lnTo>
                  <a:cubicBezTo>
                    <a:pt x="13155" y="1220"/>
                    <a:pt x="13141" y="905"/>
                    <a:pt x="12939" y="722"/>
                  </a:cubicBezTo>
                  <a:lnTo>
                    <a:pt x="12293" y="130"/>
                  </a:lnTo>
                  <a:cubicBezTo>
                    <a:pt x="12198" y="43"/>
                    <a:pt x="12078" y="0"/>
                    <a:pt x="11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2909033" y="600783"/>
              <a:ext cx="110660" cy="111746"/>
            </a:xfrm>
            <a:custGeom>
              <a:avLst/>
              <a:gdLst/>
              <a:ahLst/>
              <a:cxnLst/>
              <a:rect l="l" t="t" r="r" b="b"/>
              <a:pathLst>
                <a:path w="3362" h="3395" extrusionOk="0">
                  <a:moveTo>
                    <a:pt x="2284" y="1"/>
                  </a:moveTo>
                  <a:cubicBezTo>
                    <a:pt x="2065" y="1"/>
                    <a:pt x="1795" y="173"/>
                    <a:pt x="1626" y="443"/>
                  </a:cubicBezTo>
                  <a:lnTo>
                    <a:pt x="430" y="2359"/>
                  </a:lnTo>
                  <a:lnTo>
                    <a:pt x="84" y="2915"/>
                  </a:lnTo>
                  <a:cubicBezTo>
                    <a:pt x="0" y="3049"/>
                    <a:pt x="21" y="3218"/>
                    <a:pt x="128" y="3317"/>
                  </a:cubicBezTo>
                  <a:cubicBezTo>
                    <a:pt x="184" y="3368"/>
                    <a:pt x="257" y="3394"/>
                    <a:pt x="331" y="3394"/>
                  </a:cubicBezTo>
                  <a:cubicBezTo>
                    <a:pt x="401" y="3394"/>
                    <a:pt x="472" y="3372"/>
                    <a:pt x="532" y="3326"/>
                  </a:cubicBezTo>
                  <a:lnTo>
                    <a:pt x="1055" y="2933"/>
                  </a:lnTo>
                  <a:lnTo>
                    <a:pt x="2860" y="1574"/>
                  </a:lnTo>
                  <a:cubicBezTo>
                    <a:pt x="3211" y="1308"/>
                    <a:pt x="3361" y="867"/>
                    <a:pt x="3142" y="666"/>
                  </a:cubicBezTo>
                  <a:lnTo>
                    <a:pt x="2505" y="81"/>
                  </a:lnTo>
                  <a:cubicBezTo>
                    <a:pt x="2444" y="26"/>
                    <a:pt x="2368" y="1"/>
                    <a:pt x="2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2961005" y="280060"/>
              <a:ext cx="349590" cy="372433"/>
            </a:xfrm>
            <a:custGeom>
              <a:avLst/>
              <a:gdLst/>
              <a:ahLst/>
              <a:cxnLst/>
              <a:rect l="l" t="t" r="r" b="b"/>
              <a:pathLst>
                <a:path w="10621" h="11315" extrusionOk="0">
                  <a:moveTo>
                    <a:pt x="9246" y="0"/>
                  </a:moveTo>
                  <a:lnTo>
                    <a:pt x="677" y="9353"/>
                  </a:lnTo>
                  <a:lnTo>
                    <a:pt x="184" y="9890"/>
                  </a:lnTo>
                  <a:cubicBezTo>
                    <a:pt x="0" y="10095"/>
                    <a:pt x="13" y="10406"/>
                    <a:pt x="215" y="10592"/>
                  </a:cubicBezTo>
                  <a:lnTo>
                    <a:pt x="862" y="11183"/>
                  </a:lnTo>
                  <a:cubicBezTo>
                    <a:pt x="958" y="11271"/>
                    <a:pt x="1078" y="11314"/>
                    <a:pt x="1198" y="11314"/>
                  </a:cubicBezTo>
                  <a:cubicBezTo>
                    <a:pt x="1332" y="11314"/>
                    <a:pt x="1465" y="11260"/>
                    <a:pt x="1562" y="11154"/>
                  </a:cubicBezTo>
                  <a:lnTo>
                    <a:pt x="10620" y="1264"/>
                  </a:lnTo>
                  <a:lnTo>
                    <a:pt x="10014" y="705"/>
                  </a:lnTo>
                  <a:lnTo>
                    <a:pt x="92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3290615" y="242241"/>
              <a:ext cx="92656" cy="79457"/>
            </a:xfrm>
            <a:custGeom>
              <a:avLst/>
              <a:gdLst/>
              <a:ahLst/>
              <a:cxnLst/>
              <a:rect l="l" t="t" r="r" b="b"/>
              <a:pathLst>
                <a:path w="2815" h="2414" extrusionOk="0">
                  <a:moveTo>
                    <a:pt x="2795" y="1"/>
                  </a:moveTo>
                  <a:cubicBezTo>
                    <a:pt x="2299" y="1"/>
                    <a:pt x="1788" y="206"/>
                    <a:pt x="1450" y="496"/>
                  </a:cubicBezTo>
                  <a:cubicBezTo>
                    <a:pt x="978" y="897"/>
                    <a:pt x="494" y="1357"/>
                    <a:pt x="0" y="1857"/>
                  </a:cubicBezTo>
                  <a:lnTo>
                    <a:pt x="606" y="2413"/>
                  </a:lnTo>
                  <a:lnTo>
                    <a:pt x="2814" y="1"/>
                  </a:lnTo>
                  <a:cubicBezTo>
                    <a:pt x="2808" y="1"/>
                    <a:pt x="2801" y="1"/>
                    <a:pt x="279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3086543" y="327326"/>
              <a:ext cx="164575" cy="177906"/>
            </a:xfrm>
            <a:custGeom>
              <a:avLst/>
              <a:gdLst/>
              <a:ahLst/>
              <a:cxnLst/>
              <a:rect l="l" t="t" r="r" b="b"/>
              <a:pathLst>
                <a:path w="5000" h="5405" extrusionOk="0">
                  <a:moveTo>
                    <a:pt x="4892" y="1"/>
                  </a:moveTo>
                  <a:cubicBezTo>
                    <a:pt x="4868" y="1"/>
                    <a:pt x="4845" y="9"/>
                    <a:pt x="4826" y="27"/>
                  </a:cubicBezTo>
                  <a:cubicBezTo>
                    <a:pt x="3966" y="840"/>
                    <a:pt x="3154" y="1695"/>
                    <a:pt x="2352" y="2560"/>
                  </a:cubicBezTo>
                  <a:cubicBezTo>
                    <a:pt x="1555" y="3430"/>
                    <a:pt x="771" y="4312"/>
                    <a:pt x="32" y="5236"/>
                  </a:cubicBezTo>
                  <a:cubicBezTo>
                    <a:pt x="0" y="5276"/>
                    <a:pt x="2" y="5334"/>
                    <a:pt x="38" y="5372"/>
                  </a:cubicBezTo>
                  <a:cubicBezTo>
                    <a:pt x="58" y="5394"/>
                    <a:pt x="85" y="5405"/>
                    <a:pt x="113" y="5405"/>
                  </a:cubicBezTo>
                  <a:cubicBezTo>
                    <a:pt x="138" y="5405"/>
                    <a:pt x="164" y="5395"/>
                    <a:pt x="183" y="5376"/>
                  </a:cubicBezTo>
                  <a:cubicBezTo>
                    <a:pt x="1043" y="4564"/>
                    <a:pt x="1855" y="3706"/>
                    <a:pt x="2655" y="2839"/>
                  </a:cubicBezTo>
                  <a:cubicBezTo>
                    <a:pt x="3450" y="1968"/>
                    <a:pt x="4234" y="1085"/>
                    <a:pt x="4970" y="159"/>
                  </a:cubicBezTo>
                  <a:cubicBezTo>
                    <a:pt x="5000" y="122"/>
                    <a:pt x="4998" y="67"/>
                    <a:pt x="4965" y="31"/>
                  </a:cubicBezTo>
                  <a:cubicBezTo>
                    <a:pt x="4945" y="11"/>
                    <a:pt x="4919" y="1"/>
                    <a:pt x="489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2961005" y="303265"/>
              <a:ext cx="349590" cy="349228"/>
            </a:xfrm>
            <a:custGeom>
              <a:avLst/>
              <a:gdLst/>
              <a:ahLst/>
              <a:cxnLst/>
              <a:rect l="l" t="t" r="r" b="b"/>
              <a:pathLst>
                <a:path w="10621" h="10610" extrusionOk="0">
                  <a:moveTo>
                    <a:pt x="10014" y="0"/>
                  </a:moveTo>
                  <a:cubicBezTo>
                    <a:pt x="6967" y="3088"/>
                    <a:pt x="3641" y="7653"/>
                    <a:pt x="1575" y="8494"/>
                  </a:cubicBezTo>
                  <a:cubicBezTo>
                    <a:pt x="1291" y="8610"/>
                    <a:pt x="1000" y="8648"/>
                    <a:pt x="702" y="8648"/>
                  </a:cubicBezTo>
                  <a:cubicBezTo>
                    <a:pt x="693" y="8648"/>
                    <a:pt x="685" y="8648"/>
                    <a:pt x="677" y="8648"/>
                  </a:cubicBezTo>
                  <a:lnTo>
                    <a:pt x="184" y="9185"/>
                  </a:lnTo>
                  <a:cubicBezTo>
                    <a:pt x="0" y="9390"/>
                    <a:pt x="13" y="9701"/>
                    <a:pt x="215" y="9887"/>
                  </a:cubicBezTo>
                  <a:lnTo>
                    <a:pt x="862" y="10478"/>
                  </a:lnTo>
                  <a:cubicBezTo>
                    <a:pt x="958" y="10566"/>
                    <a:pt x="1078" y="10609"/>
                    <a:pt x="1198" y="10609"/>
                  </a:cubicBezTo>
                  <a:cubicBezTo>
                    <a:pt x="1332" y="10609"/>
                    <a:pt x="1465" y="10555"/>
                    <a:pt x="1562" y="10449"/>
                  </a:cubicBezTo>
                  <a:lnTo>
                    <a:pt x="10620" y="559"/>
                  </a:lnTo>
                  <a:lnTo>
                    <a:pt x="10014"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2904293" y="162850"/>
              <a:ext cx="514066" cy="553927"/>
            </a:xfrm>
            <a:custGeom>
              <a:avLst/>
              <a:gdLst/>
              <a:ahLst/>
              <a:cxnLst/>
              <a:rect l="l" t="t" r="r" b="b"/>
              <a:pathLst>
                <a:path w="15618" h="16829" extrusionOk="0">
                  <a:moveTo>
                    <a:pt x="14935" y="260"/>
                  </a:moveTo>
                  <a:cubicBezTo>
                    <a:pt x="15023" y="260"/>
                    <a:pt x="15106" y="294"/>
                    <a:pt x="15171" y="353"/>
                  </a:cubicBezTo>
                  <a:cubicBezTo>
                    <a:pt x="15317" y="487"/>
                    <a:pt x="15327" y="715"/>
                    <a:pt x="15195" y="859"/>
                  </a:cubicBezTo>
                  <a:lnTo>
                    <a:pt x="14692" y="1408"/>
                  </a:lnTo>
                  <a:lnTo>
                    <a:pt x="14165" y="927"/>
                  </a:lnTo>
                  <a:lnTo>
                    <a:pt x="14668" y="376"/>
                  </a:lnTo>
                  <a:cubicBezTo>
                    <a:pt x="14732" y="305"/>
                    <a:pt x="14820" y="266"/>
                    <a:pt x="14916" y="261"/>
                  </a:cubicBezTo>
                  <a:cubicBezTo>
                    <a:pt x="14922" y="260"/>
                    <a:pt x="14929" y="260"/>
                    <a:pt x="14935" y="260"/>
                  </a:cubicBezTo>
                  <a:close/>
                  <a:moveTo>
                    <a:pt x="13682" y="968"/>
                  </a:moveTo>
                  <a:cubicBezTo>
                    <a:pt x="13710" y="968"/>
                    <a:pt x="13737" y="970"/>
                    <a:pt x="13764" y="977"/>
                  </a:cubicBezTo>
                  <a:cubicBezTo>
                    <a:pt x="13826" y="992"/>
                    <a:pt x="13881" y="1021"/>
                    <a:pt x="13928" y="1065"/>
                  </a:cubicBezTo>
                  <a:lnTo>
                    <a:pt x="13989" y="1120"/>
                  </a:lnTo>
                  <a:lnTo>
                    <a:pt x="14516" y="1602"/>
                  </a:lnTo>
                  <a:lnTo>
                    <a:pt x="14575" y="1657"/>
                  </a:lnTo>
                  <a:cubicBezTo>
                    <a:pt x="14622" y="1700"/>
                    <a:pt x="14656" y="1756"/>
                    <a:pt x="14676" y="1814"/>
                  </a:cubicBezTo>
                  <a:cubicBezTo>
                    <a:pt x="14684" y="1844"/>
                    <a:pt x="14692" y="1878"/>
                    <a:pt x="14693" y="1910"/>
                  </a:cubicBezTo>
                  <a:cubicBezTo>
                    <a:pt x="14698" y="2008"/>
                    <a:pt x="14663" y="2099"/>
                    <a:pt x="14598" y="2173"/>
                  </a:cubicBezTo>
                  <a:lnTo>
                    <a:pt x="12336" y="4641"/>
                  </a:lnTo>
                  <a:lnTo>
                    <a:pt x="11151" y="3556"/>
                  </a:lnTo>
                  <a:lnTo>
                    <a:pt x="12522" y="2057"/>
                  </a:lnTo>
                  <a:lnTo>
                    <a:pt x="12699" y="1864"/>
                  </a:lnTo>
                  <a:lnTo>
                    <a:pt x="12936" y="1607"/>
                  </a:lnTo>
                  <a:lnTo>
                    <a:pt x="13111" y="1415"/>
                  </a:lnTo>
                  <a:lnTo>
                    <a:pt x="13412" y="1086"/>
                  </a:lnTo>
                  <a:cubicBezTo>
                    <a:pt x="13477" y="1014"/>
                    <a:pt x="13567" y="974"/>
                    <a:pt x="13665" y="969"/>
                  </a:cubicBezTo>
                  <a:cubicBezTo>
                    <a:pt x="13671" y="968"/>
                    <a:pt x="13675" y="968"/>
                    <a:pt x="13682" y="968"/>
                  </a:cubicBezTo>
                  <a:close/>
                  <a:moveTo>
                    <a:pt x="11984" y="929"/>
                  </a:moveTo>
                  <a:cubicBezTo>
                    <a:pt x="12118" y="929"/>
                    <a:pt x="12250" y="977"/>
                    <a:pt x="12356" y="1075"/>
                  </a:cubicBezTo>
                  <a:lnTo>
                    <a:pt x="12742" y="1429"/>
                  </a:lnTo>
                  <a:lnTo>
                    <a:pt x="12506" y="1687"/>
                  </a:lnTo>
                  <a:lnTo>
                    <a:pt x="12119" y="1333"/>
                  </a:lnTo>
                  <a:cubicBezTo>
                    <a:pt x="12081" y="1298"/>
                    <a:pt x="12032" y="1280"/>
                    <a:pt x="11984" y="1280"/>
                  </a:cubicBezTo>
                  <a:cubicBezTo>
                    <a:pt x="11931" y="1280"/>
                    <a:pt x="11875" y="1301"/>
                    <a:pt x="11837" y="1346"/>
                  </a:cubicBezTo>
                  <a:lnTo>
                    <a:pt x="8080" y="5447"/>
                  </a:lnTo>
                  <a:cubicBezTo>
                    <a:pt x="8045" y="5485"/>
                    <a:pt x="7999" y="5503"/>
                    <a:pt x="7952" y="5503"/>
                  </a:cubicBezTo>
                  <a:cubicBezTo>
                    <a:pt x="7909" y="5503"/>
                    <a:pt x="7867" y="5488"/>
                    <a:pt x="7832" y="5458"/>
                  </a:cubicBezTo>
                  <a:cubicBezTo>
                    <a:pt x="7761" y="5392"/>
                    <a:pt x="7757" y="5280"/>
                    <a:pt x="7822" y="5210"/>
                  </a:cubicBezTo>
                  <a:lnTo>
                    <a:pt x="11580" y="1109"/>
                  </a:lnTo>
                  <a:cubicBezTo>
                    <a:pt x="11687" y="991"/>
                    <a:pt x="11836" y="929"/>
                    <a:pt x="11984" y="929"/>
                  </a:cubicBezTo>
                  <a:close/>
                  <a:moveTo>
                    <a:pt x="10974" y="3748"/>
                  </a:moveTo>
                  <a:lnTo>
                    <a:pt x="12159" y="4834"/>
                  </a:lnTo>
                  <a:lnTo>
                    <a:pt x="3517" y="14268"/>
                  </a:lnTo>
                  <a:lnTo>
                    <a:pt x="3188" y="14627"/>
                  </a:lnTo>
                  <a:cubicBezTo>
                    <a:pt x="3127" y="14694"/>
                    <a:pt x="3045" y="14733"/>
                    <a:pt x="2962" y="14743"/>
                  </a:cubicBezTo>
                  <a:cubicBezTo>
                    <a:pt x="2947" y="14745"/>
                    <a:pt x="2933" y="14745"/>
                    <a:pt x="2919" y="14745"/>
                  </a:cubicBezTo>
                  <a:cubicBezTo>
                    <a:pt x="2830" y="14745"/>
                    <a:pt x="2742" y="14714"/>
                    <a:pt x="2672" y="14650"/>
                  </a:cubicBezTo>
                  <a:lnTo>
                    <a:pt x="2025" y="14058"/>
                  </a:lnTo>
                  <a:cubicBezTo>
                    <a:pt x="1942" y="13983"/>
                    <a:pt x="1904" y="13877"/>
                    <a:pt x="1909" y="13774"/>
                  </a:cubicBezTo>
                  <a:cubicBezTo>
                    <a:pt x="1911" y="13691"/>
                    <a:pt x="1942" y="13608"/>
                    <a:pt x="2002" y="13542"/>
                  </a:cubicBezTo>
                  <a:lnTo>
                    <a:pt x="2331" y="13184"/>
                  </a:lnTo>
                  <a:lnTo>
                    <a:pt x="10974" y="3748"/>
                  </a:lnTo>
                  <a:close/>
                  <a:moveTo>
                    <a:pt x="1718" y="14075"/>
                  </a:moveTo>
                  <a:cubicBezTo>
                    <a:pt x="1751" y="14139"/>
                    <a:pt x="1794" y="14197"/>
                    <a:pt x="1849" y="14249"/>
                  </a:cubicBezTo>
                  <a:lnTo>
                    <a:pt x="2496" y="14842"/>
                  </a:lnTo>
                  <a:cubicBezTo>
                    <a:pt x="2551" y="14893"/>
                    <a:pt x="2614" y="14932"/>
                    <a:pt x="2681" y="14957"/>
                  </a:cubicBezTo>
                  <a:lnTo>
                    <a:pt x="1102" y="16147"/>
                  </a:lnTo>
                  <a:lnTo>
                    <a:pt x="672" y="15754"/>
                  </a:lnTo>
                  <a:lnTo>
                    <a:pt x="1718" y="14075"/>
                  </a:lnTo>
                  <a:close/>
                  <a:moveTo>
                    <a:pt x="14930" y="1"/>
                  </a:moveTo>
                  <a:cubicBezTo>
                    <a:pt x="14921" y="1"/>
                    <a:pt x="14913" y="1"/>
                    <a:pt x="14904" y="1"/>
                  </a:cubicBezTo>
                  <a:cubicBezTo>
                    <a:pt x="14739" y="8"/>
                    <a:pt x="14587" y="80"/>
                    <a:pt x="14476" y="200"/>
                  </a:cubicBezTo>
                  <a:lnTo>
                    <a:pt x="13954" y="769"/>
                  </a:lnTo>
                  <a:cubicBezTo>
                    <a:pt x="13872" y="728"/>
                    <a:pt x="13781" y="707"/>
                    <a:pt x="13686" y="707"/>
                  </a:cubicBezTo>
                  <a:cubicBezTo>
                    <a:pt x="13676" y="707"/>
                    <a:pt x="13665" y="707"/>
                    <a:pt x="13654" y="708"/>
                  </a:cubicBezTo>
                  <a:cubicBezTo>
                    <a:pt x="13487" y="715"/>
                    <a:pt x="13333" y="787"/>
                    <a:pt x="13219" y="910"/>
                  </a:cubicBezTo>
                  <a:lnTo>
                    <a:pt x="12918" y="1236"/>
                  </a:lnTo>
                  <a:lnTo>
                    <a:pt x="12531" y="881"/>
                  </a:lnTo>
                  <a:cubicBezTo>
                    <a:pt x="12382" y="745"/>
                    <a:pt x="12187" y="670"/>
                    <a:pt x="11983" y="670"/>
                  </a:cubicBezTo>
                  <a:cubicBezTo>
                    <a:pt x="11757" y="670"/>
                    <a:pt x="11538" y="764"/>
                    <a:pt x="11386" y="932"/>
                  </a:cubicBezTo>
                  <a:lnTo>
                    <a:pt x="7630" y="5034"/>
                  </a:lnTo>
                  <a:cubicBezTo>
                    <a:pt x="7467" y="5210"/>
                    <a:pt x="7479" y="5488"/>
                    <a:pt x="7657" y="5650"/>
                  </a:cubicBezTo>
                  <a:cubicBezTo>
                    <a:pt x="7739" y="5724"/>
                    <a:pt x="7842" y="5764"/>
                    <a:pt x="7952" y="5764"/>
                  </a:cubicBezTo>
                  <a:cubicBezTo>
                    <a:pt x="8074" y="5764"/>
                    <a:pt x="8191" y="5713"/>
                    <a:pt x="8273" y="5624"/>
                  </a:cubicBezTo>
                  <a:lnTo>
                    <a:pt x="11989" y="1567"/>
                  </a:lnTo>
                  <a:lnTo>
                    <a:pt x="12331" y="1881"/>
                  </a:lnTo>
                  <a:lnTo>
                    <a:pt x="10872" y="3476"/>
                  </a:lnTo>
                  <a:lnTo>
                    <a:pt x="1811" y="13365"/>
                  </a:lnTo>
                  <a:cubicBezTo>
                    <a:pt x="1726" y="13456"/>
                    <a:pt x="1676" y="13565"/>
                    <a:pt x="1658" y="13678"/>
                  </a:cubicBezTo>
                  <a:cubicBezTo>
                    <a:pt x="1656" y="13679"/>
                    <a:pt x="1656" y="13679"/>
                    <a:pt x="1656" y="13680"/>
                  </a:cubicBezTo>
                  <a:lnTo>
                    <a:pt x="118" y="16148"/>
                  </a:lnTo>
                  <a:cubicBezTo>
                    <a:pt x="1" y="16338"/>
                    <a:pt x="28" y="16576"/>
                    <a:pt x="184" y="16717"/>
                  </a:cubicBezTo>
                  <a:cubicBezTo>
                    <a:pt x="266" y="16791"/>
                    <a:pt x="368" y="16828"/>
                    <a:pt x="475" y="16828"/>
                  </a:cubicBezTo>
                  <a:cubicBezTo>
                    <a:pt x="573" y="16828"/>
                    <a:pt x="671" y="16797"/>
                    <a:pt x="756" y="16734"/>
                  </a:cubicBezTo>
                  <a:lnTo>
                    <a:pt x="3080" y="14982"/>
                  </a:lnTo>
                  <a:cubicBezTo>
                    <a:pt x="3081" y="14982"/>
                    <a:pt x="3081" y="14982"/>
                    <a:pt x="3082" y="14981"/>
                  </a:cubicBezTo>
                  <a:cubicBezTo>
                    <a:pt x="3193" y="14953"/>
                    <a:pt x="3299" y="14892"/>
                    <a:pt x="3381" y="14802"/>
                  </a:cubicBezTo>
                  <a:lnTo>
                    <a:pt x="12439" y="4912"/>
                  </a:lnTo>
                  <a:cubicBezTo>
                    <a:pt x="12441" y="4911"/>
                    <a:pt x="12442" y="4909"/>
                    <a:pt x="12442" y="4907"/>
                  </a:cubicBezTo>
                  <a:lnTo>
                    <a:pt x="14788" y="2347"/>
                  </a:lnTo>
                  <a:cubicBezTo>
                    <a:pt x="14901" y="2225"/>
                    <a:pt x="14960" y="2063"/>
                    <a:pt x="14953" y="1897"/>
                  </a:cubicBezTo>
                  <a:cubicBezTo>
                    <a:pt x="14948" y="1791"/>
                    <a:pt x="14917" y="1690"/>
                    <a:pt x="14865" y="1602"/>
                  </a:cubicBezTo>
                  <a:lnTo>
                    <a:pt x="15385" y="1034"/>
                  </a:lnTo>
                  <a:cubicBezTo>
                    <a:pt x="15617" y="784"/>
                    <a:pt x="15599" y="392"/>
                    <a:pt x="15349" y="162"/>
                  </a:cubicBezTo>
                  <a:cubicBezTo>
                    <a:pt x="15233" y="57"/>
                    <a:pt x="15087" y="1"/>
                    <a:pt x="14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38"/>
          <p:cNvGrpSpPr/>
          <p:nvPr/>
        </p:nvGrpSpPr>
        <p:grpSpPr>
          <a:xfrm>
            <a:off x="6409766" y="2151669"/>
            <a:ext cx="1235854" cy="1441775"/>
            <a:chOff x="4386880" y="1514533"/>
            <a:chExt cx="743550" cy="867442"/>
          </a:xfrm>
        </p:grpSpPr>
        <p:sp>
          <p:nvSpPr>
            <p:cNvPr id="2410" name="Google Shape;2410;p38"/>
            <p:cNvSpPr/>
            <p:nvPr/>
          </p:nvSpPr>
          <p:spPr>
            <a:xfrm>
              <a:off x="4391159" y="1518779"/>
              <a:ext cx="734926" cy="859016"/>
            </a:xfrm>
            <a:custGeom>
              <a:avLst/>
              <a:gdLst/>
              <a:ahLst/>
              <a:cxnLst/>
              <a:rect l="l" t="t" r="r" b="b"/>
              <a:pathLst>
                <a:path w="22328" h="26098" extrusionOk="0">
                  <a:moveTo>
                    <a:pt x="15887" y="0"/>
                  </a:moveTo>
                  <a:cubicBezTo>
                    <a:pt x="15817" y="0"/>
                    <a:pt x="15745" y="10"/>
                    <a:pt x="15674" y="29"/>
                  </a:cubicBezTo>
                  <a:lnTo>
                    <a:pt x="615" y="4190"/>
                  </a:lnTo>
                  <a:cubicBezTo>
                    <a:pt x="446" y="4237"/>
                    <a:pt x="305" y="4333"/>
                    <a:pt x="204" y="4461"/>
                  </a:cubicBezTo>
                  <a:cubicBezTo>
                    <a:pt x="165" y="4509"/>
                    <a:pt x="133" y="4562"/>
                    <a:pt x="107" y="4618"/>
                  </a:cubicBezTo>
                  <a:cubicBezTo>
                    <a:pt x="22" y="4785"/>
                    <a:pt x="0" y="4985"/>
                    <a:pt x="54" y="5180"/>
                  </a:cubicBezTo>
                  <a:lnTo>
                    <a:pt x="5668" y="25506"/>
                  </a:lnTo>
                  <a:cubicBezTo>
                    <a:pt x="5766" y="25863"/>
                    <a:pt x="6091" y="26097"/>
                    <a:pt x="6443" y="26097"/>
                  </a:cubicBezTo>
                  <a:cubicBezTo>
                    <a:pt x="6514" y="26097"/>
                    <a:pt x="6586" y="26088"/>
                    <a:pt x="6657" y="26068"/>
                  </a:cubicBezTo>
                  <a:lnTo>
                    <a:pt x="21715" y="21909"/>
                  </a:lnTo>
                  <a:cubicBezTo>
                    <a:pt x="21867" y="21866"/>
                    <a:pt x="21997" y="21785"/>
                    <a:pt x="22096" y="21674"/>
                  </a:cubicBezTo>
                  <a:cubicBezTo>
                    <a:pt x="22158" y="21607"/>
                    <a:pt x="22205" y="21530"/>
                    <a:pt x="22242" y="21447"/>
                  </a:cubicBezTo>
                  <a:cubicBezTo>
                    <a:pt x="22311" y="21286"/>
                    <a:pt x="22328" y="21100"/>
                    <a:pt x="22277" y="20919"/>
                  </a:cubicBezTo>
                  <a:lnTo>
                    <a:pt x="16663" y="592"/>
                  </a:lnTo>
                  <a:cubicBezTo>
                    <a:pt x="16565" y="234"/>
                    <a:pt x="16240" y="0"/>
                    <a:pt x="15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559189" y="1718276"/>
              <a:ext cx="102794" cy="59708"/>
            </a:xfrm>
            <a:custGeom>
              <a:avLst/>
              <a:gdLst/>
              <a:ahLst/>
              <a:cxnLst/>
              <a:rect l="l" t="t" r="r" b="b"/>
              <a:pathLst>
                <a:path w="3123" h="1814" extrusionOk="0">
                  <a:moveTo>
                    <a:pt x="1768" y="0"/>
                  </a:moveTo>
                  <a:cubicBezTo>
                    <a:pt x="1156" y="0"/>
                    <a:pt x="604" y="323"/>
                    <a:pt x="359" y="741"/>
                  </a:cubicBezTo>
                  <a:cubicBezTo>
                    <a:pt x="1" y="1354"/>
                    <a:pt x="555" y="1814"/>
                    <a:pt x="1261" y="1814"/>
                  </a:cubicBezTo>
                  <a:cubicBezTo>
                    <a:pt x="1588" y="1814"/>
                    <a:pt x="1948" y="1715"/>
                    <a:pt x="2265" y="1488"/>
                  </a:cubicBezTo>
                  <a:cubicBezTo>
                    <a:pt x="3123" y="873"/>
                    <a:pt x="2807" y="204"/>
                    <a:pt x="2179" y="50"/>
                  </a:cubicBezTo>
                  <a:cubicBezTo>
                    <a:pt x="2041" y="16"/>
                    <a:pt x="1903" y="0"/>
                    <a:pt x="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734395" y="1669891"/>
              <a:ext cx="102794" cy="59708"/>
            </a:xfrm>
            <a:custGeom>
              <a:avLst/>
              <a:gdLst/>
              <a:ahLst/>
              <a:cxnLst/>
              <a:rect l="l" t="t" r="r" b="b"/>
              <a:pathLst>
                <a:path w="3123" h="1814" extrusionOk="0">
                  <a:moveTo>
                    <a:pt x="1767" y="1"/>
                  </a:moveTo>
                  <a:cubicBezTo>
                    <a:pt x="1156" y="1"/>
                    <a:pt x="602" y="324"/>
                    <a:pt x="358" y="742"/>
                  </a:cubicBezTo>
                  <a:cubicBezTo>
                    <a:pt x="1" y="1355"/>
                    <a:pt x="554" y="1814"/>
                    <a:pt x="1259" y="1814"/>
                  </a:cubicBezTo>
                  <a:cubicBezTo>
                    <a:pt x="1586" y="1814"/>
                    <a:pt x="1946" y="1715"/>
                    <a:pt x="2264" y="1488"/>
                  </a:cubicBezTo>
                  <a:cubicBezTo>
                    <a:pt x="3122" y="874"/>
                    <a:pt x="2805" y="205"/>
                    <a:pt x="2178" y="50"/>
                  </a:cubicBezTo>
                  <a:cubicBezTo>
                    <a:pt x="2040" y="17"/>
                    <a:pt x="1902"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651713" y="1681148"/>
              <a:ext cx="76429" cy="53026"/>
            </a:xfrm>
            <a:custGeom>
              <a:avLst/>
              <a:gdLst/>
              <a:ahLst/>
              <a:cxnLst/>
              <a:rect l="l" t="t" r="r" b="b"/>
              <a:pathLst>
                <a:path w="2322" h="1611" extrusionOk="0">
                  <a:moveTo>
                    <a:pt x="2095" y="1"/>
                  </a:moveTo>
                  <a:cubicBezTo>
                    <a:pt x="2081" y="1"/>
                    <a:pt x="2068" y="3"/>
                    <a:pt x="2054" y="7"/>
                  </a:cubicBezTo>
                  <a:cubicBezTo>
                    <a:pt x="1986" y="31"/>
                    <a:pt x="1949" y="105"/>
                    <a:pt x="1971" y="172"/>
                  </a:cubicBezTo>
                  <a:cubicBezTo>
                    <a:pt x="2050" y="405"/>
                    <a:pt x="2030" y="655"/>
                    <a:pt x="1915" y="877"/>
                  </a:cubicBezTo>
                  <a:cubicBezTo>
                    <a:pt x="1801" y="1092"/>
                    <a:pt x="1607" y="1251"/>
                    <a:pt x="1380" y="1316"/>
                  </a:cubicBezTo>
                  <a:cubicBezTo>
                    <a:pt x="1304" y="1338"/>
                    <a:pt x="1225" y="1349"/>
                    <a:pt x="1147" y="1349"/>
                  </a:cubicBezTo>
                  <a:cubicBezTo>
                    <a:pt x="988" y="1349"/>
                    <a:pt x="829" y="1305"/>
                    <a:pt x="688" y="1220"/>
                  </a:cubicBezTo>
                  <a:cubicBezTo>
                    <a:pt x="473" y="1092"/>
                    <a:pt x="325" y="887"/>
                    <a:pt x="272" y="644"/>
                  </a:cubicBezTo>
                  <a:cubicBezTo>
                    <a:pt x="259" y="583"/>
                    <a:pt x="204" y="541"/>
                    <a:pt x="144" y="541"/>
                  </a:cubicBezTo>
                  <a:cubicBezTo>
                    <a:pt x="135" y="541"/>
                    <a:pt x="126" y="542"/>
                    <a:pt x="117" y="544"/>
                  </a:cubicBezTo>
                  <a:cubicBezTo>
                    <a:pt x="46" y="560"/>
                    <a:pt x="1" y="629"/>
                    <a:pt x="17" y="699"/>
                  </a:cubicBezTo>
                  <a:cubicBezTo>
                    <a:pt x="83" y="1010"/>
                    <a:pt x="280" y="1281"/>
                    <a:pt x="554" y="1446"/>
                  </a:cubicBezTo>
                  <a:cubicBezTo>
                    <a:pt x="735" y="1554"/>
                    <a:pt x="941" y="1611"/>
                    <a:pt x="1147" y="1611"/>
                  </a:cubicBezTo>
                  <a:cubicBezTo>
                    <a:pt x="1251" y="1611"/>
                    <a:pt x="1353" y="1597"/>
                    <a:pt x="1452" y="1568"/>
                  </a:cubicBezTo>
                  <a:cubicBezTo>
                    <a:pt x="1747" y="1484"/>
                    <a:pt x="2000" y="1277"/>
                    <a:pt x="2146" y="999"/>
                  </a:cubicBezTo>
                  <a:cubicBezTo>
                    <a:pt x="2295" y="714"/>
                    <a:pt x="2321" y="393"/>
                    <a:pt x="2219" y="90"/>
                  </a:cubicBezTo>
                  <a:cubicBezTo>
                    <a:pt x="2201" y="36"/>
                    <a:pt x="2150" y="1"/>
                    <a:pt x="2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4546978" y="1667850"/>
              <a:ext cx="88113" cy="43250"/>
            </a:xfrm>
            <a:custGeom>
              <a:avLst/>
              <a:gdLst/>
              <a:ahLst/>
              <a:cxnLst/>
              <a:rect l="l" t="t" r="r" b="b"/>
              <a:pathLst>
                <a:path w="2677" h="1314" extrusionOk="0">
                  <a:moveTo>
                    <a:pt x="1668" y="1"/>
                  </a:moveTo>
                  <a:cubicBezTo>
                    <a:pt x="1628" y="1"/>
                    <a:pt x="1587" y="4"/>
                    <a:pt x="1547" y="9"/>
                  </a:cubicBezTo>
                  <a:cubicBezTo>
                    <a:pt x="1295" y="42"/>
                    <a:pt x="1077" y="183"/>
                    <a:pt x="923" y="384"/>
                  </a:cubicBezTo>
                  <a:lnTo>
                    <a:pt x="369" y="122"/>
                  </a:lnTo>
                  <a:cubicBezTo>
                    <a:pt x="351" y="113"/>
                    <a:pt x="332" y="109"/>
                    <a:pt x="313" y="109"/>
                  </a:cubicBezTo>
                  <a:cubicBezTo>
                    <a:pt x="264" y="109"/>
                    <a:pt x="217" y="137"/>
                    <a:pt x="194" y="185"/>
                  </a:cubicBezTo>
                  <a:cubicBezTo>
                    <a:pt x="163" y="250"/>
                    <a:pt x="192" y="326"/>
                    <a:pt x="257" y="358"/>
                  </a:cubicBezTo>
                  <a:lnTo>
                    <a:pt x="789" y="610"/>
                  </a:lnTo>
                  <a:cubicBezTo>
                    <a:pt x="770" y="651"/>
                    <a:pt x="753" y="695"/>
                    <a:pt x="740" y="739"/>
                  </a:cubicBezTo>
                  <a:lnTo>
                    <a:pt x="145" y="698"/>
                  </a:lnTo>
                  <a:cubicBezTo>
                    <a:pt x="142" y="697"/>
                    <a:pt x="138" y="697"/>
                    <a:pt x="134" y="697"/>
                  </a:cubicBezTo>
                  <a:cubicBezTo>
                    <a:pt x="67" y="697"/>
                    <a:pt x="11" y="750"/>
                    <a:pt x="6" y="819"/>
                  </a:cubicBezTo>
                  <a:cubicBezTo>
                    <a:pt x="1" y="890"/>
                    <a:pt x="55" y="953"/>
                    <a:pt x="126" y="958"/>
                  </a:cubicBezTo>
                  <a:lnTo>
                    <a:pt x="687" y="997"/>
                  </a:lnTo>
                  <a:cubicBezTo>
                    <a:pt x="679" y="1059"/>
                    <a:pt x="678" y="1124"/>
                    <a:pt x="682" y="1189"/>
                  </a:cubicBezTo>
                  <a:cubicBezTo>
                    <a:pt x="685" y="1258"/>
                    <a:pt x="742" y="1314"/>
                    <a:pt x="811" y="1314"/>
                  </a:cubicBezTo>
                  <a:lnTo>
                    <a:pt x="818" y="1314"/>
                  </a:lnTo>
                  <a:cubicBezTo>
                    <a:pt x="890" y="1309"/>
                    <a:pt x="945" y="1249"/>
                    <a:pt x="942" y="1176"/>
                  </a:cubicBezTo>
                  <a:cubicBezTo>
                    <a:pt x="918" y="719"/>
                    <a:pt x="1199" y="321"/>
                    <a:pt x="1583" y="270"/>
                  </a:cubicBezTo>
                  <a:cubicBezTo>
                    <a:pt x="1611" y="266"/>
                    <a:pt x="1640" y="264"/>
                    <a:pt x="1669" y="264"/>
                  </a:cubicBezTo>
                  <a:cubicBezTo>
                    <a:pt x="1961" y="264"/>
                    <a:pt x="2252" y="458"/>
                    <a:pt x="2410" y="770"/>
                  </a:cubicBezTo>
                  <a:cubicBezTo>
                    <a:pt x="2434" y="815"/>
                    <a:pt x="2479" y="841"/>
                    <a:pt x="2527" y="841"/>
                  </a:cubicBezTo>
                  <a:cubicBezTo>
                    <a:pt x="2547" y="841"/>
                    <a:pt x="2567" y="836"/>
                    <a:pt x="2586" y="826"/>
                  </a:cubicBezTo>
                  <a:cubicBezTo>
                    <a:pt x="2650" y="793"/>
                    <a:pt x="2676" y="715"/>
                    <a:pt x="2642" y="651"/>
                  </a:cubicBezTo>
                  <a:cubicBezTo>
                    <a:pt x="2438" y="250"/>
                    <a:pt x="2058" y="1"/>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4731663" y="1606629"/>
              <a:ext cx="79951" cy="59313"/>
            </a:xfrm>
            <a:custGeom>
              <a:avLst/>
              <a:gdLst/>
              <a:ahLst/>
              <a:cxnLst/>
              <a:rect l="l" t="t" r="r" b="b"/>
              <a:pathLst>
                <a:path w="2429" h="1802" extrusionOk="0">
                  <a:moveTo>
                    <a:pt x="1825" y="1"/>
                  </a:moveTo>
                  <a:cubicBezTo>
                    <a:pt x="1783" y="1"/>
                    <a:pt x="1742" y="21"/>
                    <a:pt x="1717" y="58"/>
                  </a:cubicBezTo>
                  <a:lnTo>
                    <a:pt x="1375" y="568"/>
                  </a:lnTo>
                  <a:cubicBezTo>
                    <a:pt x="1254" y="521"/>
                    <a:pt x="1126" y="495"/>
                    <a:pt x="1000" y="495"/>
                  </a:cubicBezTo>
                  <a:cubicBezTo>
                    <a:pt x="879" y="495"/>
                    <a:pt x="760" y="518"/>
                    <a:pt x="647" y="567"/>
                  </a:cubicBezTo>
                  <a:cubicBezTo>
                    <a:pt x="248" y="738"/>
                    <a:pt x="1" y="1184"/>
                    <a:pt x="36" y="1679"/>
                  </a:cubicBezTo>
                  <a:cubicBezTo>
                    <a:pt x="42" y="1748"/>
                    <a:pt x="100" y="1801"/>
                    <a:pt x="168" y="1801"/>
                  </a:cubicBezTo>
                  <a:lnTo>
                    <a:pt x="177" y="1801"/>
                  </a:lnTo>
                  <a:cubicBezTo>
                    <a:pt x="249" y="1796"/>
                    <a:pt x="303" y="1733"/>
                    <a:pt x="298" y="1662"/>
                  </a:cubicBezTo>
                  <a:cubicBezTo>
                    <a:pt x="271" y="1279"/>
                    <a:pt x="454" y="935"/>
                    <a:pt x="750" y="807"/>
                  </a:cubicBezTo>
                  <a:cubicBezTo>
                    <a:pt x="831" y="773"/>
                    <a:pt x="917" y="757"/>
                    <a:pt x="1003" y="757"/>
                  </a:cubicBezTo>
                  <a:cubicBezTo>
                    <a:pt x="1297" y="757"/>
                    <a:pt x="1601" y="945"/>
                    <a:pt x="1766" y="1257"/>
                  </a:cubicBezTo>
                  <a:cubicBezTo>
                    <a:pt x="1790" y="1302"/>
                    <a:pt x="1835" y="1327"/>
                    <a:pt x="1882" y="1327"/>
                  </a:cubicBezTo>
                  <a:cubicBezTo>
                    <a:pt x="1903" y="1327"/>
                    <a:pt x="1923" y="1322"/>
                    <a:pt x="1942" y="1312"/>
                  </a:cubicBezTo>
                  <a:cubicBezTo>
                    <a:pt x="2006" y="1279"/>
                    <a:pt x="2031" y="1199"/>
                    <a:pt x="1998" y="1135"/>
                  </a:cubicBezTo>
                  <a:cubicBezTo>
                    <a:pt x="1967" y="1077"/>
                    <a:pt x="1933" y="1023"/>
                    <a:pt x="1894" y="972"/>
                  </a:cubicBezTo>
                  <a:lnTo>
                    <a:pt x="2354" y="652"/>
                  </a:lnTo>
                  <a:cubicBezTo>
                    <a:pt x="2414" y="611"/>
                    <a:pt x="2429" y="530"/>
                    <a:pt x="2387" y="470"/>
                  </a:cubicBezTo>
                  <a:cubicBezTo>
                    <a:pt x="2362" y="433"/>
                    <a:pt x="2321" y="414"/>
                    <a:pt x="2280" y="414"/>
                  </a:cubicBezTo>
                  <a:cubicBezTo>
                    <a:pt x="2254" y="414"/>
                    <a:pt x="2228" y="421"/>
                    <a:pt x="2205" y="436"/>
                  </a:cubicBezTo>
                  <a:lnTo>
                    <a:pt x="1716" y="777"/>
                  </a:lnTo>
                  <a:cubicBezTo>
                    <a:pt x="1681" y="747"/>
                    <a:pt x="1644" y="718"/>
                    <a:pt x="1606" y="691"/>
                  </a:cubicBezTo>
                  <a:lnTo>
                    <a:pt x="1934" y="204"/>
                  </a:lnTo>
                  <a:cubicBezTo>
                    <a:pt x="1973" y="144"/>
                    <a:pt x="1957" y="63"/>
                    <a:pt x="1898" y="23"/>
                  </a:cubicBezTo>
                  <a:cubicBezTo>
                    <a:pt x="1875" y="8"/>
                    <a:pt x="1850" y="1"/>
                    <a:pt x="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4391192" y="1670681"/>
              <a:ext cx="727290" cy="707047"/>
            </a:xfrm>
            <a:custGeom>
              <a:avLst/>
              <a:gdLst/>
              <a:ahLst/>
              <a:cxnLst/>
              <a:rect l="l" t="t" r="r" b="b"/>
              <a:pathLst>
                <a:path w="22096" h="21481" extrusionOk="0">
                  <a:moveTo>
                    <a:pt x="107" y="1"/>
                  </a:moveTo>
                  <a:cubicBezTo>
                    <a:pt x="23" y="169"/>
                    <a:pt x="0" y="368"/>
                    <a:pt x="54" y="564"/>
                  </a:cubicBezTo>
                  <a:lnTo>
                    <a:pt x="5668" y="20890"/>
                  </a:lnTo>
                  <a:cubicBezTo>
                    <a:pt x="5766" y="21245"/>
                    <a:pt x="6090" y="21480"/>
                    <a:pt x="6443" y="21480"/>
                  </a:cubicBezTo>
                  <a:cubicBezTo>
                    <a:pt x="6514" y="21480"/>
                    <a:pt x="6586" y="21471"/>
                    <a:pt x="6657" y="21451"/>
                  </a:cubicBezTo>
                  <a:lnTo>
                    <a:pt x="21715" y="17293"/>
                  </a:lnTo>
                  <a:cubicBezTo>
                    <a:pt x="21867" y="17250"/>
                    <a:pt x="21997" y="17167"/>
                    <a:pt x="22096" y="17058"/>
                  </a:cubicBezTo>
                  <a:cubicBezTo>
                    <a:pt x="21445" y="16409"/>
                    <a:pt x="20699" y="16174"/>
                    <a:pt x="19877" y="16174"/>
                  </a:cubicBezTo>
                  <a:cubicBezTo>
                    <a:pt x="19140" y="16174"/>
                    <a:pt x="18342" y="16363"/>
                    <a:pt x="17497" y="16610"/>
                  </a:cubicBezTo>
                  <a:cubicBezTo>
                    <a:pt x="12623" y="18028"/>
                    <a:pt x="10894" y="18631"/>
                    <a:pt x="9798" y="18631"/>
                  </a:cubicBezTo>
                  <a:cubicBezTo>
                    <a:pt x="9428" y="18631"/>
                    <a:pt x="9130" y="18562"/>
                    <a:pt x="8807" y="18432"/>
                  </a:cubicBezTo>
                  <a:cubicBezTo>
                    <a:pt x="6906" y="17663"/>
                    <a:pt x="6506" y="15480"/>
                    <a:pt x="5997" y="13732"/>
                  </a:cubicBezTo>
                  <a:cubicBezTo>
                    <a:pt x="5267" y="11220"/>
                    <a:pt x="4460" y="8728"/>
                    <a:pt x="3693" y="6228"/>
                  </a:cubicBezTo>
                  <a:cubicBezTo>
                    <a:pt x="3108" y="4318"/>
                    <a:pt x="2511" y="384"/>
                    <a:pt x="1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4896567" y="1580758"/>
              <a:ext cx="87258" cy="285998"/>
            </a:xfrm>
            <a:custGeom>
              <a:avLst/>
              <a:gdLst/>
              <a:ahLst/>
              <a:cxnLst/>
              <a:rect l="l" t="t" r="r" b="b"/>
              <a:pathLst>
                <a:path w="2651" h="8689" extrusionOk="0">
                  <a:moveTo>
                    <a:pt x="164" y="0"/>
                  </a:moveTo>
                  <a:cubicBezTo>
                    <a:pt x="155" y="0"/>
                    <a:pt x="146" y="1"/>
                    <a:pt x="137" y="3"/>
                  </a:cubicBezTo>
                  <a:cubicBezTo>
                    <a:pt x="56" y="18"/>
                    <a:pt x="1" y="94"/>
                    <a:pt x="16" y="176"/>
                  </a:cubicBezTo>
                  <a:cubicBezTo>
                    <a:pt x="144" y="894"/>
                    <a:pt x="303" y="1604"/>
                    <a:pt x="473" y="2312"/>
                  </a:cubicBezTo>
                  <a:cubicBezTo>
                    <a:pt x="641" y="3019"/>
                    <a:pt x="828" y="3721"/>
                    <a:pt x="1017" y="4423"/>
                  </a:cubicBezTo>
                  <a:lnTo>
                    <a:pt x="1315" y="5473"/>
                  </a:lnTo>
                  <a:cubicBezTo>
                    <a:pt x="1420" y="5821"/>
                    <a:pt x="1520" y="6172"/>
                    <a:pt x="1631" y="6517"/>
                  </a:cubicBezTo>
                  <a:cubicBezTo>
                    <a:pt x="1846" y="7212"/>
                    <a:pt x="2072" y="7904"/>
                    <a:pt x="2330" y="8587"/>
                  </a:cubicBezTo>
                  <a:cubicBezTo>
                    <a:pt x="2353" y="8648"/>
                    <a:pt x="2412" y="8688"/>
                    <a:pt x="2478" y="8688"/>
                  </a:cubicBezTo>
                  <a:cubicBezTo>
                    <a:pt x="2487" y="8688"/>
                    <a:pt x="2497" y="8687"/>
                    <a:pt x="2506" y="8686"/>
                  </a:cubicBezTo>
                  <a:cubicBezTo>
                    <a:pt x="2593" y="8670"/>
                    <a:pt x="2650" y="8588"/>
                    <a:pt x="2634" y="8502"/>
                  </a:cubicBezTo>
                  <a:cubicBezTo>
                    <a:pt x="2504" y="7783"/>
                    <a:pt x="2345" y="7073"/>
                    <a:pt x="2172" y="6366"/>
                  </a:cubicBezTo>
                  <a:cubicBezTo>
                    <a:pt x="2089" y="6013"/>
                    <a:pt x="1995" y="5662"/>
                    <a:pt x="1906" y="5310"/>
                  </a:cubicBezTo>
                  <a:lnTo>
                    <a:pt x="1623" y="4256"/>
                  </a:lnTo>
                  <a:cubicBezTo>
                    <a:pt x="1427" y="3556"/>
                    <a:pt x="1226" y="2857"/>
                    <a:pt x="1006" y="2164"/>
                  </a:cubicBezTo>
                  <a:cubicBezTo>
                    <a:pt x="790" y="1470"/>
                    <a:pt x="563" y="778"/>
                    <a:pt x="303" y="96"/>
                  </a:cubicBezTo>
                  <a:cubicBezTo>
                    <a:pt x="281" y="38"/>
                    <a:pt x="225" y="0"/>
                    <a:pt x="16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4689072" y="1792071"/>
              <a:ext cx="254565" cy="238601"/>
            </a:xfrm>
            <a:custGeom>
              <a:avLst/>
              <a:gdLst/>
              <a:ahLst/>
              <a:cxnLst/>
              <a:rect l="l" t="t" r="r" b="b"/>
              <a:pathLst>
                <a:path w="7734" h="7249" extrusionOk="0">
                  <a:moveTo>
                    <a:pt x="4360" y="0"/>
                  </a:moveTo>
                  <a:cubicBezTo>
                    <a:pt x="4175" y="0"/>
                    <a:pt x="3977" y="78"/>
                    <a:pt x="3789" y="233"/>
                  </a:cubicBezTo>
                  <a:cubicBezTo>
                    <a:pt x="3529" y="449"/>
                    <a:pt x="3395" y="675"/>
                    <a:pt x="3295" y="827"/>
                  </a:cubicBezTo>
                  <a:cubicBezTo>
                    <a:pt x="3282" y="847"/>
                    <a:pt x="3274" y="856"/>
                    <a:pt x="3259" y="856"/>
                  </a:cubicBezTo>
                  <a:cubicBezTo>
                    <a:pt x="3228" y="856"/>
                    <a:pt x="3167" y="815"/>
                    <a:pt x="2969" y="734"/>
                  </a:cubicBezTo>
                  <a:cubicBezTo>
                    <a:pt x="2718" y="631"/>
                    <a:pt x="2464" y="572"/>
                    <a:pt x="2241" y="572"/>
                  </a:cubicBezTo>
                  <a:cubicBezTo>
                    <a:pt x="1826" y="572"/>
                    <a:pt x="1518" y="775"/>
                    <a:pt x="1528" y="1275"/>
                  </a:cubicBezTo>
                  <a:cubicBezTo>
                    <a:pt x="1538" y="1871"/>
                    <a:pt x="1879" y="2274"/>
                    <a:pt x="1846" y="2329"/>
                  </a:cubicBezTo>
                  <a:cubicBezTo>
                    <a:pt x="1844" y="2333"/>
                    <a:pt x="1836" y="2335"/>
                    <a:pt x="1822" y="2335"/>
                  </a:cubicBezTo>
                  <a:cubicBezTo>
                    <a:pt x="1746" y="2335"/>
                    <a:pt x="1501" y="2285"/>
                    <a:pt x="1213" y="2285"/>
                  </a:cubicBezTo>
                  <a:cubicBezTo>
                    <a:pt x="938" y="2285"/>
                    <a:pt x="624" y="2330"/>
                    <a:pt x="383" y="2510"/>
                  </a:cubicBezTo>
                  <a:cubicBezTo>
                    <a:pt x="0" y="2795"/>
                    <a:pt x="81" y="3247"/>
                    <a:pt x="400" y="3588"/>
                  </a:cubicBezTo>
                  <a:cubicBezTo>
                    <a:pt x="703" y="3913"/>
                    <a:pt x="1010" y="4058"/>
                    <a:pt x="1282" y="4196"/>
                  </a:cubicBezTo>
                  <a:cubicBezTo>
                    <a:pt x="1274" y="4269"/>
                    <a:pt x="1213" y="4310"/>
                    <a:pt x="1178" y="4367"/>
                  </a:cubicBezTo>
                  <a:cubicBezTo>
                    <a:pt x="633" y="5262"/>
                    <a:pt x="907" y="6073"/>
                    <a:pt x="1650" y="6073"/>
                  </a:cubicBezTo>
                  <a:cubicBezTo>
                    <a:pt x="1753" y="6073"/>
                    <a:pt x="1865" y="6058"/>
                    <a:pt x="1985" y="6024"/>
                  </a:cubicBezTo>
                  <a:cubicBezTo>
                    <a:pt x="2270" y="5945"/>
                    <a:pt x="2431" y="5764"/>
                    <a:pt x="2479" y="5764"/>
                  </a:cubicBezTo>
                  <a:cubicBezTo>
                    <a:pt x="2481" y="5764"/>
                    <a:pt x="2483" y="5764"/>
                    <a:pt x="2484" y="5765"/>
                  </a:cubicBezTo>
                  <a:cubicBezTo>
                    <a:pt x="2516" y="5781"/>
                    <a:pt x="2479" y="5776"/>
                    <a:pt x="2453" y="6083"/>
                  </a:cubicBezTo>
                  <a:cubicBezTo>
                    <a:pt x="2398" y="6748"/>
                    <a:pt x="2779" y="7249"/>
                    <a:pt x="3285" y="7249"/>
                  </a:cubicBezTo>
                  <a:cubicBezTo>
                    <a:pt x="3362" y="7249"/>
                    <a:pt x="3442" y="7237"/>
                    <a:pt x="3524" y="7213"/>
                  </a:cubicBezTo>
                  <a:cubicBezTo>
                    <a:pt x="3920" y="7095"/>
                    <a:pt x="4228" y="6696"/>
                    <a:pt x="4362" y="6301"/>
                  </a:cubicBezTo>
                  <a:cubicBezTo>
                    <a:pt x="4390" y="6218"/>
                    <a:pt x="4401" y="6169"/>
                    <a:pt x="4422" y="6169"/>
                  </a:cubicBezTo>
                  <a:cubicBezTo>
                    <a:pt x="4429" y="6169"/>
                    <a:pt x="4438" y="6174"/>
                    <a:pt x="4448" y="6186"/>
                  </a:cubicBezTo>
                  <a:cubicBezTo>
                    <a:pt x="4592" y="6337"/>
                    <a:pt x="4813" y="6614"/>
                    <a:pt x="5213" y="6767"/>
                  </a:cubicBezTo>
                  <a:cubicBezTo>
                    <a:pt x="5344" y="6818"/>
                    <a:pt x="5471" y="6842"/>
                    <a:pt x="5589" y="6842"/>
                  </a:cubicBezTo>
                  <a:cubicBezTo>
                    <a:pt x="6078" y="6842"/>
                    <a:pt x="6424" y="6429"/>
                    <a:pt x="6353" y="5755"/>
                  </a:cubicBezTo>
                  <a:cubicBezTo>
                    <a:pt x="6328" y="5518"/>
                    <a:pt x="6179" y="5144"/>
                    <a:pt x="6054" y="4881"/>
                  </a:cubicBezTo>
                  <a:cubicBezTo>
                    <a:pt x="6043" y="4859"/>
                    <a:pt x="6054" y="4852"/>
                    <a:pt x="6083" y="4852"/>
                  </a:cubicBezTo>
                  <a:cubicBezTo>
                    <a:pt x="6135" y="4852"/>
                    <a:pt x="6247" y="4874"/>
                    <a:pt x="6405" y="4874"/>
                  </a:cubicBezTo>
                  <a:cubicBezTo>
                    <a:pt x="6548" y="4874"/>
                    <a:pt x="6728" y="4856"/>
                    <a:pt x="6937" y="4787"/>
                  </a:cubicBezTo>
                  <a:cubicBezTo>
                    <a:pt x="7734" y="4526"/>
                    <a:pt x="7723" y="3574"/>
                    <a:pt x="6686" y="3055"/>
                  </a:cubicBezTo>
                  <a:cubicBezTo>
                    <a:pt x="6603" y="3014"/>
                    <a:pt x="6568" y="3018"/>
                    <a:pt x="6659" y="2927"/>
                  </a:cubicBezTo>
                  <a:cubicBezTo>
                    <a:pt x="6810" y="2776"/>
                    <a:pt x="6921" y="2599"/>
                    <a:pt x="6995" y="2399"/>
                  </a:cubicBezTo>
                  <a:cubicBezTo>
                    <a:pt x="7268" y="1670"/>
                    <a:pt x="6757" y="1123"/>
                    <a:pt x="6037" y="1123"/>
                  </a:cubicBezTo>
                  <a:cubicBezTo>
                    <a:pt x="5869" y="1123"/>
                    <a:pt x="5689" y="1153"/>
                    <a:pt x="5505" y="1218"/>
                  </a:cubicBezTo>
                  <a:cubicBezTo>
                    <a:pt x="5298" y="1291"/>
                    <a:pt x="5215" y="1352"/>
                    <a:pt x="5182" y="1352"/>
                  </a:cubicBezTo>
                  <a:cubicBezTo>
                    <a:pt x="5162" y="1352"/>
                    <a:pt x="5160" y="1330"/>
                    <a:pt x="5160" y="1276"/>
                  </a:cubicBezTo>
                  <a:cubicBezTo>
                    <a:pt x="5160" y="432"/>
                    <a:pt x="479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4783834" y="1882291"/>
              <a:ext cx="74487" cy="59642"/>
            </a:xfrm>
            <a:custGeom>
              <a:avLst/>
              <a:gdLst/>
              <a:ahLst/>
              <a:cxnLst/>
              <a:rect l="l" t="t" r="r" b="b"/>
              <a:pathLst>
                <a:path w="2263" h="1812" extrusionOk="0">
                  <a:moveTo>
                    <a:pt x="1106" y="0"/>
                  </a:moveTo>
                  <a:cubicBezTo>
                    <a:pt x="753" y="0"/>
                    <a:pt x="393" y="188"/>
                    <a:pt x="252" y="513"/>
                  </a:cubicBezTo>
                  <a:cubicBezTo>
                    <a:pt x="1" y="1096"/>
                    <a:pt x="477" y="1811"/>
                    <a:pt x="1106" y="1811"/>
                  </a:cubicBezTo>
                  <a:cubicBezTo>
                    <a:pt x="1116" y="1811"/>
                    <a:pt x="1126" y="1811"/>
                    <a:pt x="1135" y="1811"/>
                  </a:cubicBezTo>
                  <a:cubicBezTo>
                    <a:pt x="1907" y="1784"/>
                    <a:pt x="2263" y="842"/>
                    <a:pt x="1734" y="262"/>
                  </a:cubicBezTo>
                  <a:cubicBezTo>
                    <a:pt x="1571" y="82"/>
                    <a:pt x="1340" y="0"/>
                    <a:pt x="1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4818756" y="1811985"/>
              <a:ext cx="21658" cy="59839"/>
            </a:xfrm>
            <a:custGeom>
              <a:avLst/>
              <a:gdLst/>
              <a:ahLst/>
              <a:cxnLst/>
              <a:rect l="l" t="t" r="r" b="b"/>
              <a:pathLst>
                <a:path w="658" h="1818" extrusionOk="0">
                  <a:moveTo>
                    <a:pt x="470" y="0"/>
                  </a:moveTo>
                  <a:cubicBezTo>
                    <a:pt x="423" y="0"/>
                    <a:pt x="378" y="25"/>
                    <a:pt x="354" y="70"/>
                  </a:cubicBezTo>
                  <a:cubicBezTo>
                    <a:pt x="124" y="515"/>
                    <a:pt x="1" y="1227"/>
                    <a:pt x="55" y="1698"/>
                  </a:cubicBezTo>
                  <a:cubicBezTo>
                    <a:pt x="65" y="1775"/>
                    <a:pt x="128" y="1817"/>
                    <a:pt x="191" y="1817"/>
                  </a:cubicBezTo>
                  <a:cubicBezTo>
                    <a:pt x="238" y="1817"/>
                    <a:pt x="284" y="1794"/>
                    <a:pt x="309" y="1745"/>
                  </a:cubicBezTo>
                  <a:cubicBezTo>
                    <a:pt x="538" y="1301"/>
                    <a:pt x="657" y="586"/>
                    <a:pt x="601" y="116"/>
                  </a:cubicBezTo>
                  <a:cubicBezTo>
                    <a:pt x="594" y="74"/>
                    <a:pt x="570" y="36"/>
                    <a:pt x="532" y="15"/>
                  </a:cubicBezTo>
                  <a:cubicBezTo>
                    <a:pt x="512" y="5"/>
                    <a:pt x="491" y="0"/>
                    <a:pt x="47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4757568" y="1830121"/>
              <a:ext cx="40617" cy="46213"/>
            </a:xfrm>
            <a:custGeom>
              <a:avLst/>
              <a:gdLst/>
              <a:ahLst/>
              <a:cxnLst/>
              <a:rect l="l" t="t" r="r" b="b"/>
              <a:pathLst>
                <a:path w="1234" h="1404" extrusionOk="0">
                  <a:moveTo>
                    <a:pt x="133" y="0"/>
                  </a:moveTo>
                  <a:cubicBezTo>
                    <a:pt x="122" y="0"/>
                    <a:pt x="112" y="2"/>
                    <a:pt x="103" y="5"/>
                  </a:cubicBezTo>
                  <a:cubicBezTo>
                    <a:pt x="35" y="32"/>
                    <a:pt x="0" y="107"/>
                    <a:pt x="27" y="175"/>
                  </a:cubicBezTo>
                  <a:cubicBezTo>
                    <a:pt x="126" y="432"/>
                    <a:pt x="275" y="646"/>
                    <a:pt x="435" y="851"/>
                  </a:cubicBezTo>
                  <a:cubicBezTo>
                    <a:pt x="793" y="1282"/>
                    <a:pt x="999" y="1404"/>
                    <a:pt x="1109" y="1404"/>
                  </a:cubicBezTo>
                  <a:cubicBezTo>
                    <a:pt x="1218" y="1404"/>
                    <a:pt x="1234" y="1285"/>
                    <a:pt x="1211" y="1227"/>
                  </a:cubicBezTo>
                  <a:cubicBezTo>
                    <a:pt x="1004" y="692"/>
                    <a:pt x="356" y="0"/>
                    <a:pt x="13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4713593" y="1891738"/>
              <a:ext cx="62012" cy="18301"/>
            </a:xfrm>
            <a:custGeom>
              <a:avLst/>
              <a:gdLst/>
              <a:ahLst/>
              <a:cxnLst/>
              <a:rect l="l" t="t" r="r" b="b"/>
              <a:pathLst>
                <a:path w="1884" h="556" extrusionOk="0">
                  <a:moveTo>
                    <a:pt x="429" y="0"/>
                  </a:moveTo>
                  <a:cubicBezTo>
                    <a:pt x="324" y="0"/>
                    <a:pt x="224" y="6"/>
                    <a:pt x="133" y="19"/>
                  </a:cubicBezTo>
                  <a:cubicBezTo>
                    <a:pt x="91" y="25"/>
                    <a:pt x="53" y="50"/>
                    <a:pt x="33" y="89"/>
                  </a:cubicBezTo>
                  <a:cubicBezTo>
                    <a:pt x="1" y="155"/>
                    <a:pt x="26" y="232"/>
                    <a:pt x="91" y="264"/>
                  </a:cubicBezTo>
                  <a:cubicBezTo>
                    <a:pt x="455" y="445"/>
                    <a:pt x="997" y="555"/>
                    <a:pt x="1440" y="555"/>
                  </a:cubicBezTo>
                  <a:cubicBezTo>
                    <a:pt x="1541" y="555"/>
                    <a:pt x="1637" y="550"/>
                    <a:pt x="1724" y="538"/>
                  </a:cubicBezTo>
                  <a:cubicBezTo>
                    <a:pt x="1856" y="519"/>
                    <a:pt x="1884" y="342"/>
                    <a:pt x="1766" y="283"/>
                  </a:cubicBezTo>
                  <a:cubicBezTo>
                    <a:pt x="1410" y="107"/>
                    <a:pt x="874" y="0"/>
                    <a:pt x="42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4731203" y="1932124"/>
              <a:ext cx="49570" cy="40222"/>
            </a:xfrm>
            <a:custGeom>
              <a:avLst/>
              <a:gdLst/>
              <a:ahLst/>
              <a:cxnLst/>
              <a:rect l="l" t="t" r="r" b="b"/>
              <a:pathLst>
                <a:path w="1506" h="1222" extrusionOk="0">
                  <a:moveTo>
                    <a:pt x="1332" y="0"/>
                  </a:moveTo>
                  <a:cubicBezTo>
                    <a:pt x="1315" y="0"/>
                    <a:pt x="1298" y="4"/>
                    <a:pt x="1280" y="11"/>
                  </a:cubicBezTo>
                  <a:cubicBezTo>
                    <a:pt x="719" y="242"/>
                    <a:pt x="1" y="952"/>
                    <a:pt x="77" y="1141"/>
                  </a:cubicBezTo>
                  <a:cubicBezTo>
                    <a:pt x="98" y="1191"/>
                    <a:pt x="148" y="1221"/>
                    <a:pt x="199" y="1221"/>
                  </a:cubicBezTo>
                  <a:cubicBezTo>
                    <a:pt x="216" y="1221"/>
                    <a:pt x="232" y="1218"/>
                    <a:pt x="248" y="1212"/>
                  </a:cubicBezTo>
                  <a:cubicBezTo>
                    <a:pt x="687" y="1035"/>
                    <a:pt x="1206" y="593"/>
                    <a:pt x="1446" y="208"/>
                  </a:cubicBezTo>
                  <a:cubicBezTo>
                    <a:pt x="1506" y="111"/>
                    <a:pt x="1431" y="0"/>
                    <a:pt x="133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4862336" y="1910400"/>
              <a:ext cx="61650" cy="19749"/>
            </a:xfrm>
            <a:custGeom>
              <a:avLst/>
              <a:gdLst/>
              <a:ahLst/>
              <a:cxnLst/>
              <a:rect l="l" t="t" r="r" b="b"/>
              <a:pathLst>
                <a:path w="1873" h="600" extrusionOk="0">
                  <a:moveTo>
                    <a:pt x="351" y="1"/>
                  </a:moveTo>
                  <a:cubicBezTo>
                    <a:pt x="287" y="1"/>
                    <a:pt x="225" y="4"/>
                    <a:pt x="166" y="9"/>
                  </a:cubicBezTo>
                  <a:cubicBezTo>
                    <a:pt x="32" y="22"/>
                    <a:pt x="0" y="199"/>
                    <a:pt x="114" y="261"/>
                  </a:cubicBezTo>
                  <a:cubicBezTo>
                    <a:pt x="493" y="469"/>
                    <a:pt x="1082" y="600"/>
                    <a:pt x="1542" y="600"/>
                  </a:cubicBezTo>
                  <a:cubicBezTo>
                    <a:pt x="1610" y="600"/>
                    <a:pt x="1675" y="597"/>
                    <a:pt x="1736" y="591"/>
                  </a:cubicBezTo>
                  <a:cubicBezTo>
                    <a:pt x="1777" y="588"/>
                    <a:pt x="1816" y="563"/>
                    <a:pt x="1838" y="523"/>
                  </a:cubicBezTo>
                  <a:cubicBezTo>
                    <a:pt x="1873" y="461"/>
                    <a:pt x="1849" y="381"/>
                    <a:pt x="1786" y="346"/>
                  </a:cubicBezTo>
                  <a:cubicBezTo>
                    <a:pt x="1403" y="136"/>
                    <a:pt x="811" y="1"/>
                    <a:pt x="35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4858452" y="1849113"/>
              <a:ext cx="50590" cy="38675"/>
            </a:xfrm>
            <a:custGeom>
              <a:avLst/>
              <a:gdLst/>
              <a:ahLst/>
              <a:cxnLst/>
              <a:rect l="l" t="t" r="r" b="b"/>
              <a:pathLst>
                <a:path w="1537" h="1175" extrusionOk="0">
                  <a:moveTo>
                    <a:pt x="1346" y="0"/>
                  </a:moveTo>
                  <a:cubicBezTo>
                    <a:pt x="1331" y="0"/>
                    <a:pt x="1316" y="3"/>
                    <a:pt x="1301" y="8"/>
                  </a:cubicBezTo>
                  <a:cubicBezTo>
                    <a:pt x="865" y="164"/>
                    <a:pt x="324" y="580"/>
                    <a:pt x="63" y="962"/>
                  </a:cubicBezTo>
                  <a:cubicBezTo>
                    <a:pt x="0" y="1058"/>
                    <a:pt x="74" y="1174"/>
                    <a:pt x="174" y="1174"/>
                  </a:cubicBezTo>
                  <a:cubicBezTo>
                    <a:pt x="189" y="1174"/>
                    <a:pt x="205" y="1172"/>
                    <a:pt x="222" y="1166"/>
                  </a:cubicBezTo>
                  <a:cubicBezTo>
                    <a:pt x="792" y="960"/>
                    <a:pt x="1537" y="276"/>
                    <a:pt x="1470" y="88"/>
                  </a:cubicBezTo>
                  <a:cubicBezTo>
                    <a:pt x="1450" y="34"/>
                    <a:pt x="1400" y="0"/>
                    <a:pt x="1346"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4793050" y="1954671"/>
              <a:ext cx="23830" cy="58622"/>
            </a:xfrm>
            <a:custGeom>
              <a:avLst/>
              <a:gdLst/>
              <a:ahLst/>
              <a:cxnLst/>
              <a:rect l="l" t="t" r="r" b="b"/>
              <a:pathLst>
                <a:path w="724" h="1781" extrusionOk="0">
                  <a:moveTo>
                    <a:pt x="582" y="1"/>
                  </a:moveTo>
                  <a:cubicBezTo>
                    <a:pt x="540" y="1"/>
                    <a:pt x="498" y="20"/>
                    <a:pt x="470" y="62"/>
                  </a:cubicBezTo>
                  <a:cubicBezTo>
                    <a:pt x="203" y="470"/>
                    <a:pt x="1" y="1164"/>
                    <a:pt x="7" y="1650"/>
                  </a:cubicBezTo>
                  <a:cubicBezTo>
                    <a:pt x="7" y="1692"/>
                    <a:pt x="29" y="1733"/>
                    <a:pt x="66" y="1759"/>
                  </a:cubicBezTo>
                  <a:cubicBezTo>
                    <a:pt x="88" y="1773"/>
                    <a:pt x="112" y="1780"/>
                    <a:pt x="137" y="1780"/>
                  </a:cubicBezTo>
                  <a:cubicBezTo>
                    <a:pt x="180" y="1780"/>
                    <a:pt x="222" y="1760"/>
                    <a:pt x="247" y="1722"/>
                  </a:cubicBezTo>
                  <a:cubicBezTo>
                    <a:pt x="516" y="1314"/>
                    <a:pt x="723" y="622"/>
                    <a:pt x="718" y="134"/>
                  </a:cubicBezTo>
                  <a:cubicBezTo>
                    <a:pt x="716" y="51"/>
                    <a:pt x="649" y="1"/>
                    <a:pt x="58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4839427" y="1953486"/>
              <a:ext cx="36239" cy="49438"/>
            </a:xfrm>
            <a:custGeom>
              <a:avLst/>
              <a:gdLst/>
              <a:ahLst/>
              <a:cxnLst/>
              <a:rect l="l" t="t" r="r" b="b"/>
              <a:pathLst>
                <a:path w="1101" h="1502" extrusionOk="0">
                  <a:moveTo>
                    <a:pt x="122" y="0"/>
                  </a:moveTo>
                  <a:cubicBezTo>
                    <a:pt x="26" y="0"/>
                    <a:pt x="1" y="108"/>
                    <a:pt x="16" y="167"/>
                  </a:cubicBezTo>
                  <a:cubicBezTo>
                    <a:pt x="168" y="730"/>
                    <a:pt x="752" y="1502"/>
                    <a:pt x="969" y="1502"/>
                  </a:cubicBezTo>
                  <a:cubicBezTo>
                    <a:pt x="976" y="1502"/>
                    <a:pt x="983" y="1501"/>
                    <a:pt x="989" y="1499"/>
                  </a:cubicBezTo>
                  <a:cubicBezTo>
                    <a:pt x="1059" y="1480"/>
                    <a:pt x="1101" y="1409"/>
                    <a:pt x="1081" y="1339"/>
                  </a:cubicBezTo>
                  <a:cubicBezTo>
                    <a:pt x="1009" y="1074"/>
                    <a:pt x="885" y="845"/>
                    <a:pt x="746" y="624"/>
                  </a:cubicBezTo>
                  <a:cubicBezTo>
                    <a:pt x="423" y="135"/>
                    <a:pt x="228" y="0"/>
                    <a:pt x="1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4854239" y="2026195"/>
              <a:ext cx="125143" cy="80477"/>
            </a:xfrm>
            <a:custGeom>
              <a:avLst/>
              <a:gdLst/>
              <a:ahLst/>
              <a:cxnLst/>
              <a:rect l="l" t="t" r="r" b="b"/>
              <a:pathLst>
                <a:path w="3802" h="2445" extrusionOk="0">
                  <a:moveTo>
                    <a:pt x="2737" y="0"/>
                  </a:moveTo>
                  <a:cubicBezTo>
                    <a:pt x="2440" y="0"/>
                    <a:pt x="2130" y="91"/>
                    <a:pt x="1870" y="187"/>
                  </a:cubicBezTo>
                  <a:cubicBezTo>
                    <a:pt x="561" y="669"/>
                    <a:pt x="19" y="2121"/>
                    <a:pt x="1" y="2201"/>
                  </a:cubicBezTo>
                  <a:lnTo>
                    <a:pt x="1" y="2205"/>
                  </a:lnTo>
                  <a:cubicBezTo>
                    <a:pt x="491" y="2336"/>
                    <a:pt x="1024" y="2445"/>
                    <a:pt x="1549" y="2445"/>
                  </a:cubicBezTo>
                  <a:cubicBezTo>
                    <a:pt x="1876" y="2445"/>
                    <a:pt x="2201" y="2402"/>
                    <a:pt x="2509" y="2297"/>
                  </a:cubicBezTo>
                  <a:cubicBezTo>
                    <a:pt x="3313" y="2025"/>
                    <a:pt x="3802" y="1259"/>
                    <a:pt x="3668" y="667"/>
                  </a:cubicBezTo>
                  <a:cubicBezTo>
                    <a:pt x="3626" y="483"/>
                    <a:pt x="3525" y="317"/>
                    <a:pt x="3355" y="188"/>
                  </a:cubicBezTo>
                  <a:cubicBezTo>
                    <a:pt x="3174" y="51"/>
                    <a:pt x="2959" y="0"/>
                    <a:pt x="2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4692363" y="2066450"/>
              <a:ext cx="136433" cy="114083"/>
            </a:xfrm>
            <a:custGeom>
              <a:avLst/>
              <a:gdLst/>
              <a:ahLst/>
              <a:cxnLst/>
              <a:rect l="l" t="t" r="r" b="b"/>
              <a:pathLst>
                <a:path w="4145" h="3466" extrusionOk="0">
                  <a:moveTo>
                    <a:pt x="1261" y="0"/>
                  </a:moveTo>
                  <a:cubicBezTo>
                    <a:pt x="1123" y="0"/>
                    <a:pt x="985" y="24"/>
                    <a:pt x="851" y="79"/>
                  </a:cubicBezTo>
                  <a:cubicBezTo>
                    <a:pt x="613" y="177"/>
                    <a:pt x="443" y="340"/>
                    <a:pt x="339" y="541"/>
                  </a:cubicBezTo>
                  <a:cubicBezTo>
                    <a:pt x="0" y="1188"/>
                    <a:pt x="335" y="2231"/>
                    <a:pt x="1186" y="2797"/>
                  </a:cubicBezTo>
                  <a:cubicBezTo>
                    <a:pt x="2032" y="3362"/>
                    <a:pt x="3133" y="3466"/>
                    <a:pt x="4122" y="3466"/>
                  </a:cubicBezTo>
                  <a:cubicBezTo>
                    <a:pt x="4127" y="3466"/>
                    <a:pt x="4133" y="3466"/>
                    <a:pt x="4138" y="3466"/>
                  </a:cubicBezTo>
                  <a:cubicBezTo>
                    <a:pt x="4138" y="3466"/>
                    <a:pt x="4138" y="3465"/>
                    <a:pt x="4139" y="3461"/>
                  </a:cubicBezTo>
                  <a:cubicBezTo>
                    <a:pt x="4144" y="3363"/>
                    <a:pt x="3959" y="1504"/>
                    <a:pt x="2582" y="537"/>
                  </a:cubicBezTo>
                  <a:cubicBezTo>
                    <a:pt x="2214" y="277"/>
                    <a:pt x="1734" y="0"/>
                    <a:pt x="1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4854239" y="2048116"/>
              <a:ext cx="125143" cy="58556"/>
            </a:xfrm>
            <a:custGeom>
              <a:avLst/>
              <a:gdLst/>
              <a:ahLst/>
              <a:cxnLst/>
              <a:rect l="l" t="t" r="r" b="b"/>
              <a:pathLst>
                <a:path w="3802" h="1779" extrusionOk="0">
                  <a:moveTo>
                    <a:pt x="3668" y="1"/>
                  </a:moveTo>
                  <a:lnTo>
                    <a:pt x="3668" y="1"/>
                  </a:lnTo>
                  <a:cubicBezTo>
                    <a:pt x="2387" y="113"/>
                    <a:pt x="770" y="1046"/>
                    <a:pt x="1" y="1535"/>
                  </a:cubicBezTo>
                  <a:lnTo>
                    <a:pt x="1" y="1539"/>
                  </a:lnTo>
                  <a:cubicBezTo>
                    <a:pt x="491" y="1670"/>
                    <a:pt x="1024" y="1779"/>
                    <a:pt x="1549" y="1779"/>
                  </a:cubicBezTo>
                  <a:cubicBezTo>
                    <a:pt x="1876" y="1779"/>
                    <a:pt x="2201" y="1736"/>
                    <a:pt x="2509" y="1631"/>
                  </a:cubicBezTo>
                  <a:cubicBezTo>
                    <a:pt x="3313" y="1359"/>
                    <a:pt x="3802" y="593"/>
                    <a:pt x="3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4692363" y="2084257"/>
              <a:ext cx="136235" cy="96276"/>
            </a:xfrm>
            <a:custGeom>
              <a:avLst/>
              <a:gdLst/>
              <a:ahLst/>
              <a:cxnLst/>
              <a:rect l="l" t="t" r="r" b="b"/>
              <a:pathLst>
                <a:path w="4139" h="2925" extrusionOk="0">
                  <a:moveTo>
                    <a:pt x="339" y="1"/>
                  </a:moveTo>
                  <a:cubicBezTo>
                    <a:pt x="0" y="647"/>
                    <a:pt x="335" y="1690"/>
                    <a:pt x="1186" y="2256"/>
                  </a:cubicBezTo>
                  <a:cubicBezTo>
                    <a:pt x="2032" y="2821"/>
                    <a:pt x="3133" y="2925"/>
                    <a:pt x="4122" y="2925"/>
                  </a:cubicBezTo>
                  <a:cubicBezTo>
                    <a:pt x="4127" y="2925"/>
                    <a:pt x="4133" y="2925"/>
                    <a:pt x="4138" y="2925"/>
                  </a:cubicBezTo>
                  <a:cubicBezTo>
                    <a:pt x="4138" y="2925"/>
                    <a:pt x="4138" y="2924"/>
                    <a:pt x="4139" y="2920"/>
                  </a:cubicBezTo>
                  <a:cubicBezTo>
                    <a:pt x="3394" y="2113"/>
                    <a:pt x="1798" y="525"/>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4478284" y="1824986"/>
              <a:ext cx="209274" cy="248772"/>
            </a:xfrm>
            <a:custGeom>
              <a:avLst/>
              <a:gdLst/>
              <a:ahLst/>
              <a:cxnLst/>
              <a:rect l="l" t="t" r="r" b="b"/>
              <a:pathLst>
                <a:path w="6358" h="7558" extrusionOk="0">
                  <a:moveTo>
                    <a:pt x="2506" y="1"/>
                  </a:moveTo>
                  <a:cubicBezTo>
                    <a:pt x="1581" y="1"/>
                    <a:pt x="963" y="966"/>
                    <a:pt x="316" y="1248"/>
                  </a:cubicBezTo>
                  <a:cubicBezTo>
                    <a:pt x="96" y="1334"/>
                    <a:pt x="0" y="1541"/>
                    <a:pt x="181" y="1631"/>
                  </a:cubicBezTo>
                  <a:cubicBezTo>
                    <a:pt x="226" y="1651"/>
                    <a:pt x="276" y="1661"/>
                    <a:pt x="330" y="1661"/>
                  </a:cubicBezTo>
                  <a:cubicBezTo>
                    <a:pt x="844" y="1661"/>
                    <a:pt x="1744" y="800"/>
                    <a:pt x="2290" y="725"/>
                  </a:cubicBezTo>
                  <a:cubicBezTo>
                    <a:pt x="2328" y="717"/>
                    <a:pt x="2368" y="714"/>
                    <a:pt x="2407" y="714"/>
                  </a:cubicBezTo>
                  <a:cubicBezTo>
                    <a:pt x="2607" y="714"/>
                    <a:pt x="2807" y="808"/>
                    <a:pt x="2887" y="928"/>
                  </a:cubicBezTo>
                  <a:cubicBezTo>
                    <a:pt x="2981" y="1060"/>
                    <a:pt x="2969" y="1238"/>
                    <a:pt x="2838" y="1452"/>
                  </a:cubicBezTo>
                  <a:cubicBezTo>
                    <a:pt x="2531" y="1928"/>
                    <a:pt x="1575" y="2289"/>
                    <a:pt x="1367" y="3154"/>
                  </a:cubicBezTo>
                  <a:cubicBezTo>
                    <a:pt x="1190" y="3765"/>
                    <a:pt x="1722" y="4636"/>
                    <a:pt x="2502" y="4636"/>
                  </a:cubicBezTo>
                  <a:cubicBezTo>
                    <a:pt x="2623" y="4636"/>
                    <a:pt x="2749" y="4615"/>
                    <a:pt x="2880" y="4569"/>
                  </a:cubicBezTo>
                  <a:cubicBezTo>
                    <a:pt x="3050" y="4510"/>
                    <a:pt x="3754" y="3945"/>
                    <a:pt x="4088" y="3945"/>
                  </a:cubicBezTo>
                  <a:cubicBezTo>
                    <a:pt x="4165" y="3945"/>
                    <a:pt x="4223" y="3974"/>
                    <a:pt x="4250" y="4047"/>
                  </a:cubicBezTo>
                  <a:cubicBezTo>
                    <a:pt x="4359" y="4338"/>
                    <a:pt x="3675" y="4734"/>
                    <a:pt x="3481" y="4869"/>
                  </a:cubicBezTo>
                  <a:cubicBezTo>
                    <a:pt x="3004" y="5197"/>
                    <a:pt x="2593" y="5582"/>
                    <a:pt x="2567" y="6196"/>
                  </a:cubicBezTo>
                  <a:cubicBezTo>
                    <a:pt x="2533" y="7052"/>
                    <a:pt x="3238" y="7558"/>
                    <a:pt x="4131" y="7558"/>
                  </a:cubicBezTo>
                  <a:cubicBezTo>
                    <a:pt x="4765" y="7558"/>
                    <a:pt x="5494" y="7303"/>
                    <a:pt x="6121" y="6738"/>
                  </a:cubicBezTo>
                  <a:cubicBezTo>
                    <a:pt x="6357" y="6511"/>
                    <a:pt x="6334" y="6294"/>
                    <a:pt x="6142" y="6294"/>
                  </a:cubicBezTo>
                  <a:cubicBezTo>
                    <a:pt x="6069" y="6294"/>
                    <a:pt x="5971" y="6326"/>
                    <a:pt x="5854" y="6401"/>
                  </a:cubicBezTo>
                  <a:cubicBezTo>
                    <a:pt x="5322" y="6759"/>
                    <a:pt x="4798" y="6899"/>
                    <a:pt x="4372" y="6899"/>
                  </a:cubicBezTo>
                  <a:cubicBezTo>
                    <a:pt x="3463" y="6899"/>
                    <a:pt x="2993" y="6264"/>
                    <a:pt x="3812" y="5751"/>
                  </a:cubicBezTo>
                  <a:cubicBezTo>
                    <a:pt x="4118" y="5561"/>
                    <a:pt x="4474" y="5407"/>
                    <a:pt x="4779" y="5109"/>
                  </a:cubicBezTo>
                  <a:cubicBezTo>
                    <a:pt x="5482" y="4441"/>
                    <a:pt x="5319" y="3223"/>
                    <a:pt x="4434" y="2955"/>
                  </a:cubicBezTo>
                  <a:cubicBezTo>
                    <a:pt x="4313" y="2916"/>
                    <a:pt x="4197" y="2899"/>
                    <a:pt x="4085" y="2899"/>
                  </a:cubicBezTo>
                  <a:cubicBezTo>
                    <a:pt x="3408" y="2899"/>
                    <a:pt x="2889" y="3520"/>
                    <a:pt x="2484" y="3621"/>
                  </a:cubicBezTo>
                  <a:cubicBezTo>
                    <a:pt x="2482" y="3620"/>
                    <a:pt x="2481" y="3620"/>
                    <a:pt x="2478" y="3620"/>
                  </a:cubicBezTo>
                  <a:cubicBezTo>
                    <a:pt x="2477" y="3621"/>
                    <a:pt x="2476" y="3621"/>
                    <a:pt x="2475" y="3621"/>
                  </a:cubicBezTo>
                  <a:cubicBezTo>
                    <a:pt x="2455" y="3621"/>
                    <a:pt x="2397" y="3551"/>
                    <a:pt x="2389" y="3541"/>
                  </a:cubicBezTo>
                  <a:cubicBezTo>
                    <a:pt x="2340" y="3440"/>
                    <a:pt x="2258" y="3375"/>
                    <a:pt x="2471" y="3106"/>
                  </a:cubicBezTo>
                  <a:cubicBezTo>
                    <a:pt x="2827" y="2658"/>
                    <a:pt x="3295" y="2459"/>
                    <a:pt x="3601" y="1879"/>
                  </a:cubicBezTo>
                  <a:cubicBezTo>
                    <a:pt x="4042" y="1023"/>
                    <a:pt x="3631" y="236"/>
                    <a:pt x="2836" y="41"/>
                  </a:cubicBezTo>
                  <a:cubicBezTo>
                    <a:pt x="2721" y="13"/>
                    <a:pt x="2611" y="1"/>
                    <a:pt x="2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4883928" y="2151337"/>
              <a:ext cx="38609" cy="34758"/>
            </a:xfrm>
            <a:custGeom>
              <a:avLst/>
              <a:gdLst/>
              <a:ahLst/>
              <a:cxnLst/>
              <a:rect l="l" t="t" r="r" b="b"/>
              <a:pathLst>
                <a:path w="1173" h="1056" extrusionOk="0">
                  <a:moveTo>
                    <a:pt x="587" y="0"/>
                  </a:moveTo>
                  <a:cubicBezTo>
                    <a:pt x="541" y="0"/>
                    <a:pt x="493" y="7"/>
                    <a:pt x="447" y="20"/>
                  </a:cubicBezTo>
                  <a:cubicBezTo>
                    <a:pt x="166" y="98"/>
                    <a:pt x="1" y="388"/>
                    <a:pt x="77" y="669"/>
                  </a:cubicBezTo>
                  <a:cubicBezTo>
                    <a:pt x="142" y="902"/>
                    <a:pt x="355" y="1056"/>
                    <a:pt x="586" y="1056"/>
                  </a:cubicBezTo>
                  <a:cubicBezTo>
                    <a:pt x="632" y="1056"/>
                    <a:pt x="680" y="1050"/>
                    <a:pt x="726" y="1037"/>
                  </a:cubicBezTo>
                  <a:cubicBezTo>
                    <a:pt x="1007" y="960"/>
                    <a:pt x="1172" y="669"/>
                    <a:pt x="1096" y="388"/>
                  </a:cubicBezTo>
                  <a:cubicBezTo>
                    <a:pt x="1031" y="154"/>
                    <a:pt x="818"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4978394" y="2093210"/>
              <a:ext cx="38609" cy="34758"/>
            </a:xfrm>
            <a:custGeom>
              <a:avLst/>
              <a:gdLst/>
              <a:ahLst/>
              <a:cxnLst/>
              <a:rect l="l" t="t" r="r" b="b"/>
              <a:pathLst>
                <a:path w="1173" h="1056" extrusionOk="0">
                  <a:moveTo>
                    <a:pt x="587" y="0"/>
                  </a:moveTo>
                  <a:cubicBezTo>
                    <a:pt x="540" y="0"/>
                    <a:pt x="493" y="6"/>
                    <a:pt x="446" y="19"/>
                  </a:cubicBezTo>
                  <a:cubicBezTo>
                    <a:pt x="166" y="96"/>
                    <a:pt x="0" y="388"/>
                    <a:pt x="78" y="668"/>
                  </a:cubicBezTo>
                  <a:cubicBezTo>
                    <a:pt x="143" y="902"/>
                    <a:pt x="355" y="1056"/>
                    <a:pt x="586" y="1056"/>
                  </a:cubicBezTo>
                  <a:cubicBezTo>
                    <a:pt x="633" y="1056"/>
                    <a:pt x="680" y="1050"/>
                    <a:pt x="727" y="1037"/>
                  </a:cubicBezTo>
                  <a:cubicBezTo>
                    <a:pt x="1008" y="960"/>
                    <a:pt x="1173" y="668"/>
                    <a:pt x="1095" y="388"/>
                  </a:cubicBezTo>
                  <a:cubicBezTo>
                    <a:pt x="1031" y="154"/>
                    <a:pt x="818"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4946960" y="2158513"/>
              <a:ext cx="44139" cy="39761"/>
            </a:xfrm>
            <a:custGeom>
              <a:avLst/>
              <a:gdLst/>
              <a:ahLst/>
              <a:cxnLst/>
              <a:rect l="l" t="t" r="r" b="b"/>
              <a:pathLst>
                <a:path w="1341" h="1208" extrusionOk="0">
                  <a:moveTo>
                    <a:pt x="669" y="0"/>
                  </a:moveTo>
                  <a:cubicBezTo>
                    <a:pt x="617" y="0"/>
                    <a:pt x="563" y="7"/>
                    <a:pt x="510" y="22"/>
                  </a:cubicBezTo>
                  <a:cubicBezTo>
                    <a:pt x="190" y="110"/>
                    <a:pt x="1" y="444"/>
                    <a:pt x="89" y="764"/>
                  </a:cubicBezTo>
                  <a:cubicBezTo>
                    <a:pt x="163" y="1032"/>
                    <a:pt x="406" y="1207"/>
                    <a:pt x="671" y="1207"/>
                  </a:cubicBezTo>
                  <a:cubicBezTo>
                    <a:pt x="723" y="1207"/>
                    <a:pt x="777" y="1200"/>
                    <a:pt x="831" y="1186"/>
                  </a:cubicBezTo>
                  <a:cubicBezTo>
                    <a:pt x="1153" y="1096"/>
                    <a:pt x="1340" y="764"/>
                    <a:pt x="1252" y="444"/>
                  </a:cubicBezTo>
                  <a:cubicBezTo>
                    <a:pt x="1179" y="176"/>
                    <a:pt x="934"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4386880" y="1514533"/>
              <a:ext cx="743550" cy="867442"/>
            </a:xfrm>
            <a:custGeom>
              <a:avLst/>
              <a:gdLst/>
              <a:ahLst/>
              <a:cxnLst/>
              <a:rect l="l" t="t" r="r" b="b"/>
              <a:pathLst>
                <a:path w="22590" h="26354" extrusionOk="0">
                  <a:moveTo>
                    <a:pt x="16018" y="260"/>
                  </a:moveTo>
                  <a:cubicBezTo>
                    <a:pt x="16314" y="260"/>
                    <a:pt x="16586" y="456"/>
                    <a:pt x="16668" y="755"/>
                  </a:cubicBezTo>
                  <a:lnTo>
                    <a:pt x="22282" y="21081"/>
                  </a:lnTo>
                  <a:cubicBezTo>
                    <a:pt x="22324" y="21229"/>
                    <a:pt x="22313" y="21384"/>
                    <a:pt x="22252" y="21523"/>
                  </a:cubicBezTo>
                  <a:cubicBezTo>
                    <a:pt x="22219" y="21597"/>
                    <a:pt x="22180" y="21660"/>
                    <a:pt x="22130" y="21714"/>
                  </a:cubicBezTo>
                  <a:cubicBezTo>
                    <a:pt x="22047" y="21808"/>
                    <a:pt x="21936" y="21877"/>
                    <a:pt x="21811" y="21911"/>
                  </a:cubicBezTo>
                  <a:lnTo>
                    <a:pt x="6754" y="26070"/>
                  </a:lnTo>
                  <a:cubicBezTo>
                    <a:pt x="6695" y="26087"/>
                    <a:pt x="6634" y="26095"/>
                    <a:pt x="6574" y="26095"/>
                  </a:cubicBezTo>
                  <a:cubicBezTo>
                    <a:pt x="6459" y="26095"/>
                    <a:pt x="6345" y="26065"/>
                    <a:pt x="6243" y="26007"/>
                  </a:cubicBezTo>
                  <a:cubicBezTo>
                    <a:pt x="6086" y="25917"/>
                    <a:pt x="5974" y="25772"/>
                    <a:pt x="5925" y="25598"/>
                  </a:cubicBezTo>
                  <a:lnTo>
                    <a:pt x="312" y="5274"/>
                  </a:lnTo>
                  <a:cubicBezTo>
                    <a:pt x="268" y="5115"/>
                    <a:pt x="284" y="4947"/>
                    <a:pt x="356" y="4801"/>
                  </a:cubicBezTo>
                  <a:cubicBezTo>
                    <a:pt x="377" y="4754"/>
                    <a:pt x="405" y="4711"/>
                    <a:pt x="439" y="4669"/>
                  </a:cubicBezTo>
                  <a:cubicBezTo>
                    <a:pt x="526" y="4561"/>
                    <a:pt x="643" y="4483"/>
                    <a:pt x="780" y="4444"/>
                  </a:cubicBezTo>
                  <a:lnTo>
                    <a:pt x="15839" y="285"/>
                  </a:lnTo>
                  <a:cubicBezTo>
                    <a:pt x="15897" y="269"/>
                    <a:pt x="15958" y="260"/>
                    <a:pt x="16018" y="260"/>
                  </a:cubicBezTo>
                  <a:close/>
                  <a:moveTo>
                    <a:pt x="16020" y="0"/>
                  </a:moveTo>
                  <a:cubicBezTo>
                    <a:pt x="15937" y="0"/>
                    <a:pt x="15853" y="11"/>
                    <a:pt x="15769" y="35"/>
                  </a:cubicBezTo>
                  <a:lnTo>
                    <a:pt x="712" y="4192"/>
                  </a:lnTo>
                  <a:cubicBezTo>
                    <a:pt x="521" y="4245"/>
                    <a:pt x="356" y="4354"/>
                    <a:pt x="234" y="4506"/>
                  </a:cubicBezTo>
                  <a:cubicBezTo>
                    <a:pt x="190" y="4562"/>
                    <a:pt x="151" y="4625"/>
                    <a:pt x="122" y="4686"/>
                  </a:cubicBezTo>
                  <a:cubicBezTo>
                    <a:pt x="22" y="4889"/>
                    <a:pt x="0" y="5122"/>
                    <a:pt x="61" y="5343"/>
                  </a:cubicBezTo>
                  <a:lnTo>
                    <a:pt x="5674" y="25667"/>
                  </a:lnTo>
                  <a:cubicBezTo>
                    <a:pt x="5790" y="26081"/>
                    <a:pt x="6166" y="26353"/>
                    <a:pt x="6575" y="26353"/>
                  </a:cubicBezTo>
                  <a:cubicBezTo>
                    <a:pt x="6658" y="26353"/>
                    <a:pt x="6742" y="26343"/>
                    <a:pt x="6824" y="26319"/>
                  </a:cubicBezTo>
                  <a:lnTo>
                    <a:pt x="21882" y="22160"/>
                  </a:lnTo>
                  <a:cubicBezTo>
                    <a:pt x="22053" y="22114"/>
                    <a:pt x="22208" y="22020"/>
                    <a:pt x="22326" y="21888"/>
                  </a:cubicBezTo>
                  <a:cubicBezTo>
                    <a:pt x="22393" y="21814"/>
                    <a:pt x="22448" y="21725"/>
                    <a:pt x="22494" y="21626"/>
                  </a:cubicBezTo>
                  <a:cubicBezTo>
                    <a:pt x="22575" y="21433"/>
                    <a:pt x="22590" y="21215"/>
                    <a:pt x="22533" y="21011"/>
                  </a:cubicBezTo>
                  <a:lnTo>
                    <a:pt x="16920" y="686"/>
                  </a:lnTo>
                  <a:cubicBezTo>
                    <a:pt x="16806" y="274"/>
                    <a:pt x="16430" y="0"/>
                    <a:pt x="16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4688347" y="1787759"/>
              <a:ext cx="295873" cy="459197"/>
            </a:xfrm>
            <a:custGeom>
              <a:avLst/>
              <a:gdLst/>
              <a:ahLst/>
              <a:cxnLst/>
              <a:rect l="l" t="t" r="r" b="b"/>
              <a:pathLst>
                <a:path w="8989" h="13951" extrusionOk="0">
                  <a:moveTo>
                    <a:pt x="4383" y="265"/>
                  </a:moveTo>
                  <a:cubicBezTo>
                    <a:pt x="4457" y="265"/>
                    <a:pt x="4528" y="280"/>
                    <a:pt x="4595" y="311"/>
                  </a:cubicBezTo>
                  <a:cubicBezTo>
                    <a:pt x="4880" y="447"/>
                    <a:pt x="5052" y="858"/>
                    <a:pt x="5052" y="1410"/>
                  </a:cubicBezTo>
                  <a:cubicBezTo>
                    <a:pt x="5052" y="1465"/>
                    <a:pt x="5052" y="1548"/>
                    <a:pt x="5125" y="1593"/>
                  </a:cubicBezTo>
                  <a:cubicBezTo>
                    <a:pt x="5150" y="1609"/>
                    <a:pt x="5176" y="1616"/>
                    <a:pt x="5200" y="1616"/>
                  </a:cubicBezTo>
                  <a:cubicBezTo>
                    <a:pt x="5246" y="1616"/>
                    <a:pt x="5291" y="1594"/>
                    <a:pt x="5337" y="1572"/>
                  </a:cubicBezTo>
                  <a:cubicBezTo>
                    <a:pt x="5385" y="1549"/>
                    <a:pt x="5460" y="1514"/>
                    <a:pt x="5569" y="1474"/>
                  </a:cubicBezTo>
                  <a:cubicBezTo>
                    <a:pt x="5734" y="1416"/>
                    <a:pt x="5901" y="1387"/>
                    <a:pt x="6058" y="1387"/>
                  </a:cubicBezTo>
                  <a:cubicBezTo>
                    <a:pt x="6339" y="1387"/>
                    <a:pt x="6592" y="1477"/>
                    <a:pt x="6761" y="1650"/>
                  </a:cubicBezTo>
                  <a:cubicBezTo>
                    <a:pt x="6969" y="1861"/>
                    <a:pt x="7016" y="2159"/>
                    <a:pt x="6895" y="2485"/>
                  </a:cubicBezTo>
                  <a:cubicBezTo>
                    <a:pt x="6825" y="2673"/>
                    <a:pt x="6723" y="2835"/>
                    <a:pt x="6588" y="2966"/>
                  </a:cubicBezTo>
                  <a:cubicBezTo>
                    <a:pt x="6545" y="3008"/>
                    <a:pt x="6481" y="3072"/>
                    <a:pt x="6497" y="3159"/>
                  </a:cubicBezTo>
                  <a:cubicBezTo>
                    <a:pt x="6512" y="3241"/>
                    <a:pt x="6580" y="3272"/>
                    <a:pt x="6619" y="3290"/>
                  </a:cubicBezTo>
                  <a:lnTo>
                    <a:pt x="6648" y="3303"/>
                  </a:lnTo>
                  <a:cubicBezTo>
                    <a:pt x="7226" y="3594"/>
                    <a:pt x="7410" y="3990"/>
                    <a:pt x="7390" y="4264"/>
                  </a:cubicBezTo>
                  <a:cubicBezTo>
                    <a:pt x="7372" y="4508"/>
                    <a:pt x="7198" y="4703"/>
                    <a:pt x="6915" y="4795"/>
                  </a:cubicBezTo>
                  <a:cubicBezTo>
                    <a:pt x="6724" y="4858"/>
                    <a:pt x="6558" y="4874"/>
                    <a:pt x="6426" y="4874"/>
                  </a:cubicBezTo>
                  <a:cubicBezTo>
                    <a:pt x="6331" y="4874"/>
                    <a:pt x="6254" y="4866"/>
                    <a:pt x="6197" y="4860"/>
                  </a:cubicBezTo>
                  <a:cubicBezTo>
                    <a:pt x="6164" y="4856"/>
                    <a:pt x="6132" y="4852"/>
                    <a:pt x="6102" y="4852"/>
                  </a:cubicBezTo>
                  <a:cubicBezTo>
                    <a:pt x="6046" y="4852"/>
                    <a:pt x="5999" y="4865"/>
                    <a:pt x="5963" y="4914"/>
                  </a:cubicBezTo>
                  <a:cubicBezTo>
                    <a:pt x="5953" y="4929"/>
                    <a:pt x="5936" y="4959"/>
                    <a:pt x="5936" y="4997"/>
                  </a:cubicBezTo>
                  <a:cubicBezTo>
                    <a:pt x="5936" y="5018"/>
                    <a:pt x="5942" y="5042"/>
                    <a:pt x="5953" y="5067"/>
                  </a:cubicBezTo>
                  <a:cubicBezTo>
                    <a:pt x="6079" y="5329"/>
                    <a:pt x="6218" y="5685"/>
                    <a:pt x="6242" y="5902"/>
                  </a:cubicBezTo>
                  <a:cubicBezTo>
                    <a:pt x="6279" y="6268"/>
                    <a:pt x="6185" y="6567"/>
                    <a:pt x="5979" y="6726"/>
                  </a:cubicBezTo>
                  <a:cubicBezTo>
                    <a:pt x="5875" y="6805"/>
                    <a:pt x="5749" y="6845"/>
                    <a:pt x="5609" y="6845"/>
                  </a:cubicBezTo>
                  <a:cubicBezTo>
                    <a:pt x="5505" y="6845"/>
                    <a:pt x="5393" y="6823"/>
                    <a:pt x="5278" y="6779"/>
                  </a:cubicBezTo>
                  <a:cubicBezTo>
                    <a:pt x="4997" y="6671"/>
                    <a:pt x="4814" y="6498"/>
                    <a:pt x="4678" y="6355"/>
                  </a:cubicBezTo>
                  <a:cubicBezTo>
                    <a:pt x="4656" y="6332"/>
                    <a:pt x="4635" y="6311"/>
                    <a:pt x="4617" y="6291"/>
                  </a:cubicBezTo>
                  <a:lnTo>
                    <a:pt x="4561" y="6230"/>
                  </a:lnTo>
                  <a:cubicBezTo>
                    <a:pt x="4521" y="6185"/>
                    <a:pt x="4477" y="6173"/>
                    <a:pt x="4444" y="6173"/>
                  </a:cubicBezTo>
                  <a:cubicBezTo>
                    <a:pt x="4431" y="6173"/>
                    <a:pt x="4420" y="6174"/>
                    <a:pt x="4412" y="6177"/>
                  </a:cubicBezTo>
                  <a:cubicBezTo>
                    <a:pt x="4394" y="6182"/>
                    <a:pt x="4378" y="6187"/>
                    <a:pt x="4366" y="6197"/>
                  </a:cubicBezTo>
                  <a:cubicBezTo>
                    <a:pt x="4314" y="6230"/>
                    <a:pt x="4295" y="6290"/>
                    <a:pt x="4276" y="6349"/>
                  </a:cubicBezTo>
                  <a:lnTo>
                    <a:pt x="4261" y="6394"/>
                  </a:lnTo>
                  <a:cubicBezTo>
                    <a:pt x="4148" y="6729"/>
                    <a:pt x="3869" y="7115"/>
                    <a:pt x="3510" y="7224"/>
                  </a:cubicBezTo>
                  <a:cubicBezTo>
                    <a:pt x="3442" y="7244"/>
                    <a:pt x="3375" y="7253"/>
                    <a:pt x="3309" y="7253"/>
                  </a:cubicBezTo>
                  <a:cubicBezTo>
                    <a:pt x="3166" y="7253"/>
                    <a:pt x="3032" y="7206"/>
                    <a:pt x="2917" y="7113"/>
                  </a:cubicBezTo>
                  <a:cubicBezTo>
                    <a:pt x="2690" y="6929"/>
                    <a:pt x="2573" y="6599"/>
                    <a:pt x="2605" y="6229"/>
                  </a:cubicBezTo>
                  <a:cubicBezTo>
                    <a:pt x="2617" y="6077"/>
                    <a:pt x="2633" y="6008"/>
                    <a:pt x="2640" y="5974"/>
                  </a:cubicBezTo>
                  <a:cubicBezTo>
                    <a:pt x="2649" y="5938"/>
                    <a:pt x="2670" y="5836"/>
                    <a:pt x="2563" y="5783"/>
                  </a:cubicBezTo>
                  <a:cubicBezTo>
                    <a:pt x="2541" y="5772"/>
                    <a:pt x="2520" y="5767"/>
                    <a:pt x="2500" y="5767"/>
                  </a:cubicBezTo>
                  <a:cubicBezTo>
                    <a:pt x="2442" y="5767"/>
                    <a:pt x="2389" y="5805"/>
                    <a:pt x="2334" y="5845"/>
                  </a:cubicBezTo>
                  <a:cubicBezTo>
                    <a:pt x="2254" y="5902"/>
                    <a:pt x="2135" y="5989"/>
                    <a:pt x="1970" y="6034"/>
                  </a:cubicBezTo>
                  <a:cubicBezTo>
                    <a:pt x="1862" y="6064"/>
                    <a:pt x="1761" y="6079"/>
                    <a:pt x="1668" y="6079"/>
                  </a:cubicBezTo>
                  <a:cubicBezTo>
                    <a:pt x="1457" y="6079"/>
                    <a:pt x="1288" y="6003"/>
                    <a:pt x="1176" y="5854"/>
                  </a:cubicBezTo>
                  <a:cubicBezTo>
                    <a:pt x="958" y="5566"/>
                    <a:pt x="1010" y="5061"/>
                    <a:pt x="1310" y="4568"/>
                  </a:cubicBezTo>
                  <a:cubicBezTo>
                    <a:pt x="1319" y="4556"/>
                    <a:pt x="1330" y="4544"/>
                    <a:pt x="1340" y="4533"/>
                  </a:cubicBezTo>
                  <a:cubicBezTo>
                    <a:pt x="1374" y="4488"/>
                    <a:pt x="1424" y="4432"/>
                    <a:pt x="1433" y="4343"/>
                  </a:cubicBezTo>
                  <a:cubicBezTo>
                    <a:pt x="1438" y="4288"/>
                    <a:pt x="1409" y="4236"/>
                    <a:pt x="1361" y="4212"/>
                  </a:cubicBezTo>
                  <a:lnTo>
                    <a:pt x="1324" y="4195"/>
                  </a:lnTo>
                  <a:cubicBezTo>
                    <a:pt x="1060" y="4063"/>
                    <a:pt x="791" y="3927"/>
                    <a:pt x="517" y="3631"/>
                  </a:cubicBezTo>
                  <a:cubicBezTo>
                    <a:pt x="352" y="3454"/>
                    <a:pt x="265" y="3253"/>
                    <a:pt x="281" y="3081"/>
                  </a:cubicBezTo>
                  <a:cubicBezTo>
                    <a:pt x="292" y="2952"/>
                    <a:pt x="360" y="2839"/>
                    <a:pt x="483" y="2750"/>
                  </a:cubicBezTo>
                  <a:cubicBezTo>
                    <a:pt x="695" y="2590"/>
                    <a:pt x="978" y="2549"/>
                    <a:pt x="1232" y="2549"/>
                  </a:cubicBezTo>
                  <a:cubicBezTo>
                    <a:pt x="1415" y="2549"/>
                    <a:pt x="1582" y="2570"/>
                    <a:pt x="1698" y="2585"/>
                  </a:cubicBezTo>
                  <a:cubicBezTo>
                    <a:pt x="1756" y="2592"/>
                    <a:pt x="1804" y="2598"/>
                    <a:pt x="1843" y="2598"/>
                  </a:cubicBezTo>
                  <a:cubicBezTo>
                    <a:pt x="1908" y="2598"/>
                    <a:pt x="1950" y="2582"/>
                    <a:pt x="1980" y="2527"/>
                  </a:cubicBezTo>
                  <a:cubicBezTo>
                    <a:pt x="2025" y="2449"/>
                    <a:pt x="1988" y="2375"/>
                    <a:pt x="1925" y="2255"/>
                  </a:cubicBezTo>
                  <a:cubicBezTo>
                    <a:pt x="1835" y="2080"/>
                    <a:pt x="1686" y="1787"/>
                    <a:pt x="1680" y="1406"/>
                  </a:cubicBezTo>
                  <a:cubicBezTo>
                    <a:pt x="1674" y="1186"/>
                    <a:pt x="1740" y="1026"/>
                    <a:pt x="1873" y="937"/>
                  </a:cubicBezTo>
                  <a:cubicBezTo>
                    <a:pt x="1969" y="871"/>
                    <a:pt x="2104" y="838"/>
                    <a:pt x="2262" y="838"/>
                  </a:cubicBezTo>
                  <a:cubicBezTo>
                    <a:pt x="2459" y="838"/>
                    <a:pt x="2694" y="889"/>
                    <a:pt x="2940" y="989"/>
                  </a:cubicBezTo>
                  <a:cubicBezTo>
                    <a:pt x="3031" y="1026"/>
                    <a:pt x="3091" y="1054"/>
                    <a:pt x="3134" y="1072"/>
                  </a:cubicBezTo>
                  <a:cubicBezTo>
                    <a:pt x="3180" y="1094"/>
                    <a:pt x="3232" y="1118"/>
                    <a:pt x="3284" y="1118"/>
                  </a:cubicBezTo>
                  <a:cubicBezTo>
                    <a:pt x="3333" y="1118"/>
                    <a:pt x="3381" y="1097"/>
                    <a:pt x="3424" y="1033"/>
                  </a:cubicBezTo>
                  <a:lnTo>
                    <a:pt x="3457" y="984"/>
                  </a:lnTo>
                  <a:cubicBezTo>
                    <a:pt x="3554" y="836"/>
                    <a:pt x="3676" y="649"/>
                    <a:pt x="3894" y="469"/>
                  </a:cubicBezTo>
                  <a:cubicBezTo>
                    <a:pt x="4056" y="334"/>
                    <a:pt x="4226" y="265"/>
                    <a:pt x="4383" y="265"/>
                  </a:cubicBezTo>
                  <a:close/>
                  <a:moveTo>
                    <a:pt x="7780" y="7378"/>
                  </a:moveTo>
                  <a:cubicBezTo>
                    <a:pt x="7998" y="7378"/>
                    <a:pt x="8177" y="7432"/>
                    <a:pt x="8319" y="7539"/>
                  </a:cubicBezTo>
                  <a:cubicBezTo>
                    <a:pt x="8457" y="7642"/>
                    <a:pt x="8545" y="7778"/>
                    <a:pt x="8581" y="7942"/>
                  </a:cubicBezTo>
                  <a:cubicBezTo>
                    <a:pt x="8593" y="7995"/>
                    <a:pt x="8599" y="8050"/>
                    <a:pt x="8599" y="8108"/>
                  </a:cubicBezTo>
                  <a:cubicBezTo>
                    <a:pt x="8598" y="8581"/>
                    <a:pt x="8194" y="9183"/>
                    <a:pt x="7507" y="9419"/>
                  </a:cubicBezTo>
                  <a:cubicBezTo>
                    <a:pt x="7208" y="9521"/>
                    <a:pt x="6895" y="9560"/>
                    <a:pt x="6582" y="9560"/>
                  </a:cubicBezTo>
                  <a:cubicBezTo>
                    <a:pt x="6104" y="9560"/>
                    <a:pt x="5629" y="9467"/>
                    <a:pt x="5214" y="9362"/>
                  </a:cubicBezTo>
                  <a:cubicBezTo>
                    <a:pt x="5362" y="9008"/>
                    <a:pt x="5884" y="7950"/>
                    <a:pt x="6957" y="7556"/>
                  </a:cubicBezTo>
                  <a:cubicBezTo>
                    <a:pt x="7277" y="7437"/>
                    <a:pt x="7550" y="7378"/>
                    <a:pt x="7780" y="7378"/>
                  </a:cubicBezTo>
                  <a:close/>
                  <a:moveTo>
                    <a:pt x="1382" y="8599"/>
                  </a:moveTo>
                  <a:cubicBezTo>
                    <a:pt x="1729" y="8599"/>
                    <a:pt x="2140" y="8770"/>
                    <a:pt x="2628" y="9112"/>
                  </a:cubicBezTo>
                  <a:cubicBezTo>
                    <a:pt x="3779" y="9919"/>
                    <a:pt x="4059" y="11376"/>
                    <a:pt x="4116" y="11804"/>
                  </a:cubicBezTo>
                  <a:cubicBezTo>
                    <a:pt x="3685" y="11796"/>
                    <a:pt x="3206" y="11772"/>
                    <a:pt x="2731" y="11679"/>
                  </a:cubicBezTo>
                  <a:cubicBezTo>
                    <a:pt x="2257" y="11588"/>
                    <a:pt x="1789" y="11427"/>
                    <a:pt x="1380" y="11156"/>
                  </a:cubicBezTo>
                  <a:cubicBezTo>
                    <a:pt x="538" y="10596"/>
                    <a:pt x="284" y="9624"/>
                    <a:pt x="575" y="9070"/>
                  </a:cubicBezTo>
                  <a:cubicBezTo>
                    <a:pt x="672" y="8886"/>
                    <a:pt x="821" y="8750"/>
                    <a:pt x="1022" y="8667"/>
                  </a:cubicBezTo>
                  <a:cubicBezTo>
                    <a:pt x="1134" y="8623"/>
                    <a:pt x="1252" y="8599"/>
                    <a:pt x="1382" y="8599"/>
                  </a:cubicBezTo>
                  <a:close/>
                  <a:moveTo>
                    <a:pt x="4383" y="0"/>
                  </a:moveTo>
                  <a:cubicBezTo>
                    <a:pt x="4166" y="0"/>
                    <a:pt x="3940" y="90"/>
                    <a:pt x="3729" y="266"/>
                  </a:cubicBezTo>
                  <a:cubicBezTo>
                    <a:pt x="3482" y="469"/>
                    <a:pt x="3344" y="678"/>
                    <a:pt x="3245" y="835"/>
                  </a:cubicBezTo>
                  <a:cubicBezTo>
                    <a:pt x="3199" y="813"/>
                    <a:pt x="3135" y="783"/>
                    <a:pt x="3042" y="745"/>
                  </a:cubicBezTo>
                  <a:cubicBezTo>
                    <a:pt x="2761" y="631"/>
                    <a:pt x="2496" y="574"/>
                    <a:pt x="2265" y="574"/>
                  </a:cubicBezTo>
                  <a:cubicBezTo>
                    <a:pt x="2053" y="574"/>
                    <a:pt x="1870" y="622"/>
                    <a:pt x="1729" y="719"/>
                  </a:cubicBezTo>
                  <a:cubicBezTo>
                    <a:pt x="1583" y="819"/>
                    <a:pt x="1411" y="1018"/>
                    <a:pt x="1420" y="1410"/>
                  </a:cubicBezTo>
                  <a:cubicBezTo>
                    <a:pt x="1427" y="1809"/>
                    <a:pt x="1571" y="2124"/>
                    <a:pt x="1667" y="2317"/>
                  </a:cubicBezTo>
                  <a:cubicBezTo>
                    <a:pt x="1549" y="2303"/>
                    <a:pt x="1398" y="2287"/>
                    <a:pt x="1233" y="2287"/>
                  </a:cubicBezTo>
                  <a:cubicBezTo>
                    <a:pt x="938" y="2287"/>
                    <a:pt x="598" y="2337"/>
                    <a:pt x="326" y="2538"/>
                  </a:cubicBezTo>
                  <a:cubicBezTo>
                    <a:pt x="145" y="2673"/>
                    <a:pt x="40" y="2852"/>
                    <a:pt x="22" y="3056"/>
                  </a:cubicBezTo>
                  <a:cubicBezTo>
                    <a:pt x="1" y="3306"/>
                    <a:pt x="107" y="3575"/>
                    <a:pt x="326" y="3809"/>
                  </a:cubicBezTo>
                  <a:cubicBezTo>
                    <a:pt x="601" y="4102"/>
                    <a:pt x="875" y="4256"/>
                    <a:pt x="1123" y="4384"/>
                  </a:cubicBezTo>
                  <a:cubicBezTo>
                    <a:pt x="1111" y="4400"/>
                    <a:pt x="1099" y="4415"/>
                    <a:pt x="1088" y="4432"/>
                  </a:cubicBezTo>
                  <a:cubicBezTo>
                    <a:pt x="726" y="5025"/>
                    <a:pt x="681" y="5630"/>
                    <a:pt x="969" y="6011"/>
                  </a:cubicBezTo>
                  <a:cubicBezTo>
                    <a:pt x="1130" y="6226"/>
                    <a:pt x="1376" y="6338"/>
                    <a:pt x="1670" y="6338"/>
                  </a:cubicBezTo>
                  <a:cubicBezTo>
                    <a:pt x="1787" y="6338"/>
                    <a:pt x="1911" y="6320"/>
                    <a:pt x="2040" y="6284"/>
                  </a:cubicBezTo>
                  <a:cubicBezTo>
                    <a:pt x="2166" y="6248"/>
                    <a:pt x="2268" y="6197"/>
                    <a:pt x="2349" y="6147"/>
                  </a:cubicBezTo>
                  <a:lnTo>
                    <a:pt x="2349" y="6147"/>
                  </a:lnTo>
                  <a:cubicBezTo>
                    <a:pt x="2348" y="6166"/>
                    <a:pt x="2347" y="6184"/>
                    <a:pt x="2343" y="6204"/>
                  </a:cubicBezTo>
                  <a:cubicBezTo>
                    <a:pt x="2305" y="6661"/>
                    <a:pt x="2457" y="7075"/>
                    <a:pt x="2752" y="7314"/>
                  </a:cubicBezTo>
                  <a:cubicBezTo>
                    <a:pt x="2915" y="7444"/>
                    <a:pt x="3104" y="7513"/>
                    <a:pt x="3304" y="7513"/>
                  </a:cubicBezTo>
                  <a:cubicBezTo>
                    <a:pt x="3396" y="7513"/>
                    <a:pt x="3489" y="7498"/>
                    <a:pt x="3582" y="7470"/>
                  </a:cubicBezTo>
                  <a:cubicBezTo>
                    <a:pt x="4019" y="7341"/>
                    <a:pt x="4322" y="6926"/>
                    <a:pt x="4468" y="6575"/>
                  </a:cubicBezTo>
                  <a:lnTo>
                    <a:pt x="4468" y="6575"/>
                  </a:lnTo>
                  <a:cubicBezTo>
                    <a:pt x="4775" y="7778"/>
                    <a:pt x="5133" y="9928"/>
                    <a:pt x="4348" y="11572"/>
                  </a:cubicBezTo>
                  <a:cubicBezTo>
                    <a:pt x="4235" y="10933"/>
                    <a:pt x="3844" y="9644"/>
                    <a:pt x="2778" y="8895"/>
                  </a:cubicBezTo>
                  <a:cubicBezTo>
                    <a:pt x="2558" y="8741"/>
                    <a:pt x="1981" y="8336"/>
                    <a:pt x="1376" y="8336"/>
                  </a:cubicBezTo>
                  <a:cubicBezTo>
                    <a:pt x="1225" y="8336"/>
                    <a:pt x="1071" y="8362"/>
                    <a:pt x="921" y="8423"/>
                  </a:cubicBezTo>
                  <a:cubicBezTo>
                    <a:pt x="666" y="8527"/>
                    <a:pt x="466" y="8708"/>
                    <a:pt x="343" y="8944"/>
                  </a:cubicBezTo>
                  <a:cubicBezTo>
                    <a:pt x="244" y="9134"/>
                    <a:pt x="198" y="9347"/>
                    <a:pt x="198" y="9572"/>
                  </a:cubicBezTo>
                  <a:cubicBezTo>
                    <a:pt x="198" y="10219"/>
                    <a:pt x="590" y="10942"/>
                    <a:pt x="1236" y="11371"/>
                  </a:cubicBezTo>
                  <a:cubicBezTo>
                    <a:pt x="2096" y="11944"/>
                    <a:pt x="3179" y="12050"/>
                    <a:pt x="4069" y="12059"/>
                  </a:cubicBezTo>
                  <a:cubicBezTo>
                    <a:pt x="3511" y="12889"/>
                    <a:pt x="2635" y="13438"/>
                    <a:pt x="1466" y="13694"/>
                  </a:cubicBezTo>
                  <a:cubicBezTo>
                    <a:pt x="1396" y="13710"/>
                    <a:pt x="1351" y="13779"/>
                    <a:pt x="1367" y="13849"/>
                  </a:cubicBezTo>
                  <a:cubicBezTo>
                    <a:pt x="1379" y="13912"/>
                    <a:pt x="1433" y="13951"/>
                    <a:pt x="1494" y="13951"/>
                  </a:cubicBezTo>
                  <a:cubicBezTo>
                    <a:pt x="1503" y="13951"/>
                    <a:pt x="1513" y="13951"/>
                    <a:pt x="1522" y="13949"/>
                  </a:cubicBezTo>
                  <a:cubicBezTo>
                    <a:pt x="2907" y="13647"/>
                    <a:pt x="3905" y="12950"/>
                    <a:pt x="4486" y="11875"/>
                  </a:cubicBezTo>
                  <a:cubicBezTo>
                    <a:pt x="4869" y="11167"/>
                    <a:pt x="5032" y="10364"/>
                    <a:pt x="5074" y="9592"/>
                  </a:cubicBezTo>
                  <a:cubicBezTo>
                    <a:pt x="5521" y="9709"/>
                    <a:pt x="6048" y="9818"/>
                    <a:pt x="6581" y="9818"/>
                  </a:cubicBezTo>
                  <a:cubicBezTo>
                    <a:pt x="6919" y="9818"/>
                    <a:pt x="7260" y="9775"/>
                    <a:pt x="7588" y="9662"/>
                  </a:cubicBezTo>
                  <a:cubicBezTo>
                    <a:pt x="8417" y="9380"/>
                    <a:pt x="8989" y="8564"/>
                    <a:pt x="8832" y="7881"/>
                  </a:cubicBezTo>
                  <a:cubicBezTo>
                    <a:pt x="8786" y="7661"/>
                    <a:pt x="8661" y="7470"/>
                    <a:pt x="8475" y="7330"/>
                  </a:cubicBezTo>
                  <a:cubicBezTo>
                    <a:pt x="8264" y="7170"/>
                    <a:pt x="8014" y="7117"/>
                    <a:pt x="7773" y="7117"/>
                  </a:cubicBezTo>
                  <a:cubicBezTo>
                    <a:pt x="7390" y="7117"/>
                    <a:pt x="7027" y="7251"/>
                    <a:pt x="6866" y="7310"/>
                  </a:cubicBezTo>
                  <a:cubicBezTo>
                    <a:pt x="5925" y="7657"/>
                    <a:pt x="5350" y="8496"/>
                    <a:pt x="5085" y="9010"/>
                  </a:cubicBezTo>
                  <a:cubicBezTo>
                    <a:pt x="5077" y="8561"/>
                    <a:pt x="5033" y="8135"/>
                    <a:pt x="4979" y="7762"/>
                  </a:cubicBezTo>
                  <a:cubicBezTo>
                    <a:pt x="4927" y="7414"/>
                    <a:pt x="4863" y="7093"/>
                    <a:pt x="4796" y="6809"/>
                  </a:cubicBezTo>
                  <a:lnTo>
                    <a:pt x="4796" y="6809"/>
                  </a:lnTo>
                  <a:cubicBezTo>
                    <a:pt x="4905" y="6889"/>
                    <a:pt x="5034" y="6964"/>
                    <a:pt x="5188" y="7024"/>
                  </a:cubicBezTo>
                  <a:cubicBezTo>
                    <a:pt x="5332" y="7079"/>
                    <a:pt x="5475" y="7106"/>
                    <a:pt x="5610" y="7106"/>
                  </a:cubicBezTo>
                  <a:cubicBezTo>
                    <a:pt x="5808" y="7106"/>
                    <a:pt x="5991" y="7048"/>
                    <a:pt x="6141" y="6933"/>
                  </a:cubicBezTo>
                  <a:cubicBezTo>
                    <a:pt x="6418" y="6718"/>
                    <a:pt x="6551" y="6332"/>
                    <a:pt x="6503" y="5875"/>
                  </a:cubicBezTo>
                  <a:cubicBezTo>
                    <a:pt x="6480" y="5645"/>
                    <a:pt x="6361" y="5333"/>
                    <a:pt x="6273" y="5129"/>
                  </a:cubicBezTo>
                  <a:lnTo>
                    <a:pt x="6273" y="5129"/>
                  </a:lnTo>
                  <a:cubicBezTo>
                    <a:pt x="6318" y="5132"/>
                    <a:pt x="6371" y="5135"/>
                    <a:pt x="6430" y="5135"/>
                  </a:cubicBezTo>
                  <a:cubicBezTo>
                    <a:pt x="6583" y="5135"/>
                    <a:pt x="6778" y="5117"/>
                    <a:pt x="7001" y="5044"/>
                  </a:cubicBezTo>
                  <a:cubicBezTo>
                    <a:pt x="7384" y="4917"/>
                    <a:pt x="7629" y="4634"/>
                    <a:pt x="7653" y="4284"/>
                  </a:cubicBezTo>
                  <a:cubicBezTo>
                    <a:pt x="7688" y="3842"/>
                    <a:pt x="7370" y="3391"/>
                    <a:pt x="6823" y="3098"/>
                  </a:cubicBezTo>
                  <a:cubicBezTo>
                    <a:pt x="6959" y="2950"/>
                    <a:pt x="7066" y="2774"/>
                    <a:pt x="7141" y="2575"/>
                  </a:cubicBezTo>
                  <a:cubicBezTo>
                    <a:pt x="7298" y="2155"/>
                    <a:pt x="7229" y="1749"/>
                    <a:pt x="6948" y="1466"/>
                  </a:cubicBezTo>
                  <a:cubicBezTo>
                    <a:pt x="6729" y="1243"/>
                    <a:pt x="6409" y="1125"/>
                    <a:pt x="6058" y="1125"/>
                  </a:cubicBezTo>
                  <a:cubicBezTo>
                    <a:pt x="5872" y="1125"/>
                    <a:pt x="5677" y="1158"/>
                    <a:pt x="5484" y="1226"/>
                  </a:cubicBezTo>
                  <a:cubicBezTo>
                    <a:pt x="5413" y="1252"/>
                    <a:pt x="5358" y="1274"/>
                    <a:pt x="5311" y="1294"/>
                  </a:cubicBezTo>
                  <a:cubicBezTo>
                    <a:pt x="5287" y="685"/>
                    <a:pt x="5070" y="244"/>
                    <a:pt x="4705" y="72"/>
                  </a:cubicBezTo>
                  <a:cubicBezTo>
                    <a:pt x="4603" y="24"/>
                    <a:pt x="4494" y="0"/>
                    <a:pt x="43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38"/>
          <p:cNvGrpSpPr/>
          <p:nvPr/>
        </p:nvGrpSpPr>
        <p:grpSpPr>
          <a:xfrm>
            <a:off x="7997212" y="3279064"/>
            <a:ext cx="853584" cy="1073006"/>
            <a:chOff x="6453542" y="2996394"/>
            <a:chExt cx="540859" cy="679892"/>
          </a:xfrm>
        </p:grpSpPr>
        <p:sp>
          <p:nvSpPr>
            <p:cNvPr id="2439" name="Google Shape;2439;p38"/>
            <p:cNvSpPr/>
            <p:nvPr/>
          </p:nvSpPr>
          <p:spPr>
            <a:xfrm>
              <a:off x="6458150" y="3000706"/>
              <a:ext cx="531972" cy="671269"/>
            </a:xfrm>
            <a:custGeom>
              <a:avLst/>
              <a:gdLst/>
              <a:ahLst/>
              <a:cxnLst/>
              <a:rect l="l" t="t" r="r" b="b"/>
              <a:pathLst>
                <a:path w="16162" h="20394" extrusionOk="0">
                  <a:moveTo>
                    <a:pt x="5931" y="1"/>
                  </a:moveTo>
                  <a:cubicBezTo>
                    <a:pt x="5329" y="1"/>
                    <a:pt x="4774" y="393"/>
                    <a:pt x="4595" y="999"/>
                  </a:cubicBezTo>
                  <a:lnTo>
                    <a:pt x="146" y="16003"/>
                  </a:lnTo>
                  <a:cubicBezTo>
                    <a:pt x="128" y="16064"/>
                    <a:pt x="114" y="16124"/>
                    <a:pt x="107" y="16187"/>
                  </a:cubicBezTo>
                  <a:cubicBezTo>
                    <a:pt x="1" y="16864"/>
                    <a:pt x="411" y="17534"/>
                    <a:pt x="1087" y="17735"/>
                  </a:cubicBezTo>
                  <a:lnTo>
                    <a:pt x="9863" y="20336"/>
                  </a:lnTo>
                  <a:cubicBezTo>
                    <a:pt x="9995" y="20375"/>
                    <a:pt x="10128" y="20394"/>
                    <a:pt x="10259" y="20394"/>
                  </a:cubicBezTo>
                  <a:cubicBezTo>
                    <a:pt x="10861" y="20394"/>
                    <a:pt x="11416" y="20002"/>
                    <a:pt x="11595" y="19395"/>
                  </a:cubicBezTo>
                  <a:lnTo>
                    <a:pt x="16045" y="4392"/>
                  </a:lnTo>
                  <a:cubicBezTo>
                    <a:pt x="16162" y="3999"/>
                    <a:pt x="16096" y="3596"/>
                    <a:pt x="15899" y="3273"/>
                  </a:cubicBezTo>
                  <a:cubicBezTo>
                    <a:pt x="15726" y="2988"/>
                    <a:pt x="15450" y="2762"/>
                    <a:pt x="15104" y="2660"/>
                  </a:cubicBezTo>
                  <a:lnTo>
                    <a:pt x="6328" y="59"/>
                  </a:lnTo>
                  <a:cubicBezTo>
                    <a:pt x="6196" y="19"/>
                    <a:pt x="6062" y="1"/>
                    <a:pt x="5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6458150" y="3108404"/>
              <a:ext cx="531972" cy="563571"/>
            </a:xfrm>
            <a:custGeom>
              <a:avLst/>
              <a:gdLst/>
              <a:ahLst/>
              <a:cxnLst/>
              <a:rect l="l" t="t" r="r" b="b"/>
              <a:pathLst>
                <a:path w="16162" h="17122" extrusionOk="0">
                  <a:moveTo>
                    <a:pt x="15899" y="1"/>
                  </a:moveTo>
                  <a:cubicBezTo>
                    <a:pt x="14871" y="117"/>
                    <a:pt x="14025" y="793"/>
                    <a:pt x="13544" y="1599"/>
                  </a:cubicBezTo>
                  <a:cubicBezTo>
                    <a:pt x="12289" y="3695"/>
                    <a:pt x="11379" y="7203"/>
                    <a:pt x="10610" y="9516"/>
                  </a:cubicBezTo>
                  <a:cubicBezTo>
                    <a:pt x="10024" y="11282"/>
                    <a:pt x="9547" y="13892"/>
                    <a:pt x="7377" y="13892"/>
                  </a:cubicBezTo>
                  <a:cubicBezTo>
                    <a:pt x="7156" y="13892"/>
                    <a:pt x="6917" y="13865"/>
                    <a:pt x="6659" y="13807"/>
                  </a:cubicBezTo>
                  <a:cubicBezTo>
                    <a:pt x="5132" y="13465"/>
                    <a:pt x="3319" y="12706"/>
                    <a:pt x="1568" y="12706"/>
                  </a:cubicBezTo>
                  <a:cubicBezTo>
                    <a:pt x="1073" y="12706"/>
                    <a:pt x="584" y="12767"/>
                    <a:pt x="107" y="12915"/>
                  </a:cubicBezTo>
                  <a:cubicBezTo>
                    <a:pt x="1" y="13592"/>
                    <a:pt x="411" y="14262"/>
                    <a:pt x="1087" y="14463"/>
                  </a:cubicBezTo>
                  <a:lnTo>
                    <a:pt x="9863" y="17064"/>
                  </a:lnTo>
                  <a:cubicBezTo>
                    <a:pt x="9995" y="17103"/>
                    <a:pt x="10128" y="17122"/>
                    <a:pt x="10259" y="17122"/>
                  </a:cubicBezTo>
                  <a:cubicBezTo>
                    <a:pt x="10861" y="17122"/>
                    <a:pt x="11416" y="16730"/>
                    <a:pt x="11595" y="16123"/>
                  </a:cubicBezTo>
                  <a:lnTo>
                    <a:pt x="16045" y="1120"/>
                  </a:lnTo>
                  <a:cubicBezTo>
                    <a:pt x="16162" y="727"/>
                    <a:pt x="16096" y="324"/>
                    <a:pt x="1589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6618248" y="3072987"/>
              <a:ext cx="127315" cy="120930"/>
            </a:xfrm>
            <a:custGeom>
              <a:avLst/>
              <a:gdLst/>
              <a:ahLst/>
              <a:cxnLst/>
              <a:rect l="l" t="t" r="r" b="b"/>
              <a:pathLst>
                <a:path w="3868" h="3674" extrusionOk="0">
                  <a:moveTo>
                    <a:pt x="1899" y="0"/>
                  </a:moveTo>
                  <a:cubicBezTo>
                    <a:pt x="1107" y="0"/>
                    <a:pt x="378" y="517"/>
                    <a:pt x="140" y="1315"/>
                  </a:cubicBezTo>
                  <a:cubicBezTo>
                    <a:pt x="1" y="1787"/>
                    <a:pt x="59" y="2268"/>
                    <a:pt x="268" y="2675"/>
                  </a:cubicBezTo>
                  <a:cubicBezTo>
                    <a:pt x="488" y="3106"/>
                    <a:pt x="879" y="3448"/>
                    <a:pt x="1379" y="3597"/>
                  </a:cubicBezTo>
                  <a:cubicBezTo>
                    <a:pt x="1553" y="3649"/>
                    <a:pt x="1729" y="3673"/>
                    <a:pt x="1901" y="3673"/>
                  </a:cubicBezTo>
                  <a:cubicBezTo>
                    <a:pt x="2694" y="3673"/>
                    <a:pt x="3424" y="3156"/>
                    <a:pt x="3661" y="2359"/>
                  </a:cubicBezTo>
                  <a:cubicBezTo>
                    <a:pt x="3867" y="1666"/>
                    <a:pt x="3645" y="949"/>
                    <a:pt x="3148" y="490"/>
                  </a:cubicBezTo>
                  <a:cubicBezTo>
                    <a:pt x="2948" y="303"/>
                    <a:pt x="2702" y="160"/>
                    <a:pt x="2422" y="77"/>
                  </a:cubicBezTo>
                  <a:cubicBezTo>
                    <a:pt x="2248" y="25"/>
                    <a:pt x="2072" y="0"/>
                    <a:pt x="1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6627036" y="3089115"/>
              <a:ext cx="118527" cy="104801"/>
            </a:xfrm>
            <a:custGeom>
              <a:avLst/>
              <a:gdLst/>
              <a:ahLst/>
              <a:cxnLst/>
              <a:rect l="l" t="t" r="r" b="b"/>
              <a:pathLst>
                <a:path w="3601" h="3184" extrusionOk="0">
                  <a:moveTo>
                    <a:pt x="2881" y="0"/>
                  </a:moveTo>
                  <a:cubicBezTo>
                    <a:pt x="2684" y="880"/>
                    <a:pt x="2123" y="2225"/>
                    <a:pt x="508" y="2225"/>
                  </a:cubicBezTo>
                  <a:cubicBezTo>
                    <a:pt x="349" y="2225"/>
                    <a:pt x="181" y="2212"/>
                    <a:pt x="1" y="2185"/>
                  </a:cubicBezTo>
                  <a:lnTo>
                    <a:pt x="1" y="2185"/>
                  </a:lnTo>
                  <a:cubicBezTo>
                    <a:pt x="221" y="2616"/>
                    <a:pt x="612" y="2958"/>
                    <a:pt x="1112" y="3107"/>
                  </a:cubicBezTo>
                  <a:cubicBezTo>
                    <a:pt x="1286" y="3159"/>
                    <a:pt x="1462" y="3183"/>
                    <a:pt x="1634" y="3183"/>
                  </a:cubicBezTo>
                  <a:cubicBezTo>
                    <a:pt x="2427" y="3183"/>
                    <a:pt x="3157" y="2666"/>
                    <a:pt x="3394" y="1869"/>
                  </a:cubicBezTo>
                  <a:cubicBezTo>
                    <a:pt x="3600" y="1176"/>
                    <a:pt x="3378" y="459"/>
                    <a:pt x="2881"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6566539" y="3247502"/>
              <a:ext cx="127249" cy="120930"/>
            </a:xfrm>
            <a:custGeom>
              <a:avLst/>
              <a:gdLst/>
              <a:ahLst/>
              <a:cxnLst/>
              <a:rect l="l" t="t" r="r" b="b"/>
              <a:pathLst>
                <a:path w="3866" h="3674" extrusionOk="0">
                  <a:moveTo>
                    <a:pt x="1899" y="1"/>
                  </a:moveTo>
                  <a:cubicBezTo>
                    <a:pt x="1106" y="1"/>
                    <a:pt x="377" y="517"/>
                    <a:pt x="140" y="1316"/>
                  </a:cubicBezTo>
                  <a:cubicBezTo>
                    <a:pt x="0" y="1788"/>
                    <a:pt x="59" y="2269"/>
                    <a:pt x="268" y="2674"/>
                  </a:cubicBezTo>
                  <a:cubicBezTo>
                    <a:pt x="487" y="3105"/>
                    <a:pt x="878" y="3449"/>
                    <a:pt x="1378" y="3598"/>
                  </a:cubicBezTo>
                  <a:cubicBezTo>
                    <a:pt x="1553" y="3649"/>
                    <a:pt x="1728" y="3674"/>
                    <a:pt x="1901" y="3674"/>
                  </a:cubicBezTo>
                  <a:cubicBezTo>
                    <a:pt x="2693" y="3674"/>
                    <a:pt x="3423" y="3157"/>
                    <a:pt x="3660" y="2359"/>
                  </a:cubicBezTo>
                  <a:cubicBezTo>
                    <a:pt x="3866" y="1667"/>
                    <a:pt x="3644" y="950"/>
                    <a:pt x="3147" y="491"/>
                  </a:cubicBezTo>
                  <a:cubicBezTo>
                    <a:pt x="2948" y="303"/>
                    <a:pt x="2701" y="160"/>
                    <a:pt x="2422" y="77"/>
                  </a:cubicBezTo>
                  <a:cubicBezTo>
                    <a:pt x="2248" y="26"/>
                    <a:pt x="2072" y="1"/>
                    <a:pt x="1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6514764" y="3422050"/>
              <a:ext cx="127282" cy="120930"/>
            </a:xfrm>
            <a:custGeom>
              <a:avLst/>
              <a:gdLst/>
              <a:ahLst/>
              <a:cxnLst/>
              <a:rect l="l" t="t" r="r" b="b"/>
              <a:pathLst>
                <a:path w="3867" h="3674" extrusionOk="0">
                  <a:moveTo>
                    <a:pt x="1899" y="1"/>
                  </a:moveTo>
                  <a:cubicBezTo>
                    <a:pt x="1107" y="1"/>
                    <a:pt x="378" y="517"/>
                    <a:pt x="140" y="1315"/>
                  </a:cubicBezTo>
                  <a:cubicBezTo>
                    <a:pt x="1" y="1787"/>
                    <a:pt x="60" y="2269"/>
                    <a:pt x="268" y="2674"/>
                  </a:cubicBezTo>
                  <a:cubicBezTo>
                    <a:pt x="488" y="3105"/>
                    <a:pt x="879" y="3448"/>
                    <a:pt x="1379" y="3597"/>
                  </a:cubicBezTo>
                  <a:cubicBezTo>
                    <a:pt x="1553" y="3649"/>
                    <a:pt x="1728" y="3673"/>
                    <a:pt x="1901" y="3673"/>
                  </a:cubicBezTo>
                  <a:cubicBezTo>
                    <a:pt x="2694" y="3673"/>
                    <a:pt x="3424" y="3156"/>
                    <a:pt x="3661" y="2359"/>
                  </a:cubicBezTo>
                  <a:cubicBezTo>
                    <a:pt x="3866" y="1666"/>
                    <a:pt x="3645" y="949"/>
                    <a:pt x="3148" y="491"/>
                  </a:cubicBezTo>
                  <a:cubicBezTo>
                    <a:pt x="2948" y="302"/>
                    <a:pt x="2702" y="159"/>
                    <a:pt x="2423" y="77"/>
                  </a:cubicBezTo>
                  <a:cubicBezTo>
                    <a:pt x="2248" y="25"/>
                    <a:pt x="2072" y="1"/>
                    <a:pt x="1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6523585" y="3438178"/>
              <a:ext cx="118461" cy="104801"/>
            </a:xfrm>
            <a:custGeom>
              <a:avLst/>
              <a:gdLst/>
              <a:ahLst/>
              <a:cxnLst/>
              <a:rect l="l" t="t" r="r" b="b"/>
              <a:pathLst>
                <a:path w="3599" h="3184" extrusionOk="0">
                  <a:moveTo>
                    <a:pt x="2880" y="1"/>
                  </a:moveTo>
                  <a:cubicBezTo>
                    <a:pt x="2683" y="879"/>
                    <a:pt x="2121" y="2225"/>
                    <a:pt x="507" y="2225"/>
                  </a:cubicBezTo>
                  <a:cubicBezTo>
                    <a:pt x="348" y="2225"/>
                    <a:pt x="180" y="2212"/>
                    <a:pt x="0" y="2184"/>
                  </a:cubicBezTo>
                  <a:lnTo>
                    <a:pt x="0" y="2184"/>
                  </a:lnTo>
                  <a:cubicBezTo>
                    <a:pt x="220" y="2615"/>
                    <a:pt x="611" y="2958"/>
                    <a:pt x="1111" y="3107"/>
                  </a:cubicBezTo>
                  <a:cubicBezTo>
                    <a:pt x="1285" y="3159"/>
                    <a:pt x="1460" y="3183"/>
                    <a:pt x="1633" y="3183"/>
                  </a:cubicBezTo>
                  <a:cubicBezTo>
                    <a:pt x="2426" y="3183"/>
                    <a:pt x="3156" y="2666"/>
                    <a:pt x="3393" y="1869"/>
                  </a:cubicBezTo>
                  <a:cubicBezTo>
                    <a:pt x="3598" y="1176"/>
                    <a:pt x="3377" y="459"/>
                    <a:pt x="288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6809319" y="3129634"/>
              <a:ext cx="127315" cy="120930"/>
            </a:xfrm>
            <a:custGeom>
              <a:avLst/>
              <a:gdLst/>
              <a:ahLst/>
              <a:cxnLst/>
              <a:rect l="l" t="t" r="r" b="b"/>
              <a:pathLst>
                <a:path w="3868" h="3674" extrusionOk="0">
                  <a:moveTo>
                    <a:pt x="1900" y="1"/>
                  </a:moveTo>
                  <a:cubicBezTo>
                    <a:pt x="1108" y="1"/>
                    <a:pt x="378" y="517"/>
                    <a:pt x="141" y="1315"/>
                  </a:cubicBezTo>
                  <a:cubicBezTo>
                    <a:pt x="1" y="1787"/>
                    <a:pt x="59" y="2269"/>
                    <a:pt x="269" y="2674"/>
                  </a:cubicBezTo>
                  <a:cubicBezTo>
                    <a:pt x="488" y="3105"/>
                    <a:pt x="878" y="3449"/>
                    <a:pt x="1379" y="3598"/>
                  </a:cubicBezTo>
                  <a:cubicBezTo>
                    <a:pt x="1553" y="3649"/>
                    <a:pt x="1728" y="3674"/>
                    <a:pt x="1901" y="3674"/>
                  </a:cubicBezTo>
                  <a:cubicBezTo>
                    <a:pt x="2693" y="3674"/>
                    <a:pt x="3424" y="3156"/>
                    <a:pt x="3661" y="2359"/>
                  </a:cubicBezTo>
                  <a:cubicBezTo>
                    <a:pt x="3867" y="1667"/>
                    <a:pt x="3645" y="949"/>
                    <a:pt x="3148" y="491"/>
                  </a:cubicBezTo>
                  <a:cubicBezTo>
                    <a:pt x="2948" y="303"/>
                    <a:pt x="2702" y="159"/>
                    <a:pt x="2423" y="77"/>
                  </a:cubicBezTo>
                  <a:cubicBezTo>
                    <a:pt x="2249" y="25"/>
                    <a:pt x="2073" y="1"/>
                    <a:pt x="1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6818141" y="3145762"/>
              <a:ext cx="118494" cy="104801"/>
            </a:xfrm>
            <a:custGeom>
              <a:avLst/>
              <a:gdLst/>
              <a:ahLst/>
              <a:cxnLst/>
              <a:rect l="l" t="t" r="r" b="b"/>
              <a:pathLst>
                <a:path w="3600" h="3184" extrusionOk="0">
                  <a:moveTo>
                    <a:pt x="2880" y="1"/>
                  </a:moveTo>
                  <a:cubicBezTo>
                    <a:pt x="2683" y="879"/>
                    <a:pt x="2121" y="2225"/>
                    <a:pt x="508" y="2225"/>
                  </a:cubicBezTo>
                  <a:cubicBezTo>
                    <a:pt x="349" y="2225"/>
                    <a:pt x="180" y="2212"/>
                    <a:pt x="1" y="2184"/>
                  </a:cubicBezTo>
                  <a:lnTo>
                    <a:pt x="1" y="2184"/>
                  </a:lnTo>
                  <a:cubicBezTo>
                    <a:pt x="220" y="2615"/>
                    <a:pt x="610" y="2959"/>
                    <a:pt x="1111" y="3108"/>
                  </a:cubicBezTo>
                  <a:cubicBezTo>
                    <a:pt x="1285" y="3159"/>
                    <a:pt x="1460" y="3184"/>
                    <a:pt x="1633" y="3184"/>
                  </a:cubicBezTo>
                  <a:cubicBezTo>
                    <a:pt x="2425" y="3184"/>
                    <a:pt x="3156" y="2666"/>
                    <a:pt x="3393" y="1869"/>
                  </a:cubicBezTo>
                  <a:cubicBezTo>
                    <a:pt x="3599" y="1177"/>
                    <a:pt x="3377" y="459"/>
                    <a:pt x="288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6757610" y="3304148"/>
              <a:ext cx="127282" cy="120930"/>
            </a:xfrm>
            <a:custGeom>
              <a:avLst/>
              <a:gdLst/>
              <a:ahLst/>
              <a:cxnLst/>
              <a:rect l="l" t="t" r="r" b="b"/>
              <a:pathLst>
                <a:path w="3867" h="3674" extrusionOk="0">
                  <a:moveTo>
                    <a:pt x="1898" y="0"/>
                  </a:moveTo>
                  <a:cubicBezTo>
                    <a:pt x="1106" y="0"/>
                    <a:pt x="376" y="517"/>
                    <a:pt x="140" y="1315"/>
                  </a:cubicBezTo>
                  <a:cubicBezTo>
                    <a:pt x="0" y="1787"/>
                    <a:pt x="59" y="2269"/>
                    <a:pt x="267" y="2675"/>
                  </a:cubicBezTo>
                  <a:cubicBezTo>
                    <a:pt x="487" y="3106"/>
                    <a:pt x="878" y="3448"/>
                    <a:pt x="1378" y="3597"/>
                  </a:cubicBezTo>
                  <a:cubicBezTo>
                    <a:pt x="1552" y="3649"/>
                    <a:pt x="1728" y="3673"/>
                    <a:pt x="1901" y="3673"/>
                  </a:cubicBezTo>
                  <a:cubicBezTo>
                    <a:pt x="2693" y="3673"/>
                    <a:pt x="3423" y="3156"/>
                    <a:pt x="3660" y="2360"/>
                  </a:cubicBezTo>
                  <a:cubicBezTo>
                    <a:pt x="3867" y="1666"/>
                    <a:pt x="3644" y="949"/>
                    <a:pt x="3146" y="490"/>
                  </a:cubicBezTo>
                  <a:cubicBezTo>
                    <a:pt x="2947" y="303"/>
                    <a:pt x="2702" y="160"/>
                    <a:pt x="2422" y="77"/>
                  </a:cubicBezTo>
                  <a:cubicBezTo>
                    <a:pt x="2247" y="25"/>
                    <a:pt x="2071" y="0"/>
                    <a:pt x="1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6705835" y="3478729"/>
              <a:ext cx="127315" cy="120930"/>
            </a:xfrm>
            <a:custGeom>
              <a:avLst/>
              <a:gdLst/>
              <a:ahLst/>
              <a:cxnLst/>
              <a:rect l="l" t="t" r="r" b="b"/>
              <a:pathLst>
                <a:path w="3868" h="3674" extrusionOk="0">
                  <a:moveTo>
                    <a:pt x="1899" y="1"/>
                  </a:moveTo>
                  <a:cubicBezTo>
                    <a:pt x="1106" y="1"/>
                    <a:pt x="378" y="518"/>
                    <a:pt x="140" y="1315"/>
                  </a:cubicBezTo>
                  <a:cubicBezTo>
                    <a:pt x="1" y="1787"/>
                    <a:pt x="59" y="2269"/>
                    <a:pt x="269" y="2674"/>
                  </a:cubicBezTo>
                  <a:cubicBezTo>
                    <a:pt x="488" y="3105"/>
                    <a:pt x="879" y="3448"/>
                    <a:pt x="1379" y="3597"/>
                  </a:cubicBezTo>
                  <a:cubicBezTo>
                    <a:pt x="1553" y="3649"/>
                    <a:pt x="1729" y="3673"/>
                    <a:pt x="1902" y="3673"/>
                  </a:cubicBezTo>
                  <a:cubicBezTo>
                    <a:pt x="2694" y="3673"/>
                    <a:pt x="3424" y="3156"/>
                    <a:pt x="3661" y="2359"/>
                  </a:cubicBezTo>
                  <a:cubicBezTo>
                    <a:pt x="3867" y="1666"/>
                    <a:pt x="3645" y="948"/>
                    <a:pt x="3148" y="490"/>
                  </a:cubicBezTo>
                  <a:cubicBezTo>
                    <a:pt x="2948" y="303"/>
                    <a:pt x="2702" y="159"/>
                    <a:pt x="2423" y="77"/>
                  </a:cubicBezTo>
                  <a:cubicBezTo>
                    <a:pt x="2248" y="25"/>
                    <a:pt x="2072" y="1"/>
                    <a:pt x="18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6714656" y="3494857"/>
              <a:ext cx="118494" cy="104801"/>
            </a:xfrm>
            <a:custGeom>
              <a:avLst/>
              <a:gdLst/>
              <a:ahLst/>
              <a:cxnLst/>
              <a:rect l="l" t="t" r="r" b="b"/>
              <a:pathLst>
                <a:path w="3600" h="3184" extrusionOk="0">
                  <a:moveTo>
                    <a:pt x="2880" y="0"/>
                  </a:moveTo>
                  <a:cubicBezTo>
                    <a:pt x="2683" y="880"/>
                    <a:pt x="2121" y="2225"/>
                    <a:pt x="508" y="2225"/>
                  </a:cubicBezTo>
                  <a:cubicBezTo>
                    <a:pt x="349" y="2225"/>
                    <a:pt x="180" y="2212"/>
                    <a:pt x="1" y="2184"/>
                  </a:cubicBezTo>
                  <a:lnTo>
                    <a:pt x="1" y="2184"/>
                  </a:lnTo>
                  <a:cubicBezTo>
                    <a:pt x="220" y="2615"/>
                    <a:pt x="611" y="2958"/>
                    <a:pt x="1111" y="3107"/>
                  </a:cubicBezTo>
                  <a:cubicBezTo>
                    <a:pt x="1285" y="3159"/>
                    <a:pt x="1461" y="3183"/>
                    <a:pt x="1634" y="3183"/>
                  </a:cubicBezTo>
                  <a:cubicBezTo>
                    <a:pt x="2426" y="3183"/>
                    <a:pt x="3156" y="2666"/>
                    <a:pt x="3393" y="1869"/>
                  </a:cubicBezTo>
                  <a:cubicBezTo>
                    <a:pt x="3599" y="1176"/>
                    <a:pt x="3377" y="458"/>
                    <a:pt x="288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6575327" y="3263663"/>
              <a:ext cx="118461" cy="104768"/>
            </a:xfrm>
            <a:custGeom>
              <a:avLst/>
              <a:gdLst/>
              <a:ahLst/>
              <a:cxnLst/>
              <a:rect l="l" t="t" r="r" b="b"/>
              <a:pathLst>
                <a:path w="3599" h="3183" extrusionOk="0">
                  <a:moveTo>
                    <a:pt x="2880" y="0"/>
                  </a:moveTo>
                  <a:cubicBezTo>
                    <a:pt x="2684" y="878"/>
                    <a:pt x="2122" y="2224"/>
                    <a:pt x="509" y="2224"/>
                  </a:cubicBezTo>
                  <a:cubicBezTo>
                    <a:pt x="350" y="2224"/>
                    <a:pt x="181" y="2211"/>
                    <a:pt x="1" y="2183"/>
                  </a:cubicBezTo>
                  <a:lnTo>
                    <a:pt x="1" y="2183"/>
                  </a:lnTo>
                  <a:cubicBezTo>
                    <a:pt x="220" y="2614"/>
                    <a:pt x="611" y="2958"/>
                    <a:pt x="1111" y="3107"/>
                  </a:cubicBezTo>
                  <a:cubicBezTo>
                    <a:pt x="1286" y="3158"/>
                    <a:pt x="1461" y="3183"/>
                    <a:pt x="1634" y="3183"/>
                  </a:cubicBezTo>
                  <a:cubicBezTo>
                    <a:pt x="2426" y="3183"/>
                    <a:pt x="3156" y="2666"/>
                    <a:pt x="3393" y="1868"/>
                  </a:cubicBezTo>
                  <a:cubicBezTo>
                    <a:pt x="3599" y="1176"/>
                    <a:pt x="3377" y="459"/>
                    <a:pt x="288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8"/>
            <p:cNvSpPr/>
            <p:nvPr/>
          </p:nvSpPr>
          <p:spPr>
            <a:xfrm>
              <a:off x="6766398" y="3320277"/>
              <a:ext cx="118494" cy="104801"/>
            </a:xfrm>
            <a:custGeom>
              <a:avLst/>
              <a:gdLst/>
              <a:ahLst/>
              <a:cxnLst/>
              <a:rect l="l" t="t" r="r" b="b"/>
              <a:pathLst>
                <a:path w="3600" h="3184" extrusionOk="0">
                  <a:moveTo>
                    <a:pt x="2879" y="0"/>
                  </a:moveTo>
                  <a:cubicBezTo>
                    <a:pt x="2684" y="880"/>
                    <a:pt x="2121" y="2225"/>
                    <a:pt x="507" y="2225"/>
                  </a:cubicBezTo>
                  <a:cubicBezTo>
                    <a:pt x="349" y="2225"/>
                    <a:pt x="180" y="2212"/>
                    <a:pt x="0" y="2185"/>
                  </a:cubicBezTo>
                  <a:lnTo>
                    <a:pt x="0" y="2185"/>
                  </a:lnTo>
                  <a:cubicBezTo>
                    <a:pt x="220" y="2616"/>
                    <a:pt x="611" y="2958"/>
                    <a:pt x="1111" y="3107"/>
                  </a:cubicBezTo>
                  <a:cubicBezTo>
                    <a:pt x="1285" y="3159"/>
                    <a:pt x="1461" y="3183"/>
                    <a:pt x="1634" y="3183"/>
                  </a:cubicBezTo>
                  <a:cubicBezTo>
                    <a:pt x="2426" y="3183"/>
                    <a:pt x="3156" y="2666"/>
                    <a:pt x="3393" y="1870"/>
                  </a:cubicBezTo>
                  <a:cubicBezTo>
                    <a:pt x="3600" y="1176"/>
                    <a:pt x="3377" y="459"/>
                    <a:pt x="287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8"/>
            <p:cNvSpPr/>
            <p:nvPr/>
          </p:nvSpPr>
          <p:spPr>
            <a:xfrm>
              <a:off x="6642111" y="3092571"/>
              <a:ext cx="60959" cy="44797"/>
            </a:xfrm>
            <a:custGeom>
              <a:avLst/>
              <a:gdLst/>
              <a:ahLst/>
              <a:cxnLst/>
              <a:rect l="l" t="t" r="r" b="b"/>
              <a:pathLst>
                <a:path w="1852" h="1361" extrusionOk="0">
                  <a:moveTo>
                    <a:pt x="1202" y="0"/>
                  </a:moveTo>
                  <a:cubicBezTo>
                    <a:pt x="932" y="0"/>
                    <a:pt x="626" y="74"/>
                    <a:pt x="415" y="258"/>
                  </a:cubicBezTo>
                  <a:cubicBezTo>
                    <a:pt x="91" y="556"/>
                    <a:pt x="0" y="846"/>
                    <a:pt x="50" y="1234"/>
                  </a:cubicBezTo>
                  <a:cubicBezTo>
                    <a:pt x="61" y="1313"/>
                    <a:pt x="128" y="1360"/>
                    <a:pt x="196" y="1360"/>
                  </a:cubicBezTo>
                  <a:cubicBezTo>
                    <a:pt x="239" y="1360"/>
                    <a:pt x="283" y="1341"/>
                    <a:pt x="312" y="1299"/>
                  </a:cubicBezTo>
                  <a:lnTo>
                    <a:pt x="332" y="1269"/>
                  </a:lnTo>
                  <a:cubicBezTo>
                    <a:pt x="433" y="1124"/>
                    <a:pt x="378" y="1103"/>
                    <a:pt x="692" y="758"/>
                  </a:cubicBezTo>
                  <a:cubicBezTo>
                    <a:pt x="1240" y="351"/>
                    <a:pt x="1685" y="468"/>
                    <a:pt x="1769" y="299"/>
                  </a:cubicBezTo>
                  <a:cubicBezTo>
                    <a:pt x="1851" y="129"/>
                    <a:pt x="1559" y="0"/>
                    <a:pt x="1202"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8"/>
            <p:cNvSpPr/>
            <p:nvPr/>
          </p:nvSpPr>
          <p:spPr>
            <a:xfrm>
              <a:off x="6833183" y="3149185"/>
              <a:ext cx="60893" cy="44830"/>
            </a:xfrm>
            <a:custGeom>
              <a:avLst/>
              <a:gdLst/>
              <a:ahLst/>
              <a:cxnLst/>
              <a:rect l="l" t="t" r="r" b="b"/>
              <a:pathLst>
                <a:path w="1850" h="1362" extrusionOk="0">
                  <a:moveTo>
                    <a:pt x="1201" y="1"/>
                  </a:moveTo>
                  <a:cubicBezTo>
                    <a:pt x="932" y="1"/>
                    <a:pt x="624" y="75"/>
                    <a:pt x="414" y="260"/>
                  </a:cubicBezTo>
                  <a:cubicBezTo>
                    <a:pt x="92" y="558"/>
                    <a:pt x="0" y="846"/>
                    <a:pt x="50" y="1234"/>
                  </a:cubicBezTo>
                  <a:cubicBezTo>
                    <a:pt x="61" y="1314"/>
                    <a:pt x="128" y="1361"/>
                    <a:pt x="195" y="1361"/>
                  </a:cubicBezTo>
                  <a:cubicBezTo>
                    <a:pt x="239" y="1361"/>
                    <a:pt x="282" y="1342"/>
                    <a:pt x="312" y="1299"/>
                  </a:cubicBezTo>
                  <a:lnTo>
                    <a:pt x="332" y="1270"/>
                  </a:lnTo>
                  <a:cubicBezTo>
                    <a:pt x="433" y="1126"/>
                    <a:pt x="379" y="1104"/>
                    <a:pt x="693" y="760"/>
                  </a:cubicBezTo>
                  <a:cubicBezTo>
                    <a:pt x="1241" y="351"/>
                    <a:pt x="1684" y="468"/>
                    <a:pt x="1767" y="299"/>
                  </a:cubicBezTo>
                  <a:cubicBezTo>
                    <a:pt x="1850" y="129"/>
                    <a:pt x="1558" y="1"/>
                    <a:pt x="120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6590402" y="3267086"/>
              <a:ext cx="60893" cy="44797"/>
            </a:xfrm>
            <a:custGeom>
              <a:avLst/>
              <a:gdLst/>
              <a:ahLst/>
              <a:cxnLst/>
              <a:rect l="l" t="t" r="r" b="b"/>
              <a:pathLst>
                <a:path w="1850" h="1361" extrusionOk="0">
                  <a:moveTo>
                    <a:pt x="1201" y="1"/>
                  </a:moveTo>
                  <a:cubicBezTo>
                    <a:pt x="931" y="1"/>
                    <a:pt x="625" y="74"/>
                    <a:pt x="415" y="259"/>
                  </a:cubicBezTo>
                  <a:cubicBezTo>
                    <a:pt x="90" y="557"/>
                    <a:pt x="0" y="845"/>
                    <a:pt x="49" y="1233"/>
                  </a:cubicBezTo>
                  <a:cubicBezTo>
                    <a:pt x="59" y="1313"/>
                    <a:pt x="127" y="1361"/>
                    <a:pt x="195" y="1361"/>
                  </a:cubicBezTo>
                  <a:cubicBezTo>
                    <a:pt x="238" y="1361"/>
                    <a:pt x="281" y="1342"/>
                    <a:pt x="311" y="1299"/>
                  </a:cubicBezTo>
                  <a:lnTo>
                    <a:pt x="331" y="1270"/>
                  </a:lnTo>
                  <a:cubicBezTo>
                    <a:pt x="432" y="1125"/>
                    <a:pt x="378" y="1104"/>
                    <a:pt x="692" y="759"/>
                  </a:cubicBezTo>
                  <a:cubicBezTo>
                    <a:pt x="1240" y="350"/>
                    <a:pt x="1683" y="470"/>
                    <a:pt x="1767" y="299"/>
                  </a:cubicBezTo>
                  <a:cubicBezTo>
                    <a:pt x="1850" y="130"/>
                    <a:pt x="1558" y="1"/>
                    <a:pt x="120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6538627" y="3441601"/>
              <a:ext cx="60893" cy="44830"/>
            </a:xfrm>
            <a:custGeom>
              <a:avLst/>
              <a:gdLst/>
              <a:ahLst/>
              <a:cxnLst/>
              <a:rect l="l" t="t" r="r" b="b"/>
              <a:pathLst>
                <a:path w="1850" h="1362" extrusionOk="0">
                  <a:moveTo>
                    <a:pt x="1202" y="1"/>
                  </a:moveTo>
                  <a:cubicBezTo>
                    <a:pt x="932" y="1"/>
                    <a:pt x="625" y="74"/>
                    <a:pt x="414" y="259"/>
                  </a:cubicBezTo>
                  <a:cubicBezTo>
                    <a:pt x="91" y="557"/>
                    <a:pt x="1" y="846"/>
                    <a:pt x="51" y="1234"/>
                  </a:cubicBezTo>
                  <a:cubicBezTo>
                    <a:pt x="61" y="1314"/>
                    <a:pt x="128" y="1361"/>
                    <a:pt x="196" y="1361"/>
                  </a:cubicBezTo>
                  <a:cubicBezTo>
                    <a:pt x="239" y="1361"/>
                    <a:pt x="283" y="1342"/>
                    <a:pt x="312" y="1299"/>
                  </a:cubicBezTo>
                  <a:lnTo>
                    <a:pt x="332" y="1270"/>
                  </a:lnTo>
                  <a:cubicBezTo>
                    <a:pt x="434" y="1126"/>
                    <a:pt x="378" y="1104"/>
                    <a:pt x="692" y="760"/>
                  </a:cubicBezTo>
                  <a:cubicBezTo>
                    <a:pt x="1240" y="352"/>
                    <a:pt x="1685" y="469"/>
                    <a:pt x="1767" y="299"/>
                  </a:cubicBezTo>
                  <a:cubicBezTo>
                    <a:pt x="1850" y="129"/>
                    <a:pt x="1558" y="1"/>
                    <a:pt x="120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6781440" y="3323733"/>
              <a:ext cx="60926" cy="44797"/>
            </a:xfrm>
            <a:custGeom>
              <a:avLst/>
              <a:gdLst/>
              <a:ahLst/>
              <a:cxnLst/>
              <a:rect l="l" t="t" r="r" b="b"/>
              <a:pathLst>
                <a:path w="1851" h="1361" extrusionOk="0">
                  <a:moveTo>
                    <a:pt x="1203" y="1"/>
                  </a:moveTo>
                  <a:cubicBezTo>
                    <a:pt x="933" y="1"/>
                    <a:pt x="626" y="74"/>
                    <a:pt x="416" y="259"/>
                  </a:cubicBezTo>
                  <a:cubicBezTo>
                    <a:pt x="91" y="557"/>
                    <a:pt x="1" y="846"/>
                    <a:pt x="50" y="1234"/>
                  </a:cubicBezTo>
                  <a:cubicBezTo>
                    <a:pt x="61" y="1313"/>
                    <a:pt x="128" y="1361"/>
                    <a:pt x="196" y="1361"/>
                  </a:cubicBezTo>
                  <a:cubicBezTo>
                    <a:pt x="239" y="1361"/>
                    <a:pt x="283" y="1341"/>
                    <a:pt x="313" y="1299"/>
                  </a:cubicBezTo>
                  <a:lnTo>
                    <a:pt x="332" y="1270"/>
                  </a:lnTo>
                  <a:cubicBezTo>
                    <a:pt x="433" y="1124"/>
                    <a:pt x="379" y="1103"/>
                    <a:pt x="692" y="759"/>
                  </a:cubicBezTo>
                  <a:cubicBezTo>
                    <a:pt x="1240" y="351"/>
                    <a:pt x="1685" y="469"/>
                    <a:pt x="1768" y="299"/>
                  </a:cubicBezTo>
                  <a:cubicBezTo>
                    <a:pt x="1850" y="129"/>
                    <a:pt x="1559" y="1"/>
                    <a:pt x="12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8"/>
            <p:cNvSpPr/>
            <p:nvPr/>
          </p:nvSpPr>
          <p:spPr>
            <a:xfrm>
              <a:off x="6729698" y="3498313"/>
              <a:ext cx="60926" cy="44797"/>
            </a:xfrm>
            <a:custGeom>
              <a:avLst/>
              <a:gdLst/>
              <a:ahLst/>
              <a:cxnLst/>
              <a:rect l="l" t="t" r="r" b="b"/>
              <a:pathLst>
                <a:path w="1851" h="1361" extrusionOk="0">
                  <a:moveTo>
                    <a:pt x="1203" y="0"/>
                  </a:moveTo>
                  <a:cubicBezTo>
                    <a:pt x="933" y="0"/>
                    <a:pt x="626" y="74"/>
                    <a:pt x="416" y="259"/>
                  </a:cubicBezTo>
                  <a:cubicBezTo>
                    <a:pt x="92" y="557"/>
                    <a:pt x="0" y="845"/>
                    <a:pt x="50" y="1234"/>
                  </a:cubicBezTo>
                  <a:cubicBezTo>
                    <a:pt x="61" y="1313"/>
                    <a:pt x="128" y="1360"/>
                    <a:pt x="196" y="1360"/>
                  </a:cubicBezTo>
                  <a:cubicBezTo>
                    <a:pt x="239" y="1360"/>
                    <a:pt x="283" y="1341"/>
                    <a:pt x="312" y="1298"/>
                  </a:cubicBezTo>
                  <a:lnTo>
                    <a:pt x="332" y="1270"/>
                  </a:lnTo>
                  <a:cubicBezTo>
                    <a:pt x="433" y="1124"/>
                    <a:pt x="379" y="1103"/>
                    <a:pt x="693" y="759"/>
                  </a:cubicBezTo>
                  <a:cubicBezTo>
                    <a:pt x="1241" y="350"/>
                    <a:pt x="1685" y="468"/>
                    <a:pt x="1769" y="298"/>
                  </a:cubicBezTo>
                  <a:cubicBezTo>
                    <a:pt x="1851" y="129"/>
                    <a:pt x="1559" y="0"/>
                    <a:pt x="1203"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8"/>
            <p:cNvSpPr/>
            <p:nvPr/>
          </p:nvSpPr>
          <p:spPr>
            <a:xfrm>
              <a:off x="6453542" y="2996394"/>
              <a:ext cx="540859" cy="679892"/>
            </a:xfrm>
            <a:custGeom>
              <a:avLst/>
              <a:gdLst/>
              <a:ahLst/>
              <a:cxnLst/>
              <a:rect l="l" t="t" r="r" b="b"/>
              <a:pathLst>
                <a:path w="16432" h="20656" extrusionOk="0">
                  <a:moveTo>
                    <a:pt x="6072" y="262"/>
                  </a:moveTo>
                  <a:cubicBezTo>
                    <a:pt x="6190" y="262"/>
                    <a:pt x="6311" y="279"/>
                    <a:pt x="6431" y="313"/>
                  </a:cubicBezTo>
                  <a:lnTo>
                    <a:pt x="15207" y="2914"/>
                  </a:lnTo>
                  <a:cubicBezTo>
                    <a:pt x="15507" y="3004"/>
                    <a:pt x="15764" y="3200"/>
                    <a:pt x="15927" y="3471"/>
                  </a:cubicBezTo>
                  <a:cubicBezTo>
                    <a:pt x="16112" y="3775"/>
                    <a:pt x="16160" y="4145"/>
                    <a:pt x="16059" y="4486"/>
                  </a:cubicBezTo>
                  <a:lnTo>
                    <a:pt x="11611" y="19489"/>
                  </a:lnTo>
                  <a:cubicBezTo>
                    <a:pt x="11515" y="19813"/>
                    <a:pt x="11298" y="20080"/>
                    <a:pt x="11001" y="20240"/>
                  </a:cubicBezTo>
                  <a:cubicBezTo>
                    <a:pt x="10814" y="20343"/>
                    <a:pt x="10609" y="20394"/>
                    <a:pt x="10401" y="20394"/>
                  </a:cubicBezTo>
                  <a:cubicBezTo>
                    <a:pt x="10281" y="20394"/>
                    <a:pt x="10159" y="20377"/>
                    <a:pt x="10040" y="20341"/>
                  </a:cubicBezTo>
                  <a:lnTo>
                    <a:pt x="1264" y="17740"/>
                  </a:lnTo>
                  <a:cubicBezTo>
                    <a:pt x="660" y="17561"/>
                    <a:pt x="279" y="16958"/>
                    <a:pt x="376" y="16334"/>
                  </a:cubicBezTo>
                  <a:cubicBezTo>
                    <a:pt x="382" y="16283"/>
                    <a:pt x="393" y="16229"/>
                    <a:pt x="412" y="16170"/>
                  </a:cubicBezTo>
                  <a:lnTo>
                    <a:pt x="4860" y="1166"/>
                  </a:lnTo>
                  <a:cubicBezTo>
                    <a:pt x="5022" y="616"/>
                    <a:pt x="5526" y="262"/>
                    <a:pt x="6072" y="262"/>
                  </a:cubicBezTo>
                  <a:close/>
                  <a:moveTo>
                    <a:pt x="6074" y="0"/>
                  </a:moveTo>
                  <a:cubicBezTo>
                    <a:pt x="5416" y="0"/>
                    <a:pt x="4807" y="429"/>
                    <a:pt x="4610" y="1092"/>
                  </a:cubicBezTo>
                  <a:lnTo>
                    <a:pt x="162" y="16095"/>
                  </a:lnTo>
                  <a:cubicBezTo>
                    <a:pt x="141" y="16169"/>
                    <a:pt x="126" y="16235"/>
                    <a:pt x="117" y="16296"/>
                  </a:cubicBezTo>
                  <a:cubicBezTo>
                    <a:pt x="0" y="17046"/>
                    <a:pt x="461" y="17774"/>
                    <a:pt x="1190" y="17990"/>
                  </a:cubicBezTo>
                  <a:lnTo>
                    <a:pt x="9966" y="20591"/>
                  </a:lnTo>
                  <a:cubicBezTo>
                    <a:pt x="10110" y="20634"/>
                    <a:pt x="10255" y="20655"/>
                    <a:pt x="10400" y="20655"/>
                  </a:cubicBezTo>
                  <a:cubicBezTo>
                    <a:pt x="10650" y="20655"/>
                    <a:pt x="10899" y="20594"/>
                    <a:pt x="11126" y="20471"/>
                  </a:cubicBezTo>
                  <a:cubicBezTo>
                    <a:pt x="11483" y="20277"/>
                    <a:pt x="11744" y="19955"/>
                    <a:pt x="11860" y="19564"/>
                  </a:cubicBezTo>
                  <a:lnTo>
                    <a:pt x="16308" y="4559"/>
                  </a:lnTo>
                  <a:cubicBezTo>
                    <a:pt x="16432" y="4148"/>
                    <a:pt x="16374" y="3703"/>
                    <a:pt x="16151" y="3334"/>
                  </a:cubicBezTo>
                  <a:cubicBezTo>
                    <a:pt x="15953" y="3010"/>
                    <a:pt x="15644" y="2773"/>
                    <a:pt x="15281" y="2664"/>
                  </a:cubicBezTo>
                  <a:lnTo>
                    <a:pt x="6505" y="63"/>
                  </a:lnTo>
                  <a:cubicBezTo>
                    <a:pt x="6362" y="21"/>
                    <a:pt x="6217" y="0"/>
                    <a:pt x="6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6648563" y="3091485"/>
              <a:ext cx="152166" cy="489676"/>
            </a:xfrm>
            <a:custGeom>
              <a:avLst/>
              <a:gdLst/>
              <a:ahLst/>
              <a:cxnLst/>
              <a:rect l="l" t="t" r="r" b="b"/>
              <a:pathLst>
                <a:path w="4623" h="14877" extrusionOk="0">
                  <a:moveTo>
                    <a:pt x="4478" y="1"/>
                  </a:moveTo>
                  <a:cubicBezTo>
                    <a:pt x="4422" y="1"/>
                    <a:pt x="4369" y="37"/>
                    <a:pt x="4353" y="93"/>
                  </a:cubicBezTo>
                  <a:lnTo>
                    <a:pt x="20" y="14710"/>
                  </a:lnTo>
                  <a:cubicBezTo>
                    <a:pt x="0" y="14779"/>
                    <a:pt x="39" y="14851"/>
                    <a:pt x="108" y="14871"/>
                  </a:cubicBezTo>
                  <a:cubicBezTo>
                    <a:pt x="120" y="14876"/>
                    <a:pt x="133" y="14877"/>
                    <a:pt x="145" y="14877"/>
                  </a:cubicBezTo>
                  <a:cubicBezTo>
                    <a:pt x="201" y="14877"/>
                    <a:pt x="253" y="14839"/>
                    <a:pt x="270" y="14784"/>
                  </a:cubicBezTo>
                  <a:lnTo>
                    <a:pt x="4603" y="168"/>
                  </a:lnTo>
                  <a:cubicBezTo>
                    <a:pt x="4623" y="99"/>
                    <a:pt x="4584" y="25"/>
                    <a:pt x="4516" y="6"/>
                  </a:cubicBezTo>
                  <a:cubicBezTo>
                    <a:pt x="4503" y="2"/>
                    <a:pt x="4490" y="1"/>
                    <a:pt x="4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6614035" y="3068741"/>
              <a:ext cx="135906" cy="129455"/>
            </a:xfrm>
            <a:custGeom>
              <a:avLst/>
              <a:gdLst/>
              <a:ahLst/>
              <a:cxnLst/>
              <a:rect l="l" t="t" r="r" b="b"/>
              <a:pathLst>
                <a:path w="4129" h="3933" extrusionOk="0">
                  <a:moveTo>
                    <a:pt x="2031" y="261"/>
                  </a:moveTo>
                  <a:cubicBezTo>
                    <a:pt x="2191" y="261"/>
                    <a:pt x="2354" y="283"/>
                    <a:pt x="2515" y="331"/>
                  </a:cubicBezTo>
                  <a:cubicBezTo>
                    <a:pt x="2771" y="407"/>
                    <a:pt x="2996" y="535"/>
                    <a:pt x="3188" y="715"/>
                  </a:cubicBezTo>
                  <a:cubicBezTo>
                    <a:pt x="3668" y="1157"/>
                    <a:pt x="3851" y="1822"/>
                    <a:pt x="3664" y="2449"/>
                  </a:cubicBezTo>
                  <a:cubicBezTo>
                    <a:pt x="3444" y="3189"/>
                    <a:pt x="2764" y="3670"/>
                    <a:pt x="2029" y="3670"/>
                  </a:cubicBezTo>
                  <a:cubicBezTo>
                    <a:pt x="1868" y="3670"/>
                    <a:pt x="1705" y="3647"/>
                    <a:pt x="1544" y="3599"/>
                  </a:cubicBezTo>
                  <a:cubicBezTo>
                    <a:pt x="1092" y="3465"/>
                    <a:pt x="726" y="3161"/>
                    <a:pt x="512" y="2742"/>
                  </a:cubicBezTo>
                  <a:cubicBezTo>
                    <a:pt x="311" y="2353"/>
                    <a:pt x="270" y="1904"/>
                    <a:pt x="395" y="1481"/>
                  </a:cubicBezTo>
                  <a:cubicBezTo>
                    <a:pt x="614" y="741"/>
                    <a:pt x="1295" y="261"/>
                    <a:pt x="2031" y="261"/>
                  </a:cubicBezTo>
                  <a:close/>
                  <a:moveTo>
                    <a:pt x="2030" y="1"/>
                  </a:moveTo>
                  <a:cubicBezTo>
                    <a:pt x="1182" y="1"/>
                    <a:pt x="397" y="555"/>
                    <a:pt x="145" y="1408"/>
                  </a:cubicBezTo>
                  <a:cubicBezTo>
                    <a:pt x="0" y="1895"/>
                    <a:pt x="49" y="2412"/>
                    <a:pt x="281" y="2863"/>
                  </a:cubicBezTo>
                  <a:cubicBezTo>
                    <a:pt x="524" y="3338"/>
                    <a:pt x="958" y="3698"/>
                    <a:pt x="1471" y="3852"/>
                  </a:cubicBezTo>
                  <a:cubicBezTo>
                    <a:pt x="1657" y="3906"/>
                    <a:pt x="1845" y="3933"/>
                    <a:pt x="2028" y="3933"/>
                  </a:cubicBezTo>
                  <a:cubicBezTo>
                    <a:pt x="2876" y="3933"/>
                    <a:pt x="3661" y="3379"/>
                    <a:pt x="3913" y="2525"/>
                  </a:cubicBezTo>
                  <a:cubicBezTo>
                    <a:pt x="4128" y="1801"/>
                    <a:pt x="3918" y="1034"/>
                    <a:pt x="3364" y="525"/>
                  </a:cubicBezTo>
                  <a:cubicBezTo>
                    <a:pt x="3142" y="317"/>
                    <a:pt x="2882" y="168"/>
                    <a:pt x="2588" y="82"/>
                  </a:cubicBezTo>
                  <a:cubicBezTo>
                    <a:pt x="2402" y="27"/>
                    <a:pt x="2215" y="1"/>
                    <a:pt x="20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6562260" y="3243256"/>
              <a:ext cx="135906" cy="129488"/>
            </a:xfrm>
            <a:custGeom>
              <a:avLst/>
              <a:gdLst/>
              <a:ahLst/>
              <a:cxnLst/>
              <a:rect l="l" t="t" r="r" b="b"/>
              <a:pathLst>
                <a:path w="4129" h="3934" extrusionOk="0">
                  <a:moveTo>
                    <a:pt x="2027" y="259"/>
                  </a:moveTo>
                  <a:cubicBezTo>
                    <a:pt x="2191" y="259"/>
                    <a:pt x="2355" y="284"/>
                    <a:pt x="2516" y="332"/>
                  </a:cubicBezTo>
                  <a:cubicBezTo>
                    <a:pt x="2771" y="407"/>
                    <a:pt x="2998" y="536"/>
                    <a:pt x="3189" y="716"/>
                  </a:cubicBezTo>
                  <a:cubicBezTo>
                    <a:pt x="3669" y="1157"/>
                    <a:pt x="3851" y="1822"/>
                    <a:pt x="3665" y="2450"/>
                  </a:cubicBezTo>
                  <a:cubicBezTo>
                    <a:pt x="3446" y="3190"/>
                    <a:pt x="2765" y="3671"/>
                    <a:pt x="2029" y="3671"/>
                  </a:cubicBezTo>
                  <a:cubicBezTo>
                    <a:pt x="1869" y="3671"/>
                    <a:pt x="1706" y="3648"/>
                    <a:pt x="1546" y="3600"/>
                  </a:cubicBezTo>
                  <a:cubicBezTo>
                    <a:pt x="1093" y="3466"/>
                    <a:pt x="727" y="3163"/>
                    <a:pt x="512" y="2743"/>
                  </a:cubicBezTo>
                  <a:cubicBezTo>
                    <a:pt x="312" y="2353"/>
                    <a:pt x="270" y="1904"/>
                    <a:pt x="396" y="1482"/>
                  </a:cubicBezTo>
                  <a:cubicBezTo>
                    <a:pt x="525" y="1045"/>
                    <a:pt x="818" y="685"/>
                    <a:pt x="1218" y="467"/>
                  </a:cubicBezTo>
                  <a:cubicBezTo>
                    <a:pt x="1470" y="330"/>
                    <a:pt x="1749" y="259"/>
                    <a:pt x="2027" y="259"/>
                  </a:cubicBezTo>
                  <a:close/>
                  <a:moveTo>
                    <a:pt x="2027" y="1"/>
                  </a:moveTo>
                  <a:cubicBezTo>
                    <a:pt x="1704" y="1"/>
                    <a:pt x="1385" y="81"/>
                    <a:pt x="1093" y="239"/>
                  </a:cubicBezTo>
                  <a:cubicBezTo>
                    <a:pt x="632" y="489"/>
                    <a:pt x="295" y="904"/>
                    <a:pt x="146" y="1408"/>
                  </a:cubicBezTo>
                  <a:cubicBezTo>
                    <a:pt x="1" y="1896"/>
                    <a:pt x="51" y="2413"/>
                    <a:pt x="282" y="2864"/>
                  </a:cubicBezTo>
                  <a:cubicBezTo>
                    <a:pt x="527" y="3346"/>
                    <a:pt x="951" y="3697"/>
                    <a:pt x="1472" y="3851"/>
                  </a:cubicBezTo>
                  <a:cubicBezTo>
                    <a:pt x="1658" y="3907"/>
                    <a:pt x="1846" y="3933"/>
                    <a:pt x="2030" y="3933"/>
                  </a:cubicBezTo>
                  <a:cubicBezTo>
                    <a:pt x="2878" y="3933"/>
                    <a:pt x="3663" y="3380"/>
                    <a:pt x="3915" y="2526"/>
                  </a:cubicBezTo>
                  <a:cubicBezTo>
                    <a:pt x="4129" y="1802"/>
                    <a:pt x="3919" y="1035"/>
                    <a:pt x="3366" y="525"/>
                  </a:cubicBezTo>
                  <a:cubicBezTo>
                    <a:pt x="3144" y="318"/>
                    <a:pt x="2883" y="169"/>
                    <a:pt x="2589" y="83"/>
                  </a:cubicBezTo>
                  <a:cubicBezTo>
                    <a:pt x="2404" y="28"/>
                    <a:pt x="2215" y="1"/>
                    <a:pt x="2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8"/>
            <p:cNvSpPr/>
            <p:nvPr/>
          </p:nvSpPr>
          <p:spPr>
            <a:xfrm>
              <a:off x="6510551" y="3417836"/>
              <a:ext cx="135906" cy="129455"/>
            </a:xfrm>
            <a:custGeom>
              <a:avLst/>
              <a:gdLst/>
              <a:ahLst/>
              <a:cxnLst/>
              <a:rect l="l" t="t" r="r" b="b"/>
              <a:pathLst>
                <a:path w="4129" h="3933" extrusionOk="0">
                  <a:moveTo>
                    <a:pt x="2029" y="259"/>
                  </a:moveTo>
                  <a:cubicBezTo>
                    <a:pt x="2189" y="259"/>
                    <a:pt x="2353" y="281"/>
                    <a:pt x="2513" y="329"/>
                  </a:cubicBezTo>
                  <a:cubicBezTo>
                    <a:pt x="2769" y="406"/>
                    <a:pt x="2995" y="535"/>
                    <a:pt x="3187" y="714"/>
                  </a:cubicBezTo>
                  <a:cubicBezTo>
                    <a:pt x="3668" y="1158"/>
                    <a:pt x="3851" y="1823"/>
                    <a:pt x="3664" y="2451"/>
                  </a:cubicBezTo>
                  <a:cubicBezTo>
                    <a:pt x="3535" y="2887"/>
                    <a:pt x="3242" y="3248"/>
                    <a:pt x="2842" y="3465"/>
                  </a:cubicBezTo>
                  <a:cubicBezTo>
                    <a:pt x="2590" y="3602"/>
                    <a:pt x="2313" y="3672"/>
                    <a:pt x="2033" y="3672"/>
                  </a:cubicBezTo>
                  <a:cubicBezTo>
                    <a:pt x="1870" y="3672"/>
                    <a:pt x="1705" y="3648"/>
                    <a:pt x="1544" y="3600"/>
                  </a:cubicBezTo>
                  <a:cubicBezTo>
                    <a:pt x="1092" y="3466"/>
                    <a:pt x="726" y="3161"/>
                    <a:pt x="512" y="2742"/>
                  </a:cubicBezTo>
                  <a:cubicBezTo>
                    <a:pt x="310" y="2351"/>
                    <a:pt x="268" y="1903"/>
                    <a:pt x="394" y="1480"/>
                  </a:cubicBezTo>
                  <a:cubicBezTo>
                    <a:pt x="613" y="739"/>
                    <a:pt x="1294" y="259"/>
                    <a:pt x="2029" y="259"/>
                  </a:cubicBezTo>
                  <a:close/>
                  <a:moveTo>
                    <a:pt x="2030" y="0"/>
                  </a:moveTo>
                  <a:cubicBezTo>
                    <a:pt x="1182" y="0"/>
                    <a:pt x="397" y="554"/>
                    <a:pt x="145" y="1407"/>
                  </a:cubicBezTo>
                  <a:cubicBezTo>
                    <a:pt x="0" y="1895"/>
                    <a:pt x="49" y="2411"/>
                    <a:pt x="281" y="2861"/>
                  </a:cubicBezTo>
                  <a:cubicBezTo>
                    <a:pt x="523" y="3338"/>
                    <a:pt x="957" y="3699"/>
                    <a:pt x="1471" y="3850"/>
                  </a:cubicBezTo>
                  <a:cubicBezTo>
                    <a:pt x="1656" y="3904"/>
                    <a:pt x="1845" y="3933"/>
                    <a:pt x="2032" y="3933"/>
                  </a:cubicBezTo>
                  <a:cubicBezTo>
                    <a:pt x="2356" y="3933"/>
                    <a:pt x="2676" y="3851"/>
                    <a:pt x="2968" y="3693"/>
                  </a:cubicBezTo>
                  <a:cubicBezTo>
                    <a:pt x="3428" y="3443"/>
                    <a:pt x="3766" y="3028"/>
                    <a:pt x="3914" y="2524"/>
                  </a:cubicBezTo>
                  <a:cubicBezTo>
                    <a:pt x="4128" y="1801"/>
                    <a:pt x="3918" y="1034"/>
                    <a:pt x="3364" y="524"/>
                  </a:cubicBezTo>
                  <a:cubicBezTo>
                    <a:pt x="3144" y="317"/>
                    <a:pt x="2882" y="168"/>
                    <a:pt x="2588" y="81"/>
                  </a:cubicBezTo>
                  <a:cubicBezTo>
                    <a:pt x="2402" y="26"/>
                    <a:pt x="2215" y="0"/>
                    <a:pt x="2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8"/>
            <p:cNvSpPr/>
            <p:nvPr/>
          </p:nvSpPr>
          <p:spPr>
            <a:xfrm>
              <a:off x="6805139" y="3125388"/>
              <a:ext cx="135906" cy="129455"/>
            </a:xfrm>
            <a:custGeom>
              <a:avLst/>
              <a:gdLst/>
              <a:ahLst/>
              <a:cxnLst/>
              <a:rect l="l" t="t" r="r" b="b"/>
              <a:pathLst>
                <a:path w="4129" h="3933" extrusionOk="0">
                  <a:moveTo>
                    <a:pt x="2026" y="258"/>
                  </a:moveTo>
                  <a:cubicBezTo>
                    <a:pt x="2187" y="258"/>
                    <a:pt x="2352" y="282"/>
                    <a:pt x="2514" y="329"/>
                  </a:cubicBezTo>
                  <a:cubicBezTo>
                    <a:pt x="2769" y="405"/>
                    <a:pt x="2995" y="535"/>
                    <a:pt x="3187" y="713"/>
                  </a:cubicBezTo>
                  <a:cubicBezTo>
                    <a:pt x="3667" y="1158"/>
                    <a:pt x="3849" y="1823"/>
                    <a:pt x="3663" y="2451"/>
                  </a:cubicBezTo>
                  <a:cubicBezTo>
                    <a:pt x="3533" y="2887"/>
                    <a:pt x="3241" y="3247"/>
                    <a:pt x="2842" y="3464"/>
                  </a:cubicBezTo>
                  <a:cubicBezTo>
                    <a:pt x="2589" y="3602"/>
                    <a:pt x="2312" y="3671"/>
                    <a:pt x="2032" y="3671"/>
                  </a:cubicBezTo>
                  <a:cubicBezTo>
                    <a:pt x="1869" y="3671"/>
                    <a:pt x="1705" y="3648"/>
                    <a:pt x="1544" y="3600"/>
                  </a:cubicBezTo>
                  <a:cubicBezTo>
                    <a:pt x="1092" y="3466"/>
                    <a:pt x="727" y="3163"/>
                    <a:pt x="512" y="2742"/>
                  </a:cubicBezTo>
                  <a:cubicBezTo>
                    <a:pt x="310" y="2351"/>
                    <a:pt x="269" y="1903"/>
                    <a:pt x="394" y="1480"/>
                  </a:cubicBezTo>
                  <a:cubicBezTo>
                    <a:pt x="523" y="1042"/>
                    <a:pt x="816" y="684"/>
                    <a:pt x="1216" y="466"/>
                  </a:cubicBezTo>
                  <a:cubicBezTo>
                    <a:pt x="1468" y="328"/>
                    <a:pt x="1746" y="258"/>
                    <a:pt x="2026" y="258"/>
                  </a:cubicBezTo>
                  <a:close/>
                  <a:moveTo>
                    <a:pt x="2025" y="0"/>
                  </a:moveTo>
                  <a:cubicBezTo>
                    <a:pt x="1702" y="0"/>
                    <a:pt x="1384" y="80"/>
                    <a:pt x="1093" y="239"/>
                  </a:cubicBezTo>
                  <a:cubicBezTo>
                    <a:pt x="631" y="489"/>
                    <a:pt x="295" y="904"/>
                    <a:pt x="146" y="1408"/>
                  </a:cubicBezTo>
                  <a:cubicBezTo>
                    <a:pt x="0" y="1894"/>
                    <a:pt x="49" y="2413"/>
                    <a:pt x="282" y="2863"/>
                  </a:cubicBezTo>
                  <a:cubicBezTo>
                    <a:pt x="528" y="3346"/>
                    <a:pt x="951" y="3697"/>
                    <a:pt x="1473" y="3851"/>
                  </a:cubicBezTo>
                  <a:cubicBezTo>
                    <a:pt x="1658" y="3905"/>
                    <a:pt x="1846" y="3933"/>
                    <a:pt x="2034" y="3933"/>
                  </a:cubicBezTo>
                  <a:cubicBezTo>
                    <a:pt x="2357" y="3933"/>
                    <a:pt x="2678" y="3852"/>
                    <a:pt x="2968" y="3694"/>
                  </a:cubicBezTo>
                  <a:cubicBezTo>
                    <a:pt x="3430" y="3445"/>
                    <a:pt x="3766" y="3029"/>
                    <a:pt x="3915" y="2525"/>
                  </a:cubicBezTo>
                  <a:cubicBezTo>
                    <a:pt x="4128" y="1801"/>
                    <a:pt x="3917" y="1034"/>
                    <a:pt x="3365" y="525"/>
                  </a:cubicBezTo>
                  <a:cubicBezTo>
                    <a:pt x="3143" y="318"/>
                    <a:pt x="2882" y="169"/>
                    <a:pt x="2589" y="83"/>
                  </a:cubicBezTo>
                  <a:cubicBezTo>
                    <a:pt x="2403" y="28"/>
                    <a:pt x="2213" y="0"/>
                    <a:pt x="2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6753364" y="3299902"/>
              <a:ext cx="135939" cy="129455"/>
            </a:xfrm>
            <a:custGeom>
              <a:avLst/>
              <a:gdLst/>
              <a:ahLst/>
              <a:cxnLst/>
              <a:rect l="l" t="t" r="r" b="b"/>
              <a:pathLst>
                <a:path w="4130" h="3933" extrusionOk="0">
                  <a:moveTo>
                    <a:pt x="2025" y="260"/>
                  </a:moveTo>
                  <a:cubicBezTo>
                    <a:pt x="2189" y="260"/>
                    <a:pt x="2353" y="283"/>
                    <a:pt x="2514" y="331"/>
                  </a:cubicBezTo>
                  <a:cubicBezTo>
                    <a:pt x="2769" y="407"/>
                    <a:pt x="2996" y="536"/>
                    <a:pt x="3187" y="715"/>
                  </a:cubicBezTo>
                  <a:cubicBezTo>
                    <a:pt x="3668" y="1158"/>
                    <a:pt x="3850" y="1824"/>
                    <a:pt x="3664" y="2452"/>
                  </a:cubicBezTo>
                  <a:cubicBezTo>
                    <a:pt x="3444" y="3192"/>
                    <a:pt x="2763" y="3672"/>
                    <a:pt x="2028" y="3672"/>
                  </a:cubicBezTo>
                  <a:cubicBezTo>
                    <a:pt x="1868" y="3672"/>
                    <a:pt x="1705" y="3649"/>
                    <a:pt x="1544" y="3602"/>
                  </a:cubicBezTo>
                  <a:cubicBezTo>
                    <a:pt x="1092" y="3468"/>
                    <a:pt x="726" y="3164"/>
                    <a:pt x="512" y="2744"/>
                  </a:cubicBezTo>
                  <a:cubicBezTo>
                    <a:pt x="310" y="2353"/>
                    <a:pt x="269" y="1905"/>
                    <a:pt x="394" y="1481"/>
                  </a:cubicBezTo>
                  <a:cubicBezTo>
                    <a:pt x="523" y="1044"/>
                    <a:pt x="816" y="685"/>
                    <a:pt x="1216" y="467"/>
                  </a:cubicBezTo>
                  <a:cubicBezTo>
                    <a:pt x="1469" y="330"/>
                    <a:pt x="1746" y="260"/>
                    <a:pt x="2025" y="260"/>
                  </a:cubicBezTo>
                  <a:close/>
                  <a:moveTo>
                    <a:pt x="2027" y="0"/>
                  </a:moveTo>
                  <a:cubicBezTo>
                    <a:pt x="1704" y="0"/>
                    <a:pt x="1384" y="81"/>
                    <a:pt x="1092" y="240"/>
                  </a:cubicBezTo>
                  <a:cubicBezTo>
                    <a:pt x="630" y="490"/>
                    <a:pt x="294" y="905"/>
                    <a:pt x="145" y="1409"/>
                  </a:cubicBezTo>
                  <a:cubicBezTo>
                    <a:pt x="1" y="1895"/>
                    <a:pt x="49" y="2412"/>
                    <a:pt x="280" y="2863"/>
                  </a:cubicBezTo>
                  <a:cubicBezTo>
                    <a:pt x="527" y="3346"/>
                    <a:pt x="950" y="3697"/>
                    <a:pt x="1471" y="3852"/>
                  </a:cubicBezTo>
                  <a:cubicBezTo>
                    <a:pt x="1657" y="3906"/>
                    <a:pt x="1844" y="3933"/>
                    <a:pt x="2028" y="3933"/>
                  </a:cubicBezTo>
                  <a:cubicBezTo>
                    <a:pt x="2876" y="3933"/>
                    <a:pt x="3662" y="3379"/>
                    <a:pt x="3914" y="2526"/>
                  </a:cubicBezTo>
                  <a:cubicBezTo>
                    <a:pt x="4130" y="1803"/>
                    <a:pt x="3918" y="1034"/>
                    <a:pt x="3365" y="526"/>
                  </a:cubicBezTo>
                  <a:cubicBezTo>
                    <a:pt x="3144" y="318"/>
                    <a:pt x="2882" y="169"/>
                    <a:pt x="2588" y="82"/>
                  </a:cubicBezTo>
                  <a:cubicBezTo>
                    <a:pt x="2403" y="27"/>
                    <a:pt x="2214" y="0"/>
                    <a:pt x="2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6701622" y="3474516"/>
              <a:ext cx="135939" cy="129455"/>
            </a:xfrm>
            <a:custGeom>
              <a:avLst/>
              <a:gdLst/>
              <a:ahLst/>
              <a:cxnLst/>
              <a:rect l="l" t="t" r="r" b="b"/>
              <a:pathLst>
                <a:path w="4130" h="3933" extrusionOk="0">
                  <a:moveTo>
                    <a:pt x="2031" y="259"/>
                  </a:moveTo>
                  <a:cubicBezTo>
                    <a:pt x="2191" y="259"/>
                    <a:pt x="2353" y="281"/>
                    <a:pt x="2515" y="329"/>
                  </a:cubicBezTo>
                  <a:cubicBezTo>
                    <a:pt x="2771" y="404"/>
                    <a:pt x="2996" y="533"/>
                    <a:pt x="3188" y="713"/>
                  </a:cubicBezTo>
                  <a:cubicBezTo>
                    <a:pt x="3668" y="1158"/>
                    <a:pt x="3850" y="1823"/>
                    <a:pt x="3664" y="2450"/>
                  </a:cubicBezTo>
                  <a:cubicBezTo>
                    <a:pt x="3536" y="2885"/>
                    <a:pt x="3243" y="3246"/>
                    <a:pt x="2844" y="3463"/>
                  </a:cubicBezTo>
                  <a:cubicBezTo>
                    <a:pt x="2590" y="3601"/>
                    <a:pt x="2313" y="3671"/>
                    <a:pt x="2033" y="3671"/>
                  </a:cubicBezTo>
                  <a:cubicBezTo>
                    <a:pt x="1870" y="3671"/>
                    <a:pt x="1706" y="3647"/>
                    <a:pt x="1545" y="3599"/>
                  </a:cubicBezTo>
                  <a:cubicBezTo>
                    <a:pt x="1093" y="3464"/>
                    <a:pt x="728" y="3160"/>
                    <a:pt x="513" y="2741"/>
                  </a:cubicBezTo>
                  <a:cubicBezTo>
                    <a:pt x="311" y="2350"/>
                    <a:pt x="270" y="1902"/>
                    <a:pt x="395" y="1479"/>
                  </a:cubicBezTo>
                  <a:cubicBezTo>
                    <a:pt x="614" y="738"/>
                    <a:pt x="1296" y="259"/>
                    <a:pt x="2031" y="259"/>
                  </a:cubicBezTo>
                  <a:close/>
                  <a:moveTo>
                    <a:pt x="2032" y="0"/>
                  </a:moveTo>
                  <a:cubicBezTo>
                    <a:pt x="1183" y="0"/>
                    <a:pt x="397" y="553"/>
                    <a:pt x="145" y="1408"/>
                  </a:cubicBezTo>
                  <a:cubicBezTo>
                    <a:pt x="0" y="1894"/>
                    <a:pt x="49" y="2411"/>
                    <a:pt x="281" y="2862"/>
                  </a:cubicBezTo>
                  <a:cubicBezTo>
                    <a:pt x="522" y="3339"/>
                    <a:pt x="957" y="3698"/>
                    <a:pt x="1471" y="3850"/>
                  </a:cubicBezTo>
                  <a:cubicBezTo>
                    <a:pt x="1656" y="3905"/>
                    <a:pt x="1845" y="3932"/>
                    <a:pt x="2032" y="3932"/>
                  </a:cubicBezTo>
                  <a:cubicBezTo>
                    <a:pt x="2356" y="3932"/>
                    <a:pt x="2676" y="3851"/>
                    <a:pt x="2967" y="3693"/>
                  </a:cubicBezTo>
                  <a:cubicBezTo>
                    <a:pt x="3429" y="3443"/>
                    <a:pt x="3765" y="3027"/>
                    <a:pt x="3914" y="2525"/>
                  </a:cubicBezTo>
                  <a:cubicBezTo>
                    <a:pt x="4129" y="1799"/>
                    <a:pt x="3919" y="1033"/>
                    <a:pt x="3365" y="525"/>
                  </a:cubicBezTo>
                  <a:cubicBezTo>
                    <a:pt x="3144" y="317"/>
                    <a:pt x="2882" y="168"/>
                    <a:pt x="2589" y="81"/>
                  </a:cubicBezTo>
                  <a:cubicBezTo>
                    <a:pt x="2403" y="26"/>
                    <a:pt x="2216"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7" name="Google Shape;2467;p38"/>
          <p:cNvGrpSpPr/>
          <p:nvPr/>
        </p:nvGrpSpPr>
        <p:grpSpPr>
          <a:xfrm>
            <a:off x="7715854" y="3980638"/>
            <a:ext cx="201736" cy="526377"/>
            <a:chOff x="4641641" y="852713"/>
            <a:chExt cx="201736" cy="526377"/>
          </a:xfrm>
        </p:grpSpPr>
        <p:sp>
          <p:nvSpPr>
            <p:cNvPr id="2468" name="Google Shape;2468;p38"/>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8"/>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1" name="Google Shape;2471;p38"/>
          <p:cNvGrpSpPr/>
          <p:nvPr/>
        </p:nvGrpSpPr>
        <p:grpSpPr>
          <a:xfrm>
            <a:off x="6804386" y="1389529"/>
            <a:ext cx="245941" cy="414400"/>
            <a:chOff x="3801586" y="1135617"/>
            <a:chExt cx="245941" cy="414400"/>
          </a:xfrm>
        </p:grpSpPr>
        <p:sp>
          <p:nvSpPr>
            <p:cNvPr id="2472" name="Google Shape;2472;p38"/>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8"/>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8"/>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8"/>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8"/>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38"/>
          <p:cNvGrpSpPr/>
          <p:nvPr/>
        </p:nvGrpSpPr>
        <p:grpSpPr>
          <a:xfrm>
            <a:off x="7172048" y="496283"/>
            <a:ext cx="1289361" cy="1441753"/>
            <a:chOff x="6900658" y="3614371"/>
            <a:chExt cx="817707" cy="914412"/>
          </a:xfrm>
        </p:grpSpPr>
        <p:sp>
          <p:nvSpPr>
            <p:cNvPr id="2479" name="Google Shape;2479;p38"/>
            <p:cNvSpPr/>
            <p:nvPr/>
          </p:nvSpPr>
          <p:spPr>
            <a:xfrm>
              <a:off x="6909743" y="3618683"/>
              <a:ext cx="804048" cy="905722"/>
            </a:xfrm>
            <a:custGeom>
              <a:avLst/>
              <a:gdLst/>
              <a:ahLst/>
              <a:cxnLst/>
              <a:rect l="l" t="t" r="r" b="b"/>
              <a:pathLst>
                <a:path w="24428" h="27517" extrusionOk="0">
                  <a:moveTo>
                    <a:pt x="13099" y="0"/>
                  </a:moveTo>
                  <a:cubicBezTo>
                    <a:pt x="12593" y="0"/>
                    <a:pt x="12130" y="258"/>
                    <a:pt x="11863" y="686"/>
                  </a:cubicBezTo>
                  <a:lnTo>
                    <a:pt x="352" y="19175"/>
                  </a:lnTo>
                  <a:cubicBezTo>
                    <a:pt x="0" y="19743"/>
                    <a:pt x="74" y="20471"/>
                    <a:pt x="533" y="20947"/>
                  </a:cubicBezTo>
                  <a:cubicBezTo>
                    <a:pt x="1940" y="22406"/>
                    <a:pt x="3523" y="23696"/>
                    <a:pt x="5241" y="24777"/>
                  </a:cubicBezTo>
                  <a:cubicBezTo>
                    <a:pt x="7029" y="25905"/>
                    <a:pt x="8955" y="26803"/>
                    <a:pt x="10966" y="27446"/>
                  </a:cubicBezTo>
                  <a:cubicBezTo>
                    <a:pt x="11111" y="27493"/>
                    <a:pt x="11262" y="27517"/>
                    <a:pt x="11413" y="27517"/>
                  </a:cubicBezTo>
                  <a:cubicBezTo>
                    <a:pt x="11919" y="27517"/>
                    <a:pt x="12381" y="27260"/>
                    <a:pt x="12647" y="26830"/>
                  </a:cubicBezTo>
                  <a:lnTo>
                    <a:pt x="24158" y="8342"/>
                  </a:lnTo>
                  <a:cubicBezTo>
                    <a:pt x="24364" y="8012"/>
                    <a:pt x="24428" y="7622"/>
                    <a:pt x="24340" y="7243"/>
                  </a:cubicBezTo>
                  <a:cubicBezTo>
                    <a:pt x="24252" y="6865"/>
                    <a:pt x="24021" y="6542"/>
                    <a:pt x="23692" y="6338"/>
                  </a:cubicBezTo>
                  <a:lnTo>
                    <a:pt x="13866" y="220"/>
                  </a:lnTo>
                  <a:cubicBezTo>
                    <a:pt x="13635" y="77"/>
                    <a:pt x="13370" y="0"/>
                    <a:pt x="13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8"/>
            <p:cNvSpPr/>
            <p:nvPr/>
          </p:nvSpPr>
          <p:spPr>
            <a:xfrm>
              <a:off x="7356497" y="3654988"/>
              <a:ext cx="200321" cy="125274"/>
            </a:xfrm>
            <a:custGeom>
              <a:avLst/>
              <a:gdLst/>
              <a:ahLst/>
              <a:cxnLst/>
              <a:rect l="l" t="t" r="r" b="b"/>
              <a:pathLst>
                <a:path w="6086" h="3806" extrusionOk="0">
                  <a:moveTo>
                    <a:pt x="111" y="1"/>
                  </a:moveTo>
                  <a:cubicBezTo>
                    <a:pt x="84" y="1"/>
                    <a:pt x="61" y="8"/>
                    <a:pt x="46" y="22"/>
                  </a:cubicBezTo>
                  <a:cubicBezTo>
                    <a:pt x="1" y="60"/>
                    <a:pt x="36" y="146"/>
                    <a:pt x="123" y="212"/>
                  </a:cubicBezTo>
                  <a:cubicBezTo>
                    <a:pt x="1526" y="1260"/>
                    <a:pt x="4187" y="2931"/>
                    <a:pt x="5822" y="3768"/>
                  </a:cubicBezTo>
                  <a:cubicBezTo>
                    <a:pt x="5873" y="3794"/>
                    <a:pt x="5917" y="3805"/>
                    <a:pt x="5952" y="3805"/>
                  </a:cubicBezTo>
                  <a:cubicBezTo>
                    <a:pt x="6065" y="3805"/>
                    <a:pt x="6085" y="3689"/>
                    <a:pt x="5939" y="3581"/>
                  </a:cubicBezTo>
                  <a:cubicBezTo>
                    <a:pt x="4458" y="2478"/>
                    <a:pt x="1785" y="827"/>
                    <a:pt x="233" y="35"/>
                  </a:cubicBezTo>
                  <a:cubicBezTo>
                    <a:pt x="190" y="13"/>
                    <a:pt x="147" y="1"/>
                    <a:pt x="11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8"/>
            <p:cNvSpPr/>
            <p:nvPr/>
          </p:nvSpPr>
          <p:spPr>
            <a:xfrm>
              <a:off x="7150713" y="4317598"/>
              <a:ext cx="92689" cy="83538"/>
            </a:xfrm>
            <a:custGeom>
              <a:avLst/>
              <a:gdLst/>
              <a:ahLst/>
              <a:cxnLst/>
              <a:rect l="l" t="t" r="r" b="b"/>
              <a:pathLst>
                <a:path w="2816" h="2538" extrusionOk="0">
                  <a:moveTo>
                    <a:pt x="931" y="0"/>
                  </a:moveTo>
                  <a:cubicBezTo>
                    <a:pt x="783" y="0"/>
                    <a:pt x="649" y="75"/>
                    <a:pt x="571" y="200"/>
                  </a:cubicBezTo>
                  <a:lnTo>
                    <a:pt x="80" y="990"/>
                  </a:lnTo>
                  <a:cubicBezTo>
                    <a:pt x="20" y="1085"/>
                    <a:pt x="1" y="1198"/>
                    <a:pt x="27" y="1309"/>
                  </a:cubicBezTo>
                  <a:cubicBezTo>
                    <a:pt x="52" y="1419"/>
                    <a:pt x="118" y="1512"/>
                    <a:pt x="214" y="1573"/>
                  </a:cubicBezTo>
                  <a:lnTo>
                    <a:pt x="1662" y="2474"/>
                  </a:lnTo>
                  <a:cubicBezTo>
                    <a:pt x="1730" y="2515"/>
                    <a:pt x="1808" y="2538"/>
                    <a:pt x="1885" y="2538"/>
                  </a:cubicBezTo>
                  <a:cubicBezTo>
                    <a:pt x="2032" y="2538"/>
                    <a:pt x="2166" y="2463"/>
                    <a:pt x="2245" y="2339"/>
                  </a:cubicBezTo>
                  <a:lnTo>
                    <a:pt x="2736" y="1548"/>
                  </a:lnTo>
                  <a:cubicBezTo>
                    <a:pt x="2797" y="1452"/>
                    <a:pt x="2815" y="1340"/>
                    <a:pt x="2790" y="1229"/>
                  </a:cubicBezTo>
                  <a:cubicBezTo>
                    <a:pt x="2765" y="1118"/>
                    <a:pt x="2698" y="1026"/>
                    <a:pt x="2602" y="966"/>
                  </a:cubicBezTo>
                  <a:lnTo>
                    <a:pt x="1154" y="64"/>
                  </a:lnTo>
                  <a:cubicBezTo>
                    <a:pt x="1086" y="23"/>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8"/>
            <p:cNvSpPr/>
            <p:nvPr/>
          </p:nvSpPr>
          <p:spPr>
            <a:xfrm>
              <a:off x="7241624" y="4374179"/>
              <a:ext cx="92689" cy="83538"/>
            </a:xfrm>
            <a:custGeom>
              <a:avLst/>
              <a:gdLst/>
              <a:ahLst/>
              <a:cxnLst/>
              <a:rect l="l" t="t" r="r" b="b"/>
              <a:pathLst>
                <a:path w="2816" h="2538" extrusionOk="0">
                  <a:moveTo>
                    <a:pt x="931" y="0"/>
                  </a:moveTo>
                  <a:cubicBezTo>
                    <a:pt x="783" y="0"/>
                    <a:pt x="649" y="75"/>
                    <a:pt x="572" y="200"/>
                  </a:cubicBezTo>
                  <a:lnTo>
                    <a:pt x="80" y="990"/>
                  </a:lnTo>
                  <a:cubicBezTo>
                    <a:pt x="20" y="1086"/>
                    <a:pt x="1" y="1200"/>
                    <a:pt x="26" y="1309"/>
                  </a:cubicBezTo>
                  <a:cubicBezTo>
                    <a:pt x="52" y="1420"/>
                    <a:pt x="118" y="1513"/>
                    <a:pt x="214" y="1573"/>
                  </a:cubicBezTo>
                  <a:lnTo>
                    <a:pt x="1663" y="2474"/>
                  </a:lnTo>
                  <a:cubicBezTo>
                    <a:pt x="1730" y="2516"/>
                    <a:pt x="1807" y="2538"/>
                    <a:pt x="1886" y="2538"/>
                  </a:cubicBezTo>
                  <a:cubicBezTo>
                    <a:pt x="2033" y="2538"/>
                    <a:pt x="2166" y="2463"/>
                    <a:pt x="2245" y="2339"/>
                  </a:cubicBezTo>
                  <a:lnTo>
                    <a:pt x="2737" y="1549"/>
                  </a:lnTo>
                  <a:cubicBezTo>
                    <a:pt x="2797" y="1453"/>
                    <a:pt x="2815" y="1340"/>
                    <a:pt x="2791" y="1229"/>
                  </a:cubicBezTo>
                  <a:cubicBezTo>
                    <a:pt x="2765" y="1120"/>
                    <a:pt x="2698" y="1026"/>
                    <a:pt x="2602" y="967"/>
                  </a:cubicBezTo>
                  <a:lnTo>
                    <a:pt x="1154" y="64"/>
                  </a:lnTo>
                  <a:cubicBezTo>
                    <a:pt x="1086" y="24"/>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8"/>
            <p:cNvSpPr/>
            <p:nvPr/>
          </p:nvSpPr>
          <p:spPr>
            <a:xfrm>
              <a:off x="7281319" y="4310587"/>
              <a:ext cx="92623" cy="83505"/>
            </a:xfrm>
            <a:custGeom>
              <a:avLst/>
              <a:gdLst/>
              <a:ahLst/>
              <a:cxnLst/>
              <a:rect l="l" t="t" r="r" b="b"/>
              <a:pathLst>
                <a:path w="2814" h="2537" extrusionOk="0">
                  <a:moveTo>
                    <a:pt x="930" y="0"/>
                  </a:moveTo>
                  <a:cubicBezTo>
                    <a:pt x="782" y="0"/>
                    <a:pt x="648" y="75"/>
                    <a:pt x="571" y="200"/>
                  </a:cubicBezTo>
                  <a:lnTo>
                    <a:pt x="79" y="990"/>
                  </a:lnTo>
                  <a:cubicBezTo>
                    <a:pt x="18" y="1086"/>
                    <a:pt x="0" y="1198"/>
                    <a:pt x="26" y="1309"/>
                  </a:cubicBezTo>
                  <a:cubicBezTo>
                    <a:pt x="50" y="1419"/>
                    <a:pt x="117" y="1511"/>
                    <a:pt x="213" y="1571"/>
                  </a:cubicBezTo>
                  <a:lnTo>
                    <a:pt x="1661" y="2473"/>
                  </a:lnTo>
                  <a:cubicBezTo>
                    <a:pt x="1729" y="2513"/>
                    <a:pt x="1806" y="2537"/>
                    <a:pt x="1885" y="2537"/>
                  </a:cubicBezTo>
                  <a:cubicBezTo>
                    <a:pt x="2031" y="2537"/>
                    <a:pt x="2165" y="2462"/>
                    <a:pt x="2242" y="2338"/>
                  </a:cubicBezTo>
                  <a:lnTo>
                    <a:pt x="2735" y="1548"/>
                  </a:lnTo>
                  <a:cubicBezTo>
                    <a:pt x="2794" y="1453"/>
                    <a:pt x="2813" y="1340"/>
                    <a:pt x="2788" y="1229"/>
                  </a:cubicBezTo>
                  <a:cubicBezTo>
                    <a:pt x="2762" y="1119"/>
                    <a:pt x="2696" y="1026"/>
                    <a:pt x="2601" y="966"/>
                  </a:cubicBezTo>
                  <a:lnTo>
                    <a:pt x="1154" y="64"/>
                  </a:lnTo>
                  <a:cubicBezTo>
                    <a:pt x="1086" y="23"/>
                    <a:pt x="1008" y="0"/>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8"/>
            <p:cNvSpPr/>
            <p:nvPr/>
          </p:nvSpPr>
          <p:spPr>
            <a:xfrm>
              <a:off x="7320916" y="4246864"/>
              <a:ext cx="94170" cy="83538"/>
            </a:xfrm>
            <a:custGeom>
              <a:avLst/>
              <a:gdLst/>
              <a:ahLst/>
              <a:cxnLst/>
              <a:rect l="l" t="t" r="r" b="b"/>
              <a:pathLst>
                <a:path w="2861" h="2538" extrusionOk="0">
                  <a:moveTo>
                    <a:pt x="931" y="0"/>
                  </a:moveTo>
                  <a:cubicBezTo>
                    <a:pt x="783" y="0"/>
                    <a:pt x="649" y="74"/>
                    <a:pt x="571" y="200"/>
                  </a:cubicBezTo>
                  <a:lnTo>
                    <a:pt x="79" y="989"/>
                  </a:lnTo>
                  <a:cubicBezTo>
                    <a:pt x="20" y="1085"/>
                    <a:pt x="1" y="1198"/>
                    <a:pt x="26" y="1309"/>
                  </a:cubicBezTo>
                  <a:cubicBezTo>
                    <a:pt x="52" y="1419"/>
                    <a:pt x="118" y="1512"/>
                    <a:pt x="213" y="1573"/>
                  </a:cubicBezTo>
                  <a:lnTo>
                    <a:pt x="1661" y="2474"/>
                  </a:lnTo>
                  <a:cubicBezTo>
                    <a:pt x="1730" y="2515"/>
                    <a:pt x="1807" y="2537"/>
                    <a:pt x="1885" y="2537"/>
                  </a:cubicBezTo>
                  <a:cubicBezTo>
                    <a:pt x="2033" y="2537"/>
                    <a:pt x="2166" y="2463"/>
                    <a:pt x="2246" y="2336"/>
                  </a:cubicBezTo>
                  <a:lnTo>
                    <a:pt x="2738" y="1547"/>
                  </a:lnTo>
                  <a:cubicBezTo>
                    <a:pt x="2861" y="1350"/>
                    <a:pt x="2800" y="1088"/>
                    <a:pt x="2602" y="966"/>
                  </a:cubicBezTo>
                  <a:lnTo>
                    <a:pt x="1154" y="64"/>
                  </a:lnTo>
                  <a:cubicBezTo>
                    <a:pt x="1086" y="22"/>
                    <a:pt x="1009"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8"/>
            <p:cNvSpPr/>
            <p:nvPr/>
          </p:nvSpPr>
          <p:spPr>
            <a:xfrm>
              <a:off x="7360513" y="4183239"/>
              <a:ext cx="94170" cy="83538"/>
            </a:xfrm>
            <a:custGeom>
              <a:avLst/>
              <a:gdLst/>
              <a:ahLst/>
              <a:cxnLst/>
              <a:rect l="l" t="t" r="r" b="b"/>
              <a:pathLst>
                <a:path w="2861" h="2538" extrusionOk="0">
                  <a:moveTo>
                    <a:pt x="931" y="1"/>
                  </a:moveTo>
                  <a:cubicBezTo>
                    <a:pt x="783" y="1"/>
                    <a:pt x="649" y="75"/>
                    <a:pt x="572" y="200"/>
                  </a:cubicBezTo>
                  <a:lnTo>
                    <a:pt x="80" y="990"/>
                  </a:lnTo>
                  <a:cubicBezTo>
                    <a:pt x="20" y="1086"/>
                    <a:pt x="1" y="1199"/>
                    <a:pt x="27" y="1310"/>
                  </a:cubicBezTo>
                  <a:cubicBezTo>
                    <a:pt x="52" y="1418"/>
                    <a:pt x="118" y="1512"/>
                    <a:pt x="214" y="1571"/>
                  </a:cubicBezTo>
                  <a:lnTo>
                    <a:pt x="1663" y="2473"/>
                  </a:lnTo>
                  <a:cubicBezTo>
                    <a:pt x="1730" y="2514"/>
                    <a:pt x="1808" y="2537"/>
                    <a:pt x="1886" y="2537"/>
                  </a:cubicBezTo>
                  <a:cubicBezTo>
                    <a:pt x="2033" y="2537"/>
                    <a:pt x="2168" y="2463"/>
                    <a:pt x="2246" y="2337"/>
                  </a:cubicBezTo>
                  <a:lnTo>
                    <a:pt x="2738" y="1548"/>
                  </a:lnTo>
                  <a:cubicBezTo>
                    <a:pt x="2861" y="1351"/>
                    <a:pt x="2799" y="1089"/>
                    <a:pt x="2602" y="966"/>
                  </a:cubicBezTo>
                  <a:lnTo>
                    <a:pt x="1154" y="65"/>
                  </a:lnTo>
                  <a:cubicBezTo>
                    <a:pt x="1086" y="23"/>
                    <a:pt x="1010" y="1"/>
                    <a:pt x="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8"/>
            <p:cNvSpPr/>
            <p:nvPr/>
          </p:nvSpPr>
          <p:spPr>
            <a:xfrm>
              <a:off x="7217991" y="3685336"/>
              <a:ext cx="437045" cy="376153"/>
            </a:xfrm>
            <a:custGeom>
              <a:avLst/>
              <a:gdLst/>
              <a:ahLst/>
              <a:cxnLst/>
              <a:rect l="l" t="t" r="r" b="b"/>
              <a:pathLst>
                <a:path w="13278" h="11428" extrusionOk="0">
                  <a:moveTo>
                    <a:pt x="3566" y="0"/>
                  </a:moveTo>
                  <a:cubicBezTo>
                    <a:pt x="3355" y="0"/>
                    <a:pt x="3149" y="106"/>
                    <a:pt x="3030" y="298"/>
                  </a:cubicBezTo>
                  <a:lnTo>
                    <a:pt x="186" y="4865"/>
                  </a:lnTo>
                  <a:cubicBezTo>
                    <a:pt x="1" y="5160"/>
                    <a:pt x="91" y="5549"/>
                    <a:pt x="388" y="5734"/>
                  </a:cubicBezTo>
                  <a:lnTo>
                    <a:pt x="9379" y="11332"/>
                  </a:lnTo>
                  <a:cubicBezTo>
                    <a:pt x="9483" y="11397"/>
                    <a:pt x="9599" y="11428"/>
                    <a:pt x="9713" y="11428"/>
                  </a:cubicBezTo>
                  <a:cubicBezTo>
                    <a:pt x="9924" y="11428"/>
                    <a:pt x="10129" y="11322"/>
                    <a:pt x="10250" y="11130"/>
                  </a:cubicBezTo>
                  <a:lnTo>
                    <a:pt x="13092" y="6563"/>
                  </a:lnTo>
                  <a:cubicBezTo>
                    <a:pt x="13278" y="6266"/>
                    <a:pt x="13186" y="5878"/>
                    <a:pt x="12890" y="5693"/>
                  </a:cubicBezTo>
                  <a:lnTo>
                    <a:pt x="3899" y="96"/>
                  </a:lnTo>
                  <a:cubicBezTo>
                    <a:pt x="3795" y="31"/>
                    <a:pt x="3680" y="0"/>
                    <a:pt x="3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8"/>
            <p:cNvSpPr/>
            <p:nvPr/>
          </p:nvSpPr>
          <p:spPr>
            <a:xfrm>
              <a:off x="6967377" y="4204404"/>
              <a:ext cx="94071" cy="83472"/>
            </a:xfrm>
            <a:custGeom>
              <a:avLst/>
              <a:gdLst/>
              <a:ahLst/>
              <a:cxnLst/>
              <a:rect l="l" t="t" r="r" b="b"/>
              <a:pathLst>
                <a:path w="2858" h="2536" extrusionOk="0">
                  <a:moveTo>
                    <a:pt x="974" y="1"/>
                  </a:moveTo>
                  <a:cubicBezTo>
                    <a:pt x="826" y="1"/>
                    <a:pt x="692" y="75"/>
                    <a:pt x="614" y="199"/>
                  </a:cubicBezTo>
                  <a:lnTo>
                    <a:pt x="123" y="990"/>
                  </a:lnTo>
                  <a:cubicBezTo>
                    <a:pt x="0" y="1187"/>
                    <a:pt x="61" y="1447"/>
                    <a:pt x="258" y="1571"/>
                  </a:cubicBezTo>
                  <a:lnTo>
                    <a:pt x="1707" y="2472"/>
                  </a:lnTo>
                  <a:cubicBezTo>
                    <a:pt x="1774" y="2514"/>
                    <a:pt x="1851" y="2536"/>
                    <a:pt x="1930" y="2536"/>
                  </a:cubicBezTo>
                  <a:cubicBezTo>
                    <a:pt x="2077" y="2536"/>
                    <a:pt x="2212" y="2461"/>
                    <a:pt x="2288" y="2338"/>
                  </a:cubicBezTo>
                  <a:lnTo>
                    <a:pt x="2779" y="1549"/>
                  </a:lnTo>
                  <a:cubicBezTo>
                    <a:pt x="2840" y="1453"/>
                    <a:pt x="2858" y="1339"/>
                    <a:pt x="2832" y="1229"/>
                  </a:cubicBezTo>
                  <a:cubicBezTo>
                    <a:pt x="2808" y="1119"/>
                    <a:pt x="2741" y="1025"/>
                    <a:pt x="2645" y="966"/>
                  </a:cubicBezTo>
                  <a:lnTo>
                    <a:pt x="1197" y="64"/>
                  </a:lnTo>
                  <a:cubicBezTo>
                    <a:pt x="1129"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8"/>
            <p:cNvSpPr/>
            <p:nvPr/>
          </p:nvSpPr>
          <p:spPr>
            <a:xfrm>
              <a:off x="7007006" y="4140746"/>
              <a:ext cx="94137" cy="83505"/>
            </a:xfrm>
            <a:custGeom>
              <a:avLst/>
              <a:gdLst/>
              <a:ahLst/>
              <a:cxnLst/>
              <a:rect l="l" t="t" r="r" b="b"/>
              <a:pathLst>
                <a:path w="2860" h="2537" extrusionOk="0">
                  <a:moveTo>
                    <a:pt x="974" y="0"/>
                  </a:moveTo>
                  <a:cubicBezTo>
                    <a:pt x="827" y="0"/>
                    <a:pt x="692" y="75"/>
                    <a:pt x="616" y="200"/>
                  </a:cubicBezTo>
                  <a:lnTo>
                    <a:pt x="123" y="990"/>
                  </a:lnTo>
                  <a:cubicBezTo>
                    <a:pt x="1" y="1187"/>
                    <a:pt x="61" y="1448"/>
                    <a:pt x="259" y="1571"/>
                  </a:cubicBezTo>
                  <a:lnTo>
                    <a:pt x="1707" y="2473"/>
                  </a:lnTo>
                  <a:cubicBezTo>
                    <a:pt x="1775" y="2513"/>
                    <a:pt x="1852" y="2537"/>
                    <a:pt x="1931" y="2537"/>
                  </a:cubicBezTo>
                  <a:cubicBezTo>
                    <a:pt x="2077" y="2537"/>
                    <a:pt x="2211" y="2462"/>
                    <a:pt x="2288" y="2338"/>
                  </a:cubicBezTo>
                  <a:lnTo>
                    <a:pt x="2781" y="1548"/>
                  </a:lnTo>
                  <a:cubicBezTo>
                    <a:pt x="2840" y="1453"/>
                    <a:pt x="2859" y="1340"/>
                    <a:pt x="2834" y="1229"/>
                  </a:cubicBezTo>
                  <a:cubicBezTo>
                    <a:pt x="2808" y="1118"/>
                    <a:pt x="2742" y="1026"/>
                    <a:pt x="2647" y="966"/>
                  </a:cubicBezTo>
                  <a:lnTo>
                    <a:pt x="1198" y="64"/>
                  </a:lnTo>
                  <a:cubicBezTo>
                    <a:pt x="1130" y="23"/>
                    <a:pt x="1053" y="0"/>
                    <a:pt x="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8"/>
            <p:cNvSpPr/>
            <p:nvPr/>
          </p:nvSpPr>
          <p:spPr>
            <a:xfrm>
              <a:off x="7048150" y="4076990"/>
              <a:ext cx="92656" cy="83571"/>
            </a:xfrm>
            <a:custGeom>
              <a:avLst/>
              <a:gdLst/>
              <a:ahLst/>
              <a:cxnLst/>
              <a:rect l="l" t="t" r="r" b="b"/>
              <a:pathLst>
                <a:path w="2815" h="2539" extrusionOk="0">
                  <a:moveTo>
                    <a:pt x="931" y="1"/>
                  </a:moveTo>
                  <a:cubicBezTo>
                    <a:pt x="783" y="1"/>
                    <a:pt x="649" y="75"/>
                    <a:pt x="572" y="201"/>
                  </a:cubicBezTo>
                  <a:lnTo>
                    <a:pt x="79" y="990"/>
                  </a:lnTo>
                  <a:cubicBezTo>
                    <a:pt x="20" y="1086"/>
                    <a:pt x="1" y="1199"/>
                    <a:pt x="26" y="1310"/>
                  </a:cubicBezTo>
                  <a:cubicBezTo>
                    <a:pt x="52" y="1420"/>
                    <a:pt x="118" y="1513"/>
                    <a:pt x="214" y="1573"/>
                  </a:cubicBezTo>
                  <a:lnTo>
                    <a:pt x="1660" y="2475"/>
                  </a:lnTo>
                  <a:cubicBezTo>
                    <a:pt x="1729" y="2516"/>
                    <a:pt x="1806" y="2538"/>
                    <a:pt x="1884" y="2538"/>
                  </a:cubicBezTo>
                  <a:cubicBezTo>
                    <a:pt x="2032" y="2538"/>
                    <a:pt x="2166" y="2465"/>
                    <a:pt x="2245" y="2339"/>
                  </a:cubicBezTo>
                  <a:lnTo>
                    <a:pt x="2737" y="1549"/>
                  </a:lnTo>
                  <a:cubicBezTo>
                    <a:pt x="2797" y="1453"/>
                    <a:pt x="2815" y="1340"/>
                    <a:pt x="2790" y="1230"/>
                  </a:cubicBezTo>
                  <a:cubicBezTo>
                    <a:pt x="2765" y="1119"/>
                    <a:pt x="2698" y="1027"/>
                    <a:pt x="2602" y="967"/>
                  </a:cubicBezTo>
                  <a:lnTo>
                    <a:pt x="1154" y="65"/>
                  </a:lnTo>
                  <a:cubicBezTo>
                    <a:pt x="1086" y="23"/>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8"/>
            <p:cNvSpPr/>
            <p:nvPr/>
          </p:nvSpPr>
          <p:spPr>
            <a:xfrm>
              <a:off x="7087812" y="4013366"/>
              <a:ext cx="92656" cy="83571"/>
            </a:xfrm>
            <a:custGeom>
              <a:avLst/>
              <a:gdLst/>
              <a:ahLst/>
              <a:cxnLst/>
              <a:rect l="l" t="t" r="r" b="b"/>
              <a:pathLst>
                <a:path w="2815" h="2539" extrusionOk="0">
                  <a:moveTo>
                    <a:pt x="929" y="1"/>
                  </a:moveTo>
                  <a:cubicBezTo>
                    <a:pt x="782" y="1"/>
                    <a:pt x="647" y="75"/>
                    <a:pt x="570" y="200"/>
                  </a:cubicBezTo>
                  <a:lnTo>
                    <a:pt x="78" y="990"/>
                  </a:lnTo>
                  <a:cubicBezTo>
                    <a:pt x="18" y="1086"/>
                    <a:pt x="0" y="1199"/>
                    <a:pt x="25" y="1309"/>
                  </a:cubicBezTo>
                  <a:cubicBezTo>
                    <a:pt x="50" y="1419"/>
                    <a:pt x="117" y="1513"/>
                    <a:pt x="213" y="1572"/>
                  </a:cubicBezTo>
                  <a:lnTo>
                    <a:pt x="1661" y="2474"/>
                  </a:lnTo>
                  <a:cubicBezTo>
                    <a:pt x="1728" y="2515"/>
                    <a:pt x="1806" y="2538"/>
                    <a:pt x="1884" y="2538"/>
                  </a:cubicBezTo>
                  <a:cubicBezTo>
                    <a:pt x="2030" y="2538"/>
                    <a:pt x="2165" y="2464"/>
                    <a:pt x="2243" y="2338"/>
                  </a:cubicBezTo>
                  <a:lnTo>
                    <a:pt x="2735" y="1549"/>
                  </a:lnTo>
                  <a:cubicBezTo>
                    <a:pt x="2795" y="1453"/>
                    <a:pt x="2814" y="1339"/>
                    <a:pt x="2789" y="1230"/>
                  </a:cubicBezTo>
                  <a:cubicBezTo>
                    <a:pt x="2763" y="1119"/>
                    <a:pt x="2697" y="1025"/>
                    <a:pt x="2601" y="966"/>
                  </a:cubicBezTo>
                  <a:lnTo>
                    <a:pt x="1152" y="65"/>
                  </a:lnTo>
                  <a:cubicBezTo>
                    <a:pt x="1085" y="23"/>
                    <a:pt x="1008"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8"/>
            <p:cNvSpPr/>
            <p:nvPr/>
          </p:nvSpPr>
          <p:spPr>
            <a:xfrm>
              <a:off x="7127409" y="3949741"/>
              <a:ext cx="94137" cy="83538"/>
            </a:xfrm>
            <a:custGeom>
              <a:avLst/>
              <a:gdLst/>
              <a:ahLst/>
              <a:cxnLst/>
              <a:rect l="l" t="t" r="r" b="b"/>
              <a:pathLst>
                <a:path w="2860" h="2538" extrusionOk="0">
                  <a:moveTo>
                    <a:pt x="931" y="1"/>
                  </a:moveTo>
                  <a:cubicBezTo>
                    <a:pt x="783" y="1"/>
                    <a:pt x="649" y="75"/>
                    <a:pt x="572" y="201"/>
                  </a:cubicBezTo>
                  <a:lnTo>
                    <a:pt x="80" y="990"/>
                  </a:lnTo>
                  <a:cubicBezTo>
                    <a:pt x="45" y="1045"/>
                    <a:pt x="25" y="1104"/>
                    <a:pt x="18" y="1166"/>
                  </a:cubicBezTo>
                  <a:cubicBezTo>
                    <a:pt x="0" y="1327"/>
                    <a:pt x="77" y="1487"/>
                    <a:pt x="214" y="1572"/>
                  </a:cubicBezTo>
                  <a:lnTo>
                    <a:pt x="1662" y="2473"/>
                  </a:lnTo>
                  <a:cubicBezTo>
                    <a:pt x="1729" y="2515"/>
                    <a:pt x="1806" y="2537"/>
                    <a:pt x="1885" y="2537"/>
                  </a:cubicBezTo>
                  <a:cubicBezTo>
                    <a:pt x="2031" y="2537"/>
                    <a:pt x="2165" y="2463"/>
                    <a:pt x="2245" y="2338"/>
                  </a:cubicBezTo>
                  <a:lnTo>
                    <a:pt x="2737" y="1548"/>
                  </a:lnTo>
                  <a:cubicBezTo>
                    <a:pt x="2859" y="1350"/>
                    <a:pt x="2799" y="1089"/>
                    <a:pt x="2602" y="967"/>
                  </a:cubicBezTo>
                  <a:lnTo>
                    <a:pt x="1154" y="64"/>
                  </a:lnTo>
                  <a:cubicBezTo>
                    <a:pt x="1087" y="24"/>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8"/>
            <p:cNvSpPr/>
            <p:nvPr/>
          </p:nvSpPr>
          <p:spPr>
            <a:xfrm>
              <a:off x="7058321" y="4261017"/>
              <a:ext cx="95585" cy="83538"/>
            </a:xfrm>
            <a:custGeom>
              <a:avLst/>
              <a:gdLst/>
              <a:ahLst/>
              <a:cxnLst/>
              <a:rect l="l" t="t" r="r" b="b"/>
              <a:pathLst>
                <a:path w="2904" h="2538" extrusionOk="0">
                  <a:moveTo>
                    <a:pt x="974" y="1"/>
                  </a:moveTo>
                  <a:cubicBezTo>
                    <a:pt x="827" y="1"/>
                    <a:pt x="692" y="75"/>
                    <a:pt x="615" y="201"/>
                  </a:cubicBezTo>
                  <a:lnTo>
                    <a:pt x="123" y="990"/>
                  </a:lnTo>
                  <a:cubicBezTo>
                    <a:pt x="0" y="1187"/>
                    <a:pt x="61" y="1449"/>
                    <a:pt x="259" y="1571"/>
                  </a:cubicBezTo>
                  <a:lnTo>
                    <a:pt x="1707" y="2473"/>
                  </a:lnTo>
                  <a:cubicBezTo>
                    <a:pt x="1775" y="2515"/>
                    <a:pt x="1851" y="2537"/>
                    <a:pt x="1930" y="2537"/>
                  </a:cubicBezTo>
                  <a:cubicBezTo>
                    <a:pt x="2077" y="2537"/>
                    <a:pt x="2211" y="2462"/>
                    <a:pt x="2290" y="2337"/>
                  </a:cubicBezTo>
                  <a:lnTo>
                    <a:pt x="2781" y="1548"/>
                  </a:lnTo>
                  <a:cubicBezTo>
                    <a:pt x="2904" y="1351"/>
                    <a:pt x="2844" y="1089"/>
                    <a:pt x="2646" y="967"/>
                  </a:cubicBezTo>
                  <a:lnTo>
                    <a:pt x="1197" y="65"/>
                  </a:lnTo>
                  <a:cubicBezTo>
                    <a:pt x="1130"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8"/>
            <p:cNvSpPr/>
            <p:nvPr/>
          </p:nvSpPr>
          <p:spPr>
            <a:xfrm>
              <a:off x="7099431" y="4197294"/>
              <a:ext cx="94170" cy="83571"/>
            </a:xfrm>
            <a:custGeom>
              <a:avLst/>
              <a:gdLst/>
              <a:ahLst/>
              <a:cxnLst/>
              <a:rect l="l" t="t" r="r" b="b"/>
              <a:pathLst>
                <a:path w="2861" h="2539" extrusionOk="0">
                  <a:moveTo>
                    <a:pt x="930" y="1"/>
                  </a:moveTo>
                  <a:cubicBezTo>
                    <a:pt x="782" y="1"/>
                    <a:pt x="648" y="75"/>
                    <a:pt x="571" y="201"/>
                  </a:cubicBezTo>
                  <a:lnTo>
                    <a:pt x="79" y="990"/>
                  </a:lnTo>
                  <a:cubicBezTo>
                    <a:pt x="19" y="1086"/>
                    <a:pt x="0" y="1199"/>
                    <a:pt x="26" y="1309"/>
                  </a:cubicBezTo>
                  <a:cubicBezTo>
                    <a:pt x="51" y="1420"/>
                    <a:pt x="117" y="1512"/>
                    <a:pt x="213" y="1573"/>
                  </a:cubicBezTo>
                  <a:lnTo>
                    <a:pt x="1661" y="2474"/>
                  </a:lnTo>
                  <a:cubicBezTo>
                    <a:pt x="1729" y="2516"/>
                    <a:pt x="1807" y="2538"/>
                    <a:pt x="1885" y="2538"/>
                  </a:cubicBezTo>
                  <a:cubicBezTo>
                    <a:pt x="2031" y="2538"/>
                    <a:pt x="2165" y="2464"/>
                    <a:pt x="2245" y="2337"/>
                  </a:cubicBezTo>
                  <a:lnTo>
                    <a:pt x="2738" y="1548"/>
                  </a:lnTo>
                  <a:cubicBezTo>
                    <a:pt x="2860" y="1351"/>
                    <a:pt x="2800" y="1090"/>
                    <a:pt x="2602" y="967"/>
                  </a:cubicBezTo>
                  <a:lnTo>
                    <a:pt x="1154" y="64"/>
                  </a:lnTo>
                  <a:cubicBezTo>
                    <a:pt x="1086" y="23"/>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8"/>
            <p:cNvSpPr/>
            <p:nvPr/>
          </p:nvSpPr>
          <p:spPr>
            <a:xfrm>
              <a:off x="7139028" y="4133669"/>
              <a:ext cx="92656" cy="83538"/>
            </a:xfrm>
            <a:custGeom>
              <a:avLst/>
              <a:gdLst/>
              <a:ahLst/>
              <a:cxnLst/>
              <a:rect l="l" t="t" r="r" b="b"/>
              <a:pathLst>
                <a:path w="2815" h="2538" extrusionOk="0">
                  <a:moveTo>
                    <a:pt x="930" y="0"/>
                  </a:moveTo>
                  <a:cubicBezTo>
                    <a:pt x="783" y="0"/>
                    <a:pt x="649" y="75"/>
                    <a:pt x="572" y="199"/>
                  </a:cubicBezTo>
                  <a:lnTo>
                    <a:pt x="79" y="990"/>
                  </a:lnTo>
                  <a:cubicBezTo>
                    <a:pt x="20" y="1086"/>
                    <a:pt x="1" y="1198"/>
                    <a:pt x="26" y="1309"/>
                  </a:cubicBezTo>
                  <a:cubicBezTo>
                    <a:pt x="52" y="1419"/>
                    <a:pt x="118" y="1512"/>
                    <a:pt x="213" y="1572"/>
                  </a:cubicBezTo>
                  <a:lnTo>
                    <a:pt x="1662" y="2474"/>
                  </a:lnTo>
                  <a:cubicBezTo>
                    <a:pt x="1730" y="2514"/>
                    <a:pt x="1807" y="2538"/>
                    <a:pt x="1886" y="2538"/>
                  </a:cubicBezTo>
                  <a:cubicBezTo>
                    <a:pt x="2033" y="2538"/>
                    <a:pt x="2168" y="2463"/>
                    <a:pt x="2244" y="2337"/>
                  </a:cubicBezTo>
                  <a:lnTo>
                    <a:pt x="2737" y="1546"/>
                  </a:lnTo>
                  <a:cubicBezTo>
                    <a:pt x="2797" y="1451"/>
                    <a:pt x="2815" y="1338"/>
                    <a:pt x="2790" y="1227"/>
                  </a:cubicBezTo>
                  <a:cubicBezTo>
                    <a:pt x="2765" y="1119"/>
                    <a:pt x="2698" y="1025"/>
                    <a:pt x="2602" y="965"/>
                  </a:cubicBezTo>
                  <a:lnTo>
                    <a:pt x="1154" y="64"/>
                  </a:lnTo>
                  <a:cubicBezTo>
                    <a:pt x="1086" y="23"/>
                    <a:pt x="1009"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8"/>
            <p:cNvSpPr/>
            <p:nvPr/>
          </p:nvSpPr>
          <p:spPr>
            <a:xfrm>
              <a:off x="7178723" y="4070012"/>
              <a:ext cx="92656" cy="83538"/>
            </a:xfrm>
            <a:custGeom>
              <a:avLst/>
              <a:gdLst/>
              <a:ahLst/>
              <a:cxnLst/>
              <a:rect l="l" t="t" r="r" b="b"/>
              <a:pathLst>
                <a:path w="2815" h="2538" extrusionOk="0">
                  <a:moveTo>
                    <a:pt x="930" y="0"/>
                  </a:moveTo>
                  <a:cubicBezTo>
                    <a:pt x="782" y="0"/>
                    <a:pt x="648" y="75"/>
                    <a:pt x="570" y="200"/>
                  </a:cubicBezTo>
                  <a:lnTo>
                    <a:pt x="79" y="990"/>
                  </a:lnTo>
                  <a:cubicBezTo>
                    <a:pt x="18" y="1085"/>
                    <a:pt x="0" y="1198"/>
                    <a:pt x="26" y="1309"/>
                  </a:cubicBezTo>
                  <a:cubicBezTo>
                    <a:pt x="50" y="1419"/>
                    <a:pt x="117" y="1512"/>
                    <a:pt x="213" y="1573"/>
                  </a:cubicBezTo>
                  <a:lnTo>
                    <a:pt x="1661" y="2474"/>
                  </a:lnTo>
                  <a:cubicBezTo>
                    <a:pt x="1729" y="2515"/>
                    <a:pt x="1806" y="2538"/>
                    <a:pt x="1884" y="2538"/>
                  </a:cubicBezTo>
                  <a:cubicBezTo>
                    <a:pt x="2032" y="2538"/>
                    <a:pt x="2165" y="2462"/>
                    <a:pt x="2244" y="2339"/>
                  </a:cubicBezTo>
                  <a:lnTo>
                    <a:pt x="2735" y="1548"/>
                  </a:lnTo>
                  <a:cubicBezTo>
                    <a:pt x="2795" y="1452"/>
                    <a:pt x="2814" y="1340"/>
                    <a:pt x="2789" y="1229"/>
                  </a:cubicBezTo>
                  <a:cubicBezTo>
                    <a:pt x="2763" y="1118"/>
                    <a:pt x="2697" y="1026"/>
                    <a:pt x="2601" y="966"/>
                  </a:cubicBezTo>
                  <a:lnTo>
                    <a:pt x="1153" y="64"/>
                  </a:lnTo>
                  <a:cubicBezTo>
                    <a:pt x="1085"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8"/>
            <p:cNvSpPr/>
            <p:nvPr/>
          </p:nvSpPr>
          <p:spPr>
            <a:xfrm>
              <a:off x="7218320" y="4006289"/>
              <a:ext cx="92656" cy="83571"/>
            </a:xfrm>
            <a:custGeom>
              <a:avLst/>
              <a:gdLst/>
              <a:ahLst/>
              <a:cxnLst/>
              <a:rect l="l" t="t" r="r" b="b"/>
              <a:pathLst>
                <a:path w="2815" h="2539" extrusionOk="0">
                  <a:moveTo>
                    <a:pt x="930" y="1"/>
                  </a:moveTo>
                  <a:cubicBezTo>
                    <a:pt x="782" y="1"/>
                    <a:pt x="648" y="75"/>
                    <a:pt x="571" y="201"/>
                  </a:cubicBezTo>
                  <a:lnTo>
                    <a:pt x="79" y="990"/>
                  </a:lnTo>
                  <a:cubicBezTo>
                    <a:pt x="20" y="1086"/>
                    <a:pt x="0" y="1200"/>
                    <a:pt x="26" y="1310"/>
                  </a:cubicBezTo>
                  <a:cubicBezTo>
                    <a:pt x="51" y="1420"/>
                    <a:pt x="117" y="1514"/>
                    <a:pt x="213" y="1573"/>
                  </a:cubicBezTo>
                  <a:lnTo>
                    <a:pt x="1661" y="2475"/>
                  </a:lnTo>
                  <a:cubicBezTo>
                    <a:pt x="1729" y="2516"/>
                    <a:pt x="1807" y="2538"/>
                    <a:pt x="1885" y="2538"/>
                  </a:cubicBezTo>
                  <a:cubicBezTo>
                    <a:pt x="2032" y="2538"/>
                    <a:pt x="2167" y="2464"/>
                    <a:pt x="2244" y="2339"/>
                  </a:cubicBezTo>
                  <a:lnTo>
                    <a:pt x="2736" y="1549"/>
                  </a:lnTo>
                  <a:cubicBezTo>
                    <a:pt x="2796" y="1453"/>
                    <a:pt x="2814" y="1340"/>
                    <a:pt x="2789" y="1230"/>
                  </a:cubicBezTo>
                  <a:cubicBezTo>
                    <a:pt x="2764" y="1120"/>
                    <a:pt x="2697" y="1026"/>
                    <a:pt x="2602" y="967"/>
                  </a:cubicBezTo>
                  <a:lnTo>
                    <a:pt x="1154" y="65"/>
                  </a:lnTo>
                  <a:cubicBezTo>
                    <a:pt x="1086"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8"/>
            <p:cNvSpPr/>
            <p:nvPr/>
          </p:nvSpPr>
          <p:spPr>
            <a:xfrm>
              <a:off x="7190342" y="4253875"/>
              <a:ext cx="92656" cy="83571"/>
            </a:xfrm>
            <a:custGeom>
              <a:avLst/>
              <a:gdLst/>
              <a:ahLst/>
              <a:cxnLst/>
              <a:rect l="l" t="t" r="r" b="b"/>
              <a:pathLst>
                <a:path w="2815" h="2539" extrusionOk="0">
                  <a:moveTo>
                    <a:pt x="930" y="1"/>
                  </a:moveTo>
                  <a:cubicBezTo>
                    <a:pt x="782" y="1"/>
                    <a:pt x="648" y="75"/>
                    <a:pt x="572" y="201"/>
                  </a:cubicBezTo>
                  <a:lnTo>
                    <a:pt x="79" y="990"/>
                  </a:lnTo>
                  <a:cubicBezTo>
                    <a:pt x="19" y="1086"/>
                    <a:pt x="0" y="1200"/>
                    <a:pt x="26" y="1310"/>
                  </a:cubicBezTo>
                  <a:cubicBezTo>
                    <a:pt x="51" y="1420"/>
                    <a:pt x="117" y="1514"/>
                    <a:pt x="213" y="1573"/>
                  </a:cubicBezTo>
                  <a:lnTo>
                    <a:pt x="1662" y="2475"/>
                  </a:lnTo>
                  <a:cubicBezTo>
                    <a:pt x="1729" y="2516"/>
                    <a:pt x="1807" y="2538"/>
                    <a:pt x="1886" y="2538"/>
                  </a:cubicBezTo>
                  <a:cubicBezTo>
                    <a:pt x="2032" y="2538"/>
                    <a:pt x="2168" y="2466"/>
                    <a:pt x="2244" y="2339"/>
                  </a:cubicBezTo>
                  <a:lnTo>
                    <a:pt x="2737" y="1549"/>
                  </a:lnTo>
                  <a:cubicBezTo>
                    <a:pt x="2796" y="1453"/>
                    <a:pt x="2814" y="1340"/>
                    <a:pt x="2790" y="1230"/>
                  </a:cubicBezTo>
                  <a:cubicBezTo>
                    <a:pt x="2764" y="1120"/>
                    <a:pt x="2697" y="1027"/>
                    <a:pt x="2602" y="967"/>
                  </a:cubicBezTo>
                  <a:lnTo>
                    <a:pt x="1154" y="65"/>
                  </a:lnTo>
                  <a:cubicBezTo>
                    <a:pt x="1085"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8"/>
            <p:cNvSpPr/>
            <p:nvPr/>
          </p:nvSpPr>
          <p:spPr>
            <a:xfrm>
              <a:off x="7228491" y="4190283"/>
              <a:ext cx="94137" cy="83538"/>
            </a:xfrm>
            <a:custGeom>
              <a:avLst/>
              <a:gdLst/>
              <a:ahLst/>
              <a:cxnLst/>
              <a:rect l="l" t="t" r="r" b="b"/>
              <a:pathLst>
                <a:path w="2860" h="2538" extrusionOk="0">
                  <a:moveTo>
                    <a:pt x="974" y="1"/>
                  </a:moveTo>
                  <a:cubicBezTo>
                    <a:pt x="828" y="1"/>
                    <a:pt x="693" y="75"/>
                    <a:pt x="616" y="201"/>
                  </a:cubicBezTo>
                  <a:lnTo>
                    <a:pt x="123" y="990"/>
                  </a:lnTo>
                  <a:cubicBezTo>
                    <a:pt x="1" y="1187"/>
                    <a:pt x="62" y="1448"/>
                    <a:pt x="259" y="1571"/>
                  </a:cubicBezTo>
                  <a:lnTo>
                    <a:pt x="1708" y="2473"/>
                  </a:lnTo>
                  <a:cubicBezTo>
                    <a:pt x="1776" y="2515"/>
                    <a:pt x="1852" y="2537"/>
                    <a:pt x="1931" y="2537"/>
                  </a:cubicBezTo>
                  <a:cubicBezTo>
                    <a:pt x="2078" y="2537"/>
                    <a:pt x="2212" y="2463"/>
                    <a:pt x="2288" y="2338"/>
                  </a:cubicBezTo>
                  <a:lnTo>
                    <a:pt x="2781" y="1549"/>
                  </a:lnTo>
                  <a:cubicBezTo>
                    <a:pt x="2841" y="1453"/>
                    <a:pt x="2860" y="1340"/>
                    <a:pt x="2834" y="1230"/>
                  </a:cubicBezTo>
                  <a:cubicBezTo>
                    <a:pt x="2809" y="1119"/>
                    <a:pt x="2743" y="1026"/>
                    <a:pt x="2647" y="967"/>
                  </a:cubicBezTo>
                  <a:lnTo>
                    <a:pt x="1198" y="65"/>
                  </a:lnTo>
                  <a:cubicBezTo>
                    <a:pt x="1131" y="23"/>
                    <a:pt x="1053"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8"/>
            <p:cNvSpPr/>
            <p:nvPr/>
          </p:nvSpPr>
          <p:spPr>
            <a:xfrm>
              <a:off x="7268153" y="4126659"/>
              <a:ext cx="95552" cy="83472"/>
            </a:xfrm>
            <a:custGeom>
              <a:avLst/>
              <a:gdLst/>
              <a:ahLst/>
              <a:cxnLst/>
              <a:rect l="l" t="t" r="r" b="b"/>
              <a:pathLst>
                <a:path w="2903" h="2536" extrusionOk="0">
                  <a:moveTo>
                    <a:pt x="974" y="1"/>
                  </a:moveTo>
                  <a:cubicBezTo>
                    <a:pt x="826" y="1"/>
                    <a:pt x="692" y="75"/>
                    <a:pt x="614" y="200"/>
                  </a:cubicBezTo>
                  <a:lnTo>
                    <a:pt x="123" y="990"/>
                  </a:lnTo>
                  <a:cubicBezTo>
                    <a:pt x="0" y="1187"/>
                    <a:pt x="60" y="1449"/>
                    <a:pt x="258" y="1571"/>
                  </a:cubicBezTo>
                  <a:lnTo>
                    <a:pt x="1706" y="2472"/>
                  </a:lnTo>
                  <a:cubicBezTo>
                    <a:pt x="1774" y="2514"/>
                    <a:pt x="1852" y="2536"/>
                    <a:pt x="1929" y="2536"/>
                  </a:cubicBezTo>
                  <a:cubicBezTo>
                    <a:pt x="2077" y="2536"/>
                    <a:pt x="2211" y="2461"/>
                    <a:pt x="2289" y="2337"/>
                  </a:cubicBezTo>
                  <a:lnTo>
                    <a:pt x="2780" y="1546"/>
                  </a:lnTo>
                  <a:cubicBezTo>
                    <a:pt x="2903" y="1350"/>
                    <a:pt x="2843" y="1088"/>
                    <a:pt x="2645" y="966"/>
                  </a:cubicBezTo>
                  <a:lnTo>
                    <a:pt x="1197" y="64"/>
                  </a:lnTo>
                  <a:cubicBezTo>
                    <a:pt x="1129" y="23"/>
                    <a:pt x="1051"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8"/>
            <p:cNvSpPr/>
            <p:nvPr/>
          </p:nvSpPr>
          <p:spPr>
            <a:xfrm>
              <a:off x="7309330" y="4062935"/>
              <a:ext cx="92623" cy="83538"/>
            </a:xfrm>
            <a:custGeom>
              <a:avLst/>
              <a:gdLst/>
              <a:ahLst/>
              <a:cxnLst/>
              <a:rect l="l" t="t" r="r" b="b"/>
              <a:pathLst>
                <a:path w="2814" h="2538" extrusionOk="0">
                  <a:moveTo>
                    <a:pt x="930" y="0"/>
                  </a:moveTo>
                  <a:cubicBezTo>
                    <a:pt x="782" y="0"/>
                    <a:pt x="648" y="75"/>
                    <a:pt x="571" y="199"/>
                  </a:cubicBezTo>
                  <a:lnTo>
                    <a:pt x="79" y="990"/>
                  </a:lnTo>
                  <a:cubicBezTo>
                    <a:pt x="19" y="1085"/>
                    <a:pt x="1" y="1198"/>
                    <a:pt x="26" y="1309"/>
                  </a:cubicBezTo>
                  <a:cubicBezTo>
                    <a:pt x="51" y="1418"/>
                    <a:pt x="118" y="1512"/>
                    <a:pt x="213" y="1572"/>
                  </a:cubicBezTo>
                  <a:lnTo>
                    <a:pt x="1660" y="2474"/>
                  </a:lnTo>
                  <a:cubicBezTo>
                    <a:pt x="1727" y="2514"/>
                    <a:pt x="1805" y="2538"/>
                    <a:pt x="1884" y="2538"/>
                  </a:cubicBezTo>
                  <a:cubicBezTo>
                    <a:pt x="2029" y="2538"/>
                    <a:pt x="2165" y="2463"/>
                    <a:pt x="2242" y="2338"/>
                  </a:cubicBezTo>
                  <a:lnTo>
                    <a:pt x="2735" y="1548"/>
                  </a:lnTo>
                  <a:cubicBezTo>
                    <a:pt x="2794" y="1453"/>
                    <a:pt x="2814" y="1339"/>
                    <a:pt x="2788" y="1229"/>
                  </a:cubicBezTo>
                  <a:cubicBezTo>
                    <a:pt x="2762" y="1118"/>
                    <a:pt x="2697" y="1025"/>
                    <a:pt x="2601" y="965"/>
                  </a:cubicBezTo>
                  <a:lnTo>
                    <a:pt x="1154" y="64"/>
                  </a:lnTo>
                  <a:cubicBezTo>
                    <a:pt x="1086"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8"/>
            <p:cNvSpPr/>
            <p:nvPr/>
          </p:nvSpPr>
          <p:spPr>
            <a:xfrm>
              <a:off x="7400208" y="4119549"/>
              <a:ext cx="92656" cy="83571"/>
            </a:xfrm>
            <a:custGeom>
              <a:avLst/>
              <a:gdLst/>
              <a:ahLst/>
              <a:cxnLst/>
              <a:rect l="l" t="t" r="r" b="b"/>
              <a:pathLst>
                <a:path w="2815" h="2539" extrusionOk="0">
                  <a:moveTo>
                    <a:pt x="930" y="1"/>
                  </a:moveTo>
                  <a:cubicBezTo>
                    <a:pt x="782" y="1"/>
                    <a:pt x="648" y="75"/>
                    <a:pt x="571" y="201"/>
                  </a:cubicBezTo>
                  <a:lnTo>
                    <a:pt x="79" y="990"/>
                  </a:lnTo>
                  <a:cubicBezTo>
                    <a:pt x="18" y="1086"/>
                    <a:pt x="0" y="1199"/>
                    <a:pt x="26" y="1309"/>
                  </a:cubicBezTo>
                  <a:cubicBezTo>
                    <a:pt x="50" y="1420"/>
                    <a:pt x="117" y="1512"/>
                    <a:pt x="213" y="1573"/>
                  </a:cubicBezTo>
                  <a:lnTo>
                    <a:pt x="1661" y="2474"/>
                  </a:lnTo>
                  <a:cubicBezTo>
                    <a:pt x="1729" y="2516"/>
                    <a:pt x="1806" y="2538"/>
                    <a:pt x="1885" y="2538"/>
                  </a:cubicBezTo>
                  <a:cubicBezTo>
                    <a:pt x="2031" y="2538"/>
                    <a:pt x="2166" y="2464"/>
                    <a:pt x="2244" y="2339"/>
                  </a:cubicBezTo>
                  <a:lnTo>
                    <a:pt x="2736" y="1549"/>
                  </a:lnTo>
                  <a:cubicBezTo>
                    <a:pt x="2795" y="1453"/>
                    <a:pt x="2815" y="1340"/>
                    <a:pt x="2789" y="1229"/>
                  </a:cubicBezTo>
                  <a:cubicBezTo>
                    <a:pt x="2763" y="1119"/>
                    <a:pt x="2697" y="1026"/>
                    <a:pt x="2602" y="967"/>
                  </a:cubicBezTo>
                  <a:lnTo>
                    <a:pt x="1154" y="64"/>
                  </a:lnTo>
                  <a:cubicBezTo>
                    <a:pt x="1086" y="23"/>
                    <a:pt x="100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8"/>
            <p:cNvSpPr/>
            <p:nvPr/>
          </p:nvSpPr>
          <p:spPr>
            <a:xfrm>
              <a:off x="7166710" y="3898394"/>
              <a:ext cx="85217" cy="71162"/>
            </a:xfrm>
            <a:custGeom>
              <a:avLst/>
              <a:gdLst/>
              <a:ahLst/>
              <a:cxnLst/>
              <a:rect l="l" t="t" r="r" b="b"/>
              <a:pathLst>
                <a:path w="2589" h="2162" extrusionOk="0">
                  <a:moveTo>
                    <a:pt x="706" y="1"/>
                  </a:moveTo>
                  <a:cubicBezTo>
                    <a:pt x="558" y="1"/>
                    <a:pt x="425" y="75"/>
                    <a:pt x="346" y="201"/>
                  </a:cubicBezTo>
                  <a:lnTo>
                    <a:pt x="88" y="616"/>
                  </a:lnTo>
                  <a:cubicBezTo>
                    <a:pt x="59" y="662"/>
                    <a:pt x="39" y="713"/>
                    <a:pt x="31" y="763"/>
                  </a:cubicBezTo>
                  <a:cubicBezTo>
                    <a:pt x="0" y="932"/>
                    <a:pt x="79" y="1106"/>
                    <a:pt x="224" y="1197"/>
                  </a:cubicBezTo>
                  <a:lnTo>
                    <a:pt x="1673" y="2098"/>
                  </a:lnTo>
                  <a:cubicBezTo>
                    <a:pt x="1740" y="2139"/>
                    <a:pt x="1817" y="2162"/>
                    <a:pt x="1896" y="2162"/>
                  </a:cubicBezTo>
                  <a:cubicBezTo>
                    <a:pt x="2042" y="2162"/>
                    <a:pt x="2176" y="2087"/>
                    <a:pt x="2252" y="1964"/>
                  </a:cubicBezTo>
                  <a:lnTo>
                    <a:pt x="2510" y="1549"/>
                  </a:lnTo>
                  <a:cubicBezTo>
                    <a:pt x="2570" y="1453"/>
                    <a:pt x="2589" y="1340"/>
                    <a:pt x="2563" y="1230"/>
                  </a:cubicBezTo>
                  <a:cubicBezTo>
                    <a:pt x="2538" y="1119"/>
                    <a:pt x="2472" y="1027"/>
                    <a:pt x="2376" y="966"/>
                  </a:cubicBezTo>
                  <a:lnTo>
                    <a:pt x="928" y="65"/>
                  </a:lnTo>
                  <a:cubicBezTo>
                    <a:pt x="861" y="23"/>
                    <a:pt x="784" y="1"/>
                    <a:pt x="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8"/>
            <p:cNvSpPr/>
            <p:nvPr/>
          </p:nvSpPr>
          <p:spPr>
            <a:xfrm>
              <a:off x="7348564" y="4011654"/>
              <a:ext cx="86698" cy="71162"/>
            </a:xfrm>
            <a:custGeom>
              <a:avLst/>
              <a:gdLst/>
              <a:ahLst/>
              <a:cxnLst/>
              <a:rect l="l" t="t" r="r" b="b"/>
              <a:pathLst>
                <a:path w="2634" h="2162" extrusionOk="0">
                  <a:moveTo>
                    <a:pt x="704" y="1"/>
                  </a:moveTo>
                  <a:cubicBezTo>
                    <a:pt x="558" y="1"/>
                    <a:pt x="425" y="75"/>
                    <a:pt x="346" y="200"/>
                  </a:cubicBezTo>
                  <a:lnTo>
                    <a:pt x="87" y="615"/>
                  </a:lnTo>
                  <a:cubicBezTo>
                    <a:pt x="59" y="661"/>
                    <a:pt x="38" y="712"/>
                    <a:pt x="31" y="762"/>
                  </a:cubicBezTo>
                  <a:cubicBezTo>
                    <a:pt x="0" y="932"/>
                    <a:pt x="79" y="1106"/>
                    <a:pt x="224" y="1197"/>
                  </a:cubicBezTo>
                  <a:lnTo>
                    <a:pt x="1672" y="2098"/>
                  </a:lnTo>
                  <a:cubicBezTo>
                    <a:pt x="1740" y="2139"/>
                    <a:pt x="1816" y="2161"/>
                    <a:pt x="1895" y="2161"/>
                  </a:cubicBezTo>
                  <a:cubicBezTo>
                    <a:pt x="2043" y="2161"/>
                    <a:pt x="2176" y="2087"/>
                    <a:pt x="2251" y="1964"/>
                  </a:cubicBezTo>
                  <a:lnTo>
                    <a:pt x="2510" y="1549"/>
                  </a:lnTo>
                  <a:cubicBezTo>
                    <a:pt x="2633" y="1351"/>
                    <a:pt x="2572" y="1088"/>
                    <a:pt x="2375" y="966"/>
                  </a:cubicBezTo>
                  <a:lnTo>
                    <a:pt x="927" y="64"/>
                  </a:lnTo>
                  <a:cubicBezTo>
                    <a:pt x="861" y="23"/>
                    <a:pt x="783" y="1"/>
                    <a:pt x="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8"/>
            <p:cNvSpPr/>
            <p:nvPr/>
          </p:nvSpPr>
          <p:spPr>
            <a:xfrm>
              <a:off x="7260879" y="3723813"/>
              <a:ext cx="353178" cy="299132"/>
            </a:xfrm>
            <a:custGeom>
              <a:avLst/>
              <a:gdLst/>
              <a:ahLst/>
              <a:cxnLst/>
              <a:rect l="l" t="t" r="r" b="b"/>
              <a:pathLst>
                <a:path w="10730" h="9088" extrusionOk="0">
                  <a:moveTo>
                    <a:pt x="2593" y="1"/>
                  </a:moveTo>
                  <a:cubicBezTo>
                    <a:pt x="2447" y="1"/>
                    <a:pt x="2303" y="74"/>
                    <a:pt x="2219" y="208"/>
                  </a:cubicBezTo>
                  <a:lnTo>
                    <a:pt x="70" y="3660"/>
                  </a:lnTo>
                  <a:cubicBezTo>
                    <a:pt x="25" y="3736"/>
                    <a:pt x="0" y="3820"/>
                    <a:pt x="5" y="3904"/>
                  </a:cubicBezTo>
                  <a:cubicBezTo>
                    <a:pt x="9" y="4048"/>
                    <a:pt x="80" y="4187"/>
                    <a:pt x="212" y="4268"/>
                  </a:cubicBezTo>
                  <a:lnTo>
                    <a:pt x="7845" y="9021"/>
                  </a:lnTo>
                  <a:cubicBezTo>
                    <a:pt x="7918" y="9066"/>
                    <a:pt x="7998" y="9087"/>
                    <a:pt x="8077" y="9087"/>
                  </a:cubicBezTo>
                  <a:cubicBezTo>
                    <a:pt x="8224" y="9087"/>
                    <a:pt x="8368" y="9013"/>
                    <a:pt x="8452" y="8879"/>
                  </a:cubicBezTo>
                  <a:lnTo>
                    <a:pt x="10601" y="5426"/>
                  </a:lnTo>
                  <a:cubicBezTo>
                    <a:pt x="10730" y="5220"/>
                    <a:pt x="10667" y="4950"/>
                    <a:pt x="10460" y="4821"/>
                  </a:cubicBezTo>
                  <a:lnTo>
                    <a:pt x="2826" y="68"/>
                  </a:lnTo>
                  <a:cubicBezTo>
                    <a:pt x="2753" y="22"/>
                    <a:pt x="2673" y="1"/>
                    <a:pt x="2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8"/>
            <p:cNvSpPr/>
            <p:nvPr/>
          </p:nvSpPr>
          <p:spPr>
            <a:xfrm>
              <a:off x="7261044" y="3850898"/>
              <a:ext cx="353013" cy="172047"/>
            </a:xfrm>
            <a:custGeom>
              <a:avLst/>
              <a:gdLst/>
              <a:ahLst/>
              <a:cxnLst/>
              <a:rect l="l" t="t" r="r" b="b"/>
              <a:pathLst>
                <a:path w="10725" h="5227" extrusionOk="0">
                  <a:moveTo>
                    <a:pt x="487" y="0"/>
                  </a:moveTo>
                  <a:cubicBezTo>
                    <a:pt x="321" y="0"/>
                    <a:pt x="158" y="14"/>
                    <a:pt x="0" y="43"/>
                  </a:cubicBezTo>
                  <a:cubicBezTo>
                    <a:pt x="4" y="187"/>
                    <a:pt x="75" y="326"/>
                    <a:pt x="207" y="407"/>
                  </a:cubicBezTo>
                  <a:lnTo>
                    <a:pt x="7840" y="5160"/>
                  </a:lnTo>
                  <a:cubicBezTo>
                    <a:pt x="7913" y="5205"/>
                    <a:pt x="7993" y="5226"/>
                    <a:pt x="8072" y="5226"/>
                  </a:cubicBezTo>
                  <a:cubicBezTo>
                    <a:pt x="8219" y="5226"/>
                    <a:pt x="8363" y="5152"/>
                    <a:pt x="8447" y="5018"/>
                  </a:cubicBezTo>
                  <a:lnTo>
                    <a:pt x="10596" y="1565"/>
                  </a:lnTo>
                  <a:cubicBezTo>
                    <a:pt x="10725" y="1359"/>
                    <a:pt x="10662" y="1089"/>
                    <a:pt x="10455" y="960"/>
                  </a:cubicBezTo>
                  <a:lnTo>
                    <a:pt x="10389" y="918"/>
                  </a:lnTo>
                  <a:cubicBezTo>
                    <a:pt x="10190" y="920"/>
                    <a:pt x="9975" y="984"/>
                    <a:pt x="9746" y="1125"/>
                  </a:cubicBezTo>
                  <a:cubicBezTo>
                    <a:pt x="8760" y="1734"/>
                    <a:pt x="8611" y="3491"/>
                    <a:pt x="7641" y="3491"/>
                  </a:cubicBezTo>
                  <a:cubicBezTo>
                    <a:pt x="7416" y="3491"/>
                    <a:pt x="7148" y="3397"/>
                    <a:pt x="6815" y="3173"/>
                  </a:cubicBezTo>
                  <a:cubicBezTo>
                    <a:pt x="5068" y="1997"/>
                    <a:pt x="2503" y="0"/>
                    <a:pt x="4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8"/>
            <p:cNvSpPr/>
            <p:nvPr/>
          </p:nvSpPr>
          <p:spPr>
            <a:xfrm>
              <a:off x="7305775" y="3756169"/>
              <a:ext cx="53520" cy="79226"/>
            </a:xfrm>
            <a:custGeom>
              <a:avLst/>
              <a:gdLst/>
              <a:ahLst/>
              <a:cxnLst/>
              <a:rect l="l" t="t" r="r" b="b"/>
              <a:pathLst>
                <a:path w="1626" h="2407" extrusionOk="0">
                  <a:moveTo>
                    <a:pt x="1494" y="0"/>
                  </a:moveTo>
                  <a:cubicBezTo>
                    <a:pt x="1462" y="0"/>
                    <a:pt x="1431" y="12"/>
                    <a:pt x="1408" y="35"/>
                  </a:cubicBezTo>
                  <a:cubicBezTo>
                    <a:pt x="901" y="523"/>
                    <a:pt x="254" y="1541"/>
                    <a:pt x="31" y="2232"/>
                  </a:cubicBezTo>
                  <a:cubicBezTo>
                    <a:pt x="0" y="2328"/>
                    <a:pt x="77" y="2406"/>
                    <a:pt x="159" y="2406"/>
                  </a:cubicBezTo>
                  <a:cubicBezTo>
                    <a:pt x="190" y="2406"/>
                    <a:pt x="222" y="2395"/>
                    <a:pt x="249" y="2369"/>
                  </a:cubicBezTo>
                  <a:cubicBezTo>
                    <a:pt x="769" y="1865"/>
                    <a:pt x="1400" y="836"/>
                    <a:pt x="1614" y="163"/>
                  </a:cubicBezTo>
                  <a:cubicBezTo>
                    <a:pt x="1626" y="123"/>
                    <a:pt x="1616" y="75"/>
                    <a:pt x="1583" y="40"/>
                  </a:cubicBezTo>
                  <a:cubicBezTo>
                    <a:pt x="1559" y="13"/>
                    <a:pt x="1526" y="0"/>
                    <a:pt x="1494"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8"/>
            <p:cNvSpPr/>
            <p:nvPr/>
          </p:nvSpPr>
          <p:spPr>
            <a:xfrm>
              <a:off x="7325425" y="4281556"/>
              <a:ext cx="84657" cy="44501"/>
            </a:xfrm>
            <a:custGeom>
              <a:avLst/>
              <a:gdLst/>
              <a:ahLst/>
              <a:cxnLst/>
              <a:rect l="l" t="t" r="r" b="b"/>
              <a:pathLst>
                <a:path w="2572" h="1352" extrusionOk="0">
                  <a:moveTo>
                    <a:pt x="2356" y="0"/>
                  </a:moveTo>
                  <a:cubicBezTo>
                    <a:pt x="2119" y="176"/>
                    <a:pt x="1735" y="365"/>
                    <a:pt x="1179" y="365"/>
                  </a:cubicBezTo>
                  <a:cubicBezTo>
                    <a:pt x="851" y="365"/>
                    <a:pt x="464"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8"/>
            <p:cNvSpPr/>
            <p:nvPr/>
          </p:nvSpPr>
          <p:spPr>
            <a:xfrm>
              <a:off x="7285763" y="434521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1"/>
                    <a:pt x="1750" y="1351"/>
                  </a:cubicBezTo>
                  <a:cubicBezTo>
                    <a:pt x="1846" y="1351"/>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8"/>
            <p:cNvSpPr/>
            <p:nvPr/>
          </p:nvSpPr>
          <p:spPr>
            <a:xfrm>
              <a:off x="7155255" y="4352257"/>
              <a:ext cx="84624" cy="44501"/>
            </a:xfrm>
            <a:custGeom>
              <a:avLst/>
              <a:gdLst/>
              <a:ahLst/>
              <a:cxnLst/>
              <a:rect l="l" t="t" r="r" b="b"/>
              <a:pathLst>
                <a:path w="2571" h="1352" extrusionOk="0">
                  <a:moveTo>
                    <a:pt x="2356" y="0"/>
                  </a:moveTo>
                  <a:cubicBezTo>
                    <a:pt x="2118" y="175"/>
                    <a:pt x="1734" y="365"/>
                    <a:pt x="1177" y="365"/>
                  </a:cubicBezTo>
                  <a:cubicBezTo>
                    <a:pt x="850" y="365"/>
                    <a:pt x="463" y="299"/>
                    <a:pt x="12" y="127"/>
                  </a:cubicBezTo>
                  <a:lnTo>
                    <a:pt x="12" y="127"/>
                  </a:lnTo>
                  <a:cubicBezTo>
                    <a:pt x="0" y="235"/>
                    <a:pt x="48" y="344"/>
                    <a:pt x="146" y="405"/>
                  </a:cubicBezTo>
                  <a:lnTo>
                    <a:pt x="1595" y="1307"/>
                  </a:lnTo>
                  <a:cubicBezTo>
                    <a:pt x="1642" y="1337"/>
                    <a:pt x="1695" y="1351"/>
                    <a:pt x="1748" y="1351"/>
                  </a:cubicBezTo>
                  <a:cubicBezTo>
                    <a:pt x="1845" y="1351"/>
                    <a:pt x="1940" y="1302"/>
                    <a:pt x="1995" y="1213"/>
                  </a:cubicBezTo>
                  <a:lnTo>
                    <a:pt x="2487" y="424"/>
                  </a:lnTo>
                  <a:cubicBezTo>
                    <a:pt x="2571" y="288"/>
                    <a:pt x="2529" y="110"/>
                    <a:pt x="2393"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8"/>
            <p:cNvSpPr/>
            <p:nvPr/>
          </p:nvSpPr>
          <p:spPr>
            <a:xfrm>
              <a:off x="7246166" y="4408904"/>
              <a:ext cx="84690" cy="44468"/>
            </a:xfrm>
            <a:custGeom>
              <a:avLst/>
              <a:gdLst/>
              <a:ahLst/>
              <a:cxnLst/>
              <a:rect l="l" t="t" r="r" b="b"/>
              <a:pathLst>
                <a:path w="2573" h="1351" extrusionOk="0">
                  <a:moveTo>
                    <a:pt x="2356" y="1"/>
                  </a:moveTo>
                  <a:cubicBezTo>
                    <a:pt x="2118" y="176"/>
                    <a:pt x="1735" y="365"/>
                    <a:pt x="1179" y="365"/>
                  </a:cubicBezTo>
                  <a:cubicBezTo>
                    <a:pt x="851" y="365"/>
                    <a:pt x="464" y="299"/>
                    <a:pt x="12" y="126"/>
                  </a:cubicBezTo>
                  <a:lnTo>
                    <a:pt x="12" y="126"/>
                  </a:lnTo>
                  <a:cubicBezTo>
                    <a:pt x="0" y="235"/>
                    <a:pt x="48" y="343"/>
                    <a:pt x="147" y="405"/>
                  </a:cubicBezTo>
                  <a:lnTo>
                    <a:pt x="1595" y="1306"/>
                  </a:lnTo>
                  <a:cubicBezTo>
                    <a:pt x="1643" y="1336"/>
                    <a:pt x="1696" y="1351"/>
                    <a:pt x="1748" y="1351"/>
                  </a:cubicBezTo>
                  <a:cubicBezTo>
                    <a:pt x="1845" y="1351"/>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8"/>
            <p:cNvSpPr/>
            <p:nvPr/>
          </p:nvSpPr>
          <p:spPr>
            <a:xfrm>
              <a:off x="7365055" y="4217932"/>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5"/>
                  </a:cubicBezTo>
                  <a:lnTo>
                    <a:pt x="1595" y="1306"/>
                  </a:lnTo>
                  <a:cubicBezTo>
                    <a:pt x="1643" y="1336"/>
                    <a:pt x="1696" y="1350"/>
                    <a:pt x="1749" y="1350"/>
                  </a:cubicBezTo>
                  <a:cubicBezTo>
                    <a:pt x="1845" y="1350"/>
                    <a:pt x="1940" y="1302"/>
                    <a:pt x="1995" y="1213"/>
                  </a:cubicBezTo>
                  <a:lnTo>
                    <a:pt x="2488" y="423"/>
                  </a:lnTo>
                  <a:cubicBezTo>
                    <a:pt x="2573" y="287"/>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8"/>
            <p:cNvSpPr/>
            <p:nvPr/>
          </p:nvSpPr>
          <p:spPr>
            <a:xfrm>
              <a:off x="7257653" y="3955073"/>
              <a:ext cx="86698" cy="71162"/>
            </a:xfrm>
            <a:custGeom>
              <a:avLst/>
              <a:gdLst/>
              <a:ahLst/>
              <a:cxnLst/>
              <a:rect l="l" t="t" r="r" b="b"/>
              <a:pathLst>
                <a:path w="2634" h="2162" extrusionOk="0">
                  <a:moveTo>
                    <a:pt x="704" y="0"/>
                  </a:moveTo>
                  <a:cubicBezTo>
                    <a:pt x="557" y="0"/>
                    <a:pt x="423" y="75"/>
                    <a:pt x="346" y="199"/>
                  </a:cubicBezTo>
                  <a:lnTo>
                    <a:pt x="87" y="614"/>
                  </a:lnTo>
                  <a:cubicBezTo>
                    <a:pt x="59" y="661"/>
                    <a:pt x="38" y="711"/>
                    <a:pt x="30" y="762"/>
                  </a:cubicBezTo>
                  <a:cubicBezTo>
                    <a:pt x="0" y="931"/>
                    <a:pt x="78" y="1105"/>
                    <a:pt x="224" y="1195"/>
                  </a:cubicBezTo>
                  <a:lnTo>
                    <a:pt x="1672" y="2097"/>
                  </a:lnTo>
                  <a:cubicBezTo>
                    <a:pt x="1740" y="2139"/>
                    <a:pt x="1816" y="2161"/>
                    <a:pt x="1895" y="2161"/>
                  </a:cubicBezTo>
                  <a:cubicBezTo>
                    <a:pt x="2043" y="2161"/>
                    <a:pt x="2176" y="2087"/>
                    <a:pt x="2251" y="1962"/>
                  </a:cubicBezTo>
                  <a:lnTo>
                    <a:pt x="2509" y="1547"/>
                  </a:lnTo>
                  <a:cubicBezTo>
                    <a:pt x="2633" y="1349"/>
                    <a:pt x="2572" y="1088"/>
                    <a:pt x="2375" y="965"/>
                  </a:cubicBezTo>
                  <a:lnTo>
                    <a:pt x="927" y="64"/>
                  </a:lnTo>
                  <a:cubicBezTo>
                    <a:pt x="860" y="23"/>
                    <a:pt x="783"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8"/>
            <p:cNvSpPr/>
            <p:nvPr/>
          </p:nvSpPr>
          <p:spPr>
            <a:xfrm>
              <a:off x="7439508" y="4068235"/>
              <a:ext cx="86698" cy="71162"/>
            </a:xfrm>
            <a:custGeom>
              <a:avLst/>
              <a:gdLst/>
              <a:ahLst/>
              <a:cxnLst/>
              <a:rect l="l" t="t" r="r" b="b"/>
              <a:pathLst>
                <a:path w="2634" h="2162" extrusionOk="0">
                  <a:moveTo>
                    <a:pt x="706" y="1"/>
                  </a:moveTo>
                  <a:cubicBezTo>
                    <a:pt x="558" y="1"/>
                    <a:pt x="425" y="75"/>
                    <a:pt x="346" y="201"/>
                  </a:cubicBezTo>
                  <a:lnTo>
                    <a:pt x="88" y="616"/>
                  </a:lnTo>
                  <a:cubicBezTo>
                    <a:pt x="59" y="662"/>
                    <a:pt x="40" y="713"/>
                    <a:pt x="31" y="763"/>
                  </a:cubicBezTo>
                  <a:cubicBezTo>
                    <a:pt x="0" y="935"/>
                    <a:pt x="77" y="1105"/>
                    <a:pt x="224" y="1197"/>
                  </a:cubicBezTo>
                  <a:lnTo>
                    <a:pt x="1673" y="2098"/>
                  </a:lnTo>
                  <a:cubicBezTo>
                    <a:pt x="1740" y="2139"/>
                    <a:pt x="1817" y="2162"/>
                    <a:pt x="1896" y="2162"/>
                  </a:cubicBezTo>
                  <a:cubicBezTo>
                    <a:pt x="2042" y="2162"/>
                    <a:pt x="2176" y="2087"/>
                    <a:pt x="2252" y="1964"/>
                  </a:cubicBezTo>
                  <a:lnTo>
                    <a:pt x="2510" y="1549"/>
                  </a:lnTo>
                  <a:cubicBezTo>
                    <a:pt x="2633" y="1351"/>
                    <a:pt x="2573" y="1089"/>
                    <a:pt x="2376" y="966"/>
                  </a:cubicBezTo>
                  <a:lnTo>
                    <a:pt x="928" y="65"/>
                  </a:lnTo>
                  <a:cubicBezTo>
                    <a:pt x="861" y="23"/>
                    <a:pt x="784" y="1"/>
                    <a:pt x="7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8"/>
            <p:cNvSpPr/>
            <p:nvPr/>
          </p:nvSpPr>
          <p:spPr>
            <a:xfrm>
              <a:off x="6900658" y="4233862"/>
              <a:ext cx="433227" cy="286229"/>
            </a:xfrm>
            <a:custGeom>
              <a:avLst/>
              <a:gdLst/>
              <a:ahLst/>
              <a:cxnLst/>
              <a:rect l="l" t="t" r="r" b="b"/>
              <a:pathLst>
                <a:path w="13162" h="8696" extrusionOk="0">
                  <a:moveTo>
                    <a:pt x="1087" y="0"/>
                  </a:moveTo>
                  <a:cubicBezTo>
                    <a:pt x="1023" y="185"/>
                    <a:pt x="0" y="1226"/>
                    <a:pt x="905" y="2166"/>
                  </a:cubicBezTo>
                  <a:cubicBezTo>
                    <a:pt x="3748" y="5118"/>
                    <a:pt x="7305" y="7356"/>
                    <a:pt x="11283" y="8631"/>
                  </a:cubicBezTo>
                  <a:cubicBezTo>
                    <a:pt x="11418" y="8674"/>
                    <a:pt x="11555" y="8695"/>
                    <a:pt x="11691" y="8695"/>
                  </a:cubicBezTo>
                  <a:cubicBezTo>
                    <a:pt x="12138" y="8695"/>
                    <a:pt x="12566" y="8468"/>
                    <a:pt x="12812" y="8071"/>
                  </a:cubicBezTo>
                  <a:lnTo>
                    <a:pt x="13161" y="7512"/>
                  </a:lnTo>
                  <a:lnTo>
                    <a:pt x="13161" y="7512"/>
                  </a:lnTo>
                  <a:cubicBezTo>
                    <a:pt x="13046" y="7542"/>
                    <a:pt x="12926" y="7558"/>
                    <a:pt x="12805" y="7558"/>
                  </a:cubicBezTo>
                  <a:cubicBezTo>
                    <a:pt x="12664" y="7558"/>
                    <a:pt x="12521" y="7537"/>
                    <a:pt x="12381" y="7491"/>
                  </a:cubicBezTo>
                  <a:cubicBezTo>
                    <a:pt x="8262" y="6176"/>
                    <a:pt x="4490" y="3840"/>
                    <a:pt x="1442" y="677"/>
                  </a:cubicBezTo>
                  <a:cubicBezTo>
                    <a:pt x="1256" y="483"/>
                    <a:pt x="1138" y="249"/>
                    <a:pt x="10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8"/>
            <p:cNvSpPr/>
            <p:nvPr/>
          </p:nvSpPr>
          <p:spPr>
            <a:xfrm>
              <a:off x="7343792" y="3828779"/>
              <a:ext cx="65797" cy="43119"/>
            </a:xfrm>
            <a:custGeom>
              <a:avLst/>
              <a:gdLst/>
              <a:ahLst/>
              <a:cxnLst/>
              <a:rect l="l" t="t" r="r" b="b"/>
              <a:pathLst>
                <a:path w="1999" h="1310" extrusionOk="0">
                  <a:moveTo>
                    <a:pt x="849" y="1"/>
                  </a:moveTo>
                  <a:cubicBezTo>
                    <a:pt x="788" y="1"/>
                    <a:pt x="728" y="7"/>
                    <a:pt x="671" y="20"/>
                  </a:cubicBezTo>
                  <a:cubicBezTo>
                    <a:pt x="0" y="170"/>
                    <a:pt x="360" y="1120"/>
                    <a:pt x="1157" y="1284"/>
                  </a:cubicBezTo>
                  <a:cubicBezTo>
                    <a:pt x="1243" y="1301"/>
                    <a:pt x="1321" y="1310"/>
                    <a:pt x="1392" y="1310"/>
                  </a:cubicBezTo>
                  <a:cubicBezTo>
                    <a:pt x="1879" y="1310"/>
                    <a:pt x="1998" y="921"/>
                    <a:pt x="1820" y="593"/>
                  </a:cubicBezTo>
                  <a:cubicBezTo>
                    <a:pt x="1607" y="205"/>
                    <a:pt x="1200" y="1"/>
                    <a:pt x="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8"/>
            <p:cNvSpPr/>
            <p:nvPr/>
          </p:nvSpPr>
          <p:spPr>
            <a:xfrm>
              <a:off x="7445466" y="3892140"/>
              <a:ext cx="65830" cy="43086"/>
            </a:xfrm>
            <a:custGeom>
              <a:avLst/>
              <a:gdLst/>
              <a:ahLst/>
              <a:cxnLst/>
              <a:rect l="l" t="t" r="r" b="b"/>
              <a:pathLst>
                <a:path w="2000" h="1309" extrusionOk="0">
                  <a:moveTo>
                    <a:pt x="851" y="1"/>
                  </a:moveTo>
                  <a:cubicBezTo>
                    <a:pt x="789" y="1"/>
                    <a:pt x="729" y="7"/>
                    <a:pt x="672" y="20"/>
                  </a:cubicBezTo>
                  <a:cubicBezTo>
                    <a:pt x="0" y="169"/>
                    <a:pt x="361" y="1118"/>
                    <a:pt x="1159" y="1282"/>
                  </a:cubicBezTo>
                  <a:cubicBezTo>
                    <a:pt x="1245" y="1300"/>
                    <a:pt x="1324" y="1309"/>
                    <a:pt x="1395" y="1309"/>
                  </a:cubicBezTo>
                  <a:cubicBezTo>
                    <a:pt x="1881" y="1309"/>
                    <a:pt x="2000" y="920"/>
                    <a:pt x="1821" y="593"/>
                  </a:cubicBezTo>
                  <a:cubicBezTo>
                    <a:pt x="1609" y="205"/>
                    <a:pt x="1202"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8"/>
            <p:cNvSpPr/>
            <p:nvPr/>
          </p:nvSpPr>
          <p:spPr>
            <a:xfrm>
              <a:off x="7262262" y="3980911"/>
              <a:ext cx="77186" cy="40979"/>
            </a:xfrm>
            <a:custGeom>
              <a:avLst/>
              <a:gdLst/>
              <a:ahLst/>
              <a:cxnLst/>
              <a:rect l="l" t="t" r="r" b="b"/>
              <a:pathLst>
                <a:path w="2345" h="1245" extrusionOk="0">
                  <a:moveTo>
                    <a:pt x="22" y="1"/>
                  </a:moveTo>
                  <a:lnTo>
                    <a:pt x="22" y="1"/>
                  </a:lnTo>
                  <a:cubicBezTo>
                    <a:pt x="1" y="114"/>
                    <a:pt x="50" y="234"/>
                    <a:pt x="154" y="298"/>
                  </a:cubicBezTo>
                  <a:lnTo>
                    <a:pt x="1602" y="1201"/>
                  </a:lnTo>
                  <a:cubicBezTo>
                    <a:pt x="1650" y="1230"/>
                    <a:pt x="1703" y="1244"/>
                    <a:pt x="1755" y="1244"/>
                  </a:cubicBezTo>
                  <a:cubicBezTo>
                    <a:pt x="1851" y="1244"/>
                    <a:pt x="1946" y="1196"/>
                    <a:pt x="2001" y="1107"/>
                  </a:cubicBezTo>
                  <a:lnTo>
                    <a:pt x="2259" y="692"/>
                  </a:lnTo>
                  <a:cubicBezTo>
                    <a:pt x="2344" y="556"/>
                    <a:pt x="2303" y="377"/>
                    <a:pt x="2167" y="292"/>
                  </a:cubicBezTo>
                  <a:lnTo>
                    <a:pt x="1922" y="141"/>
                  </a:lnTo>
                  <a:cubicBezTo>
                    <a:pt x="1747" y="205"/>
                    <a:pt x="1524" y="252"/>
                    <a:pt x="1248" y="252"/>
                  </a:cubicBezTo>
                  <a:cubicBezTo>
                    <a:pt x="918" y="252"/>
                    <a:pt x="513"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8"/>
            <p:cNvSpPr/>
            <p:nvPr/>
          </p:nvSpPr>
          <p:spPr>
            <a:xfrm>
              <a:off x="7444149" y="4094172"/>
              <a:ext cx="77153" cy="40946"/>
            </a:xfrm>
            <a:custGeom>
              <a:avLst/>
              <a:gdLst/>
              <a:ahLst/>
              <a:cxnLst/>
              <a:rect l="l" t="t" r="r" b="b"/>
              <a:pathLst>
                <a:path w="2344" h="1244" extrusionOk="0">
                  <a:moveTo>
                    <a:pt x="22" y="0"/>
                  </a:moveTo>
                  <a:cubicBezTo>
                    <a:pt x="1" y="113"/>
                    <a:pt x="50" y="233"/>
                    <a:pt x="154" y="298"/>
                  </a:cubicBezTo>
                  <a:lnTo>
                    <a:pt x="1602" y="1200"/>
                  </a:lnTo>
                  <a:cubicBezTo>
                    <a:pt x="1649" y="1230"/>
                    <a:pt x="1702" y="1244"/>
                    <a:pt x="1755" y="1244"/>
                  </a:cubicBezTo>
                  <a:cubicBezTo>
                    <a:pt x="1851" y="1244"/>
                    <a:pt x="1946" y="1196"/>
                    <a:pt x="2001" y="1107"/>
                  </a:cubicBezTo>
                  <a:lnTo>
                    <a:pt x="2258" y="692"/>
                  </a:lnTo>
                  <a:cubicBezTo>
                    <a:pt x="2343" y="555"/>
                    <a:pt x="2301" y="376"/>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8"/>
            <p:cNvSpPr/>
            <p:nvPr/>
          </p:nvSpPr>
          <p:spPr>
            <a:xfrm>
              <a:off x="7131853" y="3984400"/>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8"/>
            <p:cNvSpPr/>
            <p:nvPr/>
          </p:nvSpPr>
          <p:spPr>
            <a:xfrm>
              <a:off x="7222829" y="4041047"/>
              <a:ext cx="84657" cy="44435"/>
            </a:xfrm>
            <a:custGeom>
              <a:avLst/>
              <a:gdLst/>
              <a:ahLst/>
              <a:cxnLst/>
              <a:rect l="l" t="t" r="r" b="b"/>
              <a:pathLst>
                <a:path w="2572" h="1350" extrusionOk="0">
                  <a:moveTo>
                    <a:pt x="2356" y="0"/>
                  </a:moveTo>
                  <a:cubicBezTo>
                    <a:pt x="2118" y="175"/>
                    <a:pt x="1735" y="364"/>
                    <a:pt x="1179" y="364"/>
                  </a:cubicBezTo>
                  <a:cubicBezTo>
                    <a:pt x="851" y="364"/>
                    <a:pt x="464" y="299"/>
                    <a:pt x="12" y="126"/>
                  </a:cubicBezTo>
                  <a:lnTo>
                    <a:pt x="12" y="126"/>
                  </a:lnTo>
                  <a:cubicBezTo>
                    <a:pt x="1" y="234"/>
                    <a:pt x="48" y="343"/>
                    <a:pt x="146" y="405"/>
                  </a:cubicBezTo>
                  <a:lnTo>
                    <a:pt x="1595" y="1306"/>
                  </a:lnTo>
                  <a:cubicBezTo>
                    <a:pt x="1643" y="1336"/>
                    <a:pt x="1696" y="1350"/>
                    <a:pt x="1749" y="1350"/>
                  </a:cubicBezTo>
                  <a:cubicBezTo>
                    <a:pt x="1845" y="1350"/>
                    <a:pt x="1940" y="1301"/>
                    <a:pt x="1995" y="1213"/>
                  </a:cubicBezTo>
                  <a:lnTo>
                    <a:pt x="2487" y="423"/>
                  </a:lnTo>
                  <a:cubicBezTo>
                    <a:pt x="2571" y="288"/>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8"/>
            <p:cNvSpPr/>
            <p:nvPr/>
          </p:nvSpPr>
          <p:spPr>
            <a:xfrm>
              <a:off x="7313741" y="4097661"/>
              <a:ext cx="84723" cy="44501"/>
            </a:xfrm>
            <a:custGeom>
              <a:avLst/>
              <a:gdLst/>
              <a:ahLst/>
              <a:cxnLst/>
              <a:rect l="l" t="t" r="r" b="b"/>
              <a:pathLst>
                <a:path w="2574" h="1352" extrusionOk="0">
                  <a:moveTo>
                    <a:pt x="2356" y="1"/>
                  </a:moveTo>
                  <a:cubicBezTo>
                    <a:pt x="2118" y="176"/>
                    <a:pt x="1734" y="365"/>
                    <a:pt x="1178" y="365"/>
                  </a:cubicBezTo>
                  <a:cubicBezTo>
                    <a:pt x="851" y="365"/>
                    <a:pt x="464" y="299"/>
                    <a:pt x="12" y="127"/>
                  </a:cubicBezTo>
                  <a:lnTo>
                    <a:pt x="12" y="127"/>
                  </a:lnTo>
                  <a:cubicBezTo>
                    <a:pt x="1" y="235"/>
                    <a:pt x="48" y="344"/>
                    <a:pt x="147" y="405"/>
                  </a:cubicBezTo>
                  <a:lnTo>
                    <a:pt x="1595" y="1307"/>
                  </a:lnTo>
                  <a:cubicBezTo>
                    <a:pt x="1643" y="1337"/>
                    <a:pt x="1696" y="1351"/>
                    <a:pt x="1748" y="1351"/>
                  </a:cubicBezTo>
                  <a:cubicBezTo>
                    <a:pt x="1845" y="1351"/>
                    <a:pt x="1940" y="1303"/>
                    <a:pt x="1995" y="1214"/>
                  </a:cubicBezTo>
                  <a:lnTo>
                    <a:pt x="2488" y="424"/>
                  </a:lnTo>
                  <a:cubicBezTo>
                    <a:pt x="2573" y="288"/>
                    <a:pt x="2531" y="108"/>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8"/>
            <p:cNvSpPr/>
            <p:nvPr/>
          </p:nvSpPr>
          <p:spPr>
            <a:xfrm>
              <a:off x="7404652" y="4154241"/>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10"/>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8"/>
            <p:cNvSpPr/>
            <p:nvPr/>
          </p:nvSpPr>
          <p:spPr>
            <a:xfrm>
              <a:off x="7092256" y="4048091"/>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4"/>
                  </a:cubicBezTo>
                  <a:lnTo>
                    <a:pt x="1595" y="1306"/>
                  </a:lnTo>
                  <a:cubicBezTo>
                    <a:pt x="1643" y="1336"/>
                    <a:pt x="1696" y="1350"/>
                    <a:pt x="1749" y="1350"/>
                  </a:cubicBezTo>
                  <a:cubicBezTo>
                    <a:pt x="1845" y="1350"/>
                    <a:pt x="1940" y="1302"/>
                    <a:pt x="1995" y="1213"/>
                  </a:cubicBezTo>
                  <a:lnTo>
                    <a:pt x="2488" y="423"/>
                  </a:lnTo>
                  <a:cubicBezTo>
                    <a:pt x="2573" y="287"/>
                    <a:pt x="2530"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8"/>
            <p:cNvSpPr/>
            <p:nvPr/>
          </p:nvSpPr>
          <p:spPr>
            <a:xfrm>
              <a:off x="7183233" y="4104704"/>
              <a:ext cx="84624" cy="44501"/>
            </a:xfrm>
            <a:custGeom>
              <a:avLst/>
              <a:gdLst/>
              <a:ahLst/>
              <a:cxnLst/>
              <a:rect l="l" t="t" r="r" b="b"/>
              <a:pathLst>
                <a:path w="2571" h="1352" extrusionOk="0">
                  <a:moveTo>
                    <a:pt x="2355" y="1"/>
                  </a:moveTo>
                  <a:cubicBezTo>
                    <a:pt x="2117" y="176"/>
                    <a:pt x="1733" y="365"/>
                    <a:pt x="1178" y="365"/>
                  </a:cubicBezTo>
                  <a:cubicBezTo>
                    <a:pt x="850" y="365"/>
                    <a:pt x="464" y="300"/>
                    <a:pt x="12" y="127"/>
                  </a:cubicBezTo>
                  <a:lnTo>
                    <a:pt x="12" y="127"/>
                  </a:lnTo>
                  <a:cubicBezTo>
                    <a:pt x="0" y="235"/>
                    <a:pt x="48" y="344"/>
                    <a:pt x="146" y="405"/>
                  </a:cubicBezTo>
                  <a:lnTo>
                    <a:pt x="1594" y="1307"/>
                  </a:lnTo>
                  <a:cubicBezTo>
                    <a:pt x="1642" y="1337"/>
                    <a:pt x="1695" y="1351"/>
                    <a:pt x="1748" y="1351"/>
                  </a:cubicBezTo>
                  <a:cubicBezTo>
                    <a:pt x="1845" y="1351"/>
                    <a:pt x="1940" y="1302"/>
                    <a:pt x="1995" y="1213"/>
                  </a:cubicBezTo>
                  <a:lnTo>
                    <a:pt x="2487" y="424"/>
                  </a:lnTo>
                  <a:cubicBezTo>
                    <a:pt x="2571" y="288"/>
                    <a:pt x="2529" y="109"/>
                    <a:pt x="2392" y="25"/>
                  </a:cubicBezTo>
                  <a:lnTo>
                    <a:pt x="235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8"/>
            <p:cNvSpPr/>
            <p:nvPr/>
          </p:nvSpPr>
          <p:spPr>
            <a:xfrm>
              <a:off x="7274144" y="4161318"/>
              <a:ext cx="84624" cy="44468"/>
            </a:xfrm>
            <a:custGeom>
              <a:avLst/>
              <a:gdLst/>
              <a:ahLst/>
              <a:cxnLst/>
              <a:rect l="l" t="t" r="r" b="b"/>
              <a:pathLst>
                <a:path w="2571" h="1351" extrusionOk="0">
                  <a:moveTo>
                    <a:pt x="2356" y="1"/>
                  </a:moveTo>
                  <a:cubicBezTo>
                    <a:pt x="2118" y="176"/>
                    <a:pt x="1734" y="365"/>
                    <a:pt x="1179" y="365"/>
                  </a:cubicBezTo>
                  <a:cubicBezTo>
                    <a:pt x="852" y="365"/>
                    <a:pt x="464" y="299"/>
                    <a:pt x="12" y="126"/>
                  </a:cubicBezTo>
                  <a:lnTo>
                    <a:pt x="12" y="126"/>
                  </a:lnTo>
                  <a:cubicBezTo>
                    <a:pt x="0" y="235"/>
                    <a:pt x="48" y="343"/>
                    <a:pt x="146" y="405"/>
                  </a:cubicBezTo>
                  <a:lnTo>
                    <a:pt x="1595" y="1306"/>
                  </a:lnTo>
                  <a:cubicBezTo>
                    <a:pt x="1643" y="1336"/>
                    <a:pt x="1696" y="1351"/>
                    <a:pt x="1748" y="1351"/>
                  </a:cubicBezTo>
                  <a:cubicBezTo>
                    <a:pt x="1845" y="1351"/>
                    <a:pt x="1940" y="1302"/>
                    <a:pt x="1995" y="1214"/>
                  </a:cubicBezTo>
                  <a:lnTo>
                    <a:pt x="2487" y="423"/>
                  </a:lnTo>
                  <a:cubicBezTo>
                    <a:pt x="2571" y="288"/>
                    <a:pt x="2529"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8"/>
            <p:cNvSpPr/>
            <p:nvPr/>
          </p:nvSpPr>
          <p:spPr>
            <a:xfrm>
              <a:off x="7052626" y="4111715"/>
              <a:ext cx="84657" cy="44468"/>
            </a:xfrm>
            <a:custGeom>
              <a:avLst/>
              <a:gdLst/>
              <a:ahLst/>
              <a:cxnLst/>
              <a:rect l="l" t="t" r="r" b="b"/>
              <a:pathLst>
                <a:path w="2572" h="1351" extrusionOk="0">
                  <a:moveTo>
                    <a:pt x="2356" y="0"/>
                  </a:moveTo>
                  <a:cubicBezTo>
                    <a:pt x="2118" y="176"/>
                    <a:pt x="1735" y="365"/>
                    <a:pt x="1179" y="365"/>
                  </a:cubicBezTo>
                  <a:cubicBezTo>
                    <a:pt x="852" y="365"/>
                    <a:pt x="465"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8"/>
            <p:cNvSpPr/>
            <p:nvPr/>
          </p:nvSpPr>
          <p:spPr>
            <a:xfrm>
              <a:off x="7143537" y="4168362"/>
              <a:ext cx="84723" cy="44468"/>
            </a:xfrm>
            <a:custGeom>
              <a:avLst/>
              <a:gdLst/>
              <a:ahLst/>
              <a:cxnLst/>
              <a:rect l="l" t="t" r="r" b="b"/>
              <a:pathLst>
                <a:path w="2574" h="1351" extrusionOk="0">
                  <a:moveTo>
                    <a:pt x="2356" y="1"/>
                  </a:moveTo>
                  <a:cubicBezTo>
                    <a:pt x="2119" y="176"/>
                    <a:pt x="1735" y="365"/>
                    <a:pt x="1178" y="365"/>
                  </a:cubicBezTo>
                  <a:cubicBezTo>
                    <a:pt x="851" y="365"/>
                    <a:pt x="464" y="299"/>
                    <a:pt x="13" y="127"/>
                  </a:cubicBezTo>
                  <a:lnTo>
                    <a:pt x="13" y="127"/>
                  </a:lnTo>
                  <a:cubicBezTo>
                    <a:pt x="1" y="235"/>
                    <a:pt x="49" y="343"/>
                    <a:pt x="148" y="405"/>
                  </a:cubicBezTo>
                  <a:lnTo>
                    <a:pt x="1596" y="1306"/>
                  </a:lnTo>
                  <a:cubicBezTo>
                    <a:pt x="1643" y="1336"/>
                    <a:pt x="1697" y="1351"/>
                    <a:pt x="1749" y="1351"/>
                  </a:cubicBezTo>
                  <a:cubicBezTo>
                    <a:pt x="1846" y="1351"/>
                    <a:pt x="1941" y="1302"/>
                    <a:pt x="1996" y="1214"/>
                  </a:cubicBezTo>
                  <a:lnTo>
                    <a:pt x="2488" y="423"/>
                  </a:lnTo>
                  <a:cubicBezTo>
                    <a:pt x="2573" y="288"/>
                    <a:pt x="2531" y="108"/>
                    <a:pt x="2394"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8"/>
            <p:cNvSpPr/>
            <p:nvPr/>
          </p:nvSpPr>
          <p:spPr>
            <a:xfrm>
              <a:off x="7234514" y="4224975"/>
              <a:ext cx="84657" cy="44468"/>
            </a:xfrm>
            <a:custGeom>
              <a:avLst/>
              <a:gdLst/>
              <a:ahLst/>
              <a:cxnLst/>
              <a:rect l="l" t="t" r="r" b="b"/>
              <a:pathLst>
                <a:path w="2572" h="1351" extrusionOk="0">
                  <a:moveTo>
                    <a:pt x="2355" y="0"/>
                  </a:moveTo>
                  <a:cubicBezTo>
                    <a:pt x="2118" y="176"/>
                    <a:pt x="1735" y="365"/>
                    <a:pt x="1179" y="365"/>
                  </a:cubicBezTo>
                  <a:cubicBezTo>
                    <a:pt x="852" y="365"/>
                    <a:pt x="465" y="299"/>
                    <a:pt x="13" y="127"/>
                  </a:cubicBezTo>
                  <a:lnTo>
                    <a:pt x="13" y="127"/>
                  </a:lnTo>
                  <a:cubicBezTo>
                    <a:pt x="1" y="234"/>
                    <a:pt x="49" y="344"/>
                    <a:pt x="147" y="404"/>
                  </a:cubicBezTo>
                  <a:lnTo>
                    <a:pt x="1595" y="1307"/>
                  </a:lnTo>
                  <a:cubicBezTo>
                    <a:pt x="1643" y="1336"/>
                    <a:pt x="1696" y="1350"/>
                    <a:pt x="1748" y="1350"/>
                  </a:cubicBezTo>
                  <a:cubicBezTo>
                    <a:pt x="1846" y="1350"/>
                    <a:pt x="1941" y="1302"/>
                    <a:pt x="1996" y="1213"/>
                  </a:cubicBezTo>
                  <a:lnTo>
                    <a:pt x="2487" y="424"/>
                  </a:lnTo>
                  <a:cubicBezTo>
                    <a:pt x="2571" y="287"/>
                    <a:pt x="2530" y="108"/>
                    <a:pt x="2393" y="25"/>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8"/>
            <p:cNvSpPr/>
            <p:nvPr/>
          </p:nvSpPr>
          <p:spPr>
            <a:xfrm>
              <a:off x="7012964" y="417537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0"/>
                    <a:pt x="1750" y="1350"/>
                  </a:cubicBezTo>
                  <a:cubicBezTo>
                    <a:pt x="1846" y="1350"/>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8"/>
            <p:cNvSpPr/>
            <p:nvPr/>
          </p:nvSpPr>
          <p:spPr>
            <a:xfrm>
              <a:off x="7103941" y="4231986"/>
              <a:ext cx="84624" cy="44501"/>
            </a:xfrm>
            <a:custGeom>
              <a:avLst/>
              <a:gdLst/>
              <a:ahLst/>
              <a:cxnLst/>
              <a:rect l="l" t="t" r="r" b="b"/>
              <a:pathLst>
                <a:path w="2571" h="1352" extrusionOk="0">
                  <a:moveTo>
                    <a:pt x="2356" y="1"/>
                  </a:moveTo>
                  <a:cubicBezTo>
                    <a:pt x="2118" y="176"/>
                    <a:pt x="1734" y="366"/>
                    <a:pt x="1178" y="366"/>
                  </a:cubicBezTo>
                  <a:cubicBezTo>
                    <a:pt x="851" y="366"/>
                    <a:pt x="464" y="300"/>
                    <a:pt x="12" y="128"/>
                  </a:cubicBezTo>
                  <a:lnTo>
                    <a:pt x="12" y="128"/>
                  </a:lnTo>
                  <a:cubicBezTo>
                    <a:pt x="1" y="235"/>
                    <a:pt x="48" y="345"/>
                    <a:pt x="146" y="405"/>
                  </a:cubicBezTo>
                  <a:lnTo>
                    <a:pt x="1595" y="1307"/>
                  </a:lnTo>
                  <a:cubicBezTo>
                    <a:pt x="1643" y="1337"/>
                    <a:pt x="1696" y="1352"/>
                    <a:pt x="1748" y="1352"/>
                  </a:cubicBezTo>
                  <a:cubicBezTo>
                    <a:pt x="1845" y="1352"/>
                    <a:pt x="1940" y="1303"/>
                    <a:pt x="1995" y="1214"/>
                  </a:cubicBezTo>
                  <a:lnTo>
                    <a:pt x="2487" y="424"/>
                  </a:lnTo>
                  <a:cubicBezTo>
                    <a:pt x="2571" y="288"/>
                    <a:pt x="2530"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8"/>
            <p:cNvSpPr/>
            <p:nvPr/>
          </p:nvSpPr>
          <p:spPr>
            <a:xfrm>
              <a:off x="7194852" y="4288633"/>
              <a:ext cx="84723" cy="44435"/>
            </a:xfrm>
            <a:custGeom>
              <a:avLst/>
              <a:gdLst/>
              <a:ahLst/>
              <a:cxnLst/>
              <a:rect l="l" t="t" r="r" b="b"/>
              <a:pathLst>
                <a:path w="2574" h="1350" extrusionOk="0">
                  <a:moveTo>
                    <a:pt x="2356" y="0"/>
                  </a:moveTo>
                  <a:cubicBezTo>
                    <a:pt x="2118" y="175"/>
                    <a:pt x="1735" y="364"/>
                    <a:pt x="1179" y="364"/>
                  </a:cubicBezTo>
                  <a:cubicBezTo>
                    <a:pt x="852" y="364"/>
                    <a:pt x="465" y="299"/>
                    <a:pt x="12" y="126"/>
                  </a:cubicBezTo>
                  <a:lnTo>
                    <a:pt x="12" y="126"/>
                  </a:lnTo>
                  <a:cubicBezTo>
                    <a:pt x="1" y="234"/>
                    <a:pt x="48" y="343"/>
                    <a:pt x="147" y="405"/>
                  </a:cubicBezTo>
                  <a:lnTo>
                    <a:pt x="1595" y="1306"/>
                  </a:lnTo>
                  <a:cubicBezTo>
                    <a:pt x="1643" y="1336"/>
                    <a:pt x="1696" y="1350"/>
                    <a:pt x="1748" y="1350"/>
                  </a:cubicBezTo>
                  <a:cubicBezTo>
                    <a:pt x="1845" y="1350"/>
                    <a:pt x="1940" y="1301"/>
                    <a:pt x="1995" y="1213"/>
                  </a:cubicBezTo>
                  <a:lnTo>
                    <a:pt x="2488" y="423"/>
                  </a:lnTo>
                  <a:cubicBezTo>
                    <a:pt x="2573" y="288"/>
                    <a:pt x="2531"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8"/>
            <p:cNvSpPr/>
            <p:nvPr/>
          </p:nvSpPr>
          <p:spPr>
            <a:xfrm>
              <a:off x="6973367" y="4239063"/>
              <a:ext cx="84690" cy="44468"/>
            </a:xfrm>
            <a:custGeom>
              <a:avLst/>
              <a:gdLst/>
              <a:ahLst/>
              <a:cxnLst/>
              <a:rect l="l" t="t" r="r" b="b"/>
              <a:pathLst>
                <a:path w="2573" h="1351" extrusionOk="0">
                  <a:moveTo>
                    <a:pt x="2356" y="1"/>
                  </a:moveTo>
                  <a:cubicBezTo>
                    <a:pt x="2118" y="176"/>
                    <a:pt x="1734" y="365"/>
                    <a:pt x="1179" y="365"/>
                  </a:cubicBezTo>
                  <a:cubicBezTo>
                    <a:pt x="851" y="365"/>
                    <a:pt x="464" y="299"/>
                    <a:pt x="12" y="126"/>
                  </a:cubicBezTo>
                  <a:lnTo>
                    <a:pt x="12" y="126"/>
                  </a:lnTo>
                  <a:cubicBezTo>
                    <a:pt x="0" y="235"/>
                    <a:pt x="48" y="343"/>
                    <a:pt x="147" y="405"/>
                  </a:cubicBezTo>
                  <a:lnTo>
                    <a:pt x="1595" y="1306"/>
                  </a:lnTo>
                  <a:cubicBezTo>
                    <a:pt x="1643" y="1336"/>
                    <a:pt x="1696" y="1350"/>
                    <a:pt x="1748" y="1350"/>
                  </a:cubicBezTo>
                  <a:cubicBezTo>
                    <a:pt x="1845" y="1350"/>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8"/>
            <p:cNvSpPr/>
            <p:nvPr/>
          </p:nvSpPr>
          <p:spPr>
            <a:xfrm>
              <a:off x="7064344" y="4295677"/>
              <a:ext cx="84624" cy="44435"/>
            </a:xfrm>
            <a:custGeom>
              <a:avLst/>
              <a:gdLst/>
              <a:ahLst/>
              <a:cxnLst/>
              <a:rect l="l" t="t" r="r" b="b"/>
              <a:pathLst>
                <a:path w="2571" h="1350" extrusionOk="0">
                  <a:moveTo>
                    <a:pt x="2355" y="0"/>
                  </a:moveTo>
                  <a:cubicBezTo>
                    <a:pt x="2117" y="176"/>
                    <a:pt x="1733" y="365"/>
                    <a:pt x="1178" y="365"/>
                  </a:cubicBezTo>
                  <a:cubicBezTo>
                    <a:pt x="851" y="365"/>
                    <a:pt x="464" y="299"/>
                    <a:pt x="12" y="127"/>
                  </a:cubicBezTo>
                  <a:lnTo>
                    <a:pt x="12" y="127"/>
                  </a:lnTo>
                  <a:cubicBezTo>
                    <a:pt x="0" y="234"/>
                    <a:pt x="48" y="343"/>
                    <a:pt x="146" y="404"/>
                  </a:cubicBezTo>
                  <a:lnTo>
                    <a:pt x="1594" y="1306"/>
                  </a:lnTo>
                  <a:cubicBezTo>
                    <a:pt x="1642" y="1336"/>
                    <a:pt x="1695" y="1350"/>
                    <a:pt x="1748" y="1350"/>
                  </a:cubicBezTo>
                  <a:cubicBezTo>
                    <a:pt x="1845" y="1350"/>
                    <a:pt x="1940" y="1301"/>
                    <a:pt x="1995" y="1213"/>
                  </a:cubicBezTo>
                  <a:lnTo>
                    <a:pt x="2487" y="423"/>
                  </a:lnTo>
                  <a:cubicBezTo>
                    <a:pt x="2571" y="287"/>
                    <a:pt x="2529" y="108"/>
                    <a:pt x="2392" y="24"/>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8"/>
            <p:cNvSpPr/>
            <p:nvPr/>
          </p:nvSpPr>
          <p:spPr>
            <a:xfrm>
              <a:off x="7171351" y="3924298"/>
              <a:ext cx="77153" cy="40946"/>
            </a:xfrm>
            <a:custGeom>
              <a:avLst/>
              <a:gdLst/>
              <a:ahLst/>
              <a:cxnLst/>
              <a:rect l="l" t="t" r="r" b="b"/>
              <a:pathLst>
                <a:path w="2344" h="1244" extrusionOk="0">
                  <a:moveTo>
                    <a:pt x="22" y="0"/>
                  </a:moveTo>
                  <a:lnTo>
                    <a:pt x="22" y="0"/>
                  </a:lnTo>
                  <a:cubicBezTo>
                    <a:pt x="1" y="113"/>
                    <a:pt x="50" y="233"/>
                    <a:pt x="154" y="298"/>
                  </a:cubicBezTo>
                  <a:lnTo>
                    <a:pt x="1602" y="1199"/>
                  </a:lnTo>
                  <a:cubicBezTo>
                    <a:pt x="1650" y="1229"/>
                    <a:pt x="1703" y="1243"/>
                    <a:pt x="1755" y="1243"/>
                  </a:cubicBezTo>
                  <a:cubicBezTo>
                    <a:pt x="1852" y="1243"/>
                    <a:pt x="1946" y="1195"/>
                    <a:pt x="2001" y="1107"/>
                  </a:cubicBezTo>
                  <a:lnTo>
                    <a:pt x="2258" y="692"/>
                  </a:lnTo>
                  <a:cubicBezTo>
                    <a:pt x="2343" y="556"/>
                    <a:pt x="2303" y="377"/>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8"/>
            <p:cNvSpPr/>
            <p:nvPr/>
          </p:nvSpPr>
          <p:spPr>
            <a:xfrm>
              <a:off x="7353173" y="4037525"/>
              <a:ext cx="77186" cy="40946"/>
            </a:xfrm>
            <a:custGeom>
              <a:avLst/>
              <a:gdLst/>
              <a:ahLst/>
              <a:cxnLst/>
              <a:rect l="l" t="t" r="r" b="b"/>
              <a:pathLst>
                <a:path w="2345" h="1244" extrusionOk="0">
                  <a:moveTo>
                    <a:pt x="22" y="1"/>
                  </a:moveTo>
                  <a:cubicBezTo>
                    <a:pt x="1" y="114"/>
                    <a:pt x="51" y="233"/>
                    <a:pt x="154" y="299"/>
                  </a:cubicBezTo>
                  <a:lnTo>
                    <a:pt x="1602" y="1200"/>
                  </a:lnTo>
                  <a:cubicBezTo>
                    <a:pt x="1650" y="1230"/>
                    <a:pt x="1703" y="1244"/>
                    <a:pt x="1755" y="1244"/>
                  </a:cubicBezTo>
                  <a:cubicBezTo>
                    <a:pt x="1852" y="1244"/>
                    <a:pt x="1946" y="1196"/>
                    <a:pt x="2001" y="1107"/>
                  </a:cubicBezTo>
                  <a:lnTo>
                    <a:pt x="2259" y="692"/>
                  </a:lnTo>
                  <a:cubicBezTo>
                    <a:pt x="2344" y="555"/>
                    <a:pt x="2303" y="376"/>
                    <a:pt x="2168" y="291"/>
                  </a:cubicBezTo>
                  <a:lnTo>
                    <a:pt x="1923" y="140"/>
                  </a:lnTo>
                  <a:cubicBezTo>
                    <a:pt x="1748" y="205"/>
                    <a:pt x="1524" y="252"/>
                    <a:pt x="1246" y="252"/>
                  </a:cubicBezTo>
                  <a:cubicBezTo>
                    <a:pt x="917" y="252"/>
                    <a:pt x="512"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8"/>
            <p:cNvSpPr/>
            <p:nvPr/>
          </p:nvSpPr>
          <p:spPr>
            <a:xfrm>
              <a:off x="6905003" y="3614371"/>
              <a:ext cx="813363" cy="914412"/>
            </a:xfrm>
            <a:custGeom>
              <a:avLst/>
              <a:gdLst/>
              <a:ahLst/>
              <a:cxnLst/>
              <a:rect l="l" t="t" r="r" b="b"/>
              <a:pathLst>
                <a:path w="24711" h="27781" extrusionOk="0">
                  <a:moveTo>
                    <a:pt x="13244" y="265"/>
                  </a:moveTo>
                  <a:cubicBezTo>
                    <a:pt x="13482" y="265"/>
                    <a:pt x="13725" y="330"/>
                    <a:pt x="13943" y="464"/>
                  </a:cubicBezTo>
                  <a:lnTo>
                    <a:pt x="23769" y="6582"/>
                  </a:lnTo>
                  <a:cubicBezTo>
                    <a:pt x="24388" y="6968"/>
                    <a:pt x="24577" y="7784"/>
                    <a:pt x="24191" y="8404"/>
                  </a:cubicBezTo>
                  <a:lnTo>
                    <a:pt x="12680" y="26892"/>
                  </a:lnTo>
                  <a:cubicBezTo>
                    <a:pt x="12433" y="27289"/>
                    <a:pt x="12005" y="27516"/>
                    <a:pt x="11557" y="27516"/>
                  </a:cubicBezTo>
                  <a:cubicBezTo>
                    <a:pt x="11422" y="27516"/>
                    <a:pt x="11285" y="27494"/>
                    <a:pt x="11151" y="27452"/>
                  </a:cubicBezTo>
                  <a:cubicBezTo>
                    <a:pt x="9561" y="26943"/>
                    <a:pt x="7567" y="26127"/>
                    <a:pt x="5456" y="24797"/>
                  </a:cubicBezTo>
                  <a:cubicBezTo>
                    <a:pt x="3440" y="23528"/>
                    <a:pt x="1896" y="22154"/>
                    <a:pt x="774" y="20987"/>
                  </a:cubicBezTo>
                  <a:cubicBezTo>
                    <a:pt x="357" y="20554"/>
                    <a:pt x="291" y="19889"/>
                    <a:pt x="610" y="19377"/>
                  </a:cubicBezTo>
                  <a:lnTo>
                    <a:pt x="12121" y="889"/>
                  </a:lnTo>
                  <a:cubicBezTo>
                    <a:pt x="12371" y="485"/>
                    <a:pt x="12803" y="265"/>
                    <a:pt x="13244" y="265"/>
                  </a:cubicBezTo>
                  <a:close/>
                  <a:moveTo>
                    <a:pt x="13243" y="0"/>
                  </a:moveTo>
                  <a:cubicBezTo>
                    <a:pt x="12690" y="0"/>
                    <a:pt x="12186" y="279"/>
                    <a:pt x="11895" y="749"/>
                  </a:cubicBezTo>
                  <a:lnTo>
                    <a:pt x="384" y="19237"/>
                  </a:lnTo>
                  <a:cubicBezTo>
                    <a:pt x="0" y="19855"/>
                    <a:pt x="81" y="20650"/>
                    <a:pt x="582" y="21172"/>
                  </a:cubicBezTo>
                  <a:cubicBezTo>
                    <a:pt x="1996" y="22640"/>
                    <a:pt x="3588" y="23935"/>
                    <a:pt x="5314" y="25023"/>
                  </a:cubicBezTo>
                  <a:cubicBezTo>
                    <a:pt x="7113" y="26156"/>
                    <a:pt x="9048" y="27057"/>
                    <a:pt x="11070" y="27705"/>
                  </a:cubicBezTo>
                  <a:cubicBezTo>
                    <a:pt x="11228" y="27755"/>
                    <a:pt x="11392" y="27781"/>
                    <a:pt x="11557" y="27781"/>
                  </a:cubicBezTo>
                  <a:cubicBezTo>
                    <a:pt x="12109" y="27781"/>
                    <a:pt x="12612" y="27502"/>
                    <a:pt x="12904" y="27032"/>
                  </a:cubicBezTo>
                  <a:lnTo>
                    <a:pt x="24414" y="8544"/>
                  </a:lnTo>
                  <a:cubicBezTo>
                    <a:pt x="24639" y="8183"/>
                    <a:pt x="24710" y="7757"/>
                    <a:pt x="24614" y="7346"/>
                  </a:cubicBezTo>
                  <a:cubicBezTo>
                    <a:pt x="24518" y="6933"/>
                    <a:pt x="24266" y="6582"/>
                    <a:pt x="23906" y="6357"/>
                  </a:cubicBezTo>
                  <a:lnTo>
                    <a:pt x="14081" y="240"/>
                  </a:lnTo>
                  <a:cubicBezTo>
                    <a:pt x="13828" y="82"/>
                    <a:pt x="13540" y="0"/>
                    <a:pt x="13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8"/>
            <p:cNvSpPr/>
            <p:nvPr/>
          </p:nvSpPr>
          <p:spPr>
            <a:xfrm>
              <a:off x="7215720" y="3680958"/>
              <a:ext cx="444254" cy="384842"/>
            </a:xfrm>
            <a:custGeom>
              <a:avLst/>
              <a:gdLst/>
              <a:ahLst/>
              <a:cxnLst/>
              <a:rect l="l" t="t" r="r" b="b"/>
              <a:pathLst>
                <a:path w="13497" h="11692" extrusionOk="0">
                  <a:moveTo>
                    <a:pt x="3637" y="264"/>
                  </a:moveTo>
                  <a:cubicBezTo>
                    <a:pt x="3728" y="264"/>
                    <a:pt x="3818" y="287"/>
                    <a:pt x="3900" y="339"/>
                  </a:cubicBezTo>
                  <a:lnTo>
                    <a:pt x="12892" y="5937"/>
                  </a:lnTo>
                  <a:cubicBezTo>
                    <a:pt x="13123" y="6083"/>
                    <a:pt x="13195" y="6392"/>
                    <a:pt x="13050" y="6626"/>
                  </a:cubicBezTo>
                  <a:lnTo>
                    <a:pt x="10207" y="11192"/>
                  </a:lnTo>
                  <a:cubicBezTo>
                    <a:pt x="10113" y="11344"/>
                    <a:pt x="9950" y="11428"/>
                    <a:pt x="9783" y="11428"/>
                  </a:cubicBezTo>
                  <a:cubicBezTo>
                    <a:pt x="9693" y="11428"/>
                    <a:pt x="9602" y="11404"/>
                    <a:pt x="9520" y="11352"/>
                  </a:cubicBezTo>
                  <a:lnTo>
                    <a:pt x="527" y="5755"/>
                  </a:lnTo>
                  <a:cubicBezTo>
                    <a:pt x="414" y="5684"/>
                    <a:pt x="336" y="5574"/>
                    <a:pt x="306" y="5443"/>
                  </a:cubicBezTo>
                  <a:cubicBezTo>
                    <a:pt x="275" y="5313"/>
                    <a:pt x="297" y="5180"/>
                    <a:pt x="368" y="5065"/>
                  </a:cubicBezTo>
                  <a:lnTo>
                    <a:pt x="3212" y="499"/>
                  </a:lnTo>
                  <a:cubicBezTo>
                    <a:pt x="3306" y="347"/>
                    <a:pt x="3469" y="264"/>
                    <a:pt x="3637" y="264"/>
                  </a:cubicBezTo>
                  <a:close/>
                  <a:moveTo>
                    <a:pt x="3636" y="0"/>
                  </a:moveTo>
                  <a:cubicBezTo>
                    <a:pt x="3381" y="0"/>
                    <a:pt x="3131" y="128"/>
                    <a:pt x="2987" y="361"/>
                  </a:cubicBezTo>
                  <a:lnTo>
                    <a:pt x="143" y="4927"/>
                  </a:lnTo>
                  <a:cubicBezTo>
                    <a:pt x="36" y="5100"/>
                    <a:pt x="1" y="5305"/>
                    <a:pt x="47" y="5503"/>
                  </a:cubicBezTo>
                  <a:cubicBezTo>
                    <a:pt x="94" y="5701"/>
                    <a:pt x="216" y="5870"/>
                    <a:pt x="388" y="5978"/>
                  </a:cubicBezTo>
                  <a:lnTo>
                    <a:pt x="9379" y="11575"/>
                  </a:lnTo>
                  <a:cubicBezTo>
                    <a:pt x="9505" y="11654"/>
                    <a:pt x="9644" y="11691"/>
                    <a:pt x="9781" y="11691"/>
                  </a:cubicBezTo>
                  <a:cubicBezTo>
                    <a:pt x="10037" y="11691"/>
                    <a:pt x="10287" y="11564"/>
                    <a:pt x="10430" y="11331"/>
                  </a:cubicBezTo>
                  <a:lnTo>
                    <a:pt x="13273" y="6764"/>
                  </a:lnTo>
                  <a:cubicBezTo>
                    <a:pt x="13497" y="6408"/>
                    <a:pt x="13387" y="5937"/>
                    <a:pt x="13031" y="5713"/>
                  </a:cubicBezTo>
                  <a:lnTo>
                    <a:pt x="4038" y="116"/>
                  </a:lnTo>
                  <a:cubicBezTo>
                    <a:pt x="3913" y="38"/>
                    <a:pt x="3774"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8"/>
            <p:cNvSpPr/>
            <p:nvPr/>
          </p:nvSpPr>
          <p:spPr>
            <a:xfrm>
              <a:off x="6964382" y="4200026"/>
              <a:ext cx="103551" cy="92195"/>
            </a:xfrm>
            <a:custGeom>
              <a:avLst/>
              <a:gdLst/>
              <a:ahLst/>
              <a:cxnLst/>
              <a:rect l="l" t="t" r="r" b="b"/>
              <a:pathLst>
                <a:path w="3146" h="2801" extrusionOk="0">
                  <a:moveTo>
                    <a:pt x="1066" y="264"/>
                  </a:moveTo>
                  <a:cubicBezTo>
                    <a:pt x="1118" y="264"/>
                    <a:pt x="1171" y="279"/>
                    <a:pt x="1219" y="309"/>
                  </a:cubicBezTo>
                  <a:lnTo>
                    <a:pt x="2667" y="1210"/>
                  </a:lnTo>
                  <a:cubicBezTo>
                    <a:pt x="2803" y="1295"/>
                    <a:pt x="2844" y="1474"/>
                    <a:pt x="2761" y="1610"/>
                  </a:cubicBezTo>
                  <a:lnTo>
                    <a:pt x="2268" y="2401"/>
                  </a:lnTo>
                  <a:cubicBezTo>
                    <a:pt x="2214" y="2488"/>
                    <a:pt x="2118" y="2538"/>
                    <a:pt x="2022" y="2538"/>
                  </a:cubicBezTo>
                  <a:cubicBezTo>
                    <a:pt x="1970" y="2538"/>
                    <a:pt x="1917" y="2523"/>
                    <a:pt x="1869" y="2493"/>
                  </a:cubicBezTo>
                  <a:lnTo>
                    <a:pt x="421" y="1592"/>
                  </a:lnTo>
                  <a:cubicBezTo>
                    <a:pt x="285" y="1507"/>
                    <a:pt x="242" y="1328"/>
                    <a:pt x="327" y="1192"/>
                  </a:cubicBezTo>
                  <a:lnTo>
                    <a:pt x="820" y="402"/>
                  </a:lnTo>
                  <a:cubicBezTo>
                    <a:pt x="874" y="314"/>
                    <a:pt x="970" y="264"/>
                    <a:pt x="1066" y="264"/>
                  </a:cubicBezTo>
                  <a:close/>
                  <a:moveTo>
                    <a:pt x="1066" y="1"/>
                  </a:moveTo>
                  <a:cubicBezTo>
                    <a:pt x="873" y="1"/>
                    <a:pt x="698" y="97"/>
                    <a:pt x="596" y="262"/>
                  </a:cubicBezTo>
                  <a:lnTo>
                    <a:pt x="103" y="1052"/>
                  </a:lnTo>
                  <a:cubicBezTo>
                    <a:pt x="24" y="1178"/>
                    <a:pt x="1" y="1326"/>
                    <a:pt x="34" y="1471"/>
                  </a:cubicBezTo>
                  <a:cubicBezTo>
                    <a:pt x="67" y="1615"/>
                    <a:pt x="155" y="1738"/>
                    <a:pt x="282" y="1816"/>
                  </a:cubicBezTo>
                  <a:lnTo>
                    <a:pt x="1730" y="2717"/>
                  </a:lnTo>
                  <a:cubicBezTo>
                    <a:pt x="1817" y="2772"/>
                    <a:pt x="1918" y="2801"/>
                    <a:pt x="2022" y="2801"/>
                  </a:cubicBezTo>
                  <a:cubicBezTo>
                    <a:pt x="2215" y="2801"/>
                    <a:pt x="2390" y="2704"/>
                    <a:pt x="2493" y="2539"/>
                  </a:cubicBezTo>
                  <a:lnTo>
                    <a:pt x="2985" y="1749"/>
                  </a:lnTo>
                  <a:cubicBezTo>
                    <a:pt x="3146" y="1490"/>
                    <a:pt x="3066" y="1147"/>
                    <a:pt x="2806" y="986"/>
                  </a:cubicBezTo>
                  <a:lnTo>
                    <a:pt x="1358" y="84"/>
                  </a:lnTo>
                  <a:cubicBezTo>
                    <a:pt x="1271" y="29"/>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8"/>
            <p:cNvSpPr/>
            <p:nvPr/>
          </p:nvSpPr>
          <p:spPr>
            <a:xfrm>
              <a:off x="7000983" y="4230439"/>
              <a:ext cx="28044" cy="28998"/>
            </a:xfrm>
            <a:custGeom>
              <a:avLst/>
              <a:gdLst/>
              <a:ahLst/>
              <a:cxnLst/>
              <a:rect l="l" t="t" r="r" b="b"/>
              <a:pathLst>
                <a:path w="852" h="881" extrusionOk="0">
                  <a:moveTo>
                    <a:pt x="537" y="207"/>
                  </a:moveTo>
                  <a:cubicBezTo>
                    <a:pt x="544" y="207"/>
                    <a:pt x="550" y="208"/>
                    <a:pt x="556" y="210"/>
                  </a:cubicBezTo>
                  <a:cubicBezTo>
                    <a:pt x="592" y="217"/>
                    <a:pt x="611" y="238"/>
                    <a:pt x="613" y="270"/>
                  </a:cubicBezTo>
                  <a:cubicBezTo>
                    <a:pt x="618" y="344"/>
                    <a:pt x="544" y="460"/>
                    <a:pt x="491" y="537"/>
                  </a:cubicBezTo>
                  <a:cubicBezTo>
                    <a:pt x="463" y="575"/>
                    <a:pt x="444" y="610"/>
                    <a:pt x="410" y="638"/>
                  </a:cubicBezTo>
                  <a:cubicBezTo>
                    <a:pt x="392" y="654"/>
                    <a:pt x="375" y="667"/>
                    <a:pt x="351" y="667"/>
                  </a:cubicBezTo>
                  <a:cubicBezTo>
                    <a:pt x="345" y="667"/>
                    <a:pt x="338" y="666"/>
                    <a:pt x="330" y="664"/>
                  </a:cubicBezTo>
                  <a:cubicBezTo>
                    <a:pt x="314" y="662"/>
                    <a:pt x="301" y="648"/>
                    <a:pt x="290" y="636"/>
                  </a:cubicBezTo>
                  <a:cubicBezTo>
                    <a:pt x="260" y="610"/>
                    <a:pt x="283" y="572"/>
                    <a:pt x="289" y="541"/>
                  </a:cubicBezTo>
                  <a:cubicBezTo>
                    <a:pt x="317" y="447"/>
                    <a:pt x="364" y="378"/>
                    <a:pt x="431" y="287"/>
                  </a:cubicBezTo>
                  <a:cubicBezTo>
                    <a:pt x="459" y="253"/>
                    <a:pt x="485" y="223"/>
                    <a:pt x="500" y="216"/>
                  </a:cubicBezTo>
                  <a:cubicBezTo>
                    <a:pt x="510" y="210"/>
                    <a:pt x="524" y="207"/>
                    <a:pt x="537" y="207"/>
                  </a:cubicBezTo>
                  <a:close/>
                  <a:moveTo>
                    <a:pt x="554" y="1"/>
                  </a:moveTo>
                  <a:cubicBezTo>
                    <a:pt x="522" y="1"/>
                    <a:pt x="490" y="6"/>
                    <a:pt x="457" y="16"/>
                  </a:cubicBezTo>
                  <a:cubicBezTo>
                    <a:pt x="450" y="18"/>
                    <a:pt x="443" y="20"/>
                    <a:pt x="437" y="25"/>
                  </a:cubicBezTo>
                  <a:cubicBezTo>
                    <a:pt x="306" y="85"/>
                    <a:pt x="234" y="212"/>
                    <a:pt x="168" y="330"/>
                  </a:cubicBezTo>
                  <a:cubicBezTo>
                    <a:pt x="88" y="466"/>
                    <a:pt x="1" y="617"/>
                    <a:pt x="118" y="768"/>
                  </a:cubicBezTo>
                  <a:cubicBezTo>
                    <a:pt x="135" y="789"/>
                    <a:pt x="157" y="812"/>
                    <a:pt x="188" y="832"/>
                  </a:cubicBezTo>
                  <a:cubicBezTo>
                    <a:pt x="235" y="866"/>
                    <a:pt x="284" y="880"/>
                    <a:pt x="333" y="880"/>
                  </a:cubicBezTo>
                  <a:cubicBezTo>
                    <a:pt x="492" y="880"/>
                    <a:pt x="647" y="724"/>
                    <a:pt x="724" y="584"/>
                  </a:cubicBezTo>
                  <a:cubicBezTo>
                    <a:pt x="754" y="543"/>
                    <a:pt x="777" y="497"/>
                    <a:pt x="799" y="444"/>
                  </a:cubicBezTo>
                  <a:cubicBezTo>
                    <a:pt x="852" y="303"/>
                    <a:pt x="845" y="127"/>
                    <a:pt x="687" y="36"/>
                  </a:cubicBezTo>
                  <a:cubicBezTo>
                    <a:pt x="642" y="11"/>
                    <a:pt x="598"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8"/>
            <p:cNvSpPr/>
            <p:nvPr/>
          </p:nvSpPr>
          <p:spPr>
            <a:xfrm>
              <a:off x="7004011" y="4136368"/>
              <a:ext cx="103551" cy="92228"/>
            </a:xfrm>
            <a:custGeom>
              <a:avLst/>
              <a:gdLst/>
              <a:ahLst/>
              <a:cxnLst/>
              <a:rect l="l" t="t" r="r" b="b"/>
              <a:pathLst>
                <a:path w="3146" h="2802" extrusionOk="0">
                  <a:moveTo>
                    <a:pt x="1065" y="265"/>
                  </a:moveTo>
                  <a:cubicBezTo>
                    <a:pt x="1117" y="265"/>
                    <a:pt x="1170" y="280"/>
                    <a:pt x="1218" y="309"/>
                  </a:cubicBezTo>
                  <a:lnTo>
                    <a:pt x="2666" y="1211"/>
                  </a:lnTo>
                  <a:cubicBezTo>
                    <a:pt x="2802" y="1296"/>
                    <a:pt x="2845" y="1474"/>
                    <a:pt x="2760" y="1611"/>
                  </a:cubicBezTo>
                  <a:lnTo>
                    <a:pt x="2267" y="2401"/>
                  </a:lnTo>
                  <a:cubicBezTo>
                    <a:pt x="2213" y="2489"/>
                    <a:pt x="2117" y="2538"/>
                    <a:pt x="2022" y="2538"/>
                  </a:cubicBezTo>
                  <a:cubicBezTo>
                    <a:pt x="1969" y="2538"/>
                    <a:pt x="1916" y="2523"/>
                    <a:pt x="1868" y="2494"/>
                  </a:cubicBezTo>
                  <a:lnTo>
                    <a:pt x="420" y="1592"/>
                  </a:lnTo>
                  <a:cubicBezTo>
                    <a:pt x="285" y="1507"/>
                    <a:pt x="243" y="1329"/>
                    <a:pt x="328" y="1192"/>
                  </a:cubicBezTo>
                  <a:lnTo>
                    <a:pt x="819" y="402"/>
                  </a:lnTo>
                  <a:cubicBezTo>
                    <a:pt x="874" y="314"/>
                    <a:pt x="969" y="265"/>
                    <a:pt x="1065" y="265"/>
                  </a:cubicBezTo>
                  <a:close/>
                  <a:moveTo>
                    <a:pt x="1065" y="0"/>
                  </a:moveTo>
                  <a:cubicBezTo>
                    <a:pt x="873" y="0"/>
                    <a:pt x="697" y="97"/>
                    <a:pt x="595" y="262"/>
                  </a:cubicBezTo>
                  <a:lnTo>
                    <a:pt x="102" y="1053"/>
                  </a:lnTo>
                  <a:cubicBezTo>
                    <a:pt x="25" y="1179"/>
                    <a:pt x="0" y="1326"/>
                    <a:pt x="33" y="1472"/>
                  </a:cubicBezTo>
                  <a:cubicBezTo>
                    <a:pt x="68" y="1615"/>
                    <a:pt x="155" y="1739"/>
                    <a:pt x="281" y="1815"/>
                  </a:cubicBezTo>
                  <a:lnTo>
                    <a:pt x="1729" y="2718"/>
                  </a:lnTo>
                  <a:cubicBezTo>
                    <a:pt x="1817" y="2772"/>
                    <a:pt x="1918" y="2802"/>
                    <a:pt x="2022" y="2802"/>
                  </a:cubicBezTo>
                  <a:cubicBezTo>
                    <a:pt x="2214" y="2802"/>
                    <a:pt x="2390" y="2704"/>
                    <a:pt x="2492" y="2539"/>
                  </a:cubicBezTo>
                  <a:lnTo>
                    <a:pt x="2984" y="1749"/>
                  </a:lnTo>
                  <a:cubicBezTo>
                    <a:pt x="3145" y="1490"/>
                    <a:pt x="3067" y="1147"/>
                    <a:pt x="2807" y="986"/>
                  </a:cubicBezTo>
                  <a:lnTo>
                    <a:pt x="1358" y="84"/>
                  </a:lnTo>
                  <a:cubicBezTo>
                    <a:pt x="1270" y="30"/>
                    <a:pt x="1169"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8"/>
            <p:cNvSpPr/>
            <p:nvPr/>
          </p:nvSpPr>
          <p:spPr>
            <a:xfrm>
              <a:off x="7046603" y="4166979"/>
              <a:ext cx="22415" cy="30413"/>
            </a:xfrm>
            <a:custGeom>
              <a:avLst/>
              <a:gdLst/>
              <a:ahLst/>
              <a:cxnLst/>
              <a:rect l="l" t="t" r="r" b="b"/>
              <a:pathLst>
                <a:path w="681" h="924" extrusionOk="0">
                  <a:moveTo>
                    <a:pt x="462" y="0"/>
                  </a:moveTo>
                  <a:cubicBezTo>
                    <a:pt x="447" y="4"/>
                    <a:pt x="205" y="118"/>
                    <a:pt x="169" y="166"/>
                  </a:cubicBezTo>
                  <a:cubicBezTo>
                    <a:pt x="160" y="180"/>
                    <a:pt x="266" y="284"/>
                    <a:pt x="280" y="293"/>
                  </a:cubicBezTo>
                  <a:cubicBezTo>
                    <a:pt x="283" y="295"/>
                    <a:pt x="286" y="296"/>
                    <a:pt x="289" y="296"/>
                  </a:cubicBezTo>
                  <a:cubicBezTo>
                    <a:pt x="313" y="296"/>
                    <a:pt x="347" y="259"/>
                    <a:pt x="362" y="259"/>
                  </a:cubicBezTo>
                  <a:cubicBezTo>
                    <a:pt x="363" y="259"/>
                    <a:pt x="365" y="260"/>
                    <a:pt x="366" y="261"/>
                  </a:cubicBezTo>
                  <a:cubicBezTo>
                    <a:pt x="362" y="268"/>
                    <a:pt x="359" y="274"/>
                    <a:pt x="354" y="282"/>
                  </a:cubicBezTo>
                  <a:cubicBezTo>
                    <a:pt x="264" y="427"/>
                    <a:pt x="160" y="561"/>
                    <a:pt x="71" y="707"/>
                  </a:cubicBezTo>
                  <a:lnTo>
                    <a:pt x="3" y="815"/>
                  </a:lnTo>
                  <a:lnTo>
                    <a:pt x="1" y="816"/>
                  </a:lnTo>
                  <a:cubicBezTo>
                    <a:pt x="30" y="840"/>
                    <a:pt x="69" y="869"/>
                    <a:pt x="106" y="894"/>
                  </a:cubicBezTo>
                  <a:cubicBezTo>
                    <a:pt x="129" y="907"/>
                    <a:pt x="158" y="923"/>
                    <a:pt x="176" y="923"/>
                  </a:cubicBezTo>
                  <a:cubicBezTo>
                    <a:pt x="182" y="923"/>
                    <a:pt x="187" y="921"/>
                    <a:pt x="190" y="916"/>
                  </a:cubicBezTo>
                  <a:cubicBezTo>
                    <a:pt x="205" y="890"/>
                    <a:pt x="222" y="863"/>
                    <a:pt x="238" y="836"/>
                  </a:cubicBezTo>
                  <a:cubicBezTo>
                    <a:pt x="346" y="664"/>
                    <a:pt x="462" y="506"/>
                    <a:pt x="569" y="332"/>
                  </a:cubicBezTo>
                  <a:cubicBezTo>
                    <a:pt x="609" y="270"/>
                    <a:pt x="647" y="208"/>
                    <a:pt x="681" y="140"/>
                  </a:cubicBezTo>
                  <a:cubicBezTo>
                    <a:pt x="642" y="111"/>
                    <a:pt x="605" y="86"/>
                    <a:pt x="565" y="61"/>
                  </a:cubicBezTo>
                  <a:cubicBezTo>
                    <a:pt x="531" y="40"/>
                    <a:pt x="498" y="20"/>
                    <a:pt x="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8"/>
            <p:cNvSpPr/>
            <p:nvPr/>
          </p:nvSpPr>
          <p:spPr>
            <a:xfrm>
              <a:off x="7043674" y="4072744"/>
              <a:ext cx="103551" cy="92195"/>
            </a:xfrm>
            <a:custGeom>
              <a:avLst/>
              <a:gdLst/>
              <a:ahLst/>
              <a:cxnLst/>
              <a:rect l="l" t="t" r="r" b="b"/>
              <a:pathLst>
                <a:path w="3146" h="2801" extrusionOk="0">
                  <a:moveTo>
                    <a:pt x="1066" y="264"/>
                  </a:moveTo>
                  <a:cubicBezTo>
                    <a:pt x="1118" y="264"/>
                    <a:pt x="1171" y="279"/>
                    <a:pt x="1219" y="309"/>
                  </a:cubicBezTo>
                  <a:lnTo>
                    <a:pt x="2667" y="1210"/>
                  </a:lnTo>
                  <a:cubicBezTo>
                    <a:pt x="2802" y="1295"/>
                    <a:pt x="2844" y="1473"/>
                    <a:pt x="2759" y="1610"/>
                  </a:cubicBezTo>
                  <a:lnTo>
                    <a:pt x="2268" y="2400"/>
                  </a:lnTo>
                  <a:cubicBezTo>
                    <a:pt x="2214" y="2488"/>
                    <a:pt x="2118" y="2537"/>
                    <a:pt x="2022" y="2537"/>
                  </a:cubicBezTo>
                  <a:cubicBezTo>
                    <a:pt x="1970" y="2537"/>
                    <a:pt x="1917" y="2523"/>
                    <a:pt x="1869" y="2493"/>
                  </a:cubicBezTo>
                  <a:lnTo>
                    <a:pt x="421" y="1592"/>
                  </a:lnTo>
                  <a:cubicBezTo>
                    <a:pt x="284" y="1507"/>
                    <a:pt x="242" y="1327"/>
                    <a:pt x="327" y="1192"/>
                  </a:cubicBezTo>
                  <a:lnTo>
                    <a:pt x="820" y="401"/>
                  </a:lnTo>
                  <a:cubicBezTo>
                    <a:pt x="874" y="314"/>
                    <a:pt x="970" y="264"/>
                    <a:pt x="1066" y="264"/>
                  </a:cubicBezTo>
                  <a:close/>
                  <a:moveTo>
                    <a:pt x="1066" y="0"/>
                  </a:moveTo>
                  <a:cubicBezTo>
                    <a:pt x="873" y="0"/>
                    <a:pt x="697" y="97"/>
                    <a:pt x="594" y="262"/>
                  </a:cubicBezTo>
                  <a:lnTo>
                    <a:pt x="103" y="1051"/>
                  </a:lnTo>
                  <a:cubicBezTo>
                    <a:pt x="24" y="1178"/>
                    <a:pt x="1" y="1326"/>
                    <a:pt x="34" y="1471"/>
                  </a:cubicBezTo>
                  <a:cubicBezTo>
                    <a:pt x="67" y="1614"/>
                    <a:pt x="155" y="1736"/>
                    <a:pt x="280" y="1815"/>
                  </a:cubicBezTo>
                  <a:lnTo>
                    <a:pt x="1729" y="2716"/>
                  </a:lnTo>
                  <a:cubicBezTo>
                    <a:pt x="1817" y="2772"/>
                    <a:pt x="1918" y="2800"/>
                    <a:pt x="2022" y="2800"/>
                  </a:cubicBezTo>
                  <a:cubicBezTo>
                    <a:pt x="2215" y="2800"/>
                    <a:pt x="2390" y="2704"/>
                    <a:pt x="2492" y="2539"/>
                  </a:cubicBezTo>
                  <a:lnTo>
                    <a:pt x="2985" y="1748"/>
                  </a:lnTo>
                  <a:cubicBezTo>
                    <a:pt x="3146" y="1490"/>
                    <a:pt x="3067" y="1146"/>
                    <a:pt x="2806" y="985"/>
                  </a:cubicBezTo>
                  <a:lnTo>
                    <a:pt x="1358" y="83"/>
                  </a:lnTo>
                  <a:cubicBezTo>
                    <a:pt x="1270" y="29"/>
                    <a:pt x="1169" y="0"/>
                    <a:pt x="1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8"/>
            <p:cNvSpPr/>
            <p:nvPr/>
          </p:nvSpPr>
          <p:spPr>
            <a:xfrm>
              <a:off x="7083501" y="4104803"/>
              <a:ext cx="25443" cy="29130"/>
            </a:xfrm>
            <a:custGeom>
              <a:avLst/>
              <a:gdLst/>
              <a:ahLst/>
              <a:cxnLst/>
              <a:rect l="l" t="t" r="r" b="b"/>
              <a:pathLst>
                <a:path w="773" h="885" extrusionOk="0">
                  <a:moveTo>
                    <a:pt x="517" y="204"/>
                  </a:moveTo>
                  <a:cubicBezTo>
                    <a:pt x="519" y="204"/>
                    <a:pt x="520" y="205"/>
                    <a:pt x="519" y="207"/>
                  </a:cubicBezTo>
                  <a:lnTo>
                    <a:pt x="366" y="446"/>
                  </a:lnTo>
                  <a:cubicBezTo>
                    <a:pt x="342" y="436"/>
                    <a:pt x="217" y="352"/>
                    <a:pt x="217" y="352"/>
                  </a:cubicBezTo>
                  <a:cubicBezTo>
                    <a:pt x="228" y="344"/>
                    <a:pt x="488" y="204"/>
                    <a:pt x="517" y="204"/>
                  </a:cubicBezTo>
                  <a:close/>
                  <a:moveTo>
                    <a:pt x="591" y="1"/>
                  </a:moveTo>
                  <a:cubicBezTo>
                    <a:pt x="265" y="148"/>
                    <a:pt x="145" y="233"/>
                    <a:pt x="91" y="256"/>
                  </a:cubicBezTo>
                  <a:cubicBezTo>
                    <a:pt x="31" y="343"/>
                    <a:pt x="2" y="414"/>
                    <a:pt x="0" y="426"/>
                  </a:cubicBezTo>
                  <a:cubicBezTo>
                    <a:pt x="0" y="434"/>
                    <a:pt x="224" y="567"/>
                    <a:pt x="239" y="582"/>
                  </a:cubicBezTo>
                  <a:cubicBezTo>
                    <a:pt x="232" y="591"/>
                    <a:pt x="90" y="785"/>
                    <a:pt x="91" y="790"/>
                  </a:cubicBezTo>
                  <a:cubicBezTo>
                    <a:pt x="190" y="850"/>
                    <a:pt x="237" y="884"/>
                    <a:pt x="256" y="884"/>
                  </a:cubicBezTo>
                  <a:cubicBezTo>
                    <a:pt x="257" y="884"/>
                    <a:pt x="258" y="884"/>
                    <a:pt x="259" y="884"/>
                  </a:cubicBezTo>
                  <a:cubicBezTo>
                    <a:pt x="275" y="869"/>
                    <a:pt x="398" y="694"/>
                    <a:pt x="398" y="694"/>
                  </a:cubicBezTo>
                  <a:lnTo>
                    <a:pt x="398" y="694"/>
                  </a:lnTo>
                  <a:cubicBezTo>
                    <a:pt x="398" y="694"/>
                    <a:pt x="398" y="694"/>
                    <a:pt x="398" y="694"/>
                  </a:cubicBezTo>
                  <a:cubicBezTo>
                    <a:pt x="422" y="704"/>
                    <a:pt x="441" y="726"/>
                    <a:pt x="468" y="735"/>
                  </a:cubicBezTo>
                  <a:lnTo>
                    <a:pt x="578" y="575"/>
                  </a:lnTo>
                  <a:cubicBezTo>
                    <a:pt x="559" y="565"/>
                    <a:pt x="531" y="539"/>
                    <a:pt x="510" y="529"/>
                  </a:cubicBezTo>
                  <a:lnTo>
                    <a:pt x="501" y="527"/>
                  </a:lnTo>
                  <a:cubicBezTo>
                    <a:pt x="517" y="491"/>
                    <a:pt x="771" y="113"/>
                    <a:pt x="773" y="109"/>
                  </a:cubicBezTo>
                  <a:lnTo>
                    <a:pt x="771" y="108"/>
                  </a:lnTo>
                  <a:cubicBezTo>
                    <a:pt x="749" y="90"/>
                    <a:pt x="606" y="8"/>
                    <a:pt x="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8"/>
            <p:cNvSpPr/>
            <p:nvPr/>
          </p:nvSpPr>
          <p:spPr>
            <a:xfrm>
              <a:off x="7083270" y="4009054"/>
              <a:ext cx="103551" cy="92228"/>
            </a:xfrm>
            <a:custGeom>
              <a:avLst/>
              <a:gdLst/>
              <a:ahLst/>
              <a:cxnLst/>
              <a:rect l="l" t="t" r="r" b="b"/>
              <a:pathLst>
                <a:path w="3146" h="2802" extrusionOk="0">
                  <a:moveTo>
                    <a:pt x="1066" y="266"/>
                  </a:moveTo>
                  <a:cubicBezTo>
                    <a:pt x="1118" y="266"/>
                    <a:pt x="1171" y="281"/>
                    <a:pt x="1219" y="309"/>
                  </a:cubicBezTo>
                  <a:lnTo>
                    <a:pt x="2667" y="1212"/>
                  </a:lnTo>
                  <a:cubicBezTo>
                    <a:pt x="2803" y="1297"/>
                    <a:pt x="2846" y="1474"/>
                    <a:pt x="2761" y="1612"/>
                  </a:cubicBezTo>
                  <a:lnTo>
                    <a:pt x="2268" y="2401"/>
                  </a:lnTo>
                  <a:cubicBezTo>
                    <a:pt x="2214" y="2489"/>
                    <a:pt x="2118" y="2538"/>
                    <a:pt x="2022" y="2538"/>
                  </a:cubicBezTo>
                  <a:cubicBezTo>
                    <a:pt x="1970" y="2538"/>
                    <a:pt x="1917" y="2524"/>
                    <a:pt x="1869" y="2495"/>
                  </a:cubicBezTo>
                  <a:lnTo>
                    <a:pt x="421" y="1593"/>
                  </a:lnTo>
                  <a:cubicBezTo>
                    <a:pt x="285" y="1506"/>
                    <a:pt x="242" y="1329"/>
                    <a:pt x="327" y="1193"/>
                  </a:cubicBezTo>
                  <a:lnTo>
                    <a:pt x="820" y="403"/>
                  </a:lnTo>
                  <a:cubicBezTo>
                    <a:pt x="874" y="315"/>
                    <a:pt x="970" y="266"/>
                    <a:pt x="1066" y="266"/>
                  </a:cubicBezTo>
                  <a:close/>
                  <a:moveTo>
                    <a:pt x="1066" y="1"/>
                  </a:moveTo>
                  <a:cubicBezTo>
                    <a:pt x="873" y="1"/>
                    <a:pt x="698" y="98"/>
                    <a:pt x="596" y="263"/>
                  </a:cubicBezTo>
                  <a:lnTo>
                    <a:pt x="103" y="1053"/>
                  </a:lnTo>
                  <a:cubicBezTo>
                    <a:pt x="24" y="1180"/>
                    <a:pt x="1" y="1327"/>
                    <a:pt x="34" y="1472"/>
                  </a:cubicBezTo>
                  <a:cubicBezTo>
                    <a:pt x="69" y="1616"/>
                    <a:pt x="155" y="1738"/>
                    <a:pt x="282" y="1816"/>
                  </a:cubicBezTo>
                  <a:lnTo>
                    <a:pt x="1730" y="2718"/>
                  </a:lnTo>
                  <a:cubicBezTo>
                    <a:pt x="1817" y="2772"/>
                    <a:pt x="1918" y="2801"/>
                    <a:pt x="2022" y="2801"/>
                  </a:cubicBezTo>
                  <a:cubicBezTo>
                    <a:pt x="2215" y="2801"/>
                    <a:pt x="2390" y="2704"/>
                    <a:pt x="2493" y="2539"/>
                  </a:cubicBezTo>
                  <a:lnTo>
                    <a:pt x="2985" y="1750"/>
                  </a:lnTo>
                  <a:cubicBezTo>
                    <a:pt x="3146" y="1490"/>
                    <a:pt x="3067" y="1147"/>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8"/>
            <p:cNvSpPr/>
            <p:nvPr/>
          </p:nvSpPr>
          <p:spPr>
            <a:xfrm>
              <a:off x="7118720" y="4036340"/>
              <a:ext cx="32750" cy="29294"/>
            </a:xfrm>
            <a:custGeom>
              <a:avLst/>
              <a:gdLst/>
              <a:ahLst/>
              <a:cxnLst/>
              <a:rect l="l" t="t" r="r" b="b"/>
              <a:pathLst>
                <a:path w="995" h="890" extrusionOk="0">
                  <a:moveTo>
                    <a:pt x="505" y="1"/>
                  </a:moveTo>
                  <a:lnTo>
                    <a:pt x="504" y="2"/>
                  </a:lnTo>
                  <a:cubicBezTo>
                    <a:pt x="474" y="45"/>
                    <a:pt x="439" y="106"/>
                    <a:pt x="403" y="152"/>
                  </a:cubicBezTo>
                  <a:lnTo>
                    <a:pt x="405" y="154"/>
                  </a:lnTo>
                  <a:cubicBezTo>
                    <a:pt x="484" y="198"/>
                    <a:pt x="604" y="283"/>
                    <a:pt x="686" y="342"/>
                  </a:cubicBezTo>
                  <a:cubicBezTo>
                    <a:pt x="469" y="490"/>
                    <a:pt x="240" y="627"/>
                    <a:pt x="1" y="783"/>
                  </a:cubicBezTo>
                  <a:cubicBezTo>
                    <a:pt x="38" y="822"/>
                    <a:pt x="127" y="861"/>
                    <a:pt x="173" y="889"/>
                  </a:cubicBezTo>
                  <a:cubicBezTo>
                    <a:pt x="413" y="742"/>
                    <a:pt x="676" y="618"/>
                    <a:pt x="896" y="466"/>
                  </a:cubicBezTo>
                  <a:cubicBezTo>
                    <a:pt x="931" y="407"/>
                    <a:pt x="952" y="365"/>
                    <a:pt x="993" y="309"/>
                  </a:cubicBezTo>
                  <a:lnTo>
                    <a:pt x="994" y="308"/>
                  </a:lnTo>
                  <a:cubicBezTo>
                    <a:pt x="856" y="202"/>
                    <a:pt x="664" y="95"/>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8"/>
            <p:cNvSpPr/>
            <p:nvPr/>
          </p:nvSpPr>
          <p:spPr>
            <a:xfrm>
              <a:off x="7122900" y="3945429"/>
              <a:ext cx="101609" cy="92228"/>
            </a:xfrm>
            <a:custGeom>
              <a:avLst/>
              <a:gdLst/>
              <a:ahLst/>
              <a:cxnLst/>
              <a:rect l="l" t="t" r="r" b="b"/>
              <a:pathLst>
                <a:path w="3087" h="2802" extrusionOk="0">
                  <a:moveTo>
                    <a:pt x="1067" y="264"/>
                  </a:moveTo>
                  <a:cubicBezTo>
                    <a:pt x="1118" y="264"/>
                    <a:pt x="1172" y="278"/>
                    <a:pt x="1219" y="307"/>
                  </a:cubicBezTo>
                  <a:lnTo>
                    <a:pt x="2668" y="1209"/>
                  </a:lnTo>
                  <a:cubicBezTo>
                    <a:pt x="2804" y="1294"/>
                    <a:pt x="2845" y="1472"/>
                    <a:pt x="2761" y="1608"/>
                  </a:cubicBezTo>
                  <a:lnTo>
                    <a:pt x="2270" y="2398"/>
                  </a:lnTo>
                  <a:cubicBezTo>
                    <a:pt x="2213" y="2487"/>
                    <a:pt x="2118" y="2535"/>
                    <a:pt x="2022" y="2535"/>
                  </a:cubicBezTo>
                  <a:cubicBezTo>
                    <a:pt x="1969" y="2535"/>
                    <a:pt x="1916" y="2520"/>
                    <a:pt x="1868" y="2491"/>
                  </a:cubicBezTo>
                  <a:lnTo>
                    <a:pt x="420" y="1589"/>
                  </a:lnTo>
                  <a:cubicBezTo>
                    <a:pt x="323" y="1529"/>
                    <a:pt x="275" y="1419"/>
                    <a:pt x="286" y="1312"/>
                  </a:cubicBezTo>
                  <a:cubicBezTo>
                    <a:pt x="292" y="1270"/>
                    <a:pt x="304" y="1230"/>
                    <a:pt x="329" y="1190"/>
                  </a:cubicBezTo>
                  <a:lnTo>
                    <a:pt x="820" y="401"/>
                  </a:lnTo>
                  <a:cubicBezTo>
                    <a:pt x="876" y="312"/>
                    <a:pt x="972" y="264"/>
                    <a:pt x="1067" y="264"/>
                  </a:cubicBezTo>
                  <a:close/>
                  <a:moveTo>
                    <a:pt x="1067" y="1"/>
                  </a:moveTo>
                  <a:cubicBezTo>
                    <a:pt x="874" y="1"/>
                    <a:pt x="698" y="98"/>
                    <a:pt x="596" y="261"/>
                  </a:cubicBezTo>
                  <a:lnTo>
                    <a:pt x="104" y="1051"/>
                  </a:lnTo>
                  <a:cubicBezTo>
                    <a:pt x="60" y="1123"/>
                    <a:pt x="32" y="1201"/>
                    <a:pt x="25" y="1285"/>
                  </a:cubicBezTo>
                  <a:cubicBezTo>
                    <a:pt x="0" y="1493"/>
                    <a:pt x="100" y="1703"/>
                    <a:pt x="281" y="1816"/>
                  </a:cubicBezTo>
                  <a:lnTo>
                    <a:pt x="1729" y="2717"/>
                  </a:lnTo>
                  <a:cubicBezTo>
                    <a:pt x="1817" y="2772"/>
                    <a:pt x="1918" y="2801"/>
                    <a:pt x="2022" y="2801"/>
                  </a:cubicBezTo>
                  <a:cubicBezTo>
                    <a:pt x="2214" y="2801"/>
                    <a:pt x="2391" y="2702"/>
                    <a:pt x="2493" y="2539"/>
                  </a:cubicBezTo>
                  <a:lnTo>
                    <a:pt x="2984" y="1749"/>
                  </a:lnTo>
                  <a:cubicBezTo>
                    <a:pt x="3063" y="1624"/>
                    <a:pt x="3087" y="1475"/>
                    <a:pt x="3054" y="1330"/>
                  </a:cubicBezTo>
                  <a:cubicBezTo>
                    <a:pt x="3021" y="1186"/>
                    <a:pt x="2932" y="1064"/>
                    <a:pt x="2808" y="986"/>
                  </a:cubicBezTo>
                  <a:lnTo>
                    <a:pt x="1360" y="84"/>
                  </a:lnTo>
                  <a:cubicBezTo>
                    <a:pt x="1272" y="29"/>
                    <a:pt x="1170"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8"/>
            <p:cNvSpPr/>
            <p:nvPr/>
          </p:nvSpPr>
          <p:spPr>
            <a:xfrm>
              <a:off x="7148080" y="3966166"/>
              <a:ext cx="31598" cy="37095"/>
            </a:xfrm>
            <a:custGeom>
              <a:avLst/>
              <a:gdLst/>
              <a:ahLst/>
              <a:cxnLst/>
              <a:rect l="l" t="t" r="r" b="b"/>
              <a:pathLst>
                <a:path w="960" h="1127" extrusionOk="0">
                  <a:moveTo>
                    <a:pt x="548" y="261"/>
                  </a:moveTo>
                  <a:cubicBezTo>
                    <a:pt x="614" y="273"/>
                    <a:pt x="673" y="302"/>
                    <a:pt x="686" y="353"/>
                  </a:cubicBezTo>
                  <a:cubicBezTo>
                    <a:pt x="705" y="404"/>
                    <a:pt x="659" y="479"/>
                    <a:pt x="604" y="479"/>
                  </a:cubicBezTo>
                  <a:cubicBezTo>
                    <a:pt x="596" y="479"/>
                    <a:pt x="589" y="478"/>
                    <a:pt x="581" y="475"/>
                  </a:cubicBezTo>
                  <a:cubicBezTo>
                    <a:pt x="542" y="458"/>
                    <a:pt x="500" y="430"/>
                    <a:pt x="467" y="405"/>
                  </a:cubicBezTo>
                  <a:lnTo>
                    <a:pt x="465" y="404"/>
                  </a:lnTo>
                  <a:cubicBezTo>
                    <a:pt x="483" y="367"/>
                    <a:pt x="528" y="303"/>
                    <a:pt x="548" y="261"/>
                  </a:cubicBezTo>
                  <a:close/>
                  <a:moveTo>
                    <a:pt x="0" y="793"/>
                  </a:moveTo>
                  <a:lnTo>
                    <a:pt x="0" y="793"/>
                  </a:lnTo>
                  <a:cubicBezTo>
                    <a:pt x="0" y="793"/>
                    <a:pt x="0" y="793"/>
                    <a:pt x="0" y="793"/>
                  </a:cubicBezTo>
                  <a:lnTo>
                    <a:pt x="0" y="793"/>
                  </a:lnTo>
                  <a:cubicBezTo>
                    <a:pt x="0" y="793"/>
                    <a:pt x="0" y="793"/>
                    <a:pt x="0" y="793"/>
                  </a:cubicBezTo>
                  <a:close/>
                  <a:moveTo>
                    <a:pt x="483" y="1"/>
                  </a:moveTo>
                  <a:cubicBezTo>
                    <a:pt x="447" y="83"/>
                    <a:pt x="13" y="793"/>
                    <a:pt x="0" y="793"/>
                  </a:cubicBezTo>
                  <a:cubicBezTo>
                    <a:pt x="0" y="793"/>
                    <a:pt x="0" y="793"/>
                    <a:pt x="0" y="793"/>
                  </a:cubicBezTo>
                  <a:lnTo>
                    <a:pt x="0" y="793"/>
                  </a:lnTo>
                  <a:cubicBezTo>
                    <a:pt x="18" y="799"/>
                    <a:pt x="140" y="893"/>
                    <a:pt x="203" y="904"/>
                  </a:cubicBezTo>
                  <a:cubicBezTo>
                    <a:pt x="235" y="844"/>
                    <a:pt x="318" y="687"/>
                    <a:pt x="368" y="626"/>
                  </a:cubicBezTo>
                  <a:lnTo>
                    <a:pt x="368" y="632"/>
                  </a:lnTo>
                  <a:cubicBezTo>
                    <a:pt x="383" y="750"/>
                    <a:pt x="362" y="925"/>
                    <a:pt x="348" y="1011"/>
                  </a:cubicBezTo>
                  <a:lnTo>
                    <a:pt x="350" y="1011"/>
                  </a:lnTo>
                  <a:cubicBezTo>
                    <a:pt x="415" y="1058"/>
                    <a:pt x="485" y="1092"/>
                    <a:pt x="538" y="1126"/>
                  </a:cubicBezTo>
                  <a:lnTo>
                    <a:pt x="537" y="1124"/>
                  </a:lnTo>
                  <a:cubicBezTo>
                    <a:pt x="569" y="973"/>
                    <a:pt x="543" y="810"/>
                    <a:pt x="549" y="659"/>
                  </a:cubicBezTo>
                  <a:lnTo>
                    <a:pt x="550" y="658"/>
                  </a:lnTo>
                  <a:lnTo>
                    <a:pt x="552" y="659"/>
                  </a:lnTo>
                  <a:lnTo>
                    <a:pt x="555" y="661"/>
                  </a:lnTo>
                  <a:cubicBezTo>
                    <a:pt x="589" y="679"/>
                    <a:pt x="621" y="687"/>
                    <a:pt x="653" y="687"/>
                  </a:cubicBezTo>
                  <a:cubicBezTo>
                    <a:pt x="692" y="687"/>
                    <a:pt x="729" y="675"/>
                    <a:pt x="763" y="655"/>
                  </a:cubicBezTo>
                  <a:cubicBezTo>
                    <a:pt x="954" y="557"/>
                    <a:pt x="960" y="291"/>
                    <a:pt x="788" y="170"/>
                  </a:cubicBezTo>
                  <a:cubicBezTo>
                    <a:pt x="687" y="89"/>
                    <a:pt x="575" y="41"/>
                    <a:pt x="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8"/>
            <p:cNvSpPr/>
            <p:nvPr/>
          </p:nvSpPr>
          <p:spPr>
            <a:xfrm>
              <a:off x="7169047" y="3979825"/>
              <a:ext cx="31434" cy="35153"/>
            </a:xfrm>
            <a:custGeom>
              <a:avLst/>
              <a:gdLst/>
              <a:ahLst/>
              <a:cxnLst/>
              <a:rect l="l" t="t" r="r" b="b"/>
              <a:pathLst>
                <a:path w="955" h="1068" extrusionOk="0">
                  <a:moveTo>
                    <a:pt x="477" y="1"/>
                  </a:moveTo>
                  <a:cubicBezTo>
                    <a:pt x="92" y="610"/>
                    <a:pt x="7" y="748"/>
                    <a:pt x="0" y="771"/>
                  </a:cubicBezTo>
                  <a:cubicBezTo>
                    <a:pt x="1" y="776"/>
                    <a:pt x="3" y="777"/>
                    <a:pt x="4" y="778"/>
                  </a:cubicBezTo>
                  <a:cubicBezTo>
                    <a:pt x="51" y="809"/>
                    <a:pt x="110" y="852"/>
                    <a:pt x="163" y="873"/>
                  </a:cubicBezTo>
                  <a:cubicBezTo>
                    <a:pt x="242" y="728"/>
                    <a:pt x="326" y="576"/>
                    <a:pt x="426" y="443"/>
                  </a:cubicBezTo>
                  <a:cubicBezTo>
                    <a:pt x="426" y="443"/>
                    <a:pt x="426" y="443"/>
                    <a:pt x="426" y="443"/>
                  </a:cubicBezTo>
                  <a:lnTo>
                    <a:pt x="426" y="443"/>
                  </a:lnTo>
                  <a:cubicBezTo>
                    <a:pt x="428" y="443"/>
                    <a:pt x="376" y="628"/>
                    <a:pt x="397" y="644"/>
                  </a:cubicBezTo>
                  <a:cubicBezTo>
                    <a:pt x="398" y="645"/>
                    <a:pt x="398" y="645"/>
                    <a:pt x="399" y="645"/>
                  </a:cubicBezTo>
                  <a:cubicBezTo>
                    <a:pt x="419" y="645"/>
                    <a:pt x="535" y="541"/>
                    <a:pt x="571" y="525"/>
                  </a:cubicBezTo>
                  <a:lnTo>
                    <a:pt x="571" y="525"/>
                  </a:lnTo>
                  <a:cubicBezTo>
                    <a:pt x="507" y="660"/>
                    <a:pt x="387" y="841"/>
                    <a:pt x="312" y="973"/>
                  </a:cubicBezTo>
                  <a:cubicBezTo>
                    <a:pt x="348" y="995"/>
                    <a:pt x="419" y="1033"/>
                    <a:pt x="460" y="1068"/>
                  </a:cubicBezTo>
                  <a:lnTo>
                    <a:pt x="688" y="709"/>
                  </a:lnTo>
                  <a:cubicBezTo>
                    <a:pt x="785" y="570"/>
                    <a:pt x="859" y="424"/>
                    <a:pt x="955" y="282"/>
                  </a:cubicBezTo>
                  <a:cubicBezTo>
                    <a:pt x="907" y="254"/>
                    <a:pt x="805" y="201"/>
                    <a:pt x="785" y="182"/>
                  </a:cubicBezTo>
                  <a:cubicBezTo>
                    <a:pt x="737" y="201"/>
                    <a:pt x="623" y="318"/>
                    <a:pt x="610" y="318"/>
                  </a:cubicBezTo>
                  <a:cubicBezTo>
                    <a:pt x="610" y="318"/>
                    <a:pt x="609" y="318"/>
                    <a:pt x="609" y="318"/>
                  </a:cubicBezTo>
                  <a:cubicBezTo>
                    <a:pt x="607" y="315"/>
                    <a:pt x="605" y="313"/>
                    <a:pt x="604" y="309"/>
                  </a:cubicBezTo>
                  <a:cubicBezTo>
                    <a:pt x="602" y="260"/>
                    <a:pt x="644" y="142"/>
                    <a:pt x="636" y="92"/>
                  </a:cubicBezTo>
                  <a:lnTo>
                    <a:pt x="635" y="91"/>
                  </a:lnTo>
                  <a:cubicBezTo>
                    <a:pt x="582" y="63"/>
                    <a:pt x="525" y="14"/>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8"/>
            <p:cNvSpPr/>
            <p:nvPr/>
          </p:nvSpPr>
          <p:spPr>
            <a:xfrm>
              <a:off x="7053383" y="4256639"/>
              <a:ext cx="105460" cy="92261"/>
            </a:xfrm>
            <a:custGeom>
              <a:avLst/>
              <a:gdLst/>
              <a:ahLst/>
              <a:cxnLst/>
              <a:rect l="l" t="t" r="r" b="b"/>
              <a:pathLst>
                <a:path w="3204" h="2803" extrusionOk="0">
                  <a:moveTo>
                    <a:pt x="1124" y="265"/>
                  </a:moveTo>
                  <a:cubicBezTo>
                    <a:pt x="1176" y="265"/>
                    <a:pt x="1229" y="279"/>
                    <a:pt x="1277" y="308"/>
                  </a:cubicBezTo>
                  <a:lnTo>
                    <a:pt x="2725" y="1210"/>
                  </a:lnTo>
                  <a:cubicBezTo>
                    <a:pt x="2861" y="1295"/>
                    <a:pt x="2904" y="1474"/>
                    <a:pt x="2819" y="1611"/>
                  </a:cubicBezTo>
                  <a:lnTo>
                    <a:pt x="2326" y="2400"/>
                  </a:lnTo>
                  <a:cubicBezTo>
                    <a:pt x="2272" y="2488"/>
                    <a:pt x="2176" y="2537"/>
                    <a:pt x="2080" y="2537"/>
                  </a:cubicBezTo>
                  <a:cubicBezTo>
                    <a:pt x="2028" y="2537"/>
                    <a:pt x="1975" y="2522"/>
                    <a:pt x="1927" y="2494"/>
                  </a:cubicBezTo>
                  <a:lnTo>
                    <a:pt x="479" y="1592"/>
                  </a:lnTo>
                  <a:cubicBezTo>
                    <a:pt x="344" y="1506"/>
                    <a:pt x="301" y="1329"/>
                    <a:pt x="386" y="1191"/>
                  </a:cubicBezTo>
                  <a:lnTo>
                    <a:pt x="878" y="401"/>
                  </a:lnTo>
                  <a:cubicBezTo>
                    <a:pt x="932" y="314"/>
                    <a:pt x="1028" y="265"/>
                    <a:pt x="1124" y="265"/>
                  </a:cubicBezTo>
                  <a:close/>
                  <a:moveTo>
                    <a:pt x="1124" y="1"/>
                  </a:moveTo>
                  <a:cubicBezTo>
                    <a:pt x="931" y="1"/>
                    <a:pt x="756" y="98"/>
                    <a:pt x="653" y="263"/>
                  </a:cubicBezTo>
                  <a:lnTo>
                    <a:pt x="161" y="1053"/>
                  </a:lnTo>
                  <a:cubicBezTo>
                    <a:pt x="0" y="1313"/>
                    <a:pt x="79" y="1655"/>
                    <a:pt x="340" y="1816"/>
                  </a:cubicBezTo>
                  <a:lnTo>
                    <a:pt x="1788" y="2718"/>
                  </a:lnTo>
                  <a:cubicBezTo>
                    <a:pt x="1876" y="2772"/>
                    <a:pt x="1977" y="2802"/>
                    <a:pt x="2080" y="2802"/>
                  </a:cubicBezTo>
                  <a:cubicBezTo>
                    <a:pt x="2273" y="2802"/>
                    <a:pt x="2448" y="2704"/>
                    <a:pt x="2552" y="2539"/>
                  </a:cubicBezTo>
                  <a:lnTo>
                    <a:pt x="3043" y="1750"/>
                  </a:lnTo>
                  <a:cubicBezTo>
                    <a:pt x="3204" y="1490"/>
                    <a:pt x="3124" y="1148"/>
                    <a:pt x="2865" y="986"/>
                  </a:cubicBezTo>
                  <a:lnTo>
                    <a:pt x="1416" y="85"/>
                  </a:lnTo>
                  <a:cubicBezTo>
                    <a:pt x="1329" y="31"/>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8"/>
            <p:cNvSpPr/>
            <p:nvPr/>
          </p:nvSpPr>
          <p:spPr>
            <a:xfrm>
              <a:off x="7097983" y="4287250"/>
              <a:ext cx="22316" cy="30381"/>
            </a:xfrm>
            <a:custGeom>
              <a:avLst/>
              <a:gdLst/>
              <a:ahLst/>
              <a:cxnLst/>
              <a:rect l="l" t="t" r="r" b="b"/>
              <a:pathLst>
                <a:path w="678" h="923" extrusionOk="0">
                  <a:moveTo>
                    <a:pt x="459" y="1"/>
                  </a:moveTo>
                  <a:cubicBezTo>
                    <a:pt x="444" y="4"/>
                    <a:pt x="203" y="119"/>
                    <a:pt x="167" y="167"/>
                  </a:cubicBezTo>
                  <a:cubicBezTo>
                    <a:pt x="159" y="181"/>
                    <a:pt x="263" y="285"/>
                    <a:pt x="277" y="293"/>
                  </a:cubicBezTo>
                  <a:cubicBezTo>
                    <a:pt x="280" y="295"/>
                    <a:pt x="284" y="296"/>
                    <a:pt x="287" y="296"/>
                  </a:cubicBezTo>
                  <a:cubicBezTo>
                    <a:pt x="311" y="296"/>
                    <a:pt x="345" y="260"/>
                    <a:pt x="360" y="260"/>
                  </a:cubicBezTo>
                  <a:cubicBezTo>
                    <a:pt x="362" y="260"/>
                    <a:pt x="363" y="260"/>
                    <a:pt x="365" y="261"/>
                  </a:cubicBezTo>
                  <a:cubicBezTo>
                    <a:pt x="361" y="269"/>
                    <a:pt x="358" y="274"/>
                    <a:pt x="353" y="283"/>
                  </a:cubicBezTo>
                  <a:cubicBezTo>
                    <a:pt x="262" y="427"/>
                    <a:pt x="160" y="561"/>
                    <a:pt x="70" y="707"/>
                  </a:cubicBezTo>
                  <a:lnTo>
                    <a:pt x="2" y="816"/>
                  </a:lnTo>
                  <a:lnTo>
                    <a:pt x="1" y="817"/>
                  </a:lnTo>
                  <a:cubicBezTo>
                    <a:pt x="28" y="840"/>
                    <a:pt x="70" y="870"/>
                    <a:pt x="106" y="895"/>
                  </a:cubicBezTo>
                  <a:cubicBezTo>
                    <a:pt x="127" y="907"/>
                    <a:pt x="156" y="923"/>
                    <a:pt x="173" y="923"/>
                  </a:cubicBezTo>
                  <a:cubicBezTo>
                    <a:pt x="179" y="923"/>
                    <a:pt x="184" y="921"/>
                    <a:pt x="187" y="917"/>
                  </a:cubicBezTo>
                  <a:cubicBezTo>
                    <a:pt x="202" y="890"/>
                    <a:pt x="219" y="864"/>
                    <a:pt x="235" y="837"/>
                  </a:cubicBezTo>
                  <a:cubicBezTo>
                    <a:pt x="342" y="665"/>
                    <a:pt x="458" y="506"/>
                    <a:pt x="566" y="333"/>
                  </a:cubicBezTo>
                  <a:cubicBezTo>
                    <a:pt x="606" y="269"/>
                    <a:pt x="643" y="207"/>
                    <a:pt x="677" y="140"/>
                  </a:cubicBezTo>
                  <a:cubicBezTo>
                    <a:pt x="639" y="111"/>
                    <a:pt x="602" y="87"/>
                    <a:pt x="561" y="61"/>
                  </a:cubicBezTo>
                  <a:cubicBezTo>
                    <a:pt x="528" y="40"/>
                    <a:pt x="495" y="21"/>
                    <a:pt x="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8"/>
            <p:cNvSpPr/>
            <p:nvPr/>
          </p:nvSpPr>
          <p:spPr>
            <a:xfrm>
              <a:off x="7094988" y="4192949"/>
              <a:ext cx="103551" cy="92228"/>
            </a:xfrm>
            <a:custGeom>
              <a:avLst/>
              <a:gdLst/>
              <a:ahLst/>
              <a:cxnLst/>
              <a:rect l="l" t="t" r="r" b="b"/>
              <a:pathLst>
                <a:path w="3146" h="2802" extrusionOk="0">
                  <a:moveTo>
                    <a:pt x="1065" y="266"/>
                  </a:moveTo>
                  <a:cubicBezTo>
                    <a:pt x="1117" y="266"/>
                    <a:pt x="1171" y="280"/>
                    <a:pt x="1218" y="309"/>
                  </a:cubicBezTo>
                  <a:lnTo>
                    <a:pt x="2666" y="1211"/>
                  </a:lnTo>
                  <a:cubicBezTo>
                    <a:pt x="2802" y="1296"/>
                    <a:pt x="2844" y="1474"/>
                    <a:pt x="2759" y="1611"/>
                  </a:cubicBezTo>
                  <a:lnTo>
                    <a:pt x="2267" y="2402"/>
                  </a:lnTo>
                  <a:cubicBezTo>
                    <a:pt x="2213" y="2489"/>
                    <a:pt x="2117" y="2538"/>
                    <a:pt x="2022" y="2538"/>
                  </a:cubicBezTo>
                  <a:cubicBezTo>
                    <a:pt x="1970" y="2538"/>
                    <a:pt x="1916" y="2523"/>
                    <a:pt x="1868" y="2494"/>
                  </a:cubicBezTo>
                  <a:lnTo>
                    <a:pt x="420" y="1593"/>
                  </a:lnTo>
                  <a:cubicBezTo>
                    <a:pt x="284" y="1508"/>
                    <a:pt x="242" y="1329"/>
                    <a:pt x="327" y="1192"/>
                  </a:cubicBezTo>
                  <a:lnTo>
                    <a:pt x="819" y="403"/>
                  </a:lnTo>
                  <a:cubicBezTo>
                    <a:pt x="874" y="314"/>
                    <a:pt x="969" y="266"/>
                    <a:pt x="1065" y="266"/>
                  </a:cubicBezTo>
                  <a:close/>
                  <a:moveTo>
                    <a:pt x="1065" y="1"/>
                  </a:moveTo>
                  <a:cubicBezTo>
                    <a:pt x="873" y="3"/>
                    <a:pt x="695" y="100"/>
                    <a:pt x="594" y="263"/>
                  </a:cubicBezTo>
                  <a:lnTo>
                    <a:pt x="102" y="1053"/>
                  </a:lnTo>
                  <a:cubicBezTo>
                    <a:pt x="24" y="1179"/>
                    <a:pt x="0" y="1327"/>
                    <a:pt x="33" y="1472"/>
                  </a:cubicBezTo>
                  <a:cubicBezTo>
                    <a:pt x="66" y="1617"/>
                    <a:pt x="154" y="1739"/>
                    <a:pt x="280" y="1817"/>
                  </a:cubicBezTo>
                  <a:lnTo>
                    <a:pt x="1729" y="2718"/>
                  </a:lnTo>
                  <a:cubicBezTo>
                    <a:pt x="1816" y="2772"/>
                    <a:pt x="1917" y="2802"/>
                    <a:pt x="2022" y="2802"/>
                  </a:cubicBezTo>
                  <a:cubicBezTo>
                    <a:pt x="2214" y="2802"/>
                    <a:pt x="2390" y="2705"/>
                    <a:pt x="2492" y="2539"/>
                  </a:cubicBezTo>
                  <a:lnTo>
                    <a:pt x="2985" y="1750"/>
                  </a:lnTo>
                  <a:cubicBezTo>
                    <a:pt x="3145" y="1490"/>
                    <a:pt x="3066" y="1148"/>
                    <a:pt x="2806" y="986"/>
                  </a:cubicBezTo>
                  <a:lnTo>
                    <a:pt x="1358" y="85"/>
                  </a:lnTo>
                  <a:cubicBezTo>
                    <a:pt x="1269" y="30"/>
                    <a:pt x="1168"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8"/>
            <p:cNvSpPr/>
            <p:nvPr/>
          </p:nvSpPr>
          <p:spPr>
            <a:xfrm>
              <a:off x="7130174" y="4223099"/>
              <a:ext cx="30249" cy="32882"/>
            </a:xfrm>
            <a:custGeom>
              <a:avLst/>
              <a:gdLst/>
              <a:ahLst/>
              <a:cxnLst/>
              <a:rect l="l" t="t" r="r" b="b"/>
              <a:pathLst>
                <a:path w="919" h="999" extrusionOk="0">
                  <a:moveTo>
                    <a:pt x="573" y="0"/>
                  </a:moveTo>
                  <a:cubicBezTo>
                    <a:pt x="554" y="0"/>
                    <a:pt x="536" y="3"/>
                    <a:pt x="520" y="9"/>
                  </a:cubicBezTo>
                  <a:cubicBezTo>
                    <a:pt x="426" y="37"/>
                    <a:pt x="348" y="120"/>
                    <a:pt x="302" y="234"/>
                  </a:cubicBezTo>
                  <a:lnTo>
                    <a:pt x="300" y="237"/>
                  </a:lnTo>
                  <a:lnTo>
                    <a:pt x="302" y="238"/>
                  </a:lnTo>
                  <a:cubicBezTo>
                    <a:pt x="349" y="275"/>
                    <a:pt x="399" y="302"/>
                    <a:pt x="472" y="337"/>
                  </a:cubicBezTo>
                  <a:lnTo>
                    <a:pt x="474" y="338"/>
                  </a:lnTo>
                  <a:lnTo>
                    <a:pt x="475" y="335"/>
                  </a:lnTo>
                  <a:cubicBezTo>
                    <a:pt x="504" y="295"/>
                    <a:pt x="547" y="237"/>
                    <a:pt x="599" y="237"/>
                  </a:cubicBezTo>
                  <a:cubicBezTo>
                    <a:pt x="613" y="237"/>
                    <a:pt x="628" y="242"/>
                    <a:pt x="644" y="252"/>
                  </a:cubicBezTo>
                  <a:cubicBezTo>
                    <a:pt x="708" y="303"/>
                    <a:pt x="647" y="423"/>
                    <a:pt x="562" y="424"/>
                  </a:cubicBezTo>
                  <a:cubicBezTo>
                    <a:pt x="532" y="428"/>
                    <a:pt x="503" y="429"/>
                    <a:pt x="474" y="429"/>
                  </a:cubicBezTo>
                  <a:cubicBezTo>
                    <a:pt x="440" y="429"/>
                    <a:pt x="407" y="428"/>
                    <a:pt x="373" y="428"/>
                  </a:cubicBezTo>
                  <a:cubicBezTo>
                    <a:pt x="322" y="428"/>
                    <a:pt x="270" y="431"/>
                    <a:pt x="215" y="446"/>
                  </a:cubicBezTo>
                  <a:cubicBezTo>
                    <a:pt x="119" y="496"/>
                    <a:pt x="75" y="606"/>
                    <a:pt x="2" y="702"/>
                  </a:cubicBezTo>
                  <a:cubicBezTo>
                    <a:pt x="0" y="704"/>
                    <a:pt x="0" y="705"/>
                    <a:pt x="0" y="706"/>
                  </a:cubicBezTo>
                  <a:lnTo>
                    <a:pt x="50" y="738"/>
                  </a:lnTo>
                  <a:lnTo>
                    <a:pt x="481" y="997"/>
                  </a:lnTo>
                  <a:cubicBezTo>
                    <a:pt x="483" y="998"/>
                    <a:pt x="484" y="998"/>
                    <a:pt x="485" y="998"/>
                  </a:cubicBezTo>
                  <a:cubicBezTo>
                    <a:pt x="486" y="998"/>
                    <a:pt x="486" y="998"/>
                    <a:pt x="487" y="998"/>
                  </a:cubicBezTo>
                  <a:cubicBezTo>
                    <a:pt x="493" y="977"/>
                    <a:pt x="506" y="962"/>
                    <a:pt x="514" y="947"/>
                  </a:cubicBezTo>
                  <a:cubicBezTo>
                    <a:pt x="539" y="911"/>
                    <a:pt x="568" y="872"/>
                    <a:pt x="575" y="834"/>
                  </a:cubicBezTo>
                  <a:cubicBezTo>
                    <a:pt x="476" y="773"/>
                    <a:pt x="392" y="728"/>
                    <a:pt x="295" y="662"/>
                  </a:cubicBezTo>
                  <a:cubicBezTo>
                    <a:pt x="286" y="649"/>
                    <a:pt x="333" y="616"/>
                    <a:pt x="348" y="605"/>
                  </a:cubicBezTo>
                  <a:cubicBezTo>
                    <a:pt x="376" y="596"/>
                    <a:pt x="404" y="593"/>
                    <a:pt x="434" y="593"/>
                  </a:cubicBezTo>
                  <a:cubicBezTo>
                    <a:pt x="495" y="593"/>
                    <a:pt x="559" y="605"/>
                    <a:pt x="620" y="605"/>
                  </a:cubicBezTo>
                  <a:cubicBezTo>
                    <a:pt x="689" y="605"/>
                    <a:pt x="754" y="589"/>
                    <a:pt x="805" y="521"/>
                  </a:cubicBezTo>
                  <a:cubicBezTo>
                    <a:pt x="825" y="492"/>
                    <a:pt x="847" y="451"/>
                    <a:pt x="865" y="419"/>
                  </a:cubicBezTo>
                  <a:cubicBezTo>
                    <a:pt x="908" y="333"/>
                    <a:pt x="919" y="239"/>
                    <a:pt x="873" y="162"/>
                  </a:cubicBezTo>
                  <a:cubicBezTo>
                    <a:pt x="820" y="91"/>
                    <a:pt x="681" y="0"/>
                    <a:pt x="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8"/>
            <p:cNvSpPr/>
            <p:nvPr/>
          </p:nvSpPr>
          <p:spPr>
            <a:xfrm>
              <a:off x="7132643" y="4129325"/>
              <a:ext cx="105493" cy="92195"/>
            </a:xfrm>
            <a:custGeom>
              <a:avLst/>
              <a:gdLst/>
              <a:ahLst/>
              <a:cxnLst/>
              <a:rect l="l" t="t" r="r" b="b"/>
              <a:pathLst>
                <a:path w="3205" h="2801" extrusionOk="0">
                  <a:moveTo>
                    <a:pt x="1124" y="265"/>
                  </a:moveTo>
                  <a:cubicBezTo>
                    <a:pt x="1177" y="265"/>
                    <a:pt x="1230" y="279"/>
                    <a:pt x="1278" y="309"/>
                  </a:cubicBezTo>
                  <a:lnTo>
                    <a:pt x="2726" y="1210"/>
                  </a:lnTo>
                  <a:cubicBezTo>
                    <a:pt x="2862" y="1295"/>
                    <a:pt x="2904" y="1474"/>
                    <a:pt x="2819" y="1611"/>
                  </a:cubicBezTo>
                  <a:lnTo>
                    <a:pt x="2327" y="2401"/>
                  </a:lnTo>
                  <a:cubicBezTo>
                    <a:pt x="2272" y="2489"/>
                    <a:pt x="2177" y="2538"/>
                    <a:pt x="2081" y="2538"/>
                  </a:cubicBezTo>
                  <a:cubicBezTo>
                    <a:pt x="2029" y="2538"/>
                    <a:pt x="1976" y="2523"/>
                    <a:pt x="1928" y="2494"/>
                  </a:cubicBezTo>
                  <a:lnTo>
                    <a:pt x="480" y="1592"/>
                  </a:lnTo>
                  <a:cubicBezTo>
                    <a:pt x="344" y="1507"/>
                    <a:pt x="301" y="1329"/>
                    <a:pt x="386" y="1192"/>
                  </a:cubicBezTo>
                  <a:lnTo>
                    <a:pt x="879" y="402"/>
                  </a:lnTo>
                  <a:cubicBezTo>
                    <a:pt x="933" y="314"/>
                    <a:pt x="1029" y="265"/>
                    <a:pt x="1124" y="265"/>
                  </a:cubicBezTo>
                  <a:close/>
                  <a:moveTo>
                    <a:pt x="1124" y="0"/>
                  </a:moveTo>
                  <a:cubicBezTo>
                    <a:pt x="932" y="0"/>
                    <a:pt x="756" y="98"/>
                    <a:pt x="654" y="262"/>
                  </a:cubicBezTo>
                  <a:lnTo>
                    <a:pt x="162" y="1053"/>
                  </a:lnTo>
                  <a:cubicBezTo>
                    <a:pt x="1" y="1311"/>
                    <a:pt x="80" y="1655"/>
                    <a:pt x="340" y="1816"/>
                  </a:cubicBezTo>
                  <a:lnTo>
                    <a:pt x="1788" y="2718"/>
                  </a:lnTo>
                  <a:cubicBezTo>
                    <a:pt x="1876" y="2772"/>
                    <a:pt x="1977" y="2801"/>
                    <a:pt x="2081" y="2801"/>
                  </a:cubicBezTo>
                  <a:cubicBezTo>
                    <a:pt x="2274" y="2801"/>
                    <a:pt x="2449" y="2704"/>
                    <a:pt x="2551" y="2539"/>
                  </a:cubicBezTo>
                  <a:lnTo>
                    <a:pt x="3044" y="1749"/>
                  </a:lnTo>
                  <a:cubicBezTo>
                    <a:pt x="3204" y="1490"/>
                    <a:pt x="3126" y="1146"/>
                    <a:pt x="2865" y="986"/>
                  </a:cubicBezTo>
                  <a:lnTo>
                    <a:pt x="1417" y="85"/>
                  </a:lnTo>
                  <a:cubicBezTo>
                    <a:pt x="1330" y="29"/>
                    <a:pt x="1229"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8"/>
            <p:cNvSpPr/>
            <p:nvPr/>
          </p:nvSpPr>
          <p:spPr>
            <a:xfrm>
              <a:off x="7169079" y="4156512"/>
              <a:ext cx="32619" cy="32915"/>
            </a:xfrm>
            <a:custGeom>
              <a:avLst/>
              <a:gdLst/>
              <a:ahLst/>
              <a:cxnLst/>
              <a:rect l="l" t="t" r="r" b="b"/>
              <a:pathLst>
                <a:path w="991" h="1000" extrusionOk="0">
                  <a:moveTo>
                    <a:pt x="505" y="0"/>
                  </a:moveTo>
                  <a:cubicBezTo>
                    <a:pt x="416" y="142"/>
                    <a:pt x="358" y="241"/>
                    <a:pt x="265" y="389"/>
                  </a:cubicBezTo>
                  <a:cubicBezTo>
                    <a:pt x="263" y="391"/>
                    <a:pt x="265" y="391"/>
                    <a:pt x="266" y="393"/>
                  </a:cubicBezTo>
                  <a:cubicBezTo>
                    <a:pt x="327" y="437"/>
                    <a:pt x="441" y="484"/>
                    <a:pt x="510" y="544"/>
                  </a:cubicBezTo>
                  <a:cubicBezTo>
                    <a:pt x="573" y="617"/>
                    <a:pt x="504" y="763"/>
                    <a:pt x="406" y="763"/>
                  </a:cubicBezTo>
                  <a:cubicBezTo>
                    <a:pt x="394" y="763"/>
                    <a:pt x="381" y="761"/>
                    <a:pt x="368" y="755"/>
                  </a:cubicBezTo>
                  <a:cubicBezTo>
                    <a:pt x="327" y="742"/>
                    <a:pt x="309" y="704"/>
                    <a:pt x="337" y="646"/>
                  </a:cubicBezTo>
                  <a:cubicBezTo>
                    <a:pt x="338" y="645"/>
                    <a:pt x="338" y="643"/>
                    <a:pt x="338" y="641"/>
                  </a:cubicBezTo>
                  <a:lnTo>
                    <a:pt x="340" y="639"/>
                  </a:lnTo>
                  <a:lnTo>
                    <a:pt x="176" y="545"/>
                  </a:lnTo>
                  <a:lnTo>
                    <a:pt x="175" y="548"/>
                  </a:lnTo>
                  <a:cubicBezTo>
                    <a:pt x="155" y="569"/>
                    <a:pt x="139" y="591"/>
                    <a:pt x="127" y="609"/>
                  </a:cubicBezTo>
                  <a:cubicBezTo>
                    <a:pt x="1" y="802"/>
                    <a:pt x="241" y="1000"/>
                    <a:pt x="439" y="1000"/>
                  </a:cubicBezTo>
                  <a:cubicBezTo>
                    <a:pt x="499" y="1000"/>
                    <a:pt x="555" y="982"/>
                    <a:pt x="596" y="940"/>
                  </a:cubicBezTo>
                  <a:cubicBezTo>
                    <a:pt x="730" y="777"/>
                    <a:pt x="831" y="541"/>
                    <a:pt x="668" y="400"/>
                  </a:cubicBezTo>
                  <a:cubicBezTo>
                    <a:pt x="635" y="370"/>
                    <a:pt x="595" y="347"/>
                    <a:pt x="548" y="329"/>
                  </a:cubicBezTo>
                  <a:lnTo>
                    <a:pt x="547" y="328"/>
                  </a:lnTo>
                  <a:lnTo>
                    <a:pt x="547" y="326"/>
                  </a:lnTo>
                  <a:lnTo>
                    <a:pt x="547" y="325"/>
                  </a:lnTo>
                  <a:cubicBezTo>
                    <a:pt x="547" y="313"/>
                    <a:pt x="559" y="297"/>
                    <a:pt x="564" y="282"/>
                  </a:cubicBezTo>
                  <a:cubicBezTo>
                    <a:pt x="565" y="281"/>
                    <a:pt x="564" y="279"/>
                    <a:pt x="565" y="278"/>
                  </a:cubicBezTo>
                  <a:lnTo>
                    <a:pt x="566" y="277"/>
                  </a:lnTo>
                  <a:lnTo>
                    <a:pt x="569" y="275"/>
                  </a:lnTo>
                  <a:lnTo>
                    <a:pt x="570" y="276"/>
                  </a:lnTo>
                  <a:cubicBezTo>
                    <a:pt x="596" y="293"/>
                    <a:pt x="846" y="443"/>
                    <a:pt x="882" y="459"/>
                  </a:cubicBezTo>
                  <a:cubicBezTo>
                    <a:pt x="885" y="455"/>
                    <a:pt x="991" y="301"/>
                    <a:pt x="990" y="294"/>
                  </a:cubicBezTo>
                  <a:cubicBezTo>
                    <a:pt x="963" y="271"/>
                    <a:pt x="521" y="11"/>
                    <a:pt x="506" y="1"/>
                  </a:cubicBezTo>
                  <a:lnTo>
                    <a:pt x="5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8"/>
            <p:cNvSpPr/>
            <p:nvPr/>
          </p:nvSpPr>
          <p:spPr>
            <a:xfrm>
              <a:off x="7172305" y="4065667"/>
              <a:ext cx="105460" cy="92228"/>
            </a:xfrm>
            <a:custGeom>
              <a:avLst/>
              <a:gdLst/>
              <a:ahLst/>
              <a:cxnLst/>
              <a:rect l="l" t="t" r="r" b="b"/>
              <a:pathLst>
                <a:path w="3204" h="2802" extrusionOk="0">
                  <a:moveTo>
                    <a:pt x="1125" y="264"/>
                  </a:moveTo>
                  <a:cubicBezTo>
                    <a:pt x="1176" y="264"/>
                    <a:pt x="1229" y="279"/>
                    <a:pt x="1277" y="308"/>
                  </a:cubicBezTo>
                  <a:lnTo>
                    <a:pt x="2726" y="1210"/>
                  </a:lnTo>
                  <a:cubicBezTo>
                    <a:pt x="2861" y="1295"/>
                    <a:pt x="2904" y="1473"/>
                    <a:pt x="2819" y="1610"/>
                  </a:cubicBezTo>
                  <a:lnTo>
                    <a:pt x="2327" y="2399"/>
                  </a:lnTo>
                  <a:cubicBezTo>
                    <a:pt x="2272" y="2488"/>
                    <a:pt x="2176" y="2537"/>
                    <a:pt x="2080" y="2537"/>
                  </a:cubicBezTo>
                  <a:cubicBezTo>
                    <a:pt x="2029" y="2537"/>
                    <a:pt x="1976" y="2522"/>
                    <a:pt x="1928" y="2493"/>
                  </a:cubicBezTo>
                  <a:lnTo>
                    <a:pt x="479" y="1591"/>
                  </a:lnTo>
                  <a:cubicBezTo>
                    <a:pt x="344" y="1506"/>
                    <a:pt x="301" y="1328"/>
                    <a:pt x="387" y="1191"/>
                  </a:cubicBezTo>
                  <a:lnTo>
                    <a:pt x="878" y="401"/>
                  </a:lnTo>
                  <a:cubicBezTo>
                    <a:pt x="933" y="313"/>
                    <a:pt x="1029" y="264"/>
                    <a:pt x="1125" y="264"/>
                  </a:cubicBezTo>
                  <a:close/>
                  <a:moveTo>
                    <a:pt x="1125" y="0"/>
                  </a:moveTo>
                  <a:cubicBezTo>
                    <a:pt x="931" y="0"/>
                    <a:pt x="755" y="98"/>
                    <a:pt x="654" y="263"/>
                  </a:cubicBezTo>
                  <a:lnTo>
                    <a:pt x="162" y="1052"/>
                  </a:lnTo>
                  <a:cubicBezTo>
                    <a:pt x="0" y="1312"/>
                    <a:pt x="79" y="1655"/>
                    <a:pt x="340" y="1815"/>
                  </a:cubicBezTo>
                  <a:lnTo>
                    <a:pt x="1788" y="2718"/>
                  </a:lnTo>
                  <a:cubicBezTo>
                    <a:pt x="1876" y="2772"/>
                    <a:pt x="1977" y="2802"/>
                    <a:pt x="2080" y="2802"/>
                  </a:cubicBezTo>
                  <a:cubicBezTo>
                    <a:pt x="2273" y="2802"/>
                    <a:pt x="2450" y="2704"/>
                    <a:pt x="2552" y="2539"/>
                  </a:cubicBezTo>
                  <a:lnTo>
                    <a:pt x="3043" y="1749"/>
                  </a:lnTo>
                  <a:cubicBezTo>
                    <a:pt x="3204" y="1490"/>
                    <a:pt x="3126" y="1147"/>
                    <a:pt x="2866" y="985"/>
                  </a:cubicBezTo>
                  <a:lnTo>
                    <a:pt x="1418"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8"/>
            <p:cNvSpPr/>
            <p:nvPr/>
          </p:nvSpPr>
          <p:spPr>
            <a:xfrm>
              <a:off x="7212066" y="4095949"/>
              <a:ext cx="27418" cy="30512"/>
            </a:xfrm>
            <a:custGeom>
              <a:avLst/>
              <a:gdLst/>
              <a:ahLst/>
              <a:cxnLst/>
              <a:rect l="l" t="t" r="r" b="b"/>
              <a:pathLst>
                <a:path w="833" h="927" extrusionOk="0">
                  <a:moveTo>
                    <a:pt x="508" y="244"/>
                  </a:moveTo>
                  <a:cubicBezTo>
                    <a:pt x="510" y="244"/>
                    <a:pt x="512" y="244"/>
                    <a:pt x="515" y="244"/>
                  </a:cubicBezTo>
                  <a:cubicBezTo>
                    <a:pt x="521" y="244"/>
                    <a:pt x="521" y="245"/>
                    <a:pt x="527" y="247"/>
                  </a:cubicBezTo>
                  <a:cubicBezTo>
                    <a:pt x="619" y="277"/>
                    <a:pt x="573" y="373"/>
                    <a:pt x="513" y="373"/>
                  </a:cubicBezTo>
                  <a:cubicBezTo>
                    <a:pt x="502" y="373"/>
                    <a:pt x="490" y="369"/>
                    <a:pt x="479" y="361"/>
                  </a:cubicBezTo>
                  <a:cubicBezTo>
                    <a:pt x="440" y="332"/>
                    <a:pt x="451" y="282"/>
                    <a:pt x="473" y="253"/>
                  </a:cubicBezTo>
                  <a:lnTo>
                    <a:pt x="475" y="249"/>
                  </a:lnTo>
                  <a:cubicBezTo>
                    <a:pt x="475" y="249"/>
                    <a:pt x="475" y="249"/>
                    <a:pt x="476" y="249"/>
                  </a:cubicBezTo>
                  <a:cubicBezTo>
                    <a:pt x="476" y="249"/>
                    <a:pt x="476" y="249"/>
                    <a:pt x="477" y="249"/>
                  </a:cubicBezTo>
                  <a:cubicBezTo>
                    <a:pt x="481" y="247"/>
                    <a:pt x="491" y="245"/>
                    <a:pt x="497" y="245"/>
                  </a:cubicBezTo>
                  <a:cubicBezTo>
                    <a:pt x="501" y="244"/>
                    <a:pt x="504" y="244"/>
                    <a:pt x="508" y="244"/>
                  </a:cubicBezTo>
                  <a:close/>
                  <a:moveTo>
                    <a:pt x="332" y="528"/>
                  </a:moveTo>
                  <a:cubicBezTo>
                    <a:pt x="337" y="528"/>
                    <a:pt x="341" y="528"/>
                    <a:pt x="345" y="529"/>
                  </a:cubicBezTo>
                  <a:cubicBezTo>
                    <a:pt x="374" y="540"/>
                    <a:pt x="394" y="564"/>
                    <a:pt x="402" y="590"/>
                  </a:cubicBezTo>
                  <a:cubicBezTo>
                    <a:pt x="407" y="605"/>
                    <a:pt x="404" y="621"/>
                    <a:pt x="399" y="636"/>
                  </a:cubicBezTo>
                  <a:cubicBezTo>
                    <a:pt x="398" y="639"/>
                    <a:pt x="396" y="644"/>
                    <a:pt x="393" y="648"/>
                  </a:cubicBezTo>
                  <a:cubicBezTo>
                    <a:pt x="389" y="653"/>
                    <a:pt x="387" y="654"/>
                    <a:pt x="387" y="655"/>
                  </a:cubicBezTo>
                  <a:cubicBezTo>
                    <a:pt x="384" y="658"/>
                    <a:pt x="379" y="664"/>
                    <a:pt x="373" y="668"/>
                  </a:cubicBezTo>
                  <a:cubicBezTo>
                    <a:pt x="365" y="673"/>
                    <a:pt x="359" y="678"/>
                    <a:pt x="349" y="678"/>
                  </a:cubicBezTo>
                  <a:cubicBezTo>
                    <a:pt x="348" y="678"/>
                    <a:pt x="348" y="678"/>
                    <a:pt x="347" y="678"/>
                  </a:cubicBezTo>
                  <a:cubicBezTo>
                    <a:pt x="346" y="679"/>
                    <a:pt x="344" y="679"/>
                    <a:pt x="343" y="679"/>
                  </a:cubicBezTo>
                  <a:cubicBezTo>
                    <a:pt x="339" y="679"/>
                    <a:pt x="332" y="677"/>
                    <a:pt x="324" y="675"/>
                  </a:cubicBezTo>
                  <a:cubicBezTo>
                    <a:pt x="303" y="667"/>
                    <a:pt x="277" y="652"/>
                    <a:pt x="262" y="631"/>
                  </a:cubicBezTo>
                  <a:cubicBezTo>
                    <a:pt x="229" y="584"/>
                    <a:pt x="283" y="528"/>
                    <a:pt x="332" y="528"/>
                  </a:cubicBezTo>
                  <a:close/>
                  <a:moveTo>
                    <a:pt x="520" y="1"/>
                  </a:moveTo>
                  <a:cubicBezTo>
                    <a:pt x="359" y="1"/>
                    <a:pt x="209" y="188"/>
                    <a:pt x="244" y="350"/>
                  </a:cubicBezTo>
                  <a:cubicBezTo>
                    <a:pt x="96" y="381"/>
                    <a:pt x="1" y="537"/>
                    <a:pt x="18" y="670"/>
                  </a:cubicBezTo>
                  <a:cubicBezTo>
                    <a:pt x="28" y="796"/>
                    <a:pt x="206" y="926"/>
                    <a:pt x="339" y="926"/>
                  </a:cubicBezTo>
                  <a:cubicBezTo>
                    <a:pt x="357" y="926"/>
                    <a:pt x="375" y="924"/>
                    <a:pt x="390" y="919"/>
                  </a:cubicBezTo>
                  <a:cubicBezTo>
                    <a:pt x="527" y="878"/>
                    <a:pt x="638" y="718"/>
                    <a:pt x="578" y="567"/>
                  </a:cubicBezTo>
                  <a:lnTo>
                    <a:pt x="579" y="564"/>
                  </a:lnTo>
                  <a:cubicBezTo>
                    <a:pt x="652" y="555"/>
                    <a:pt x="699" y="528"/>
                    <a:pt x="744" y="482"/>
                  </a:cubicBezTo>
                  <a:cubicBezTo>
                    <a:pt x="753" y="474"/>
                    <a:pt x="763" y="462"/>
                    <a:pt x="770" y="451"/>
                  </a:cubicBezTo>
                  <a:lnTo>
                    <a:pt x="782" y="430"/>
                  </a:lnTo>
                  <a:lnTo>
                    <a:pt x="786" y="424"/>
                  </a:lnTo>
                  <a:lnTo>
                    <a:pt x="789" y="420"/>
                  </a:lnTo>
                  <a:cubicBezTo>
                    <a:pt x="795" y="412"/>
                    <a:pt x="796" y="407"/>
                    <a:pt x="799" y="398"/>
                  </a:cubicBezTo>
                  <a:cubicBezTo>
                    <a:pt x="808" y="375"/>
                    <a:pt x="816" y="361"/>
                    <a:pt x="823" y="335"/>
                  </a:cubicBezTo>
                  <a:cubicBezTo>
                    <a:pt x="829" y="319"/>
                    <a:pt x="833" y="292"/>
                    <a:pt x="833" y="281"/>
                  </a:cubicBezTo>
                  <a:cubicBezTo>
                    <a:pt x="833" y="222"/>
                    <a:pt x="823" y="211"/>
                    <a:pt x="812" y="181"/>
                  </a:cubicBezTo>
                  <a:cubicBezTo>
                    <a:pt x="780" y="122"/>
                    <a:pt x="729" y="90"/>
                    <a:pt x="621" y="27"/>
                  </a:cubicBezTo>
                  <a:cubicBezTo>
                    <a:pt x="588" y="9"/>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8"/>
            <p:cNvSpPr/>
            <p:nvPr/>
          </p:nvSpPr>
          <p:spPr>
            <a:xfrm>
              <a:off x="7211935" y="4002043"/>
              <a:ext cx="105493" cy="92195"/>
            </a:xfrm>
            <a:custGeom>
              <a:avLst/>
              <a:gdLst/>
              <a:ahLst/>
              <a:cxnLst/>
              <a:rect l="l" t="t" r="r" b="b"/>
              <a:pathLst>
                <a:path w="3205" h="2801" extrusionOk="0">
                  <a:moveTo>
                    <a:pt x="1124" y="265"/>
                  </a:moveTo>
                  <a:cubicBezTo>
                    <a:pt x="1176" y="265"/>
                    <a:pt x="1230" y="279"/>
                    <a:pt x="1277" y="309"/>
                  </a:cubicBezTo>
                  <a:lnTo>
                    <a:pt x="2725" y="1210"/>
                  </a:lnTo>
                  <a:cubicBezTo>
                    <a:pt x="2861" y="1295"/>
                    <a:pt x="2903" y="1474"/>
                    <a:pt x="2818" y="1611"/>
                  </a:cubicBezTo>
                  <a:lnTo>
                    <a:pt x="2326" y="2400"/>
                  </a:lnTo>
                  <a:cubicBezTo>
                    <a:pt x="2272" y="2489"/>
                    <a:pt x="2176" y="2538"/>
                    <a:pt x="2081" y="2538"/>
                  </a:cubicBezTo>
                  <a:cubicBezTo>
                    <a:pt x="2029" y="2538"/>
                    <a:pt x="1975" y="2523"/>
                    <a:pt x="1927" y="2494"/>
                  </a:cubicBezTo>
                  <a:lnTo>
                    <a:pt x="479" y="1592"/>
                  </a:lnTo>
                  <a:cubicBezTo>
                    <a:pt x="342" y="1506"/>
                    <a:pt x="301" y="1327"/>
                    <a:pt x="386" y="1192"/>
                  </a:cubicBezTo>
                  <a:lnTo>
                    <a:pt x="878" y="401"/>
                  </a:lnTo>
                  <a:cubicBezTo>
                    <a:pt x="933" y="314"/>
                    <a:pt x="1028" y="265"/>
                    <a:pt x="1124" y="265"/>
                  </a:cubicBezTo>
                  <a:close/>
                  <a:moveTo>
                    <a:pt x="1124" y="0"/>
                  </a:moveTo>
                  <a:cubicBezTo>
                    <a:pt x="932" y="0"/>
                    <a:pt x="756" y="97"/>
                    <a:pt x="653" y="262"/>
                  </a:cubicBezTo>
                  <a:lnTo>
                    <a:pt x="161" y="1052"/>
                  </a:lnTo>
                  <a:cubicBezTo>
                    <a:pt x="1" y="1311"/>
                    <a:pt x="81" y="1653"/>
                    <a:pt x="339" y="1815"/>
                  </a:cubicBezTo>
                  <a:lnTo>
                    <a:pt x="1788" y="2717"/>
                  </a:lnTo>
                  <a:cubicBezTo>
                    <a:pt x="1875" y="2772"/>
                    <a:pt x="1976" y="2800"/>
                    <a:pt x="2081" y="2800"/>
                  </a:cubicBezTo>
                  <a:cubicBezTo>
                    <a:pt x="2273" y="2800"/>
                    <a:pt x="2449" y="2704"/>
                    <a:pt x="2551" y="2539"/>
                  </a:cubicBezTo>
                  <a:lnTo>
                    <a:pt x="3044" y="1749"/>
                  </a:lnTo>
                  <a:cubicBezTo>
                    <a:pt x="3204" y="1490"/>
                    <a:pt x="3125" y="1146"/>
                    <a:pt x="2865" y="985"/>
                  </a:cubicBezTo>
                  <a:lnTo>
                    <a:pt x="1417" y="84"/>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8"/>
            <p:cNvSpPr/>
            <p:nvPr/>
          </p:nvSpPr>
          <p:spPr>
            <a:xfrm>
              <a:off x="7241459" y="4024853"/>
              <a:ext cx="31434" cy="35120"/>
            </a:xfrm>
            <a:custGeom>
              <a:avLst/>
              <a:gdLst/>
              <a:ahLst/>
              <a:cxnLst/>
              <a:rect l="l" t="t" r="r" b="b"/>
              <a:pathLst>
                <a:path w="955" h="1067" extrusionOk="0">
                  <a:moveTo>
                    <a:pt x="479" y="1"/>
                  </a:moveTo>
                  <a:cubicBezTo>
                    <a:pt x="94" y="610"/>
                    <a:pt x="9" y="748"/>
                    <a:pt x="1" y="771"/>
                  </a:cubicBezTo>
                  <a:cubicBezTo>
                    <a:pt x="1" y="774"/>
                    <a:pt x="1" y="776"/>
                    <a:pt x="3" y="776"/>
                  </a:cubicBezTo>
                  <a:cubicBezTo>
                    <a:pt x="52" y="809"/>
                    <a:pt x="109" y="852"/>
                    <a:pt x="162" y="875"/>
                  </a:cubicBezTo>
                  <a:cubicBezTo>
                    <a:pt x="240" y="730"/>
                    <a:pt x="324" y="578"/>
                    <a:pt x="424" y="445"/>
                  </a:cubicBezTo>
                  <a:cubicBezTo>
                    <a:pt x="424" y="445"/>
                    <a:pt x="424" y="445"/>
                    <a:pt x="424" y="445"/>
                  </a:cubicBezTo>
                  <a:lnTo>
                    <a:pt x="424" y="445"/>
                  </a:lnTo>
                  <a:cubicBezTo>
                    <a:pt x="426" y="445"/>
                    <a:pt x="375" y="631"/>
                    <a:pt x="396" y="647"/>
                  </a:cubicBezTo>
                  <a:cubicBezTo>
                    <a:pt x="397" y="647"/>
                    <a:pt x="397" y="647"/>
                    <a:pt x="398" y="647"/>
                  </a:cubicBezTo>
                  <a:cubicBezTo>
                    <a:pt x="416" y="647"/>
                    <a:pt x="533" y="543"/>
                    <a:pt x="569" y="525"/>
                  </a:cubicBezTo>
                  <a:lnTo>
                    <a:pt x="569" y="525"/>
                  </a:lnTo>
                  <a:cubicBezTo>
                    <a:pt x="505" y="660"/>
                    <a:pt x="387" y="841"/>
                    <a:pt x="312" y="973"/>
                  </a:cubicBezTo>
                  <a:cubicBezTo>
                    <a:pt x="349" y="996"/>
                    <a:pt x="419" y="1033"/>
                    <a:pt x="460" y="1067"/>
                  </a:cubicBezTo>
                  <a:lnTo>
                    <a:pt x="687" y="708"/>
                  </a:lnTo>
                  <a:cubicBezTo>
                    <a:pt x="785" y="569"/>
                    <a:pt x="859" y="423"/>
                    <a:pt x="955" y="282"/>
                  </a:cubicBezTo>
                  <a:cubicBezTo>
                    <a:pt x="907" y="253"/>
                    <a:pt x="804" y="200"/>
                    <a:pt x="786" y="182"/>
                  </a:cubicBezTo>
                  <a:cubicBezTo>
                    <a:pt x="738" y="200"/>
                    <a:pt x="624" y="317"/>
                    <a:pt x="611" y="317"/>
                  </a:cubicBezTo>
                  <a:cubicBezTo>
                    <a:pt x="611" y="317"/>
                    <a:pt x="610" y="317"/>
                    <a:pt x="610" y="317"/>
                  </a:cubicBezTo>
                  <a:cubicBezTo>
                    <a:pt x="607" y="315"/>
                    <a:pt x="606" y="312"/>
                    <a:pt x="606" y="308"/>
                  </a:cubicBezTo>
                  <a:cubicBezTo>
                    <a:pt x="604" y="259"/>
                    <a:pt x="646" y="141"/>
                    <a:pt x="638" y="91"/>
                  </a:cubicBezTo>
                  <a:lnTo>
                    <a:pt x="637" y="91"/>
                  </a:lnTo>
                  <a:cubicBezTo>
                    <a:pt x="585" y="64"/>
                    <a:pt x="527" y="15"/>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8"/>
            <p:cNvSpPr/>
            <p:nvPr/>
          </p:nvSpPr>
          <p:spPr>
            <a:xfrm>
              <a:off x="7264467" y="4044799"/>
              <a:ext cx="18169" cy="18399"/>
            </a:xfrm>
            <a:custGeom>
              <a:avLst/>
              <a:gdLst/>
              <a:ahLst/>
              <a:cxnLst/>
              <a:rect l="l" t="t" r="r" b="b"/>
              <a:pathLst>
                <a:path w="552" h="559" extrusionOk="0">
                  <a:moveTo>
                    <a:pt x="342" y="0"/>
                  </a:moveTo>
                  <a:cubicBezTo>
                    <a:pt x="335" y="7"/>
                    <a:pt x="333" y="10"/>
                    <a:pt x="326" y="19"/>
                  </a:cubicBezTo>
                  <a:cubicBezTo>
                    <a:pt x="316" y="32"/>
                    <a:pt x="302" y="51"/>
                    <a:pt x="287" y="70"/>
                  </a:cubicBezTo>
                  <a:cubicBezTo>
                    <a:pt x="266" y="101"/>
                    <a:pt x="252" y="124"/>
                    <a:pt x="241" y="140"/>
                  </a:cubicBezTo>
                  <a:cubicBezTo>
                    <a:pt x="231" y="138"/>
                    <a:pt x="97" y="70"/>
                    <a:pt x="91" y="64"/>
                  </a:cubicBezTo>
                  <a:cubicBezTo>
                    <a:pt x="86" y="74"/>
                    <a:pt x="25" y="186"/>
                    <a:pt x="2" y="217"/>
                  </a:cubicBezTo>
                  <a:cubicBezTo>
                    <a:pt x="1" y="218"/>
                    <a:pt x="1" y="218"/>
                    <a:pt x="2" y="219"/>
                  </a:cubicBezTo>
                  <a:cubicBezTo>
                    <a:pt x="9" y="234"/>
                    <a:pt x="104" y="299"/>
                    <a:pt x="120" y="309"/>
                  </a:cubicBezTo>
                  <a:lnTo>
                    <a:pt x="123" y="310"/>
                  </a:lnTo>
                  <a:cubicBezTo>
                    <a:pt x="123" y="312"/>
                    <a:pt x="119" y="323"/>
                    <a:pt x="110" y="334"/>
                  </a:cubicBezTo>
                  <a:cubicBezTo>
                    <a:pt x="81" y="388"/>
                    <a:pt x="64" y="400"/>
                    <a:pt x="41" y="450"/>
                  </a:cubicBezTo>
                  <a:cubicBezTo>
                    <a:pt x="39" y="453"/>
                    <a:pt x="41" y="452"/>
                    <a:pt x="40" y="453"/>
                  </a:cubicBezTo>
                  <a:cubicBezTo>
                    <a:pt x="48" y="453"/>
                    <a:pt x="191" y="558"/>
                    <a:pt x="210" y="558"/>
                  </a:cubicBezTo>
                  <a:cubicBezTo>
                    <a:pt x="210" y="558"/>
                    <a:pt x="211" y="558"/>
                    <a:pt x="211" y="558"/>
                  </a:cubicBezTo>
                  <a:lnTo>
                    <a:pt x="213" y="554"/>
                  </a:lnTo>
                  <a:cubicBezTo>
                    <a:pt x="227" y="532"/>
                    <a:pt x="294" y="450"/>
                    <a:pt x="306" y="421"/>
                  </a:cubicBezTo>
                  <a:cubicBezTo>
                    <a:pt x="326" y="421"/>
                    <a:pt x="433" y="498"/>
                    <a:pt x="445" y="498"/>
                  </a:cubicBezTo>
                  <a:cubicBezTo>
                    <a:pt x="486" y="446"/>
                    <a:pt x="509" y="398"/>
                    <a:pt x="552" y="336"/>
                  </a:cubicBezTo>
                  <a:cubicBezTo>
                    <a:pt x="522" y="310"/>
                    <a:pt x="451" y="272"/>
                    <a:pt x="418" y="248"/>
                  </a:cubicBezTo>
                  <a:cubicBezTo>
                    <a:pt x="421" y="233"/>
                    <a:pt x="482" y="138"/>
                    <a:pt x="503" y="107"/>
                  </a:cubicBezTo>
                  <a:cubicBezTo>
                    <a:pt x="480" y="88"/>
                    <a:pt x="353" y="25"/>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8"/>
            <p:cNvSpPr/>
            <p:nvPr/>
          </p:nvSpPr>
          <p:spPr>
            <a:xfrm>
              <a:off x="7144294" y="4313253"/>
              <a:ext cx="105493" cy="92228"/>
            </a:xfrm>
            <a:custGeom>
              <a:avLst/>
              <a:gdLst/>
              <a:ahLst/>
              <a:cxnLst/>
              <a:rect l="l" t="t" r="r" b="b"/>
              <a:pathLst>
                <a:path w="3205" h="2802" extrusionOk="0">
                  <a:moveTo>
                    <a:pt x="1125" y="264"/>
                  </a:moveTo>
                  <a:cubicBezTo>
                    <a:pt x="1176" y="264"/>
                    <a:pt x="1229" y="279"/>
                    <a:pt x="1277" y="308"/>
                  </a:cubicBezTo>
                  <a:lnTo>
                    <a:pt x="2726" y="1210"/>
                  </a:lnTo>
                  <a:cubicBezTo>
                    <a:pt x="2862" y="1295"/>
                    <a:pt x="2904" y="1474"/>
                    <a:pt x="2819" y="1610"/>
                  </a:cubicBezTo>
                  <a:lnTo>
                    <a:pt x="2327" y="2399"/>
                  </a:lnTo>
                  <a:cubicBezTo>
                    <a:pt x="2272" y="2488"/>
                    <a:pt x="2176" y="2537"/>
                    <a:pt x="2080" y="2537"/>
                  </a:cubicBezTo>
                  <a:cubicBezTo>
                    <a:pt x="2029" y="2537"/>
                    <a:pt x="1976" y="2522"/>
                    <a:pt x="1928" y="2493"/>
                  </a:cubicBezTo>
                  <a:lnTo>
                    <a:pt x="479" y="1591"/>
                  </a:lnTo>
                  <a:cubicBezTo>
                    <a:pt x="344" y="1506"/>
                    <a:pt x="301" y="1328"/>
                    <a:pt x="386" y="1191"/>
                  </a:cubicBezTo>
                  <a:lnTo>
                    <a:pt x="878" y="401"/>
                  </a:lnTo>
                  <a:cubicBezTo>
                    <a:pt x="933" y="313"/>
                    <a:pt x="1029" y="264"/>
                    <a:pt x="1125" y="264"/>
                  </a:cubicBezTo>
                  <a:close/>
                  <a:moveTo>
                    <a:pt x="1125" y="0"/>
                  </a:moveTo>
                  <a:cubicBezTo>
                    <a:pt x="931" y="0"/>
                    <a:pt x="756" y="98"/>
                    <a:pt x="653" y="263"/>
                  </a:cubicBezTo>
                  <a:lnTo>
                    <a:pt x="162" y="1052"/>
                  </a:lnTo>
                  <a:cubicBezTo>
                    <a:pt x="0" y="1312"/>
                    <a:pt x="79" y="1655"/>
                    <a:pt x="340" y="1816"/>
                  </a:cubicBezTo>
                  <a:lnTo>
                    <a:pt x="1788" y="2718"/>
                  </a:lnTo>
                  <a:cubicBezTo>
                    <a:pt x="1876" y="2772"/>
                    <a:pt x="1977" y="2802"/>
                    <a:pt x="2080" y="2802"/>
                  </a:cubicBezTo>
                  <a:cubicBezTo>
                    <a:pt x="2274" y="2802"/>
                    <a:pt x="2449" y="2705"/>
                    <a:pt x="2552" y="2539"/>
                  </a:cubicBezTo>
                  <a:lnTo>
                    <a:pt x="3043" y="1749"/>
                  </a:lnTo>
                  <a:cubicBezTo>
                    <a:pt x="3205" y="1490"/>
                    <a:pt x="3125" y="1148"/>
                    <a:pt x="2865" y="987"/>
                  </a:cubicBezTo>
                  <a:lnTo>
                    <a:pt x="1417"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8"/>
            <p:cNvSpPr/>
            <p:nvPr/>
          </p:nvSpPr>
          <p:spPr>
            <a:xfrm>
              <a:off x="7183957" y="4353969"/>
              <a:ext cx="21823" cy="17873"/>
            </a:xfrm>
            <a:custGeom>
              <a:avLst/>
              <a:gdLst/>
              <a:ahLst/>
              <a:cxnLst/>
              <a:rect l="l" t="t" r="r" b="b"/>
              <a:pathLst>
                <a:path w="663" h="543" extrusionOk="0">
                  <a:moveTo>
                    <a:pt x="125" y="1"/>
                  </a:moveTo>
                  <a:cubicBezTo>
                    <a:pt x="119" y="13"/>
                    <a:pt x="24" y="156"/>
                    <a:pt x="1" y="193"/>
                  </a:cubicBezTo>
                  <a:cubicBezTo>
                    <a:pt x="28" y="210"/>
                    <a:pt x="511" y="523"/>
                    <a:pt x="539" y="540"/>
                  </a:cubicBezTo>
                  <a:lnTo>
                    <a:pt x="540" y="542"/>
                  </a:lnTo>
                  <a:cubicBezTo>
                    <a:pt x="569" y="471"/>
                    <a:pt x="623" y="404"/>
                    <a:pt x="662" y="336"/>
                  </a:cubicBezTo>
                  <a:lnTo>
                    <a:pt x="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8"/>
            <p:cNvSpPr/>
            <p:nvPr/>
          </p:nvSpPr>
          <p:spPr>
            <a:xfrm>
              <a:off x="7189980" y="4344391"/>
              <a:ext cx="21856" cy="17807"/>
            </a:xfrm>
            <a:custGeom>
              <a:avLst/>
              <a:gdLst/>
              <a:ahLst/>
              <a:cxnLst/>
              <a:rect l="l" t="t" r="r" b="b"/>
              <a:pathLst>
                <a:path w="664" h="541" extrusionOk="0">
                  <a:moveTo>
                    <a:pt x="126" y="0"/>
                  </a:moveTo>
                  <a:cubicBezTo>
                    <a:pt x="118" y="11"/>
                    <a:pt x="25" y="153"/>
                    <a:pt x="1" y="192"/>
                  </a:cubicBezTo>
                  <a:cubicBezTo>
                    <a:pt x="29" y="209"/>
                    <a:pt x="511" y="521"/>
                    <a:pt x="540" y="538"/>
                  </a:cubicBezTo>
                  <a:lnTo>
                    <a:pt x="541" y="541"/>
                  </a:lnTo>
                  <a:cubicBezTo>
                    <a:pt x="569" y="469"/>
                    <a:pt x="623" y="402"/>
                    <a:pt x="663" y="335"/>
                  </a:cubicBez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8"/>
            <p:cNvSpPr/>
            <p:nvPr/>
          </p:nvSpPr>
          <p:spPr>
            <a:xfrm>
              <a:off x="7183957" y="4249629"/>
              <a:ext cx="105493" cy="92195"/>
            </a:xfrm>
            <a:custGeom>
              <a:avLst/>
              <a:gdLst/>
              <a:ahLst/>
              <a:cxnLst/>
              <a:rect l="l" t="t" r="r" b="b"/>
              <a:pathLst>
                <a:path w="3205" h="2801" extrusionOk="0">
                  <a:moveTo>
                    <a:pt x="1124" y="265"/>
                  </a:moveTo>
                  <a:cubicBezTo>
                    <a:pt x="1176" y="265"/>
                    <a:pt x="1229" y="279"/>
                    <a:pt x="1277" y="309"/>
                  </a:cubicBezTo>
                  <a:lnTo>
                    <a:pt x="2725" y="1210"/>
                  </a:lnTo>
                  <a:cubicBezTo>
                    <a:pt x="2862" y="1295"/>
                    <a:pt x="2903" y="1474"/>
                    <a:pt x="2819" y="1611"/>
                  </a:cubicBezTo>
                  <a:lnTo>
                    <a:pt x="2326" y="2400"/>
                  </a:lnTo>
                  <a:cubicBezTo>
                    <a:pt x="2272" y="2489"/>
                    <a:pt x="2176" y="2538"/>
                    <a:pt x="2081" y="2538"/>
                  </a:cubicBezTo>
                  <a:cubicBezTo>
                    <a:pt x="2028" y="2538"/>
                    <a:pt x="1975" y="2523"/>
                    <a:pt x="1927" y="2494"/>
                  </a:cubicBezTo>
                  <a:lnTo>
                    <a:pt x="479" y="1592"/>
                  </a:lnTo>
                  <a:cubicBezTo>
                    <a:pt x="342" y="1507"/>
                    <a:pt x="301" y="1327"/>
                    <a:pt x="386" y="1192"/>
                  </a:cubicBezTo>
                  <a:lnTo>
                    <a:pt x="878" y="401"/>
                  </a:lnTo>
                  <a:cubicBezTo>
                    <a:pt x="933" y="314"/>
                    <a:pt x="1028" y="265"/>
                    <a:pt x="1124" y="265"/>
                  </a:cubicBezTo>
                  <a:close/>
                  <a:moveTo>
                    <a:pt x="1124" y="0"/>
                  </a:moveTo>
                  <a:cubicBezTo>
                    <a:pt x="932" y="0"/>
                    <a:pt x="756" y="97"/>
                    <a:pt x="654" y="262"/>
                  </a:cubicBezTo>
                  <a:lnTo>
                    <a:pt x="161" y="1052"/>
                  </a:lnTo>
                  <a:cubicBezTo>
                    <a:pt x="1" y="1311"/>
                    <a:pt x="79" y="1654"/>
                    <a:pt x="340" y="1815"/>
                  </a:cubicBezTo>
                  <a:lnTo>
                    <a:pt x="1788" y="2716"/>
                  </a:lnTo>
                  <a:cubicBezTo>
                    <a:pt x="1875" y="2772"/>
                    <a:pt x="1976" y="2800"/>
                    <a:pt x="2081" y="2800"/>
                  </a:cubicBezTo>
                  <a:cubicBezTo>
                    <a:pt x="2273" y="2800"/>
                    <a:pt x="2449" y="2704"/>
                    <a:pt x="2551" y="2539"/>
                  </a:cubicBezTo>
                  <a:lnTo>
                    <a:pt x="3043" y="1748"/>
                  </a:lnTo>
                  <a:cubicBezTo>
                    <a:pt x="3204" y="1490"/>
                    <a:pt x="3125" y="1146"/>
                    <a:pt x="2865" y="985"/>
                  </a:cubicBezTo>
                  <a:lnTo>
                    <a:pt x="1417" y="83"/>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8"/>
            <p:cNvSpPr/>
            <p:nvPr/>
          </p:nvSpPr>
          <p:spPr>
            <a:xfrm>
              <a:off x="7223389" y="4279680"/>
              <a:ext cx="27649" cy="30051"/>
            </a:xfrm>
            <a:custGeom>
              <a:avLst/>
              <a:gdLst/>
              <a:ahLst/>
              <a:cxnLst/>
              <a:rect l="l" t="t" r="r" b="b"/>
              <a:pathLst>
                <a:path w="840" h="913" extrusionOk="0">
                  <a:moveTo>
                    <a:pt x="487" y="1"/>
                  </a:moveTo>
                  <a:cubicBezTo>
                    <a:pt x="435" y="1"/>
                    <a:pt x="385" y="16"/>
                    <a:pt x="345" y="52"/>
                  </a:cubicBezTo>
                  <a:cubicBezTo>
                    <a:pt x="312" y="78"/>
                    <a:pt x="294" y="124"/>
                    <a:pt x="276" y="155"/>
                  </a:cubicBezTo>
                  <a:lnTo>
                    <a:pt x="275" y="157"/>
                  </a:lnTo>
                  <a:cubicBezTo>
                    <a:pt x="278" y="161"/>
                    <a:pt x="399" y="236"/>
                    <a:pt x="425" y="248"/>
                  </a:cubicBezTo>
                  <a:cubicBezTo>
                    <a:pt x="443" y="234"/>
                    <a:pt x="469" y="227"/>
                    <a:pt x="496" y="227"/>
                  </a:cubicBezTo>
                  <a:cubicBezTo>
                    <a:pt x="563" y="227"/>
                    <a:pt x="634" y="268"/>
                    <a:pt x="591" y="343"/>
                  </a:cubicBezTo>
                  <a:cubicBezTo>
                    <a:pt x="575" y="373"/>
                    <a:pt x="555" y="383"/>
                    <a:pt x="534" y="383"/>
                  </a:cubicBezTo>
                  <a:cubicBezTo>
                    <a:pt x="486" y="383"/>
                    <a:pt x="431" y="330"/>
                    <a:pt x="388" y="320"/>
                  </a:cubicBezTo>
                  <a:lnTo>
                    <a:pt x="387" y="321"/>
                  </a:lnTo>
                  <a:cubicBezTo>
                    <a:pt x="366" y="368"/>
                    <a:pt x="302" y="429"/>
                    <a:pt x="294" y="481"/>
                  </a:cubicBezTo>
                  <a:cubicBezTo>
                    <a:pt x="337" y="497"/>
                    <a:pt x="392" y="529"/>
                    <a:pt x="409" y="572"/>
                  </a:cubicBezTo>
                  <a:cubicBezTo>
                    <a:pt x="426" y="615"/>
                    <a:pt x="403" y="663"/>
                    <a:pt x="367" y="682"/>
                  </a:cubicBezTo>
                  <a:cubicBezTo>
                    <a:pt x="356" y="686"/>
                    <a:pt x="345" y="688"/>
                    <a:pt x="335" y="688"/>
                  </a:cubicBezTo>
                  <a:cubicBezTo>
                    <a:pt x="269" y="688"/>
                    <a:pt x="229" y="601"/>
                    <a:pt x="241" y="545"/>
                  </a:cubicBezTo>
                  <a:lnTo>
                    <a:pt x="241" y="544"/>
                  </a:lnTo>
                  <a:lnTo>
                    <a:pt x="240" y="541"/>
                  </a:lnTo>
                  <a:cubicBezTo>
                    <a:pt x="187" y="504"/>
                    <a:pt x="129" y="493"/>
                    <a:pt x="87" y="461"/>
                  </a:cubicBezTo>
                  <a:lnTo>
                    <a:pt x="86" y="460"/>
                  </a:lnTo>
                  <a:cubicBezTo>
                    <a:pt x="85" y="459"/>
                    <a:pt x="85" y="459"/>
                    <a:pt x="85" y="459"/>
                  </a:cubicBezTo>
                  <a:cubicBezTo>
                    <a:pt x="85" y="459"/>
                    <a:pt x="85" y="459"/>
                    <a:pt x="85" y="460"/>
                  </a:cubicBezTo>
                  <a:cubicBezTo>
                    <a:pt x="61" y="508"/>
                    <a:pt x="38" y="544"/>
                    <a:pt x="22" y="582"/>
                  </a:cubicBezTo>
                  <a:cubicBezTo>
                    <a:pt x="6" y="614"/>
                    <a:pt x="1" y="650"/>
                    <a:pt x="10" y="684"/>
                  </a:cubicBezTo>
                  <a:cubicBezTo>
                    <a:pt x="11" y="689"/>
                    <a:pt x="20" y="717"/>
                    <a:pt x="44" y="746"/>
                  </a:cubicBezTo>
                  <a:cubicBezTo>
                    <a:pt x="63" y="764"/>
                    <a:pt x="78" y="783"/>
                    <a:pt x="96" y="800"/>
                  </a:cubicBezTo>
                  <a:cubicBezTo>
                    <a:pt x="150" y="844"/>
                    <a:pt x="219" y="889"/>
                    <a:pt x="286" y="906"/>
                  </a:cubicBezTo>
                  <a:cubicBezTo>
                    <a:pt x="304" y="911"/>
                    <a:pt x="321" y="913"/>
                    <a:pt x="338" y="913"/>
                  </a:cubicBezTo>
                  <a:cubicBezTo>
                    <a:pt x="383" y="913"/>
                    <a:pt x="425" y="898"/>
                    <a:pt x="463" y="871"/>
                  </a:cubicBezTo>
                  <a:cubicBezTo>
                    <a:pt x="507" y="843"/>
                    <a:pt x="534" y="795"/>
                    <a:pt x="565" y="753"/>
                  </a:cubicBezTo>
                  <a:cubicBezTo>
                    <a:pt x="644" y="635"/>
                    <a:pt x="723" y="512"/>
                    <a:pt x="799" y="382"/>
                  </a:cubicBezTo>
                  <a:cubicBezTo>
                    <a:pt x="818" y="354"/>
                    <a:pt x="834" y="323"/>
                    <a:pt x="834" y="291"/>
                  </a:cubicBezTo>
                  <a:cubicBezTo>
                    <a:pt x="839" y="153"/>
                    <a:pt x="651"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8"/>
            <p:cNvSpPr/>
            <p:nvPr/>
          </p:nvSpPr>
          <p:spPr>
            <a:xfrm>
              <a:off x="7223554" y="4185938"/>
              <a:ext cx="105493" cy="92261"/>
            </a:xfrm>
            <a:custGeom>
              <a:avLst/>
              <a:gdLst/>
              <a:ahLst/>
              <a:cxnLst/>
              <a:rect l="l" t="t" r="r" b="b"/>
              <a:pathLst>
                <a:path w="3205" h="2803" extrusionOk="0">
                  <a:moveTo>
                    <a:pt x="1124" y="265"/>
                  </a:moveTo>
                  <a:cubicBezTo>
                    <a:pt x="1177" y="265"/>
                    <a:pt x="1230" y="280"/>
                    <a:pt x="1278" y="308"/>
                  </a:cubicBezTo>
                  <a:lnTo>
                    <a:pt x="2726" y="1211"/>
                  </a:lnTo>
                  <a:cubicBezTo>
                    <a:pt x="2862" y="1296"/>
                    <a:pt x="2904" y="1473"/>
                    <a:pt x="2819" y="1611"/>
                  </a:cubicBezTo>
                  <a:lnTo>
                    <a:pt x="2327" y="2400"/>
                  </a:lnTo>
                  <a:cubicBezTo>
                    <a:pt x="2272" y="2488"/>
                    <a:pt x="2177" y="2537"/>
                    <a:pt x="2081" y="2537"/>
                  </a:cubicBezTo>
                  <a:cubicBezTo>
                    <a:pt x="2029" y="2537"/>
                    <a:pt x="1976" y="2522"/>
                    <a:pt x="1928" y="2494"/>
                  </a:cubicBezTo>
                  <a:lnTo>
                    <a:pt x="480" y="1591"/>
                  </a:lnTo>
                  <a:cubicBezTo>
                    <a:pt x="344" y="1506"/>
                    <a:pt x="302" y="1329"/>
                    <a:pt x="387" y="1191"/>
                  </a:cubicBezTo>
                  <a:lnTo>
                    <a:pt x="879" y="402"/>
                  </a:lnTo>
                  <a:cubicBezTo>
                    <a:pt x="933" y="314"/>
                    <a:pt x="1029" y="265"/>
                    <a:pt x="1124" y="265"/>
                  </a:cubicBezTo>
                  <a:close/>
                  <a:moveTo>
                    <a:pt x="1124" y="1"/>
                  </a:moveTo>
                  <a:cubicBezTo>
                    <a:pt x="932" y="1"/>
                    <a:pt x="756" y="99"/>
                    <a:pt x="654" y="264"/>
                  </a:cubicBezTo>
                  <a:lnTo>
                    <a:pt x="162" y="1053"/>
                  </a:lnTo>
                  <a:cubicBezTo>
                    <a:pt x="1" y="1313"/>
                    <a:pt x="80" y="1655"/>
                    <a:pt x="340" y="1817"/>
                  </a:cubicBezTo>
                  <a:lnTo>
                    <a:pt x="1788" y="2718"/>
                  </a:lnTo>
                  <a:cubicBezTo>
                    <a:pt x="1877" y="2772"/>
                    <a:pt x="1978" y="2802"/>
                    <a:pt x="2081" y="2802"/>
                  </a:cubicBezTo>
                  <a:cubicBezTo>
                    <a:pt x="2274" y="2801"/>
                    <a:pt x="2449" y="2703"/>
                    <a:pt x="2552" y="2540"/>
                  </a:cubicBezTo>
                  <a:lnTo>
                    <a:pt x="3044" y="1750"/>
                  </a:lnTo>
                  <a:cubicBezTo>
                    <a:pt x="3204" y="1490"/>
                    <a:pt x="3127" y="1148"/>
                    <a:pt x="2866" y="987"/>
                  </a:cubicBezTo>
                  <a:lnTo>
                    <a:pt x="1417" y="85"/>
                  </a:lnTo>
                  <a:cubicBezTo>
                    <a:pt x="1330" y="31"/>
                    <a:pt x="1229"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8"/>
            <p:cNvSpPr/>
            <p:nvPr/>
          </p:nvSpPr>
          <p:spPr>
            <a:xfrm>
              <a:off x="7260682" y="4216483"/>
              <a:ext cx="30479" cy="29722"/>
            </a:xfrm>
            <a:custGeom>
              <a:avLst/>
              <a:gdLst/>
              <a:ahLst/>
              <a:cxnLst/>
              <a:rect l="l" t="t" r="r" b="b"/>
              <a:pathLst>
                <a:path w="926" h="903" extrusionOk="0">
                  <a:moveTo>
                    <a:pt x="439" y="587"/>
                  </a:moveTo>
                  <a:cubicBezTo>
                    <a:pt x="464" y="587"/>
                    <a:pt x="487" y="597"/>
                    <a:pt x="504" y="612"/>
                  </a:cubicBezTo>
                  <a:cubicBezTo>
                    <a:pt x="521" y="628"/>
                    <a:pt x="523" y="650"/>
                    <a:pt x="517" y="671"/>
                  </a:cubicBezTo>
                  <a:cubicBezTo>
                    <a:pt x="516" y="674"/>
                    <a:pt x="512" y="678"/>
                    <a:pt x="509" y="687"/>
                  </a:cubicBezTo>
                  <a:lnTo>
                    <a:pt x="507" y="689"/>
                  </a:lnTo>
                  <a:lnTo>
                    <a:pt x="506" y="692"/>
                  </a:lnTo>
                  <a:lnTo>
                    <a:pt x="500" y="703"/>
                  </a:lnTo>
                  <a:cubicBezTo>
                    <a:pt x="488" y="715"/>
                    <a:pt x="471" y="720"/>
                    <a:pt x="453" y="720"/>
                  </a:cubicBezTo>
                  <a:cubicBezTo>
                    <a:pt x="450" y="720"/>
                    <a:pt x="446" y="720"/>
                    <a:pt x="443" y="720"/>
                  </a:cubicBezTo>
                  <a:cubicBezTo>
                    <a:pt x="412" y="719"/>
                    <a:pt x="385" y="699"/>
                    <a:pt x="373" y="679"/>
                  </a:cubicBezTo>
                  <a:cubicBezTo>
                    <a:pt x="358" y="653"/>
                    <a:pt x="362" y="610"/>
                    <a:pt x="399" y="596"/>
                  </a:cubicBezTo>
                  <a:cubicBezTo>
                    <a:pt x="412" y="590"/>
                    <a:pt x="426" y="587"/>
                    <a:pt x="439" y="587"/>
                  </a:cubicBezTo>
                  <a:close/>
                  <a:moveTo>
                    <a:pt x="562" y="1"/>
                  </a:moveTo>
                  <a:cubicBezTo>
                    <a:pt x="512" y="1"/>
                    <a:pt x="465" y="12"/>
                    <a:pt x="427" y="39"/>
                  </a:cubicBezTo>
                  <a:cubicBezTo>
                    <a:pt x="421" y="43"/>
                    <a:pt x="417" y="45"/>
                    <a:pt x="411" y="51"/>
                  </a:cubicBezTo>
                  <a:cubicBezTo>
                    <a:pt x="384" y="76"/>
                    <a:pt x="368" y="108"/>
                    <a:pt x="345" y="137"/>
                  </a:cubicBezTo>
                  <a:cubicBezTo>
                    <a:pt x="192" y="353"/>
                    <a:pt x="1" y="639"/>
                    <a:pt x="181" y="801"/>
                  </a:cubicBezTo>
                  <a:cubicBezTo>
                    <a:pt x="259" y="862"/>
                    <a:pt x="352" y="902"/>
                    <a:pt x="438" y="902"/>
                  </a:cubicBezTo>
                  <a:cubicBezTo>
                    <a:pt x="521" y="902"/>
                    <a:pt x="597" y="864"/>
                    <a:pt x="643" y="770"/>
                  </a:cubicBezTo>
                  <a:lnTo>
                    <a:pt x="657" y="742"/>
                  </a:lnTo>
                  <a:cubicBezTo>
                    <a:pt x="675" y="705"/>
                    <a:pt x="687" y="658"/>
                    <a:pt x="678" y="624"/>
                  </a:cubicBezTo>
                  <a:cubicBezTo>
                    <a:pt x="674" y="591"/>
                    <a:pt x="657" y="557"/>
                    <a:pt x="631" y="527"/>
                  </a:cubicBezTo>
                  <a:cubicBezTo>
                    <a:pt x="595" y="487"/>
                    <a:pt x="537" y="464"/>
                    <a:pt x="490" y="450"/>
                  </a:cubicBezTo>
                  <a:cubicBezTo>
                    <a:pt x="466" y="443"/>
                    <a:pt x="441" y="440"/>
                    <a:pt x="417" y="439"/>
                  </a:cubicBezTo>
                  <a:lnTo>
                    <a:pt x="418" y="438"/>
                  </a:lnTo>
                  <a:cubicBezTo>
                    <a:pt x="474" y="357"/>
                    <a:pt x="517" y="220"/>
                    <a:pt x="603" y="206"/>
                  </a:cubicBezTo>
                  <a:cubicBezTo>
                    <a:pt x="608" y="205"/>
                    <a:pt x="612" y="204"/>
                    <a:pt x="617" y="204"/>
                  </a:cubicBezTo>
                  <a:cubicBezTo>
                    <a:pt x="648" y="204"/>
                    <a:pt x="679" y="225"/>
                    <a:pt x="686" y="257"/>
                  </a:cubicBezTo>
                  <a:cubicBezTo>
                    <a:pt x="692" y="288"/>
                    <a:pt x="677" y="325"/>
                    <a:pt x="662" y="352"/>
                  </a:cubicBezTo>
                  <a:lnTo>
                    <a:pt x="662" y="353"/>
                  </a:lnTo>
                  <a:lnTo>
                    <a:pt x="666" y="354"/>
                  </a:lnTo>
                  <a:cubicBezTo>
                    <a:pt x="720" y="384"/>
                    <a:pt x="771" y="419"/>
                    <a:pt x="820" y="439"/>
                  </a:cubicBezTo>
                  <a:cubicBezTo>
                    <a:pt x="925" y="338"/>
                    <a:pt x="925" y="152"/>
                    <a:pt x="782" y="67"/>
                  </a:cubicBezTo>
                  <a:cubicBezTo>
                    <a:pt x="718" y="27"/>
                    <a:pt x="637" y="1"/>
                    <a:pt x="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8"/>
            <p:cNvSpPr/>
            <p:nvPr/>
          </p:nvSpPr>
          <p:spPr>
            <a:xfrm>
              <a:off x="7263183" y="4122314"/>
              <a:ext cx="105493" cy="92195"/>
            </a:xfrm>
            <a:custGeom>
              <a:avLst/>
              <a:gdLst/>
              <a:ahLst/>
              <a:cxnLst/>
              <a:rect l="l" t="t" r="r" b="b"/>
              <a:pathLst>
                <a:path w="3205" h="2801" extrusionOk="0">
                  <a:moveTo>
                    <a:pt x="1125" y="263"/>
                  </a:moveTo>
                  <a:cubicBezTo>
                    <a:pt x="1176" y="263"/>
                    <a:pt x="1229" y="278"/>
                    <a:pt x="1277" y="308"/>
                  </a:cubicBezTo>
                  <a:lnTo>
                    <a:pt x="2726" y="1209"/>
                  </a:lnTo>
                  <a:cubicBezTo>
                    <a:pt x="2861" y="1294"/>
                    <a:pt x="2904" y="1473"/>
                    <a:pt x="2819" y="1609"/>
                  </a:cubicBezTo>
                  <a:lnTo>
                    <a:pt x="2327" y="2400"/>
                  </a:lnTo>
                  <a:cubicBezTo>
                    <a:pt x="2272" y="2487"/>
                    <a:pt x="2176" y="2537"/>
                    <a:pt x="2080" y="2537"/>
                  </a:cubicBezTo>
                  <a:cubicBezTo>
                    <a:pt x="2029" y="2537"/>
                    <a:pt x="1976" y="2522"/>
                    <a:pt x="1928" y="2492"/>
                  </a:cubicBezTo>
                  <a:lnTo>
                    <a:pt x="479" y="1591"/>
                  </a:lnTo>
                  <a:cubicBezTo>
                    <a:pt x="344" y="1506"/>
                    <a:pt x="301" y="1327"/>
                    <a:pt x="386" y="1191"/>
                  </a:cubicBezTo>
                  <a:lnTo>
                    <a:pt x="878" y="401"/>
                  </a:lnTo>
                  <a:cubicBezTo>
                    <a:pt x="933" y="313"/>
                    <a:pt x="1028" y="263"/>
                    <a:pt x="1125" y="263"/>
                  </a:cubicBezTo>
                  <a:close/>
                  <a:moveTo>
                    <a:pt x="1125" y="1"/>
                  </a:moveTo>
                  <a:cubicBezTo>
                    <a:pt x="931" y="1"/>
                    <a:pt x="756" y="97"/>
                    <a:pt x="654" y="262"/>
                  </a:cubicBezTo>
                  <a:lnTo>
                    <a:pt x="162" y="1053"/>
                  </a:lnTo>
                  <a:cubicBezTo>
                    <a:pt x="0" y="1311"/>
                    <a:pt x="79" y="1655"/>
                    <a:pt x="340" y="1816"/>
                  </a:cubicBezTo>
                  <a:lnTo>
                    <a:pt x="1788" y="2718"/>
                  </a:lnTo>
                  <a:cubicBezTo>
                    <a:pt x="1876" y="2772"/>
                    <a:pt x="1977" y="2801"/>
                    <a:pt x="2080" y="2801"/>
                  </a:cubicBezTo>
                  <a:cubicBezTo>
                    <a:pt x="2274" y="2800"/>
                    <a:pt x="2450" y="2703"/>
                    <a:pt x="2552" y="2539"/>
                  </a:cubicBezTo>
                  <a:lnTo>
                    <a:pt x="3043" y="1750"/>
                  </a:lnTo>
                  <a:cubicBezTo>
                    <a:pt x="3205" y="1490"/>
                    <a:pt x="3126" y="1147"/>
                    <a:pt x="2865" y="986"/>
                  </a:cubicBezTo>
                  <a:lnTo>
                    <a:pt x="1417" y="85"/>
                  </a:lnTo>
                  <a:cubicBezTo>
                    <a:pt x="1329" y="29"/>
                    <a:pt x="1228" y="1"/>
                    <a:pt x="1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8"/>
            <p:cNvSpPr/>
            <p:nvPr/>
          </p:nvSpPr>
          <p:spPr>
            <a:xfrm>
              <a:off x="7302977" y="4152365"/>
              <a:ext cx="27517" cy="30315"/>
            </a:xfrm>
            <a:custGeom>
              <a:avLst/>
              <a:gdLst/>
              <a:ahLst/>
              <a:cxnLst/>
              <a:rect l="l" t="t" r="r" b="b"/>
              <a:pathLst>
                <a:path w="836" h="921" extrusionOk="0">
                  <a:moveTo>
                    <a:pt x="505" y="229"/>
                  </a:moveTo>
                  <a:cubicBezTo>
                    <a:pt x="511" y="229"/>
                    <a:pt x="517" y="229"/>
                    <a:pt x="523" y="230"/>
                  </a:cubicBezTo>
                  <a:cubicBezTo>
                    <a:pt x="584" y="237"/>
                    <a:pt x="624" y="303"/>
                    <a:pt x="592" y="347"/>
                  </a:cubicBezTo>
                  <a:cubicBezTo>
                    <a:pt x="588" y="353"/>
                    <a:pt x="586" y="359"/>
                    <a:pt x="582" y="360"/>
                  </a:cubicBezTo>
                  <a:cubicBezTo>
                    <a:pt x="573" y="365"/>
                    <a:pt x="577" y="367"/>
                    <a:pt x="568" y="372"/>
                  </a:cubicBezTo>
                  <a:cubicBezTo>
                    <a:pt x="562" y="376"/>
                    <a:pt x="563" y="376"/>
                    <a:pt x="554" y="381"/>
                  </a:cubicBezTo>
                  <a:cubicBezTo>
                    <a:pt x="546" y="385"/>
                    <a:pt x="537" y="387"/>
                    <a:pt x="528" y="387"/>
                  </a:cubicBezTo>
                  <a:cubicBezTo>
                    <a:pt x="485" y="387"/>
                    <a:pt x="436" y="348"/>
                    <a:pt x="444" y="299"/>
                  </a:cubicBezTo>
                  <a:lnTo>
                    <a:pt x="444" y="297"/>
                  </a:lnTo>
                  <a:cubicBezTo>
                    <a:pt x="446" y="284"/>
                    <a:pt x="454" y="268"/>
                    <a:pt x="462" y="252"/>
                  </a:cubicBezTo>
                  <a:cubicBezTo>
                    <a:pt x="473" y="234"/>
                    <a:pt x="488" y="229"/>
                    <a:pt x="505" y="229"/>
                  </a:cubicBezTo>
                  <a:close/>
                  <a:moveTo>
                    <a:pt x="474" y="0"/>
                  </a:moveTo>
                  <a:cubicBezTo>
                    <a:pt x="448" y="0"/>
                    <a:pt x="422" y="4"/>
                    <a:pt x="398" y="12"/>
                  </a:cubicBezTo>
                  <a:cubicBezTo>
                    <a:pt x="381" y="19"/>
                    <a:pt x="366" y="26"/>
                    <a:pt x="350" y="35"/>
                  </a:cubicBezTo>
                  <a:cubicBezTo>
                    <a:pt x="282" y="82"/>
                    <a:pt x="209" y="204"/>
                    <a:pt x="214" y="292"/>
                  </a:cubicBezTo>
                  <a:cubicBezTo>
                    <a:pt x="216" y="413"/>
                    <a:pt x="306" y="530"/>
                    <a:pt x="433" y="550"/>
                  </a:cubicBezTo>
                  <a:lnTo>
                    <a:pt x="433" y="551"/>
                  </a:lnTo>
                  <a:cubicBezTo>
                    <a:pt x="405" y="601"/>
                    <a:pt x="364" y="658"/>
                    <a:pt x="315" y="658"/>
                  </a:cubicBezTo>
                  <a:cubicBezTo>
                    <a:pt x="306" y="658"/>
                    <a:pt x="296" y="656"/>
                    <a:pt x="286" y="652"/>
                  </a:cubicBezTo>
                  <a:cubicBezTo>
                    <a:pt x="249" y="633"/>
                    <a:pt x="237" y="589"/>
                    <a:pt x="248" y="555"/>
                  </a:cubicBezTo>
                  <a:cubicBezTo>
                    <a:pt x="198" y="512"/>
                    <a:pt x="123" y="478"/>
                    <a:pt x="70" y="446"/>
                  </a:cubicBezTo>
                  <a:lnTo>
                    <a:pt x="66" y="452"/>
                  </a:lnTo>
                  <a:cubicBezTo>
                    <a:pt x="22" y="504"/>
                    <a:pt x="1" y="558"/>
                    <a:pt x="3" y="613"/>
                  </a:cubicBezTo>
                  <a:cubicBezTo>
                    <a:pt x="9" y="756"/>
                    <a:pt x="186" y="920"/>
                    <a:pt x="341" y="920"/>
                  </a:cubicBezTo>
                  <a:cubicBezTo>
                    <a:pt x="361" y="920"/>
                    <a:pt x="382" y="917"/>
                    <a:pt x="401" y="911"/>
                  </a:cubicBezTo>
                  <a:cubicBezTo>
                    <a:pt x="459" y="887"/>
                    <a:pt x="509" y="844"/>
                    <a:pt x="552" y="794"/>
                  </a:cubicBezTo>
                  <a:cubicBezTo>
                    <a:pt x="588" y="747"/>
                    <a:pt x="614" y="695"/>
                    <a:pt x="642" y="645"/>
                  </a:cubicBezTo>
                  <a:lnTo>
                    <a:pt x="744" y="476"/>
                  </a:lnTo>
                  <a:cubicBezTo>
                    <a:pt x="790" y="398"/>
                    <a:pt x="835" y="322"/>
                    <a:pt x="833" y="247"/>
                  </a:cubicBezTo>
                  <a:cubicBezTo>
                    <a:pt x="833" y="153"/>
                    <a:pt x="741" y="109"/>
                    <a:pt x="667" y="58"/>
                  </a:cubicBezTo>
                  <a:cubicBezTo>
                    <a:pt x="607" y="24"/>
                    <a:pt x="539" y="0"/>
                    <a:pt x="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8"/>
            <p:cNvSpPr/>
            <p:nvPr/>
          </p:nvSpPr>
          <p:spPr>
            <a:xfrm>
              <a:off x="7302846" y="4058624"/>
              <a:ext cx="105493" cy="92228"/>
            </a:xfrm>
            <a:custGeom>
              <a:avLst/>
              <a:gdLst/>
              <a:ahLst/>
              <a:cxnLst/>
              <a:rect l="l" t="t" r="r" b="b"/>
              <a:pathLst>
                <a:path w="3205" h="2802" extrusionOk="0">
                  <a:moveTo>
                    <a:pt x="1124" y="264"/>
                  </a:moveTo>
                  <a:cubicBezTo>
                    <a:pt x="1176" y="264"/>
                    <a:pt x="1230" y="278"/>
                    <a:pt x="1277" y="308"/>
                  </a:cubicBezTo>
                  <a:lnTo>
                    <a:pt x="2725" y="1209"/>
                  </a:lnTo>
                  <a:cubicBezTo>
                    <a:pt x="2862" y="1294"/>
                    <a:pt x="2904" y="1473"/>
                    <a:pt x="2819" y="1610"/>
                  </a:cubicBezTo>
                  <a:lnTo>
                    <a:pt x="2326" y="2400"/>
                  </a:lnTo>
                  <a:cubicBezTo>
                    <a:pt x="2272" y="2488"/>
                    <a:pt x="2176" y="2537"/>
                    <a:pt x="2081" y="2537"/>
                  </a:cubicBezTo>
                  <a:cubicBezTo>
                    <a:pt x="2029" y="2537"/>
                    <a:pt x="1975" y="2522"/>
                    <a:pt x="1927" y="2493"/>
                  </a:cubicBezTo>
                  <a:lnTo>
                    <a:pt x="479" y="1591"/>
                  </a:lnTo>
                  <a:cubicBezTo>
                    <a:pt x="343" y="1506"/>
                    <a:pt x="301" y="1328"/>
                    <a:pt x="386"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5" y="2772"/>
                    <a:pt x="1976" y="2802"/>
                    <a:pt x="2081" y="2802"/>
                  </a:cubicBezTo>
                  <a:cubicBezTo>
                    <a:pt x="2273" y="2802"/>
                    <a:pt x="2449" y="2703"/>
                    <a:pt x="2551" y="2539"/>
                  </a:cubicBezTo>
                  <a:lnTo>
                    <a:pt x="3044" y="1749"/>
                  </a:lnTo>
                  <a:cubicBezTo>
                    <a:pt x="3204" y="1490"/>
                    <a:pt x="3125" y="1147"/>
                    <a:pt x="2865" y="986"/>
                  </a:cubicBezTo>
                  <a:lnTo>
                    <a:pt x="1417" y="84"/>
                  </a:lnTo>
                  <a:cubicBezTo>
                    <a:pt x="1330"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8"/>
            <p:cNvSpPr/>
            <p:nvPr/>
          </p:nvSpPr>
          <p:spPr>
            <a:xfrm>
              <a:off x="7330922" y="4080611"/>
              <a:ext cx="31500" cy="34956"/>
            </a:xfrm>
            <a:custGeom>
              <a:avLst/>
              <a:gdLst/>
              <a:ahLst/>
              <a:cxnLst/>
              <a:rect l="l" t="t" r="r" b="b"/>
              <a:pathLst>
                <a:path w="957" h="1062" extrusionOk="0">
                  <a:moveTo>
                    <a:pt x="479" y="1"/>
                  </a:moveTo>
                  <a:cubicBezTo>
                    <a:pt x="94" y="609"/>
                    <a:pt x="8" y="746"/>
                    <a:pt x="1" y="770"/>
                  </a:cubicBezTo>
                  <a:cubicBezTo>
                    <a:pt x="1" y="773"/>
                    <a:pt x="1" y="775"/>
                    <a:pt x="3" y="775"/>
                  </a:cubicBezTo>
                  <a:cubicBezTo>
                    <a:pt x="52" y="806"/>
                    <a:pt x="109" y="848"/>
                    <a:pt x="163" y="870"/>
                  </a:cubicBezTo>
                  <a:cubicBezTo>
                    <a:pt x="240" y="725"/>
                    <a:pt x="324" y="573"/>
                    <a:pt x="424" y="440"/>
                  </a:cubicBezTo>
                  <a:cubicBezTo>
                    <a:pt x="424" y="440"/>
                    <a:pt x="424" y="440"/>
                    <a:pt x="424" y="440"/>
                  </a:cubicBezTo>
                  <a:lnTo>
                    <a:pt x="424" y="440"/>
                  </a:lnTo>
                  <a:cubicBezTo>
                    <a:pt x="426" y="440"/>
                    <a:pt x="376" y="625"/>
                    <a:pt x="397" y="641"/>
                  </a:cubicBezTo>
                  <a:cubicBezTo>
                    <a:pt x="397" y="641"/>
                    <a:pt x="398" y="641"/>
                    <a:pt x="398" y="641"/>
                  </a:cubicBezTo>
                  <a:cubicBezTo>
                    <a:pt x="417" y="641"/>
                    <a:pt x="533" y="538"/>
                    <a:pt x="569" y="520"/>
                  </a:cubicBezTo>
                  <a:lnTo>
                    <a:pt x="569" y="520"/>
                  </a:lnTo>
                  <a:cubicBezTo>
                    <a:pt x="505" y="656"/>
                    <a:pt x="386" y="837"/>
                    <a:pt x="312" y="969"/>
                  </a:cubicBezTo>
                  <a:cubicBezTo>
                    <a:pt x="347" y="991"/>
                    <a:pt x="418" y="1028"/>
                    <a:pt x="458" y="1061"/>
                  </a:cubicBezTo>
                  <a:lnTo>
                    <a:pt x="686" y="704"/>
                  </a:lnTo>
                  <a:cubicBezTo>
                    <a:pt x="786" y="568"/>
                    <a:pt x="861" y="422"/>
                    <a:pt x="956" y="280"/>
                  </a:cubicBezTo>
                  <a:cubicBezTo>
                    <a:pt x="908" y="252"/>
                    <a:pt x="806" y="198"/>
                    <a:pt x="786" y="181"/>
                  </a:cubicBezTo>
                  <a:cubicBezTo>
                    <a:pt x="739" y="199"/>
                    <a:pt x="625" y="316"/>
                    <a:pt x="612" y="316"/>
                  </a:cubicBezTo>
                  <a:cubicBezTo>
                    <a:pt x="611" y="316"/>
                    <a:pt x="611" y="316"/>
                    <a:pt x="611" y="315"/>
                  </a:cubicBezTo>
                  <a:cubicBezTo>
                    <a:pt x="607" y="314"/>
                    <a:pt x="606" y="311"/>
                    <a:pt x="605" y="307"/>
                  </a:cubicBezTo>
                  <a:cubicBezTo>
                    <a:pt x="604" y="258"/>
                    <a:pt x="645" y="140"/>
                    <a:pt x="637" y="91"/>
                  </a:cubicBezTo>
                  <a:lnTo>
                    <a:pt x="636" y="91"/>
                  </a:lnTo>
                  <a:cubicBezTo>
                    <a:pt x="584" y="62"/>
                    <a:pt x="527" y="13"/>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8"/>
            <p:cNvSpPr/>
            <p:nvPr/>
          </p:nvSpPr>
          <p:spPr>
            <a:xfrm>
              <a:off x="7353337" y="4103914"/>
              <a:ext cx="20309" cy="16523"/>
            </a:xfrm>
            <a:custGeom>
              <a:avLst/>
              <a:gdLst/>
              <a:ahLst/>
              <a:cxnLst/>
              <a:rect l="l" t="t" r="r" b="b"/>
              <a:pathLst>
                <a:path w="617" h="502" extrusionOk="0">
                  <a:moveTo>
                    <a:pt x="117" y="0"/>
                  </a:moveTo>
                  <a:cubicBezTo>
                    <a:pt x="112" y="9"/>
                    <a:pt x="22" y="144"/>
                    <a:pt x="1" y="178"/>
                  </a:cubicBezTo>
                  <a:cubicBezTo>
                    <a:pt x="25" y="193"/>
                    <a:pt x="478" y="485"/>
                    <a:pt x="501" y="500"/>
                  </a:cubicBezTo>
                  <a:lnTo>
                    <a:pt x="503" y="501"/>
                  </a:lnTo>
                  <a:cubicBezTo>
                    <a:pt x="531" y="432"/>
                    <a:pt x="579" y="375"/>
                    <a:pt x="617" y="311"/>
                  </a:cubicBezTo>
                  <a:lnTo>
                    <a:pt x="1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8"/>
            <p:cNvSpPr/>
            <p:nvPr/>
          </p:nvSpPr>
          <p:spPr>
            <a:xfrm>
              <a:off x="7235271" y="4369867"/>
              <a:ext cx="105460" cy="92195"/>
            </a:xfrm>
            <a:custGeom>
              <a:avLst/>
              <a:gdLst/>
              <a:ahLst/>
              <a:cxnLst/>
              <a:rect l="l" t="t" r="r" b="b"/>
              <a:pathLst>
                <a:path w="3204" h="2801" extrusionOk="0">
                  <a:moveTo>
                    <a:pt x="1124" y="263"/>
                  </a:moveTo>
                  <a:cubicBezTo>
                    <a:pt x="1176" y="263"/>
                    <a:pt x="1229" y="278"/>
                    <a:pt x="1277" y="307"/>
                  </a:cubicBezTo>
                  <a:lnTo>
                    <a:pt x="2725" y="1209"/>
                  </a:lnTo>
                  <a:cubicBezTo>
                    <a:pt x="2861" y="1295"/>
                    <a:pt x="2902" y="1474"/>
                    <a:pt x="2819" y="1609"/>
                  </a:cubicBezTo>
                  <a:lnTo>
                    <a:pt x="2326" y="2400"/>
                  </a:lnTo>
                  <a:cubicBezTo>
                    <a:pt x="2272" y="2487"/>
                    <a:pt x="2176" y="2536"/>
                    <a:pt x="2080" y="2536"/>
                  </a:cubicBezTo>
                  <a:cubicBezTo>
                    <a:pt x="2028" y="2536"/>
                    <a:pt x="1975" y="2521"/>
                    <a:pt x="1927" y="2492"/>
                  </a:cubicBezTo>
                  <a:lnTo>
                    <a:pt x="479" y="1591"/>
                  </a:lnTo>
                  <a:cubicBezTo>
                    <a:pt x="343" y="1506"/>
                    <a:pt x="300" y="1327"/>
                    <a:pt x="385" y="1190"/>
                  </a:cubicBezTo>
                  <a:lnTo>
                    <a:pt x="878" y="401"/>
                  </a:lnTo>
                  <a:cubicBezTo>
                    <a:pt x="932" y="312"/>
                    <a:pt x="1028" y="263"/>
                    <a:pt x="1124" y="263"/>
                  </a:cubicBezTo>
                  <a:close/>
                  <a:moveTo>
                    <a:pt x="1124" y="1"/>
                  </a:moveTo>
                  <a:cubicBezTo>
                    <a:pt x="931" y="1"/>
                    <a:pt x="756" y="97"/>
                    <a:pt x="654" y="262"/>
                  </a:cubicBezTo>
                  <a:lnTo>
                    <a:pt x="161" y="1052"/>
                  </a:lnTo>
                  <a:cubicBezTo>
                    <a:pt x="0" y="1311"/>
                    <a:pt x="79" y="1655"/>
                    <a:pt x="340" y="1816"/>
                  </a:cubicBezTo>
                  <a:lnTo>
                    <a:pt x="1788" y="2717"/>
                  </a:lnTo>
                  <a:cubicBezTo>
                    <a:pt x="1875" y="2772"/>
                    <a:pt x="1976" y="2801"/>
                    <a:pt x="2080" y="2801"/>
                  </a:cubicBezTo>
                  <a:cubicBezTo>
                    <a:pt x="2273" y="2801"/>
                    <a:pt x="2448" y="2704"/>
                    <a:pt x="2551" y="2539"/>
                  </a:cubicBezTo>
                  <a:lnTo>
                    <a:pt x="3043" y="1749"/>
                  </a:lnTo>
                  <a:cubicBezTo>
                    <a:pt x="3204" y="1490"/>
                    <a:pt x="3124" y="1148"/>
                    <a:pt x="2864" y="986"/>
                  </a:cubicBezTo>
                  <a:lnTo>
                    <a:pt x="1416" y="84"/>
                  </a:lnTo>
                  <a:cubicBezTo>
                    <a:pt x="1329" y="29"/>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8"/>
            <p:cNvSpPr/>
            <p:nvPr/>
          </p:nvSpPr>
          <p:spPr>
            <a:xfrm>
              <a:off x="7278357" y="4401662"/>
              <a:ext cx="22909" cy="23106"/>
            </a:xfrm>
            <a:custGeom>
              <a:avLst/>
              <a:gdLst/>
              <a:ahLst/>
              <a:cxnLst/>
              <a:rect l="l" t="t" r="r" b="b"/>
              <a:pathLst>
                <a:path w="696" h="702" extrusionOk="0">
                  <a:moveTo>
                    <a:pt x="431" y="1"/>
                  </a:moveTo>
                  <a:cubicBezTo>
                    <a:pt x="422" y="10"/>
                    <a:pt x="419" y="12"/>
                    <a:pt x="411" y="24"/>
                  </a:cubicBezTo>
                  <a:cubicBezTo>
                    <a:pt x="398" y="41"/>
                    <a:pt x="380" y="63"/>
                    <a:pt x="362" y="90"/>
                  </a:cubicBezTo>
                  <a:cubicBezTo>
                    <a:pt x="335" y="128"/>
                    <a:pt x="316" y="157"/>
                    <a:pt x="303" y="178"/>
                  </a:cubicBezTo>
                  <a:cubicBezTo>
                    <a:pt x="291" y="174"/>
                    <a:pt x="122" y="89"/>
                    <a:pt x="114" y="79"/>
                  </a:cubicBezTo>
                  <a:cubicBezTo>
                    <a:pt x="107" y="91"/>
                    <a:pt x="32" y="234"/>
                    <a:pt x="2" y="271"/>
                  </a:cubicBezTo>
                  <a:cubicBezTo>
                    <a:pt x="1" y="272"/>
                    <a:pt x="1" y="272"/>
                    <a:pt x="2" y="275"/>
                  </a:cubicBezTo>
                  <a:cubicBezTo>
                    <a:pt x="13" y="293"/>
                    <a:pt x="132" y="375"/>
                    <a:pt x="151" y="387"/>
                  </a:cubicBezTo>
                  <a:lnTo>
                    <a:pt x="154" y="388"/>
                  </a:lnTo>
                  <a:cubicBezTo>
                    <a:pt x="154" y="391"/>
                    <a:pt x="149" y="403"/>
                    <a:pt x="139" y="419"/>
                  </a:cubicBezTo>
                  <a:cubicBezTo>
                    <a:pt x="102" y="488"/>
                    <a:pt x="81" y="502"/>
                    <a:pt x="53" y="565"/>
                  </a:cubicBezTo>
                  <a:cubicBezTo>
                    <a:pt x="50" y="569"/>
                    <a:pt x="53" y="569"/>
                    <a:pt x="52" y="570"/>
                  </a:cubicBezTo>
                  <a:cubicBezTo>
                    <a:pt x="60" y="570"/>
                    <a:pt x="243" y="702"/>
                    <a:pt x="265" y="702"/>
                  </a:cubicBezTo>
                  <a:cubicBezTo>
                    <a:pt x="266" y="702"/>
                    <a:pt x="267" y="701"/>
                    <a:pt x="267" y="701"/>
                  </a:cubicBezTo>
                  <a:lnTo>
                    <a:pt x="268" y="698"/>
                  </a:lnTo>
                  <a:cubicBezTo>
                    <a:pt x="286" y="670"/>
                    <a:pt x="371" y="566"/>
                    <a:pt x="385" y="532"/>
                  </a:cubicBezTo>
                  <a:cubicBezTo>
                    <a:pt x="411" y="532"/>
                    <a:pt x="545" y="627"/>
                    <a:pt x="561" y="627"/>
                  </a:cubicBezTo>
                  <a:cubicBezTo>
                    <a:pt x="612" y="562"/>
                    <a:pt x="640" y="502"/>
                    <a:pt x="696" y="425"/>
                  </a:cubicBezTo>
                  <a:cubicBezTo>
                    <a:pt x="656" y="392"/>
                    <a:pt x="569" y="344"/>
                    <a:pt x="528" y="312"/>
                  </a:cubicBezTo>
                  <a:cubicBezTo>
                    <a:pt x="531" y="293"/>
                    <a:pt x="607" y="176"/>
                    <a:pt x="633" y="136"/>
                  </a:cubicBezTo>
                  <a:cubicBezTo>
                    <a:pt x="605" y="111"/>
                    <a:pt x="444" y="32"/>
                    <a:pt x="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8"/>
            <p:cNvSpPr/>
            <p:nvPr/>
          </p:nvSpPr>
          <p:spPr>
            <a:xfrm>
              <a:off x="7274868" y="4306209"/>
              <a:ext cx="103551" cy="92228"/>
            </a:xfrm>
            <a:custGeom>
              <a:avLst/>
              <a:gdLst/>
              <a:ahLst/>
              <a:cxnLst/>
              <a:rect l="l" t="t" r="r" b="b"/>
              <a:pathLst>
                <a:path w="3146" h="2802" extrusionOk="0">
                  <a:moveTo>
                    <a:pt x="1124" y="264"/>
                  </a:moveTo>
                  <a:cubicBezTo>
                    <a:pt x="1176" y="264"/>
                    <a:pt x="1229" y="278"/>
                    <a:pt x="1277" y="308"/>
                  </a:cubicBezTo>
                  <a:lnTo>
                    <a:pt x="2725" y="1209"/>
                  </a:lnTo>
                  <a:cubicBezTo>
                    <a:pt x="2862" y="1294"/>
                    <a:pt x="2904" y="1474"/>
                    <a:pt x="2819" y="1610"/>
                  </a:cubicBezTo>
                  <a:lnTo>
                    <a:pt x="2326" y="2400"/>
                  </a:lnTo>
                  <a:cubicBezTo>
                    <a:pt x="2272" y="2488"/>
                    <a:pt x="2176" y="2537"/>
                    <a:pt x="2081" y="2537"/>
                  </a:cubicBezTo>
                  <a:cubicBezTo>
                    <a:pt x="2028" y="2537"/>
                    <a:pt x="1975" y="2522"/>
                    <a:pt x="1927" y="2493"/>
                  </a:cubicBezTo>
                  <a:lnTo>
                    <a:pt x="479" y="1591"/>
                  </a:lnTo>
                  <a:cubicBezTo>
                    <a:pt x="344" y="1506"/>
                    <a:pt x="302" y="1328"/>
                    <a:pt x="387"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6" y="2772"/>
                    <a:pt x="1977" y="2802"/>
                    <a:pt x="2081" y="2802"/>
                  </a:cubicBezTo>
                  <a:cubicBezTo>
                    <a:pt x="2273" y="2802"/>
                    <a:pt x="2449" y="2704"/>
                    <a:pt x="2552" y="2539"/>
                  </a:cubicBezTo>
                  <a:lnTo>
                    <a:pt x="3043" y="1749"/>
                  </a:lnTo>
                  <a:cubicBezTo>
                    <a:pt x="3122" y="1623"/>
                    <a:pt x="3146" y="1475"/>
                    <a:pt x="3113" y="1330"/>
                  </a:cubicBezTo>
                  <a:cubicBezTo>
                    <a:pt x="3080" y="1186"/>
                    <a:pt x="2991" y="1064"/>
                    <a:pt x="2866" y="986"/>
                  </a:cubicBezTo>
                  <a:lnTo>
                    <a:pt x="1417" y="84"/>
                  </a:lnTo>
                  <a:cubicBezTo>
                    <a:pt x="1329"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8"/>
            <p:cNvSpPr/>
            <p:nvPr/>
          </p:nvSpPr>
          <p:spPr>
            <a:xfrm>
              <a:off x="7315452" y="4341099"/>
              <a:ext cx="25509" cy="20769"/>
            </a:xfrm>
            <a:custGeom>
              <a:avLst/>
              <a:gdLst/>
              <a:ahLst/>
              <a:cxnLst/>
              <a:rect l="l" t="t" r="r" b="b"/>
              <a:pathLst>
                <a:path w="775" h="631" extrusionOk="0">
                  <a:moveTo>
                    <a:pt x="146" y="0"/>
                  </a:moveTo>
                  <a:cubicBezTo>
                    <a:pt x="139" y="11"/>
                    <a:pt x="27" y="180"/>
                    <a:pt x="1" y="223"/>
                  </a:cubicBezTo>
                  <a:cubicBezTo>
                    <a:pt x="29" y="243"/>
                    <a:pt x="601" y="611"/>
                    <a:pt x="629" y="630"/>
                  </a:cubicBezTo>
                  <a:lnTo>
                    <a:pt x="631" y="631"/>
                  </a:lnTo>
                  <a:cubicBezTo>
                    <a:pt x="667" y="545"/>
                    <a:pt x="725" y="471"/>
                    <a:pt x="774" y="392"/>
                  </a:cubicBez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8"/>
            <p:cNvSpPr/>
            <p:nvPr/>
          </p:nvSpPr>
          <p:spPr>
            <a:xfrm>
              <a:off x="7314563" y="4242585"/>
              <a:ext cx="103518" cy="92195"/>
            </a:xfrm>
            <a:custGeom>
              <a:avLst/>
              <a:gdLst/>
              <a:ahLst/>
              <a:cxnLst/>
              <a:rect l="l" t="t" r="r" b="b"/>
              <a:pathLst>
                <a:path w="3145" h="2801" extrusionOk="0">
                  <a:moveTo>
                    <a:pt x="1122" y="263"/>
                  </a:moveTo>
                  <a:cubicBezTo>
                    <a:pt x="1174" y="263"/>
                    <a:pt x="1227" y="278"/>
                    <a:pt x="1275" y="307"/>
                  </a:cubicBezTo>
                  <a:lnTo>
                    <a:pt x="2724" y="1209"/>
                  </a:lnTo>
                  <a:cubicBezTo>
                    <a:pt x="2860" y="1294"/>
                    <a:pt x="2901" y="1474"/>
                    <a:pt x="2816" y="1609"/>
                  </a:cubicBezTo>
                  <a:lnTo>
                    <a:pt x="2325" y="2399"/>
                  </a:lnTo>
                  <a:cubicBezTo>
                    <a:pt x="2269" y="2487"/>
                    <a:pt x="2174" y="2536"/>
                    <a:pt x="2078" y="2536"/>
                  </a:cubicBezTo>
                  <a:cubicBezTo>
                    <a:pt x="2027" y="2536"/>
                    <a:pt x="1974" y="2522"/>
                    <a:pt x="1926" y="2492"/>
                  </a:cubicBezTo>
                  <a:lnTo>
                    <a:pt x="477" y="1591"/>
                  </a:lnTo>
                  <a:cubicBezTo>
                    <a:pt x="342" y="1506"/>
                    <a:pt x="299" y="1327"/>
                    <a:pt x="384" y="1190"/>
                  </a:cubicBezTo>
                  <a:lnTo>
                    <a:pt x="876" y="400"/>
                  </a:lnTo>
                  <a:cubicBezTo>
                    <a:pt x="931" y="312"/>
                    <a:pt x="1027" y="263"/>
                    <a:pt x="1122" y="263"/>
                  </a:cubicBezTo>
                  <a:close/>
                  <a:moveTo>
                    <a:pt x="1124" y="0"/>
                  </a:moveTo>
                  <a:cubicBezTo>
                    <a:pt x="931" y="0"/>
                    <a:pt x="755" y="97"/>
                    <a:pt x="652" y="262"/>
                  </a:cubicBezTo>
                  <a:lnTo>
                    <a:pt x="161" y="1051"/>
                  </a:lnTo>
                  <a:cubicBezTo>
                    <a:pt x="0" y="1311"/>
                    <a:pt x="78" y="1655"/>
                    <a:pt x="338" y="1815"/>
                  </a:cubicBezTo>
                  <a:lnTo>
                    <a:pt x="1787" y="2716"/>
                  </a:lnTo>
                  <a:cubicBezTo>
                    <a:pt x="1875" y="2772"/>
                    <a:pt x="1976" y="2800"/>
                    <a:pt x="2080" y="2800"/>
                  </a:cubicBezTo>
                  <a:cubicBezTo>
                    <a:pt x="2273" y="2800"/>
                    <a:pt x="2448" y="2704"/>
                    <a:pt x="2550" y="2539"/>
                  </a:cubicBezTo>
                  <a:lnTo>
                    <a:pt x="3043" y="1748"/>
                  </a:lnTo>
                  <a:cubicBezTo>
                    <a:pt x="3121" y="1623"/>
                    <a:pt x="3145" y="1475"/>
                    <a:pt x="3112" y="1330"/>
                  </a:cubicBezTo>
                  <a:cubicBezTo>
                    <a:pt x="3077" y="1187"/>
                    <a:pt x="2990" y="1064"/>
                    <a:pt x="2864" y="985"/>
                  </a:cubicBezTo>
                  <a:lnTo>
                    <a:pt x="1416" y="83"/>
                  </a:lnTo>
                  <a:cubicBezTo>
                    <a:pt x="1328"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8"/>
            <p:cNvSpPr/>
            <p:nvPr/>
          </p:nvSpPr>
          <p:spPr>
            <a:xfrm>
              <a:off x="7350539" y="4271649"/>
              <a:ext cx="33310" cy="34725"/>
            </a:xfrm>
            <a:custGeom>
              <a:avLst/>
              <a:gdLst/>
              <a:ahLst/>
              <a:cxnLst/>
              <a:rect l="l" t="t" r="r" b="b"/>
              <a:pathLst>
                <a:path w="1012" h="1055" extrusionOk="0">
                  <a:moveTo>
                    <a:pt x="425" y="0"/>
                  </a:moveTo>
                  <a:cubicBezTo>
                    <a:pt x="399" y="141"/>
                    <a:pt x="375" y="296"/>
                    <a:pt x="324" y="428"/>
                  </a:cubicBezTo>
                  <a:cubicBezTo>
                    <a:pt x="228" y="522"/>
                    <a:pt x="89" y="623"/>
                    <a:pt x="1" y="705"/>
                  </a:cubicBezTo>
                  <a:cubicBezTo>
                    <a:pt x="19" y="730"/>
                    <a:pt x="68" y="758"/>
                    <a:pt x="99" y="777"/>
                  </a:cubicBezTo>
                  <a:cubicBezTo>
                    <a:pt x="115" y="785"/>
                    <a:pt x="188" y="831"/>
                    <a:pt x="202" y="839"/>
                  </a:cubicBezTo>
                  <a:cubicBezTo>
                    <a:pt x="276" y="791"/>
                    <a:pt x="340" y="709"/>
                    <a:pt x="421" y="655"/>
                  </a:cubicBezTo>
                  <a:lnTo>
                    <a:pt x="421" y="655"/>
                  </a:lnTo>
                  <a:lnTo>
                    <a:pt x="420" y="656"/>
                  </a:lnTo>
                  <a:cubicBezTo>
                    <a:pt x="409" y="740"/>
                    <a:pt x="360" y="838"/>
                    <a:pt x="348" y="922"/>
                  </a:cubicBezTo>
                  <a:lnTo>
                    <a:pt x="350" y="923"/>
                  </a:lnTo>
                  <a:cubicBezTo>
                    <a:pt x="360" y="934"/>
                    <a:pt x="441" y="987"/>
                    <a:pt x="457" y="996"/>
                  </a:cubicBezTo>
                  <a:cubicBezTo>
                    <a:pt x="480" y="1011"/>
                    <a:pt x="506" y="1024"/>
                    <a:pt x="527" y="1038"/>
                  </a:cubicBezTo>
                  <a:cubicBezTo>
                    <a:pt x="537" y="1044"/>
                    <a:pt x="543" y="1046"/>
                    <a:pt x="553" y="1055"/>
                  </a:cubicBezTo>
                  <a:cubicBezTo>
                    <a:pt x="594" y="928"/>
                    <a:pt x="619" y="770"/>
                    <a:pt x="669" y="644"/>
                  </a:cubicBezTo>
                  <a:cubicBezTo>
                    <a:pt x="767" y="533"/>
                    <a:pt x="898" y="449"/>
                    <a:pt x="1009" y="357"/>
                  </a:cubicBezTo>
                  <a:cubicBezTo>
                    <a:pt x="1010" y="357"/>
                    <a:pt x="1010" y="357"/>
                    <a:pt x="1010" y="357"/>
                  </a:cubicBezTo>
                  <a:cubicBezTo>
                    <a:pt x="1011" y="357"/>
                    <a:pt x="1011" y="357"/>
                    <a:pt x="1011" y="357"/>
                  </a:cubicBezTo>
                  <a:lnTo>
                    <a:pt x="1010" y="355"/>
                  </a:lnTo>
                  <a:cubicBezTo>
                    <a:pt x="936" y="309"/>
                    <a:pt x="820" y="236"/>
                    <a:pt x="783" y="219"/>
                  </a:cubicBezTo>
                  <a:cubicBezTo>
                    <a:pt x="730" y="264"/>
                    <a:pt x="620" y="381"/>
                    <a:pt x="564" y="418"/>
                  </a:cubicBezTo>
                  <a:cubicBezTo>
                    <a:pt x="575" y="358"/>
                    <a:pt x="627" y="203"/>
                    <a:pt x="648" y="136"/>
                  </a:cubicBezTo>
                  <a:cubicBezTo>
                    <a:pt x="647" y="130"/>
                    <a:pt x="565" y="80"/>
                    <a:pt x="527" y="57"/>
                  </a:cubicBezTo>
                  <a:cubicBezTo>
                    <a:pt x="504" y="43"/>
                    <a:pt x="471" y="23"/>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8"/>
            <p:cNvSpPr/>
            <p:nvPr/>
          </p:nvSpPr>
          <p:spPr>
            <a:xfrm>
              <a:off x="7356069" y="4178862"/>
              <a:ext cx="101642" cy="92228"/>
            </a:xfrm>
            <a:custGeom>
              <a:avLst/>
              <a:gdLst/>
              <a:ahLst/>
              <a:cxnLst/>
              <a:rect l="l" t="t" r="r" b="b"/>
              <a:pathLst>
                <a:path w="3088" h="2802" extrusionOk="0">
                  <a:moveTo>
                    <a:pt x="1066" y="266"/>
                  </a:moveTo>
                  <a:cubicBezTo>
                    <a:pt x="1118" y="266"/>
                    <a:pt x="1171" y="280"/>
                    <a:pt x="1219" y="309"/>
                  </a:cubicBezTo>
                  <a:lnTo>
                    <a:pt x="2667" y="1211"/>
                  </a:lnTo>
                  <a:cubicBezTo>
                    <a:pt x="2803" y="1296"/>
                    <a:pt x="2846" y="1474"/>
                    <a:pt x="2761" y="1612"/>
                  </a:cubicBezTo>
                  <a:lnTo>
                    <a:pt x="2268" y="2401"/>
                  </a:lnTo>
                  <a:cubicBezTo>
                    <a:pt x="2214" y="2489"/>
                    <a:pt x="2118" y="2538"/>
                    <a:pt x="2022" y="2538"/>
                  </a:cubicBezTo>
                  <a:cubicBezTo>
                    <a:pt x="1970" y="2538"/>
                    <a:pt x="1917" y="2524"/>
                    <a:pt x="1869" y="2495"/>
                  </a:cubicBezTo>
                  <a:lnTo>
                    <a:pt x="421" y="1593"/>
                  </a:lnTo>
                  <a:cubicBezTo>
                    <a:pt x="285" y="1507"/>
                    <a:pt x="242" y="1330"/>
                    <a:pt x="327" y="1193"/>
                  </a:cubicBezTo>
                  <a:lnTo>
                    <a:pt x="820" y="402"/>
                  </a:lnTo>
                  <a:cubicBezTo>
                    <a:pt x="874" y="315"/>
                    <a:pt x="970" y="266"/>
                    <a:pt x="1066" y="266"/>
                  </a:cubicBezTo>
                  <a:close/>
                  <a:moveTo>
                    <a:pt x="1066" y="1"/>
                  </a:moveTo>
                  <a:cubicBezTo>
                    <a:pt x="873" y="1"/>
                    <a:pt x="698" y="98"/>
                    <a:pt x="596" y="263"/>
                  </a:cubicBezTo>
                  <a:lnTo>
                    <a:pt x="103" y="1053"/>
                  </a:lnTo>
                  <a:cubicBezTo>
                    <a:pt x="24" y="1179"/>
                    <a:pt x="1" y="1327"/>
                    <a:pt x="34" y="1471"/>
                  </a:cubicBezTo>
                  <a:cubicBezTo>
                    <a:pt x="67" y="1615"/>
                    <a:pt x="155" y="1739"/>
                    <a:pt x="282" y="1816"/>
                  </a:cubicBezTo>
                  <a:lnTo>
                    <a:pt x="1730" y="2718"/>
                  </a:lnTo>
                  <a:cubicBezTo>
                    <a:pt x="1817" y="2772"/>
                    <a:pt x="1918" y="2801"/>
                    <a:pt x="2022" y="2801"/>
                  </a:cubicBezTo>
                  <a:cubicBezTo>
                    <a:pt x="2215" y="2801"/>
                    <a:pt x="2390" y="2704"/>
                    <a:pt x="2493" y="2539"/>
                  </a:cubicBezTo>
                  <a:lnTo>
                    <a:pt x="2985" y="1750"/>
                  </a:lnTo>
                  <a:cubicBezTo>
                    <a:pt x="3064" y="1623"/>
                    <a:pt x="3087" y="1476"/>
                    <a:pt x="3054" y="1331"/>
                  </a:cubicBezTo>
                  <a:cubicBezTo>
                    <a:pt x="3019" y="1187"/>
                    <a:pt x="2933" y="1065"/>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8"/>
            <p:cNvSpPr/>
            <p:nvPr/>
          </p:nvSpPr>
          <p:spPr>
            <a:xfrm>
              <a:off x="7396357" y="4229715"/>
              <a:ext cx="9282" cy="8920"/>
            </a:xfrm>
            <a:custGeom>
              <a:avLst/>
              <a:gdLst/>
              <a:ahLst/>
              <a:cxnLst/>
              <a:rect l="l" t="t" r="r" b="b"/>
              <a:pathLst>
                <a:path w="282" h="271" extrusionOk="0">
                  <a:moveTo>
                    <a:pt x="101" y="1"/>
                  </a:moveTo>
                  <a:cubicBezTo>
                    <a:pt x="84" y="27"/>
                    <a:pt x="21" y="120"/>
                    <a:pt x="0" y="166"/>
                  </a:cubicBezTo>
                  <a:lnTo>
                    <a:pt x="5" y="169"/>
                  </a:lnTo>
                  <a:lnTo>
                    <a:pt x="164" y="270"/>
                  </a:lnTo>
                  <a:lnTo>
                    <a:pt x="166" y="271"/>
                  </a:lnTo>
                  <a:lnTo>
                    <a:pt x="167" y="270"/>
                  </a:lnTo>
                  <a:lnTo>
                    <a:pt x="170" y="269"/>
                  </a:lnTo>
                  <a:cubicBezTo>
                    <a:pt x="187" y="242"/>
                    <a:pt x="279" y="110"/>
                    <a:pt x="281" y="107"/>
                  </a:cubicBezTo>
                  <a:cubicBezTo>
                    <a:pt x="261" y="81"/>
                    <a:pt x="149" y="9"/>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8"/>
            <p:cNvSpPr/>
            <p:nvPr/>
          </p:nvSpPr>
          <p:spPr>
            <a:xfrm>
              <a:off x="7406133" y="4214015"/>
              <a:ext cx="9249" cy="8986"/>
            </a:xfrm>
            <a:custGeom>
              <a:avLst/>
              <a:gdLst/>
              <a:ahLst/>
              <a:cxnLst/>
              <a:rect l="l" t="t" r="r" b="b"/>
              <a:pathLst>
                <a:path w="281" h="273" extrusionOk="0">
                  <a:moveTo>
                    <a:pt x="101" y="0"/>
                  </a:moveTo>
                  <a:cubicBezTo>
                    <a:pt x="83" y="27"/>
                    <a:pt x="19" y="119"/>
                    <a:pt x="0" y="165"/>
                  </a:cubicBezTo>
                  <a:lnTo>
                    <a:pt x="3" y="168"/>
                  </a:lnTo>
                  <a:lnTo>
                    <a:pt x="163" y="270"/>
                  </a:lnTo>
                  <a:lnTo>
                    <a:pt x="166" y="272"/>
                  </a:lnTo>
                  <a:lnTo>
                    <a:pt x="167" y="270"/>
                  </a:lnTo>
                  <a:lnTo>
                    <a:pt x="168" y="269"/>
                  </a:lnTo>
                  <a:cubicBezTo>
                    <a:pt x="186" y="243"/>
                    <a:pt x="279" y="111"/>
                    <a:pt x="280" y="109"/>
                  </a:cubicBezTo>
                  <a:cubicBezTo>
                    <a:pt x="262" y="82"/>
                    <a:pt x="150" y="9"/>
                    <a:pt x="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8"/>
            <p:cNvSpPr/>
            <p:nvPr/>
          </p:nvSpPr>
          <p:spPr>
            <a:xfrm>
              <a:off x="7394448" y="4217635"/>
              <a:ext cx="23073" cy="17906"/>
            </a:xfrm>
            <a:custGeom>
              <a:avLst/>
              <a:gdLst/>
              <a:ahLst/>
              <a:cxnLst/>
              <a:rect l="l" t="t" r="r" b="b"/>
              <a:pathLst>
                <a:path w="701" h="544" extrusionOk="0">
                  <a:moveTo>
                    <a:pt x="106" y="1"/>
                  </a:moveTo>
                  <a:cubicBezTo>
                    <a:pt x="101" y="9"/>
                    <a:pt x="21" y="131"/>
                    <a:pt x="1" y="163"/>
                  </a:cubicBezTo>
                  <a:cubicBezTo>
                    <a:pt x="23" y="178"/>
                    <a:pt x="571" y="529"/>
                    <a:pt x="596" y="542"/>
                  </a:cubicBezTo>
                  <a:lnTo>
                    <a:pt x="597" y="543"/>
                  </a:lnTo>
                  <a:cubicBezTo>
                    <a:pt x="621" y="483"/>
                    <a:pt x="667" y="428"/>
                    <a:pt x="701" y="371"/>
                  </a:cubicBezTo>
                  <a:lnTo>
                    <a:pt x="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8"/>
            <p:cNvSpPr/>
            <p:nvPr/>
          </p:nvSpPr>
          <p:spPr>
            <a:xfrm>
              <a:off x="7395699" y="4115204"/>
              <a:ext cx="101609" cy="92261"/>
            </a:xfrm>
            <a:custGeom>
              <a:avLst/>
              <a:gdLst/>
              <a:ahLst/>
              <a:cxnLst/>
              <a:rect l="l" t="t" r="r" b="b"/>
              <a:pathLst>
                <a:path w="3087" h="2803" extrusionOk="0">
                  <a:moveTo>
                    <a:pt x="1065" y="265"/>
                  </a:moveTo>
                  <a:cubicBezTo>
                    <a:pt x="1117" y="265"/>
                    <a:pt x="1170" y="279"/>
                    <a:pt x="1218" y="308"/>
                  </a:cubicBezTo>
                  <a:lnTo>
                    <a:pt x="2666" y="1210"/>
                  </a:lnTo>
                  <a:cubicBezTo>
                    <a:pt x="2804" y="1296"/>
                    <a:pt x="2845" y="1474"/>
                    <a:pt x="2760" y="1610"/>
                  </a:cubicBezTo>
                  <a:lnTo>
                    <a:pt x="2267" y="2400"/>
                  </a:lnTo>
                  <a:cubicBezTo>
                    <a:pt x="2213" y="2488"/>
                    <a:pt x="2117" y="2537"/>
                    <a:pt x="2022" y="2537"/>
                  </a:cubicBezTo>
                  <a:cubicBezTo>
                    <a:pt x="1969" y="2537"/>
                    <a:pt x="1916" y="2522"/>
                    <a:pt x="1868" y="2493"/>
                  </a:cubicBezTo>
                  <a:lnTo>
                    <a:pt x="420" y="1591"/>
                  </a:lnTo>
                  <a:cubicBezTo>
                    <a:pt x="285" y="1506"/>
                    <a:pt x="243" y="1328"/>
                    <a:pt x="328" y="1191"/>
                  </a:cubicBezTo>
                  <a:lnTo>
                    <a:pt x="819" y="402"/>
                  </a:lnTo>
                  <a:cubicBezTo>
                    <a:pt x="874" y="313"/>
                    <a:pt x="969" y="265"/>
                    <a:pt x="1065" y="265"/>
                  </a:cubicBezTo>
                  <a:close/>
                  <a:moveTo>
                    <a:pt x="1065" y="1"/>
                  </a:moveTo>
                  <a:cubicBezTo>
                    <a:pt x="873" y="1"/>
                    <a:pt x="697" y="99"/>
                    <a:pt x="595" y="263"/>
                  </a:cubicBezTo>
                  <a:lnTo>
                    <a:pt x="102" y="1053"/>
                  </a:lnTo>
                  <a:cubicBezTo>
                    <a:pt x="25" y="1180"/>
                    <a:pt x="0" y="1327"/>
                    <a:pt x="33" y="1472"/>
                  </a:cubicBezTo>
                  <a:cubicBezTo>
                    <a:pt x="67" y="1616"/>
                    <a:pt x="154" y="1739"/>
                    <a:pt x="281" y="1817"/>
                  </a:cubicBezTo>
                  <a:lnTo>
                    <a:pt x="1729" y="2718"/>
                  </a:lnTo>
                  <a:cubicBezTo>
                    <a:pt x="1817" y="2772"/>
                    <a:pt x="1918" y="2802"/>
                    <a:pt x="2022" y="2802"/>
                  </a:cubicBezTo>
                  <a:cubicBezTo>
                    <a:pt x="2214" y="2802"/>
                    <a:pt x="2390" y="2705"/>
                    <a:pt x="2493" y="2540"/>
                  </a:cubicBezTo>
                  <a:lnTo>
                    <a:pt x="2984" y="1750"/>
                  </a:lnTo>
                  <a:cubicBezTo>
                    <a:pt x="3063" y="1623"/>
                    <a:pt x="3087" y="1476"/>
                    <a:pt x="3054" y="1331"/>
                  </a:cubicBezTo>
                  <a:cubicBezTo>
                    <a:pt x="3021" y="1187"/>
                    <a:pt x="2932" y="1065"/>
                    <a:pt x="2807" y="987"/>
                  </a:cubicBezTo>
                  <a:lnTo>
                    <a:pt x="1358" y="85"/>
                  </a:lnTo>
                  <a:cubicBezTo>
                    <a:pt x="1270" y="30"/>
                    <a:pt x="1169"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8"/>
            <p:cNvSpPr/>
            <p:nvPr/>
          </p:nvSpPr>
          <p:spPr>
            <a:xfrm>
              <a:off x="7421932" y="4138212"/>
              <a:ext cx="31434" cy="31138"/>
            </a:xfrm>
            <a:custGeom>
              <a:avLst/>
              <a:gdLst/>
              <a:ahLst/>
              <a:cxnLst/>
              <a:rect l="l" t="t" r="r" b="b"/>
              <a:pathLst>
                <a:path w="955" h="946" extrusionOk="0">
                  <a:moveTo>
                    <a:pt x="553" y="1"/>
                  </a:moveTo>
                  <a:cubicBezTo>
                    <a:pt x="548" y="1"/>
                    <a:pt x="543" y="1"/>
                    <a:pt x="537" y="2"/>
                  </a:cubicBezTo>
                  <a:cubicBezTo>
                    <a:pt x="494" y="9"/>
                    <a:pt x="452" y="29"/>
                    <a:pt x="414" y="61"/>
                  </a:cubicBezTo>
                  <a:cubicBezTo>
                    <a:pt x="391" y="78"/>
                    <a:pt x="367" y="102"/>
                    <a:pt x="353" y="129"/>
                  </a:cubicBezTo>
                  <a:cubicBezTo>
                    <a:pt x="198" y="371"/>
                    <a:pt x="128" y="487"/>
                    <a:pt x="66" y="599"/>
                  </a:cubicBezTo>
                  <a:cubicBezTo>
                    <a:pt x="0" y="733"/>
                    <a:pt x="113" y="855"/>
                    <a:pt x="229" y="908"/>
                  </a:cubicBezTo>
                  <a:cubicBezTo>
                    <a:pt x="272" y="934"/>
                    <a:pt x="319" y="946"/>
                    <a:pt x="365" y="946"/>
                  </a:cubicBezTo>
                  <a:cubicBezTo>
                    <a:pt x="493" y="946"/>
                    <a:pt x="617" y="853"/>
                    <a:pt x="651" y="716"/>
                  </a:cubicBezTo>
                  <a:cubicBezTo>
                    <a:pt x="617" y="677"/>
                    <a:pt x="544" y="647"/>
                    <a:pt x="505" y="615"/>
                  </a:cubicBezTo>
                  <a:cubicBezTo>
                    <a:pt x="475" y="647"/>
                    <a:pt x="460" y="693"/>
                    <a:pt x="421" y="717"/>
                  </a:cubicBezTo>
                  <a:cubicBezTo>
                    <a:pt x="408" y="725"/>
                    <a:pt x="393" y="729"/>
                    <a:pt x="379" y="729"/>
                  </a:cubicBezTo>
                  <a:cubicBezTo>
                    <a:pt x="357" y="729"/>
                    <a:pt x="334" y="721"/>
                    <a:pt x="316" y="706"/>
                  </a:cubicBezTo>
                  <a:cubicBezTo>
                    <a:pt x="281" y="667"/>
                    <a:pt x="294" y="609"/>
                    <a:pt x="316" y="562"/>
                  </a:cubicBezTo>
                  <a:cubicBezTo>
                    <a:pt x="371" y="455"/>
                    <a:pt x="512" y="249"/>
                    <a:pt x="521" y="245"/>
                  </a:cubicBezTo>
                  <a:cubicBezTo>
                    <a:pt x="523" y="242"/>
                    <a:pt x="532" y="236"/>
                    <a:pt x="537" y="235"/>
                  </a:cubicBezTo>
                  <a:cubicBezTo>
                    <a:pt x="541" y="234"/>
                    <a:pt x="544" y="234"/>
                    <a:pt x="548" y="234"/>
                  </a:cubicBezTo>
                  <a:cubicBezTo>
                    <a:pt x="566" y="234"/>
                    <a:pt x="588" y="244"/>
                    <a:pt x="605" y="252"/>
                  </a:cubicBezTo>
                  <a:cubicBezTo>
                    <a:pt x="696" y="304"/>
                    <a:pt x="618" y="386"/>
                    <a:pt x="591" y="451"/>
                  </a:cubicBezTo>
                  <a:cubicBezTo>
                    <a:pt x="641" y="498"/>
                    <a:pt x="688" y="536"/>
                    <a:pt x="752" y="557"/>
                  </a:cubicBezTo>
                  <a:cubicBezTo>
                    <a:pt x="954" y="394"/>
                    <a:pt x="858" y="71"/>
                    <a:pt x="611" y="11"/>
                  </a:cubicBezTo>
                  <a:cubicBezTo>
                    <a:pt x="591" y="5"/>
                    <a:pt x="572"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8"/>
            <p:cNvSpPr/>
            <p:nvPr/>
          </p:nvSpPr>
          <p:spPr>
            <a:xfrm>
              <a:off x="7441319" y="4149370"/>
              <a:ext cx="31598" cy="34824"/>
            </a:xfrm>
            <a:custGeom>
              <a:avLst/>
              <a:gdLst/>
              <a:ahLst/>
              <a:cxnLst/>
              <a:rect l="l" t="t" r="r" b="b"/>
              <a:pathLst>
                <a:path w="960" h="1058" extrusionOk="0">
                  <a:moveTo>
                    <a:pt x="485" y="0"/>
                  </a:moveTo>
                  <a:cubicBezTo>
                    <a:pt x="306" y="247"/>
                    <a:pt x="162" y="505"/>
                    <a:pt x="0" y="768"/>
                  </a:cubicBezTo>
                  <a:cubicBezTo>
                    <a:pt x="139" y="870"/>
                    <a:pt x="309" y="961"/>
                    <a:pt x="461" y="1058"/>
                  </a:cubicBezTo>
                  <a:cubicBezTo>
                    <a:pt x="502" y="1020"/>
                    <a:pt x="536" y="966"/>
                    <a:pt x="562" y="915"/>
                  </a:cubicBezTo>
                  <a:lnTo>
                    <a:pt x="564" y="913"/>
                  </a:lnTo>
                  <a:cubicBezTo>
                    <a:pt x="459" y="852"/>
                    <a:pt x="371" y="785"/>
                    <a:pt x="273" y="724"/>
                  </a:cubicBezTo>
                  <a:lnTo>
                    <a:pt x="273" y="722"/>
                  </a:lnTo>
                  <a:cubicBezTo>
                    <a:pt x="291" y="684"/>
                    <a:pt x="325" y="620"/>
                    <a:pt x="360" y="581"/>
                  </a:cubicBezTo>
                  <a:cubicBezTo>
                    <a:pt x="361" y="581"/>
                    <a:pt x="361" y="581"/>
                    <a:pt x="361" y="581"/>
                  </a:cubicBezTo>
                  <a:cubicBezTo>
                    <a:pt x="387" y="581"/>
                    <a:pt x="451" y="638"/>
                    <a:pt x="504" y="654"/>
                  </a:cubicBezTo>
                  <a:cubicBezTo>
                    <a:pt x="538" y="599"/>
                    <a:pt x="576" y="552"/>
                    <a:pt x="599" y="496"/>
                  </a:cubicBezTo>
                  <a:lnTo>
                    <a:pt x="602" y="495"/>
                  </a:lnTo>
                  <a:cubicBezTo>
                    <a:pt x="556" y="464"/>
                    <a:pt x="508" y="436"/>
                    <a:pt x="464" y="405"/>
                  </a:cubicBezTo>
                  <a:lnTo>
                    <a:pt x="464" y="404"/>
                  </a:lnTo>
                  <a:cubicBezTo>
                    <a:pt x="479" y="358"/>
                    <a:pt x="519" y="317"/>
                    <a:pt x="545" y="271"/>
                  </a:cubicBezTo>
                  <a:lnTo>
                    <a:pt x="546" y="271"/>
                  </a:lnTo>
                  <a:lnTo>
                    <a:pt x="551" y="275"/>
                  </a:lnTo>
                  <a:cubicBezTo>
                    <a:pt x="656" y="328"/>
                    <a:pt x="745" y="405"/>
                    <a:pt x="854" y="445"/>
                  </a:cubicBezTo>
                  <a:lnTo>
                    <a:pt x="855" y="443"/>
                  </a:lnTo>
                  <a:cubicBezTo>
                    <a:pt x="889" y="389"/>
                    <a:pt x="929" y="340"/>
                    <a:pt x="955" y="283"/>
                  </a:cubicBezTo>
                  <a:cubicBezTo>
                    <a:pt x="959" y="277"/>
                    <a:pt x="663" y="10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8"/>
            <p:cNvSpPr/>
            <p:nvPr/>
          </p:nvSpPr>
          <p:spPr>
            <a:xfrm>
              <a:off x="7162134" y="3894148"/>
              <a:ext cx="96309" cy="79786"/>
            </a:xfrm>
            <a:custGeom>
              <a:avLst/>
              <a:gdLst/>
              <a:ahLst/>
              <a:cxnLst/>
              <a:rect l="l" t="t" r="r" b="b"/>
              <a:pathLst>
                <a:path w="2926" h="2424" extrusionOk="0">
                  <a:moveTo>
                    <a:pt x="847" y="263"/>
                  </a:moveTo>
                  <a:cubicBezTo>
                    <a:pt x="899" y="263"/>
                    <a:pt x="952" y="278"/>
                    <a:pt x="1000" y="307"/>
                  </a:cubicBezTo>
                  <a:lnTo>
                    <a:pt x="2448" y="1209"/>
                  </a:lnTo>
                  <a:cubicBezTo>
                    <a:pt x="2584" y="1294"/>
                    <a:pt x="2626" y="1472"/>
                    <a:pt x="2540" y="1609"/>
                  </a:cubicBezTo>
                  <a:lnTo>
                    <a:pt x="2282" y="2024"/>
                  </a:lnTo>
                  <a:cubicBezTo>
                    <a:pt x="2228" y="2113"/>
                    <a:pt x="2133" y="2161"/>
                    <a:pt x="2036" y="2161"/>
                  </a:cubicBezTo>
                  <a:cubicBezTo>
                    <a:pt x="1984" y="2161"/>
                    <a:pt x="1931" y="2146"/>
                    <a:pt x="1883" y="2117"/>
                  </a:cubicBezTo>
                  <a:lnTo>
                    <a:pt x="435" y="1215"/>
                  </a:lnTo>
                  <a:cubicBezTo>
                    <a:pt x="330" y="1150"/>
                    <a:pt x="281" y="1029"/>
                    <a:pt x="302" y="916"/>
                  </a:cubicBezTo>
                  <a:cubicBezTo>
                    <a:pt x="307" y="881"/>
                    <a:pt x="322" y="847"/>
                    <a:pt x="341" y="815"/>
                  </a:cubicBezTo>
                  <a:lnTo>
                    <a:pt x="600" y="400"/>
                  </a:lnTo>
                  <a:cubicBezTo>
                    <a:pt x="655" y="311"/>
                    <a:pt x="750" y="263"/>
                    <a:pt x="847" y="263"/>
                  </a:cubicBezTo>
                  <a:close/>
                  <a:moveTo>
                    <a:pt x="846" y="0"/>
                  </a:moveTo>
                  <a:cubicBezTo>
                    <a:pt x="653" y="0"/>
                    <a:pt x="476" y="98"/>
                    <a:pt x="375" y="262"/>
                  </a:cubicBezTo>
                  <a:lnTo>
                    <a:pt x="117" y="677"/>
                  </a:lnTo>
                  <a:cubicBezTo>
                    <a:pt x="78" y="740"/>
                    <a:pt x="53" y="805"/>
                    <a:pt x="41" y="874"/>
                  </a:cubicBezTo>
                  <a:cubicBezTo>
                    <a:pt x="1" y="1094"/>
                    <a:pt x="100" y="1317"/>
                    <a:pt x="293" y="1439"/>
                  </a:cubicBezTo>
                  <a:lnTo>
                    <a:pt x="1742" y="2341"/>
                  </a:lnTo>
                  <a:cubicBezTo>
                    <a:pt x="1830" y="2395"/>
                    <a:pt x="1931" y="2424"/>
                    <a:pt x="2035" y="2424"/>
                  </a:cubicBezTo>
                  <a:cubicBezTo>
                    <a:pt x="2228" y="2424"/>
                    <a:pt x="2403" y="2327"/>
                    <a:pt x="2505" y="2163"/>
                  </a:cubicBezTo>
                  <a:lnTo>
                    <a:pt x="2764" y="1748"/>
                  </a:lnTo>
                  <a:cubicBezTo>
                    <a:pt x="2926" y="1489"/>
                    <a:pt x="2846" y="1146"/>
                    <a:pt x="2586" y="985"/>
                  </a:cubicBezTo>
                  <a:lnTo>
                    <a:pt x="1138" y="83"/>
                  </a:lnTo>
                  <a:cubicBezTo>
                    <a:pt x="1051" y="29"/>
                    <a:pt x="950"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8"/>
            <p:cNvSpPr/>
            <p:nvPr/>
          </p:nvSpPr>
          <p:spPr>
            <a:xfrm>
              <a:off x="7253078" y="3950696"/>
              <a:ext cx="94301" cy="79786"/>
            </a:xfrm>
            <a:custGeom>
              <a:avLst/>
              <a:gdLst/>
              <a:ahLst/>
              <a:cxnLst/>
              <a:rect l="l" t="t" r="r" b="b"/>
              <a:pathLst>
                <a:path w="2865" h="2424" extrusionOk="0">
                  <a:moveTo>
                    <a:pt x="847" y="266"/>
                  </a:moveTo>
                  <a:cubicBezTo>
                    <a:pt x="898" y="266"/>
                    <a:pt x="951" y="280"/>
                    <a:pt x="999" y="310"/>
                  </a:cubicBezTo>
                  <a:lnTo>
                    <a:pt x="2448" y="1211"/>
                  </a:lnTo>
                  <a:cubicBezTo>
                    <a:pt x="2582" y="1295"/>
                    <a:pt x="2623" y="1474"/>
                    <a:pt x="2538" y="1610"/>
                  </a:cubicBezTo>
                  <a:lnTo>
                    <a:pt x="2280" y="2025"/>
                  </a:lnTo>
                  <a:cubicBezTo>
                    <a:pt x="2226" y="2114"/>
                    <a:pt x="2131" y="2162"/>
                    <a:pt x="2034" y="2162"/>
                  </a:cubicBezTo>
                  <a:cubicBezTo>
                    <a:pt x="1982" y="2162"/>
                    <a:pt x="1929" y="2147"/>
                    <a:pt x="1881" y="2119"/>
                  </a:cubicBezTo>
                  <a:lnTo>
                    <a:pt x="433" y="1216"/>
                  </a:lnTo>
                  <a:cubicBezTo>
                    <a:pt x="329" y="1152"/>
                    <a:pt x="280" y="1032"/>
                    <a:pt x="301" y="919"/>
                  </a:cubicBezTo>
                  <a:cubicBezTo>
                    <a:pt x="306" y="884"/>
                    <a:pt x="321" y="849"/>
                    <a:pt x="341" y="817"/>
                  </a:cubicBezTo>
                  <a:lnTo>
                    <a:pt x="599" y="403"/>
                  </a:lnTo>
                  <a:cubicBezTo>
                    <a:pt x="655" y="314"/>
                    <a:pt x="749" y="266"/>
                    <a:pt x="847" y="266"/>
                  </a:cubicBezTo>
                  <a:close/>
                  <a:moveTo>
                    <a:pt x="845" y="0"/>
                  </a:moveTo>
                  <a:cubicBezTo>
                    <a:pt x="652" y="0"/>
                    <a:pt x="475" y="98"/>
                    <a:pt x="374" y="262"/>
                  </a:cubicBezTo>
                  <a:lnTo>
                    <a:pt x="116" y="677"/>
                  </a:lnTo>
                  <a:cubicBezTo>
                    <a:pt x="77" y="740"/>
                    <a:pt x="52" y="806"/>
                    <a:pt x="40" y="874"/>
                  </a:cubicBezTo>
                  <a:cubicBezTo>
                    <a:pt x="1" y="1094"/>
                    <a:pt x="99" y="1317"/>
                    <a:pt x="293" y="1439"/>
                  </a:cubicBezTo>
                  <a:lnTo>
                    <a:pt x="1741" y="2341"/>
                  </a:lnTo>
                  <a:cubicBezTo>
                    <a:pt x="1829" y="2395"/>
                    <a:pt x="1930" y="2424"/>
                    <a:pt x="2034" y="2424"/>
                  </a:cubicBezTo>
                  <a:cubicBezTo>
                    <a:pt x="2227" y="2424"/>
                    <a:pt x="2402" y="2327"/>
                    <a:pt x="2504" y="2163"/>
                  </a:cubicBezTo>
                  <a:lnTo>
                    <a:pt x="2763" y="1748"/>
                  </a:lnTo>
                  <a:cubicBezTo>
                    <a:pt x="2842" y="1623"/>
                    <a:pt x="2865" y="1475"/>
                    <a:pt x="2832" y="1330"/>
                  </a:cubicBezTo>
                  <a:cubicBezTo>
                    <a:pt x="2799" y="1187"/>
                    <a:pt x="2711" y="1064"/>
                    <a:pt x="2586" y="986"/>
                  </a:cubicBezTo>
                  <a:lnTo>
                    <a:pt x="1137" y="83"/>
                  </a:lnTo>
                  <a:cubicBezTo>
                    <a:pt x="1050" y="29"/>
                    <a:pt x="949"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8"/>
            <p:cNvSpPr/>
            <p:nvPr/>
          </p:nvSpPr>
          <p:spPr>
            <a:xfrm>
              <a:off x="7343989" y="4007276"/>
              <a:ext cx="94301" cy="79852"/>
            </a:xfrm>
            <a:custGeom>
              <a:avLst/>
              <a:gdLst/>
              <a:ahLst/>
              <a:cxnLst/>
              <a:rect l="l" t="t" r="r" b="b"/>
              <a:pathLst>
                <a:path w="2865" h="2426" extrusionOk="0">
                  <a:moveTo>
                    <a:pt x="848" y="267"/>
                  </a:moveTo>
                  <a:cubicBezTo>
                    <a:pt x="900" y="267"/>
                    <a:pt x="953" y="282"/>
                    <a:pt x="1001" y="310"/>
                  </a:cubicBezTo>
                  <a:lnTo>
                    <a:pt x="2449" y="1212"/>
                  </a:lnTo>
                  <a:cubicBezTo>
                    <a:pt x="2585" y="1298"/>
                    <a:pt x="2626" y="1475"/>
                    <a:pt x="2540" y="1613"/>
                  </a:cubicBezTo>
                  <a:lnTo>
                    <a:pt x="2283" y="2027"/>
                  </a:lnTo>
                  <a:cubicBezTo>
                    <a:pt x="2229" y="2117"/>
                    <a:pt x="2134" y="2165"/>
                    <a:pt x="2037" y="2165"/>
                  </a:cubicBezTo>
                  <a:cubicBezTo>
                    <a:pt x="1985" y="2165"/>
                    <a:pt x="1932" y="2150"/>
                    <a:pt x="1884" y="2120"/>
                  </a:cubicBezTo>
                  <a:lnTo>
                    <a:pt x="434" y="1218"/>
                  </a:lnTo>
                  <a:cubicBezTo>
                    <a:pt x="331" y="1152"/>
                    <a:pt x="282" y="1033"/>
                    <a:pt x="303" y="920"/>
                  </a:cubicBezTo>
                  <a:cubicBezTo>
                    <a:pt x="308" y="885"/>
                    <a:pt x="322" y="851"/>
                    <a:pt x="342" y="819"/>
                  </a:cubicBezTo>
                  <a:lnTo>
                    <a:pt x="601" y="404"/>
                  </a:lnTo>
                  <a:cubicBezTo>
                    <a:pt x="656" y="315"/>
                    <a:pt x="751" y="267"/>
                    <a:pt x="848" y="267"/>
                  </a:cubicBezTo>
                  <a:close/>
                  <a:moveTo>
                    <a:pt x="846" y="1"/>
                  </a:moveTo>
                  <a:cubicBezTo>
                    <a:pt x="652" y="1"/>
                    <a:pt x="475" y="99"/>
                    <a:pt x="374" y="262"/>
                  </a:cubicBezTo>
                  <a:lnTo>
                    <a:pt x="117" y="677"/>
                  </a:lnTo>
                  <a:cubicBezTo>
                    <a:pt x="77" y="740"/>
                    <a:pt x="53" y="806"/>
                    <a:pt x="40" y="874"/>
                  </a:cubicBezTo>
                  <a:cubicBezTo>
                    <a:pt x="1" y="1095"/>
                    <a:pt x="99" y="1319"/>
                    <a:pt x="293" y="1439"/>
                  </a:cubicBezTo>
                  <a:lnTo>
                    <a:pt x="1741" y="2341"/>
                  </a:lnTo>
                  <a:cubicBezTo>
                    <a:pt x="1830" y="2396"/>
                    <a:pt x="1931" y="2425"/>
                    <a:pt x="2034" y="2425"/>
                  </a:cubicBezTo>
                  <a:cubicBezTo>
                    <a:pt x="2035" y="2425"/>
                    <a:pt x="2036" y="2425"/>
                    <a:pt x="2037" y="2425"/>
                  </a:cubicBezTo>
                  <a:cubicBezTo>
                    <a:pt x="2228" y="2425"/>
                    <a:pt x="2403" y="2329"/>
                    <a:pt x="2505" y="2166"/>
                  </a:cubicBezTo>
                  <a:lnTo>
                    <a:pt x="2763" y="1751"/>
                  </a:lnTo>
                  <a:cubicBezTo>
                    <a:pt x="2841" y="1624"/>
                    <a:pt x="2865" y="1476"/>
                    <a:pt x="2832" y="1332"/>
                  </a:cubicBezTo>
                  <a:cubicBezTo>
                    <a:pt x="2799" y="1187"/>
                    <a:pt x="2711" y="1065"/>
                    <a:pt x="2586" y="986"/>
                  </a:cubicBezTo>
                  <a:lnTo>
                    <a:pt x="1138" y="85"/>
                  </a:lnTo>
                  <a:cubicBezTo>
                    <a:pt x="1050" y="29"/>
                    <a:pt x="949"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8"/>
            <p:cNvSpPr/>
            <p:nvPr/>
          </p:nvSpPr>
          <p:spPr>
            <a:xfrm>
              <a:off x="7434900" y="4063923"/>
              <a:ext cx="94334" cy="79819"/>
            </a:xfrm>
            <a:custGeom>
              <a:avLst/>
              <a:gdLst/>
              <a:ahLst/>
              <a:cxnLst/>
              <a:rect l="l" t="t" r="r" b="b"/>
              <a:pathLst>
                <a:path w="2866" h="2425" extrusionOk="0">
                  <a:moveTo>
                    <a:pt x="848" y="266"/>
                  </a:moveTo>
                  <a:cubicBezTo>
                    <a:pt x="900" y="266"/>
                    <a:pt x="953" y="281"/>
                    <a:pt x="1001" y="311"/>
                  </a:cubicBezTo>
                  <a:lnTo>
                    <a:pt x="2449" y="1212"/>
                  </a:lnTo>
                  <a:cubicBezTo>
                    <a:pt x="2582" y="1295"/>
                    <a:pt x="2624" y="1474"/>
                    <a:pt x="2539" y="1611"/>
                  </a:cubicBezTo>
                  <a:lnTo>
                    <a:pt x="2282" y="2026"/>
                  </a:lnTo>
                  <a:cubicBezTo>
                    <a:pt x="2228" y="2115"/>
                    <a:pt x="2133" y="2163"/>
                    <a:pt x="2036" y="2163"/>
                  </a:cubicBezTo>
                  <a:cubicBezTo>
                    <a:pt x="1984" y="2163"/>
                    <a:pt x="1931" y="2148"/>
                    <a:pt x="1883" y="2119"/>
                  </a:cubicBezTo>
                  <a:lnTo>
                    <a:pt x="435" y="1217"/>
                  </a:lnTo>
                  <a:cubicBezTo>
                    <a:pt x="331" y="1152"/>
                    <a:pt x="282" y="1032"/>
                    <a:pt x="303" y="919"/>
                  </a:cubicBezTo>
                  <a:cubicBezTo>
                    <a:pt x="308" y="885"/>
                    <a:pt x="323" y="850"/>
                    <a:pt x="342" y="818"/>
                  </a:cubicBezTo>
                  <a:lnTo>
                    <a:pt x="601" y="403"/>
                  </a:lnTo>
                  <a:cubicBezTo>
                    <a:pt x="656" y="314"/>
                    <a:pt x="751" y="266"/>
                    <a:pt x="848" y="266"/>
                  </a:cubicBezTo>
                  <a:close/>
                  <a:moveTo>
                    <a:pt x="846" y="0"/>
                  </a:moveTo>
                  <a:cubicBezTo>
                    <a:pt x="653" y="0"/>
                    <a:pt x="475" y="99"/>
                    <a:pt x="374" y="263"/>
                  </a:cubicBezTo>
                  <a:lnTo>
                    <a:pt x="117" y="678"/>
                  </a:lnTo>
                  <a:cubicBezTo>
                    <a:pt x="78" y="739"/>
                    <a:pt x="53" y="806"/>
                    <a:pt x="41" y="875"/>
                  </a:cubicBezTo>
                  <a:cubicBezTo>
                    <a:pt x="1" y="1095"/>
                    <a:pt x="100" y="1318"/>
                    <a:pt x="293" y="1440"/>
                  </a:cubicBezTo>
                  <a:lnTo>
                    <a:pt x="1741" y="2341"/>
                  </a:lnTo>
                  <a:cubicBezTo>
                    <a:pt x="1830" y="2396"/>
                    <a:pt x="1931" y="2425"/>
                    <a:pt x="2034" y="2425"/>
                  </a:cubicBezTo>
                  <a:cubicBezTo>
                    <a:pt x="2228" y="2425"/>
                    <a:pt x="2403" y="2328"/>
                    <a:pt x="2505" y="2164"/>
                  </a:cubicBezTo>
                  <a:lnTo>
                    <a:pt x="2763" y="1749"/>
                  </a:lnTo>
                  <a:cubicBezTo>
                    <a:pt x="2841" y="1623"/>
                    <a:pt x="2866" y="1476"/>
                    <a:pt x="2832" y="1330"/>
                  </a:cubicBezTo>
                  <a:cubicBezTo>
                    <a:pt x="2800" y="1186"/>
                    <a:pt x="2713" y="1064"/>
                    <a:pt x="2586" y="986"/>
                  </a:cubicBezTo>
                  <a:lnTo>
                    <a:pt x="1138" y="84"/>
                  </a:lnTo>
                  <a:cubicBezTo>
                    <a:pt x="1050" y="30"/>
                    <a:pt x="949"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8"/>
            <p:cNvSpPr/>
            <p:nvPr/>
          </p:nvSpPr>
          <p:spPr>
            <a:xfrm>
              <a:off x="7256534" y="3719468"/>
              <a:ext cx="360518" cy="307821"/>
            </a:xfrm>
            <a:custGeom>
              <a:avLst/>
              <a:gdLst/>
              <a:ahLst/>
              <a:cxnLst/>
              <a:rect l="l" t="t" r="r" b="b"/>
              <a:pathLst>
                <a:path w="10953" h="9352" extrusionOk="0">
                  <a:moveTo>
                    <a:pt x="2726" y="266"/>
                  </a:moveTo>
                  <a:cubicBezTo>
                    <a:pt x="2782" y="266"/>
                    <a:pt x="2840" y="282"/>
                    <a:pt x="2891" y="314"/>
                  </a:cubicBezTo>
                  <a:lnTo>
                    <a:pt x="10525" y="5068"/>
                  </a:lnTo>
                  <a:cubicBezTo>
                    <a:pt x="10595" y="5111"/>
                    <a:pt x="10643" y="5179"/>
                    <a:pt x="10661" y="5259"/>
                  </a:cubicBezTo>
                  <a:cubicBezTo>
                    <a:pt x="10679" y="5336"/>
                    <a:pt x="10665" y="5419"/>
                    <a:pt x="10621" y="5489"/>
                  </a:cubicBezTo>
                  <a:lnTo>
                    <a:pt x="8472" y="8941"/>
                  </a:lnTo>
                  <a:cubicBezTo>
                    <a:pt x="8413" y="9036"/>
                    <a:pt x="8311" y="9087"/>
                    <a:pt x="8208" y="9087"/>
                  </a:cubicBezTo>
                  <a:cubicBezTo>
                    <a:pt x="8153" y="9087"/>
                    <a:pt x="8098" y="9073"/>
                    <a:pt x="8048" y="9043"/>
                  </a:cubicBezTo>
                  <a:lnTo>
                    <a:pt x="414" y="4289"/>
                  </a:lnTo>
                  <a:cubicBezTo>
                    <a:pt x="325" y="4235"/>
                    <a:pt x="271" y="4139"/>
                    <a:pt x="270" y="4030"/>
                  </a:cubicBezTo>
                  <a:cubicBezTo>
                    <a:pt x="268" y="3974"/>
                    <a:pt x="282" y="3917"/>
                    <a:pt x="316" y="3863"/>
                  </a:cubicBezTo>
                  <a:lnTo>
                    <a:pt x="2465" y="411"/>
                  </a:lnTo>
                  <a:cubicBezTo>
                    <a:pt x="2509" y="342"/>
                    <a:pt x="2577" y="293"/>
                    <a:pt x="2657" y="275"/>
                  </a:cubicBezTo>
                  <a:cubicBezTo>
                    <a:pt x="2679" y="269"/>
                    <a:pt x="2702" y="266"/>
                    <a:pt x="2726" y="266"/>
                  </a:cubicBezTo>
                  <a:close/>
                  <a:moveTo>
                    <a:pt x="2725" y="1"/>
                  </a:moveTo>
                  <a:cubicBezTo>
                    <a:pt x="2682" y="1"/>
                    <a:pt x="2639" y="6"/>
                    <a:pt x="2596" y="15"/>
                  </a:cubicBezTo>
                  <a:cubicBezTo>
                    <a:pt x="2447" y="49"/>
                    <a:pt x="2321" y="140"/>
                    <a:pt x="2240" y="269"/>
                  </a:cubicBezTo>
                  <a:lnTo>
                    <a:pt x="91" y="3722"/>
                  </a:lnTo>
                  <a:cubicBezTo>
                    <a:pt x="30" y="3820"/>
                    <a:pt x="0" y="3931"/>
                    <a:pt x="5" y="4037"/>
                  </a:cubicBezTo>
                  <a:cubicBezTo>
                    <a:pt x="9" y="4230"/>
                    <a:pt x="110" y="4409"/>
                    <a:pt x="275" y="4511"/>
                  </a:cubicBezTo>
                  <a:lnTo>
                    <a:pt x="7908" y="9265"/>
                  </a:lnTo>
                  <a:cubicBezTo>
                    <a:pt x="8001" y="9323"/>
                    <a:pt x="8105" y="9351"/>
                    <a:pt x="8208" y="9351"/>
                  </a:cubicBezTo>
                  <a:cubicBezTo>
                    <a:pt x="8400" y="9351"/>
                    <a:pt x="8588" y="9255"/>
                    <a:pt x="8697" y="9080"/>
                  </a:cubicBezTo>
                  <a:lnTo>
                    <a:pt x="10846" y="5627"/>
                  </a:lnTo>
                  <a:cubicBezTo>
                    <a:pt x="10927" y="5496"/>
                    <a:pt x="10952" y="5344"/>
                    <a:pt x="10918" y="5196"/>
                  </a:cubicBezTo>
                  <a:cubicBezTo>
                    <a:pt x="10883" y="5049"/>
                    <a:pt x="10793" y="4922"/>
                    <a:pt x="10663" y="4841"/>
                  </a:cubicBezTo>
                  <a:lnTo>
                    <a:pt x="3029" y="89"/>
                  </a:lnTo>
                  <a:cubicBezTo>
                    <a:pt x="2936" y="30"/>
                    <a:pt x="283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8"/>
            <p:cNvSpPr/>
            <p:nvPr/>
          </p:nvSpPr>
          <p:spPr>
            <a:xfrm>
              <a:off x="7418904" y="3841813"/>
              <a:ext cx="50722" cy="42757"/>
            </a:xfrm>
            <a:custGeom>
              <a:avLst/>
              <a:gdLst/>
              <a:ahLst/>
              <a:cxnLst/>
              <a:rect l="l" t="t" r="r" b="b"/>
              <a:pathLst>
                <a:path w="1541" h="1299" extrusionOk="0">
                  <a:moveTo>
                    <a:pt x="279" y="1"/>
                  </a:moveTo>
                  <a:cubicBezTo>
                    <a:pt x="237" y="1"/>
                    <a:pt x="197" y="20"/>
                    <a:pt x="172" y="56"/>
                  </a:cubicBezTo>
                  <a:cubicBezTo>
                    <a:pt x="46" y="235"/>
                    <a:pt x="1" y="459"/>
                    <a:pt x="45" y="675"/>
                  </a:cubicBezTo>
                  <a:cubicBezTo>
                    <a:pt x="89" y="888"/>
                    <a:pt x="220" y="1074"/>
                    <a:pt x="402" y="1186"/>
                  </a:cubicBezTo>
                  <a:cubicBezTo>
                    <a:pt x="524" y="1260"/>
                    <a:pt x="664" y="1299"/>
                    <a:pt x="807" y="1299"/>
                  </a:cubicBezTo>
                  <a:cubicBezTo>
                    <a:pt x="876" y="1299"/>
                    <a:pt x="944" y="1289"/>
                    <a:pt x="1012" y="1272"/>
                  </a:cubicBezTo>
                  <a:cubicBezTo>
                    <a:pt x="1222" y="1216"/>
                    <a:pt x="1402" y="1075"/>
                    <a:pt x="1506" y="886"/>
                  </a:cubicBezTo>
                  <a:cubicBezTo>
                    <a:pt x="1540" y="821"/>
                    <a:pt x="1518" y="741"/>
                    <a:pt x="1453" y="705"/>
                  </a:cubicBezTo>
                  <a:cubicBezTo>
                    <a:pt x="1433" y="694"/>
                    <a:pt x="1412" y="689"/>
                    <a:pt x="1390" y="689"/>
                  </a:cubicBezTo>
                  <a:cubicBezTo>
                    <a:pt x="1344" y="689"/>
                    <a:pt x="1298" y="714"/>
                    <a:pt x="1273" y="758"/>
                  </a:cubicBezTo>
                  <a:cubicBezTo>
                    <a:pt x="1204" y="886"/>
                    <a:pt x="1087" y="978"/>
                    <a:pt x="944" y="1016"/>
                  </a:cubicBezTo>
                  <a:cubicBezTo>
                    <a:pt x="899" y="1028"/>
                    <a:pt x="853" y="1034"/>
                    <a:pt x="808" y="1034"/>
                  </a:cubicBezTo>
                  <a:cubicBezTo>
                    <a:pt x="713" y="1034"/>
                    <a:pt x="619" y="1008"/>
                    <a:pt x="539" y="959"/>
                  </a:cubicBezTo>
                  <a:cubicBezTo>
                    <a:pt x="419" y="886"/>
                    <a:pt x="332" y="762"/>
                    <a:pt x="304" y="620"/>
                  </a:cubicBezTo>
                  <a:cubicBezTo>
                    <a:pt x="273" y="474"/>
                    <a:pt x="304" y="327"/>
                    <a:pt x="387" y="208"/>
                  </a:cubicBezTo>
                  <a:cubicBezTo>
                    <a:pt x="429" y="148"/>
                    <a:pt x="415" y="65"/>
                    <a:pt x="355" y="24"/>
                  </a:cubicBezTo>
                  <a:cubicBezTo>
                    <a:pt x="332" y="8"/>
                    <a:pt x="305" y="1"/>
                    <a:pt x="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8"/>
            <p:cNvSpPr/>
            <p:nvPr/>
          </p:nvSpPr>
          <p:spPr>
            <a:xfrm>
              <a:off x="7477394" y="3849943"/>
              <a:ext cx="47891" cy="48681"/>
            </a:xfrm>
            <a:custGeom>
              <a:avLst/>
              <a:gdLst/>
              <a:ahLst/>
              <a:cxnLst/>
              <a:rect l="l" t="t" r="r" b="b"/>
              <a:pathLst>
                <a:path w="1455" h="1479" extrusionOk="0">
                  <a:moveTo>
                    <a:pt x="240" y="1"/>
                  </a:moveTo>
                  <a:cubicBezTo>
                    <a:pt x="186" y="1"/>
                    <a:pt x="135" y="33"/>
                    <a:pt x="115" y="86"/>
                  </a:cubicBezTo>
                  <a:cubicBezTo>
                    <a:pt x="0" y="395"/>
                    <a:pt x="75" y="729"/>
                    <a:pt x="299" y="915"/>
                  </a:cubicBezTo>
                  <a:cubicBezTo>
                    <a:pt x="415" y="1011"/>
                    <a:pt x="559" y="1058"/>
                    <a:pt x="708" y="1058"/>
                  </a:cubicBezTo>
                  <a:cubicBezTo>
                    <a:pt x="715" y="1058"/>
                    <a:pt x="722" y="1055"/>
                    <a:pt x="730" y="1055"/>
                  </a:cubicBezTo>
                  <a:lnTo>
                    <a:pt x="833" y="1385"/>
                  </a:lnTo>
                  <a:cubicBezTo>
                    <a:pt x="851" y="1441"/>
                    <a:pt x="903" y="1478"/>
                    <a:pt x="960" y="1478"/>
                  </a:cubicBezTo>
                  <a:cubicBezTo>
                    <a:pt x="974" y="1478"/>
                    <a:pt x="987" y="1477"/>
                    <a:pt x="1000" y="1472"/>
                  </a:cubicBezTo>
                  <a:cubicBezTo>
                    <a:pt x="1070" y="1451"/>
                    <a:pt x="1108" y="1376"/>
                    <a:pt x="1087" y="1307"/>
                  </a:cubicBezTo>
                  <a:lnTo>
                    <a:pt x="991" y="1002"/>
                  </a:lnTo>
                  <a:lnTo>
                    <a:pt x="992" y="1002"/>
                  </a:lnTo>
                  <a:lnTo>
                    <a:pt x="1203" y="1263"/>
                  </a:lnTo>
                  <a:cubicBezTo>
                    <a:pt x="1229" y="1294"/>
                    <a:pt x="1266" y="1312"/>
                    <a:pt x="1306" y="1312"/>
                  </a:cubicBezTo>
                  <a:cubicBezTo>
                    <a:pt x="1336" y="1312"/>
                    <a:pt x="1364" y="1303"/>
                    <a:pt x="1389" y="1282"/>
                  </a:cubicBezTo>
                  <a:cubicBezTo>
                    <a:pt x="1445" y="1238"/>
                    <a:pt x="1455" y="1154"/>
                    <a:pt x="1408" y="1096"/>
                  </a:cubicBezTo>
                  <a:lnTo>
                    <a:pt x="1219" y="861"/>
                  </a:lnTo>
                  <a:cubicBezTo>
                    <a:pt x="1238" y="845"/>
                    <a:pt x="1258" y="830"/>
                    <a:pt x="1277" y="812"/>
                  </a:cubicBezTo>
                  <a:cubicBezTo>
                    <a:pt x="1327" y="760"/>
                    <a:pt x="1326" y="676"/>
                    <a:pt x="1274" y="626"/>
                  </a:cubicBezTo>
                  <a:cubicBezTo>
                    <a:pt x="1248" y="601"/>
                    <a:pt x="1215" y="588"/>
                    <a:pt x="1181" y="588"/>
                  </a:cubicBezTo>
                  <a:cubicBezTo>
                    <a:pt x="1147" y="588"/>
                    <a:pt x="1113" y="601"/>
                    <a:pt x="1088" y="628"/>
                  </a:cubicBezTo>
                  <a:cubicBezTo>
                    <a:pt x="980" y="739"/>
                    <a:pt x="841" y="797"/>
                    <a:pt x="710" y="797"/>
                  </a:cubicBezTo>
                  <a:cubicBezTo>
                    <a:pt x="621" y="797"/>
                    <a:pt x="536" y="769"/>
                    <a:pt x="468" y="713"/>
                  </a:cubicBezTo>
                  <a:cubicBezTo>
                    <a:pt x="331" y="600"/>
                    <a:pt x="289" y="381"/>
                    <a:pt x="363" y="179"/>
                  </a:cubicBezTo>
                  <a:cubicBezTo>
                    <a:pt x="389" y="111"/>
                    <a:pt x="354" y="34"/>
                    <a:pt x="285" y="9"/>
                  </a:cubicBezTo>
                  <a:cubicBezTo>
                    <a:pt x="271" y="3"/>
                    <a:pt x="255" y="1"/>
                    <a:pt x="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8"/>
            <p:cNvSpPr/>
            <p:nvPr/>
          </p:nvSpPr>
          <p:spPr>
            <a:xfrm>
              <a:off x="7380920" y="3797510"/>
              <a:ext cx="55988" cy="35087"/>
            </a:xfrm>
            <a:custGeom>
              <a:avLst/>
              <a:gdLst/>
              <a:ahLst/>
              <a:cxnLst/>
              <a:rect l="l" t="t" r="r" b="b"/>
              <a:pathLst>
                <a:path w="1701" h="1066" extrusionOk="0">
                  <a:moveTo>
                    <a:pt x="613" y="1"/>
                  </a:moveTo>
                  <a:cubicBezTo>
                    <a:pt x="558" y="1"/>
                    <a:pt x="508" y="34"/>
                    <a:pt x="487" y="88"/>
                  </a:cubicBezTo>
                  <a:cubicBezTo>
                    <a:pt x="480" y="112"/>
                    <a:pt x="475" y="138"/>
                    <a:pt x="469" y="161"/>
                  </a:cubicBezTo>
                  <a:lnTo>
                    <a:pt x="174" y="96"/>
                  </a:lnTo>
                  <a:cubicBezTo>
                    <a:pt x="164" y="94"/>
                    <a:pt x="155" y="93"/>
                    <a:pt x="145" y="93"/>
                  </a:cubicBezTo>
                  <a:cubicBezTo>
                    <a:pt x="85" y="93"/>
                    <a:pt x="29" y="135"/>
                    <a:pt x="16" y="196"/>
                  </a:cubicBezTo>
                  <a:cubicBezTo>
                    <a:pt x="0" y="267"/>
                    <a:pt x="45" y="338"/>
                    <a:pt x="115" y="354"/>
                  </a:cubicBezTo>
                  <a:lnTo>
                    <a:pt x="444" y="427"/>
                  </a:lnTo>
                  <a:lnTo>
                    <a:pt x="444" y="428"/>
                  </a:lnTo>
                  <a:lnTo>
                    <a:pt x="126" y="478"/>
                  </a:lnTo>
                  <a:cubicBezTo>
                    <a:pt x="54" y="489"/>
                    <a:pt x="6" y="556"/>
                    <a:pt x="16" y="628"/>
                  </a:cubicBezTo>
                  <a:cubicBezTo>
                    <a:pt x="27" y="693"/>
                    <a:pt x="82" y="740"/>
                    <a:pt x="146" y="740"/>
                  </a:cubicBezTo>
                  <a:cubicBezTo>
                    <a:pt x="152" y="740"/>
                    <a:pt x="160" y="740"/>
                    <a:pt x="166" y="738"/>
                  </a:cubicBezTo>
                  <a:lnTo>
                    <a:pt x="508" y="685"/>
                  </a:lnTo>
                  <a:cubicBezTo>
                    <a:pt x="573" y="827"/>
                    <a:pt x="679" y="945"/>
                    <a:pt x="823" y="1011"/>
                  </a:cubicBezTo>
                  <a:cubicBezTo>
                    <a:pt x="906" y="1049"/>
                    <a:pt x="993" y="1066"/>
                    <a:pt x="1083" y="1066"/>
                  </a:cubicBezTo>
                  <a:cubicBezTo>
                    <a:pt x="1284" y="1066"/>
                    <a:pt x="1492" y="975"/>
                    <a:pt x="1649" y="810"/>
                  </a:cubicBezTo>
                  <a:cubicBezTo>
                    <a:pt x="1700" y="758"/>
                    <a:pt x="1698" y="675"/>
                    <a:pt x="1645" y="624"/>
                  </a:cubicBezTo>
                  <a:cubicBezTo>
                    <a:pt x="1619" y="600"/>
                    <a:pt x="1587" y="588"/>
                    <a:pt x="1554" y="588"/>
                  </a:cubicBezTo>
                  <a:cubicBezTo>
                    <a:pt x="1519" y="588"/>
                    <a:pt x="1484" y="602"/>
                    <a:pt x="1459" y="629"/>
                  </a:cubicBezTo>
                  <a:cubicBezTo>
                    <a:pt x="1353" y="740"/>
                    <a:pt x="1214" y="802"/>
                    <a:pt x="1084" y="802"/>
                  </a:cubicBezTo>
                  <a:cubicBezTo>
                    <a:pt x="1031" y="802"/>
                    <a:pt x="980" y="792"/>
                    <a:pt x="933" y="771"/>
                  </a:cubicBezTo>
                  <a:cubicBezTo>
                    <a:pt x="736" y="683"/>
                    <a:pt x="650" y="422"/>
                    <a:pt x="736" y="177"/>
                  </a:cubicBezTo>
                  <a:cubicBezTo>
                    <a:pt x="761" y="108"/>
                    <a:pt x="725" y="33"/>
                    <a:pt x="657" y="8"/>
                  </a:cubicBezTo>
                  <a:cubicBezTo>
                    <a:pt x="642" y="3"/>
                    <a:pt x="627"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38"/>
          <p:cNvGrpSpPr/>
          <p:nvPr/>
        </p:nvGrpSpPr>
        <p:grpSpPr>
          <a:xfrm>
            <a:off x="7084064" y="325300"/>
            <a:ext cx="365324" cy="524303"/>
            <a:chOff x="2423439" y="2082150"/>
            <a:chExt cx="365324" cy="524303"/>
          </a:xfrm>
        </p:grpSpPr>
        <p:sp>
          <p:nvSpPr>
            <p:cNvPr id="2594" name="Google Shape;2594;p38"/>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8"/>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8"/>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8"/>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8"/>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8"/>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8"/>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8"/>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8"/>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8"/>
          <p:cNvGrpSpPr/>
          <p:nvPr/>
        </p:nvGrpSpPr>
        <p:grpSpPr>
          <a:xfrm>
            <a:off x="8506725" y="2719891"/>
            <a:ext cx="394355" cy="421115"/>
            <a:chOff x="3569800" y="2151666"/>
            <a:chExt cx="394355" cy="421115"/>
          </a:xfrm>
        </p:grpSpPr>
        <p:sp>
          <p:nvSpPr>
            <p:cNvPr id="2604" name="Google Shape;2604;p38"/>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8"/>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8"/>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8"/>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8"/>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8"/>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8"/>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8"/>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8"/>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8"/>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8"/>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8"/>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8"/>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8"/>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8"/>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8"/>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8"/>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8"/>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8"/>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8"/>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8"/>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8"/>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8"/>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8"/>
          <p:cNvGrpSpPr/>
          <p:nvPr/>
        </p:nvGrpSpPr>
        <p:grpSpPr>
          <a:xfrm>
            <a:off x="6296008" y="751246"/>
            <a:ext cx="453964" cy="382110"/>
            <a:chOff x="1734858" y="1405683"/>
            <a:chExt cx="453964" cy="382110"/>
          </a:xfrm>
        </p:grpSpPr>
        <p:sp>
          <p:nvSpPr>
            <p:cNvPr id="2628" name="Google Shape;2628;p38"/>
            <p:cNvSpPr/>
            <p:nvPr/>
          </p:nvSpPr>
          <p:spPr>
            <a:xfrm>
              <a:off x="1751777" y="1409929"/>
              <a:ext cx="353244" cy="163752"/>
            </a:xfrm>
            <a:custGeom>
              <a:avLst/>
              <a:gdLst/>
              <a:ahLst/>
              <a:cxnLst/>
              <a:rect l="l" t="t" r="r" b="b"/>
              <a:pathLst>
                <a:path w="10732" h="4975" extrusionOk="0">
                  <a:moveTo>
                    <a:pt x="10066" y="1"/>
                  </a:moveTo>
                  <a:cubicBezTo>
                    <a:pt x="10027" y="1"/>
                    <a:pt x="9990" y="9"/>
                    <a:pt x="9954" y="25"/>
                  </a:cubicBezTo>
                  <a:cubicBezTo>
                    <a:pt x="9586" y="193"/>
                    <a:pt x="9241" y="416"/>
                    <a:pt x="8923" y="666"/>
                  </a:cubicBezTo>
                  <a:lnTo>
                    <a:pt x="8844" y="398"/>
                  </a:lnTo>
                  <a:cubicBezTo>
                    <a:pt x="8810" y="282"/>
                    <a:pt x="8702" y="201"/>
                    <a:pt x="8582" y="201"/>
                  </a:cubicBezTo>
                  <a:cubicBezTo>
                    <a:pt x="8541" y="201"/>
                    <a:pt x="8499" y="209"/>
                    <a:pt x="8462" y="229"/>
                  </a:cubicBezTo>
                  <a:cubicBezTo>
                    <a:pt x="6991" y="969"/>
                    <a:pt x="6034" y="2862"/>
                    <a:pt x="5719" y="3568"/>
                  </a:cubicBezTo>
                  <a:cubicBezTo>
                    <a:pt x="5034" y="3113"/>
                    <a:pt x="3476" y="2201"/>
                    <a:pt x="1959" y="2201"/>
                  </a:cubicBezTo>
                  <a:cubicBezTo>
                    <a:pt x="1842" y="2201"/>
                    <a:pt x="1725" y="2206"/>
                    <a:pt x="1614" y="2218"/>
                  </a:cubicBezTo>
                  <a:cubicBezTo>
                    <a:pt x="1535" y="2226"/>
                    <a:pt x="1464" y="2268"/>
                    <a:pt x="1418" y="2335"/>
                  </a:cubicBezTo>
                  <a:cubicBezTo>
                    <a:pt x="1373" y="2403"/>
                    <a:pt x="1359" y="2486"/>
                    <a:pt x="1382" y="2565"/>
                  </a:cubicBezTo>
                  <a:lnTo>
                    <a:pt x="1459" y="2832"/>
                  </a:lnTo>
                  <a:cubicBezTo>
                    <a:pt x="1270" y="2814"/>
                    <a:pt x="1081" y="2802"/>
                    <a:pt x="890" y="2802"/>
                  </a:cubicBezTo>
                  <a:cubicBezTo>
                    <a:pt x="669" y="2802"/>
                    <a:pt x="451" y="2816"/>
                    <a:pt x="245" y="2845"/>
                  </a:cubicBezTo>
                  <a:cubicBezTo>
                    <a:pt x="168" y="2855"/>
                    <a:pt x="99" y="2899"/>
                    <a:pt x="56" y="2965"/>
                  </a:cubicBezTo>
                  <a:cubicBezTo>
                    <a:pt x="12" y="3032"/>
                    <a:pt x="1" y="3114"/>
                    <a:pt x="23" y="3192"/>
                  </a:cubicBezTo>
                  <a:lnTo>
                    <a:pt x="396" y="4473"/>
                  </a:lnTo>
                  <a:cubicBezTo>
                    <a:pt x="427" y="4581"/>
                    <a:pt x="524" y="4660"/>
                    <a:pt x="639" y="4667"/>
                  </a:cubicBezTo>
                  <a:lnTo>
                    <a:pt x="4930" y="4974"/>
                  </a:lnTo>
                  <a:cubicBezTo>
                    <a:pt x="4933" y="4974"/>
                    <a:pt x="4946" y="4975"/>
                    <a:pt x="4949" y="4975"/>
                  </a:cubicBezTo>
                  <a:cubicBezTo>
                    <a:pt x="5023" y="4975"/>
                    <a:pt x="5092" y="4946"/>
                    <a:pt x="5143" y="4894"/>
                  </a:cubicBezTo>
                  <a:cubicBezTo>
                    <a:pt x="5195" y="4842"/>
                    <a:pt x="5223" y="4773"/>
                    <a:pt x="5221" y="4699"/>
                  </a:cubicBezTo>
                  <a:lnTo>
                    <a:pt x="5219" y="4460"/>
                  </a:lnTo>
                  <a:lnTo>
                    <a:pt x="5642" y="4515"/>
                  </a:lnTo>
                  <a:cubicBezTo>
                    <a:pt x="5653" y="4516"/>
                    <a:pt x="5666" y="4517"/>
                    <a:pt x="5677" y="4517"/>
                  </a:cubicBezTo>
                  <a:cubicBezTo>
                    <a:pt x="5751" y="4517"/>
                    <a:pt x="5823" y="4486"/>
                    <a:pt x="5875" y="4432"/>
                  </a:cubicBezTo>
                  <a:cubicBezTo>
                    <a:pt x="5906" y="4399"/>
                    <a:pt x="5927" y="4361"/>
                    <a:pt x="5939" y="4318"/>
                  </a:cubicBezTo>
                  <a:cubicBezTo>
                    <a:pt x="5988" y="4362"/>
                    <a:pt x="6051" y="4389"/>
                    <a:pt x="6119" y="4389"/>
                  </a:cubicBezTo>
                  <a:cubicBezTo>
                    <a:pt x="6183" y="4389"/>
                    <a:pt x="6244" y="4366"/>
                    <a:pt x="6294" y="4326"/>
                  </a:cubicBezTo>
                  <a:lnTo>
                    <a:pt x="6622" y="4053"/>
                  </a:lnTo>
                  <a:lnTo>
                    <a:pt x="6748" y="4257"/>
                  </a:lnTo>
                  <a:cubicBezTo>
                    <a:pt x="6799" y="4337"/>
                    <a:pt x="6885" y="4385"/>
                    <a:pt x="6980" y="4385"/>
                  </a:cubicBezTo>
                  <a:cubicBezTo>
                    <a:pt x="7039" y="4385"/>
                    <a:pt x="7094" y="4367"/>
                    <a:pt x="7142" y="4332"/>
                  </a:cubicBezTo>
                  <a:lnTo>
                    <a:pt x="10601" y="1775"/>
                  </a:lnTo>
                  <a:cubicBezTo>
                    <a:pt x="10692" y="1707"/>
                    <a:pt x="10732" y="1589"/>
                    <a:pt x="10700" y="1480"/>
                  </a:cubicBezTo>
                  <a:lnTo>
                    <a:pt x="10327" y="199"/>
                  </a:lnTo>
                  <a:cubicBezTo>
                    <a:pt x="10294" y="82"/>
                    <a:pt x="10185" y="1"/>
                    <a:pt x="10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8"/>
            <p:cNvSpPr/>
            <p:nvPr/>
          </p:nvSpPr>
          <p:spPr>
            <a:xfrm>
              <a:off x="1739434" y="1425399"/>
              <a:ext cx="444616" cy="358082"/>
            </a:xfrm>
            <a:custGeom>
              <a:avLst/>
              <a:gdLst/>
              <a:ahLst/>
              <a:cxnLst/>
              <a:rect l="l" t="t" r="r" b="b"/>
              <a:pathLst>
                <a:path w="13508" h="10879" extrusionOk="0">
                  <a:moveTo>
                    <a:pt x="11108" y="0"/>
                  </a:moveTo>
                  <a:cubicBezTo>
                    <a:pt x="11033" y="0"/>
                    <a:pt x="10962" y="21"/>
                    <a:pt x="10899" y="63"/>
                  </a:cubicBezTo>
                  <a:lnTo>
                    <a:pt x="6782" y="2771"/>
                  </a:lnTo>
                  <a:cubicBezTo>
                    <a:pt x="6732" y="2747"/>
                    <a:pt x="6675" y="2732"/>
                    <a:pt x="6618" y="2732"/>
                  </a:cubicBezTo>
                  <a:cubicBezTo>
                    <a:pt x="6583" y="2732"/>
                    <a:pt x="6547" y="2738"/>
                    <a:pt x="6510" y="2748"/>
                  </a:cubicBezTo>
                  <a:lnTo>
                    <a:pt x="5551" y="3027"/>
                  </a:lnTo>
                  <a:cubicBezTo>
                    <a:pt x="5457" y="3054"/>
                    <a:pt x="5383" y="3115"/>
                    <a:pt x="5335" y="3192"/>
                  </a:cubicBezTo>
                  <a:lnTo>
                    <a:pt x="399" y="3112"/>
                  </a:lnTo>
                  <a:cubicBezTo>
                    <a:pt x="280" y="3112"/>
                    <a:pt x="169" y="3168"/>
                    <a:pt x="96" y="3264"/>
                  </a:cubicBezTo>
                  <a:cubicBezTo>
                    <a:pt x="24" y="3361"/>
                    <a:pt x="0" y="3483"/>
                    <a:pt x="35" y="3599"/>
                  </a:cubicBezTo>
                  <a:lnTo>
                    <a:pt x="2022" y="10437"/>
                  </a:lnTo>
                  <a:cubicBezTo>
                    <a:pt x="2069" y="10597"/>
                    <a:pt x="2216" y="10710"/>
                    <a:pt x="2381" y="10713"/>
                  </a:cubicBezTo>
                  <a:cubicBezTo>
                    <a:pt x="2381" y="10713"/>
                    <a:pt x="6681" y="10783"/>
                    <a:pt x="7485" y="10797"/>
                  </a:cubicBezTo>
                  <a:cubicBezTo>
                    <a:pt x="7552" y="10848"/>
                    <a:pt x="7633" y="10879"/>
                    <a:pt x="7719" y="10879"/>
                  </a:cubicBezTo>
                  <a:cubicBezTo>
                    <a:pt x="7755" y="10879"/>
                    <a:pt x="7791" y="10873"/>
                    <a:pt x="7825" y="10864"/>
                  </a:cubicBezTo>
                  <a:lnTo>
                    <a:pt x="8786" y="10585"/>
                  </a:lnTo>
                  <a:cubicBezTo>
                    <a:pt x="8909" y="10549"/>
                    <a:pt x="8999" y="10457"/>
                    <a:pt x="9038" y="10346"/>
                  </a:cubicBezTo>
                  <a:lnTo>
                    <a:pt x="13303" y="7539"/>
                  </a:lnTo>
                  <a:cubicBezTo>
                    <a:pt x="13445" y="7448"/>
                    <a:pt x="13508" y="7274"/>
                    <a:pt x="13462" y="7115"/>
                  </a:cubicBezTo>
                  <a:lnTo>
                    <a:pt x="11475" y="276"/>
                  </a:lnTo>
                  <a:cubicBezTo>
                    <a:pt x="11428" y="114"/>
                    <a:pt x="11277" y="0"/>
                    <a:pt x="1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8"/>
            <p:cNvSpPr/>
            <p:nvPr/>
          </p:nvSpPr>
          <p:spPr>
            <a:xfrm>
              <a:off x="1748024" y="1553833"/>
              <a:ext cx="234914" cy="222637"/>
            </a:xfrm>
            <a:custGeom>
              <a:avLst/>
              <a:gdLst/>
              <a:ahLst/>
              <a:cxnLst/>
              <a:rect l="l" t="t" r="r" b="b"/>
              <a:pathLst>
                <a:path w="7137" h="6764" extrusionOk="0">
                  <a:moveTo>
                    <a:pt x="1" y="1"/>
                  </a:moveTo>
                  <a:lnTo>
                    <a:pt x="1889" y="6498"/>
                  </a:lnTo>
                  <a:cubicBezTo>
                    <a:pt x="1920" y="6603"/>
                    <a:pt x="2016" y="6677"/>
                    <a:pt x="2123" y="6678"/>
                  </a:cubicBezTo>
                  <a:lnTo>
                    <a:pt x="7137" y="6764"/>
                  </a:lnTo>
                  <a:lnTo>
                    <a:pt x="7137" y="6764"/>
                  </a:lnTo>
                  <a:lnTo>
                    <a:pt x="6703" y="5235"/>
                  </a:lnTo>
                  <a:cubicBezTo>
                    <a:pt x="6322" y="4900"/>
                    <a:pt x="6095" y="4700"/>
                    <a:pt x="5596" y="4606"/>
                  </a:cubicBezTo>
                  <a:cubicBezTo>
                    <a:pt x="5079" y="4507"/>
                    <a:pt x="4540" y="4592"/>
                    <a:pt x="4020" y="4496"/>
                  </a:cubicBezTo>
                  <a:cubicBezTo>
                    <a:pt x="3007" y="4309"/>
                    <a:pt x="2230" y="3458"/>
                    <a:pt x="1790" y="2525"/>
                  </a:cubicBezTo>
                  <a:cubicBezTo>
                    <a:pt x="1577" y="2075"/>
                    <a:pt x="1423" y="1594"/>
                    <a:pt x="1191" y="1151"/>
                  </a:cubicBezTo>
                  <a:cubicBezTo>
                    <a:pt x="962" y="708"/>
                    <a:pt x="638" y="288"/>
                    <a:pt x="187" y="72"/>
                  </a:cubicBezTo>
                  <a:cubicBezTo>
                    <a:pt x="128" y="43"/>
                    <a:pt x="65" y="18"/>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8"/>
            <p:cNvSpPr/>
            <p:nvPr/>
          </p:nvSpPr>
          <p:spPr>
            <a:xfrm>
              <a:off x="2022008" y="1446893"/>
              <a:ext cx="157400" cy="313713"/>
            </a:xfrm>
            <a:custGeom>
              <a:avLst/>
              <a:gdLst/>
              <a:ahLst/>
              <a:cxnLst/>
              <a:rect l="l" t="t" r="r" b="b"/>
              <a:pathLst>
                <a:path w="4782" h="9531" extrusionOk="0">
                  <a:moveTo>
                    <a:pt x="2862" y="0"/>
                  </a:moveTo>
                  <a:cubicBezTo>
                    <a:pt x="2818" y="49"/>
                    <a:pt x="2778" y="105"/>
                    <a:pt x="2742" y="160"/>
                  </a:cubicBezTo>
                  <a:cubicBezTo>
                    <a:pt x="2478" y="584"/>
                    <a:pt x="2429" y="1111"/>
                    <a:pt x="2473" y="1608"/>
                  </a:cubicBezTo>
                  <a:cubicBezTo>
                    <a:pt x="2515" y="2107"/>
                    <a:pt x="2644" y="2595"/>
                    <a:pt x="2704" y="3090"/>
                  </a:cubicBezTo>
                  <a:cubicBezTo>
                    <a:pt x="2831" y="4112"/>
                    <a:pt x="2632" y="5249"/>
                    <a:pt x="1877" y="5948"/>
                  </a:cubicBezTo>
                  <a:cubicBezTo>
                    <a:pt x="1491" y="6306"/>
                    <a:pt x="988" y="6524"/>
                    <a:pt x="605" y="6885"/>
                  </a:cubicBezTo>
                  <a:cubicBezTo>
                    <a:pt x="237" y="7233"/>
                    <a:pt x="144" y="7425"/>
                    <a:pt x="0" y="7914"/>
                  </a:cubicBezTo>
                  <a:lnTo>
                    <a:pt x="472" y="9531"/>
                  </a:lnTo>
                  <a:lnTo>
                    <a:pt x="4648" y="6775"/>
                  </a:lnTo>
                  <a:cubicBezTo>
                    <a:pt x="4739" y="6717"/>
                    <a:pt x="4781" y="6603"/>
                    <a:pt x="4751" y="6499"/>
                  </a:cubicBezTo>
                  <a:lnTo>
                    <a:pt x="286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8"/>
            <p:cNvSpPr/>
            <p:nvPr/>
          </p:nvSpPr>
          <p:spPr>
            <a:xfrm>
              <a:off x="1924975" y="1550410"/>
              <a:ext cx="55429" cy="41012"/>
            </a:xfrm>
            <a:custGeom>
              <a:avLst/>
              <a:gdLst/>
              <a:ahLst/>
              <a:cxnLst/>
              <a:rect l="l" t="t" r="r" b="b"/>
              <a:pathLst>
                <a:path w="1684" h="1246" extrusionOk="0">
                  <a:moveTo>
                    <a:pt x="1443" y="0"/>
                  </a:moveTo>
                  <a:lnTo>
                    <a:pt x="1" y="419"/>
                  </a:lnTo>
                  <a:lnTo>
                    <a:pt x="240" y="1245"/>
                  </a:lnTo>
                  <a:lnTo>
                    <a:pt x="1683" y="827"/>
                  </a:lnTo>
                  <a:lnTo>
                    <a:pt x="1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8"/>
            <p:cNvSpPr/>
            <p:nvPr/>
          </p:nvSpPr>
          <p:spPr>
            <a:xfrm>
              <a:off x="1970595" y="1707381"/>
              <a:ext cx="55396" cy="41012"/>
            </a:xfrm>
            <a:custGeom>
              <a:avLst/>
              <a:gdLst/>
              <a:ahLst/>
              <a:cxnLst/>
              <a:rect l="l" t="t" r="r" b="b"/>
              <a:pathLst>
                <a:path w="1683" h="1246" extrusionOk="0">
                  <a:moveTo>
                    <a:pt x="1442" y="1"/>
                  </a:moveTo>
                  <a:lnTo>
                    <a:pt x="0" y="419"/>
                  </a:lnTo>
                  <a:lnTo>
                    <a:pt x="241" y="1246"/>
                  </a:lnTo>
                  <a:lnTo>
                    <a:pt x="1682" y="827"/>
                  </a:lnTo>
                  <a:lnTo>
                    <a:pt x="1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8"/>
            <p:cNvSpPr/>
            <p:nvPr/>
          </p:nvSpPr>
          <p:spPr>
            <a:xfrm>
              <a:off x="2019540" y="1591356"/>
              <a:ext cx="69911" cy="72676"/>
            </a:xfrm>
            <a:custGeom>
              <a:avLst/>
              <a:gdLst/>
              <a:ahLst/>
              <a:cxnLst/>
              <a:rect l="l" t="t" r="r" b="b"/>
              <a:pathLst>
                <a:path w="2124" h="2208" extrusionOk="0">
                  <a:moveTo>
                    <a:pt x="877" y="660"/>
                  </a:moveTo>
                  <a:cubicBezTo>
                    <a:pt x="902" y="660"/>
                    <a:pt x="924" y="669"/>
                    <a:pt x="935" y="682"/>
                  </a:cubicBezTo>
                  <a:cubicBezTo>
                    <a:pt x="942" y="693"/>
                    <a:pt x="943" y="708"/>
                    <a:pt x="937" y="727"/>
                  </a:cubicBezTo>
                  <a:cubicBezTo>
                    <a:pt x="929" y="754"/>
                    <a:pt x="904" y="777"/>
                    <a:pt x="863" y="802"/>
                  </a:cubicBezTo>
                  <a:cubicBezTo>
                    <a:pt x="857" y="792"/>
                    <a:pt x="834" y="750"/>
                    <a:pt x="828" y="743"/>
                  </a:cubicBezTo>
                  <a:cubicBezTo>
                    <a:pt x="828" y="743"/>
                    <a:pt x="799" y="697"/>
                    <a:pt x="791" y="686"/>
                  </a:cubicBezTo>
                  <a:cubicBezTo>
                    <a:pt x="820" y="669"/>
                    <a:pt x="851" y="660"/>
                    <a:pt x="877" y="660"/>
                  </a:cubicBezTo>
                  <a:close/>
                  <a:moveTo>
                    <a:pt x="1289" y="1400"/>
                  </a:moveTo>
                  <a:cubicBezTo>
                    <a:pt x="1315" y="1400"/>
                    <a:pt x="1336" y="1410"/>
                    <a:pt x="1346" y="1424"/>
                  </a:cubicBezTo>
                  <a:cubicBezTo>
                    <a:pt x="1354" y="1434"/>
                    <a:pt x="1356" y="1448"/>
                    <a:pt x="1349" y="1467"/>
                  </a:cubicBezTo>
                  <a:cubicBezTo>
                    <a:pt x="1341" y="1495"/>
                    <a:pt x="1316" y="1517"/>
                    <a:pt x="1276" y="1543"/>
                  </a:cubicBezTo>
                  <a:cubicBezTo>
                    <a:pt x="1269" y="1532"/>
                    <a:pt x="1245" y="1491"/>
                    <a:pt x="1240" y="1483"/>
                  </a:cubicBezTo>
                  <a:lnTo>
                    <a:pt x="1231" y="1468"/>
                  </a:lnTo>
                  <a:cubicBezTo>
                    <a:pt x="1220" y="1452"/>
                    <a:pt x="1211" y="1438"/>
                    <a:pt x="1204" y="1427"/>
                  </a:cubicBezTo>
                  <a:cubicBezTo>
                    <a:pt x="1235" y="1410"/>
                    <a:pt x="1265" y="1402"/>
                    <a:pt x="1289" y="1400"/>
                  </a:cubicBezTo>
                  <a:close/>
                  <a:moveTo>
                    <a:pt x="854" y="0"/>
                  </a:moveTo>
                  <a:cubicBezTo>
                    <a:pt x="457" y="0"/>
                    <a:pt x="44" y="356"/>
                    <a:pt x="22" y="467"/>
                  </a:cubicBezTo>
                  <a:cubicBezTo>
                    <a:pt x="15" y="496"/>
                    <a:pt x="1" y="573"/>
                    <a:pt x="813" y="1969"/>
                  </a:cubicBezTo>
                  <a:cubicBezTo>
                    <a:pt x="825" y="1990"/>
                    <a:pt x="836" y="2009"/>
                    <a:pt x="845" y="2026"/>
                  </a:cubicBezTo>
                  <a:cubicBezTo>
                    <a:pt x="889" y="2107"/>
                    <a:pt x="943" y="2208"/>
                    <a:pt x="1074" y="2208"/>
                  </a:cubicBezTo>
                  <a:cubicBezTo>
                    <a:pt x="1166" y="2208"/>
                    <a:pt x="1266" y="2154"/>
                    <a:pt x="1498" y="2026"/>
                  </a:cubicBezTo>
                  <a:cubicBezTo>
                    <a:pt x="1668" y="1931"/>
                    <a:pt x="2123" y="1679"/>
                    <a:pt x="1947" y="1180"/>
                  </a:cubicBezTo>
                  <a:cubicBezTo>
                    <a:pt x="1856" y="910"/>
                    <a:pt x="1644" y="826"/>
                    <a:pt x="1532" y="781"/>
                  </a:cubicBezTo>
                  <a:cubicBezTo>
                    <a:pt x="1527" y="778"/>
                    <a:pt x="1523" y="777"/>
                    <a:pt x="1519" y="776"/>
                  </a:cubicBezTo>
                  <a:cubicBezTo>
                    <a:pt x="1511" y="409"/>
                    <a:pt x="1331" y="118"/>
                    <a:pt x="1048" y="30"/>
                  </a:cubicBezTo>
                  <a:cubicBezTo>
                    <a:pt x="986" y="10"/>
                    <a:pt x="921"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8"/>
            <p:cNvSpPr/>
            <p:nvPr/>
          </p:nvSpPr>
          <p:spPr>
            <a:xfrm>
              <a:off x="2016314" y="1495673"/>
              <a:ext cx="47332" cy="70701"/>
            </a:xfrm>
            <a:custGeom>
              <a:avLst/>
              <a:gdLst/>
              <a:ahLst/>
              <a:cxnLst/>
              <a:rect l="l" t="t" r="r" b="b"/>
              <a:pathLst>
                <a:path w="1438" h="2148" extrusionOk="0">
                  <a:moveTo>
                    <a:pt x="754" y="0"/>
                  </a:moveTo>
                  <a:cubicBezTo>
                    <a:pt x="641" y="0"/>
                    <a:pt x="608" y="1"/>
                    <a:pt x="591" y="4"/>
                  </a:cubicBezTo>
                  <a:cubicBezTo>
                    <a:pt x="538" y="11"/>
                    <a:pt x="492" y="49"/>
                    <a:pt x="479" y="102"/>
                  </a:cubicBezTo>
                  <a:lnTo>
                    <a:pt x="11" y="1934"/>
                  </a:lnTo>
                  <a:cubicBezTo>
                    <a:pt x="1" y="1975"/>
                    <a:pt x="11" y="2019"/>
                    <a:pt x="39" y="2052"/>
                  </a:cubicBezTo>
                  <a:cubicBezTo>
                    <a:pt x="62" y="2080"/>
                    <a:pt x="94" y="2118"/>
                    <a:pt x="507" y="2118"/>
                  </a:cubicBezTo>
                  <a:cubicBezTo>
                    <a:pt x="518" y="2118"/>
                    <a:pt x="535" y="2115"/>
                    <a:pt x="545" y="2113"/>
                  </a:cubicBezTo>
                  <a:cubicBezTo>
                    <a:pt x="593" y="2102"/>
                    <a:pt x="631" y="2065"/>
                    <a:pt x="642" y="2018"/>
                  </a:cubicBezTo>
                  <a:lnTo>
                    <a:pt x="720" y="1719"/>
                  </a:lnTo>
                  <a:cubicBezTo>
                    <a:pt x="749" y="1849"/>
                    <a:pt x="780" y="1982"/>
                    <a:pt x="802" y="2052"/>
                  </a:cubicBezTo>
                  <a:cubicBezTo>
                    <a:pt x="817" y="2098"/>
                    <a:pt x="857" y="2134"/>
                    <a:pt x="906" y="2141"/>
                  </a:cubicBezTo>
                  <a:cubicBezTo>
                    <a:pt x="923" y="2145"/>
                    <a:pt x="955" y="2147"/>
                    <a:pt x="1047" y="2147"/>
                  </a:cubicBezTo>
                  <a:cubicBezTo>
                    <a:pt x="1130" y="2147"/>
                    <a:pt x="1227" y="2145"/>
                    <a:pt x="1268" y="2144"/>
                  </a:cubicBezTo>
                  <a:lnTo>
                    <a:pt x="1283" y="2144"/>
                  </a:lnTo>
                  <a:cubicBezTo>
                    <a:pt x="1322" y="2144"/>
                    <a:pt x="1359" y="2126"/>
                    <a:pt x="1385" y="2096"/>
                  </a:cubicBezTo>
                  <a:cubicBezTo>
                    <a:pt x="1435" y="2035"/>
                    <a:pt x="1437" y="2032"/>
                    <a:pt x="1061" y="108"/>
                  </a:cubicBezTo>
                  <a:cubicBezTo>
                    <a:pt x="1050" y="46"/>
                    <a:pt x="997" y="2"/>
                    <a:pt x="934" y="1"/>
                  </a:cubicBezTo>
                  <a:cubicBezTo>
                    <a:pt x="934" y="1"/>
                    <a:pt x="842" y="0"/>
                    <a:pt x="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8"/>
            <p:cNvSpPr/>
            <p:nvPr/>
          </p:nvSpPr>
          <p:spPr>
            <a:xfrm>
              <a:off x="1955224" y="1602975"/>
              <a:ext cx="39860" cy="90582"/>
            </a:xfrm>
            <a:custGeom>
              <a:avLst/>
              <a:gdLst/>
              <a:ahLst/>
              <a:cxnLst/>
              <a:rect l="l" t="t" r="r" b="b"/>
              <a:pathLst>
                <a:path w="1211" h="2752" extrusionOk="0">
                  <a:moveTo>
                    <a:pt x="239" y="0"/>
                  </a:moveTo>
                  <a:cubicBezTo>
                    <a:pt x="228" y="0"/>
                    <a:pt x="218" y="2"/>
                    <a:pt x="208" y="5"/>
                  </a:cubicBezTo>
                  <a:cubicBezTo>
                    <a:pt x="0" y="66"/>
                    <a:pt x="11" y="728"/>
                    <a:pt x="230" y="1485"/>
                  </a:cubicBezTo>
                  <a:cubicBezTo>
                    <a:pt x="439" y="2205"/>
                    <a:pt x="763" y="2752"/>
                    <a:pt x="972" y="2752"/>
                  </a:cubicBezTo>
                  <a:cubicBezTo>
                    <a:pt x="983" y="2752"/>
                    <a:pt x="993" y="2750"/>
                    <a:pt x="1003" y="2747"/>
                  </a:cubicBezTo>
                  <a:cubicBezTo>
                    <a:pt x="1211" y="2688"/>
                    <a:pt x="1200" y="2025"/>
                    <a:pt x="981" y="1267"/>
                  </a:cubicBezTo>
                  <a:cubicBezTo>
                    <a:pt x="773" y="546"/>
                    <a:pt x="449"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8"/>
            <p:cNvSpPr/>
            <p:nvPr/>
          </p:nvSpPr>
          <p:spPr>
            <a:xfrm>
              <a:off x="1912204" y="1726110"/>
              <a:ext cx="36634" cy="34067"/>
            </a:xfrm>
            <a:custGeom>
              <a:avLst/>
              <a:gdLst/>
              <a:ahLst/>
              <a:cxnLst/>
              <a:rect l="l" t="t" r="r" b="b"/>
              <a:pathLst>
                <a:path w="1113" h="1035" extrusionOk="0">
                  <a:moveTo>
                    <a:pt x="578" y="0"/>
                  </a:moveTo>
                  <a:cubicBezTo>
                    <a:pt x="528" y="0"/>
                    <a:pt x="479" y="7"/>
                    <a:pt x="433" y="21"/>
                  </a:cubicBezTo>
                  <a:cubicBezTo>
                    <a:pt x="159" y="101"/>
                    <a:pt x="1" y="388"/>
                    <a:pt x="80" y="662"/>
                  </a:cubicBezTo>
                  <a:cubicBezTo>
                    <a:pt x="144" y="881"/>
                    <a:pt x="347" y="1034"/>
                    <a:pt x="576" y="1034"/>
                  </a:cubicBezTo>
                  <a:cubicBezTo>
                    <a:pt x="626" y="1034"/>
                    <a:pt x="674" y="1028"/>
                    <a:pt x="722" y="1013"/>
                  </a:cubicBezTo>
                  <a:cubicBezTo>
                    <a:pt x="855" y="975"/>
                    <a:pt x="964" y="886"/>
                    <a:pt x="1031" y="766"/>
                  </a:cubicBezTo>
                  <a:cubicBezTo>
                    <a:pt x="1097" y="645"/>
                    <a:pt x="1112" y="505"/>
                    <a:pt x="1074" y="372"/>
                  </a:cubicBezTo>
                  <a:cubicBezTo>
                    <a:pt x="1010" y="152"/>
                    <a:pt x="807" y="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8"/>
            <p:cNvSpPr/>
            <p:nvPr/>
          </p:nvSpPr>
          <p:spPr>
            <a:xfrm>
              <a:off x="1826362" y="1550344"/>
              <a:ext cx="82946" cy="82024"/>
            </a:xfrm>
            <a:custGeom>
              <a:avLst/>
              <a:gdLst/>
              <a:ahLst/>
              <a:cxnLst/>
              <a:rect l="l" t="t" r="r" b="b"/>
              <a:pathLst>
                <a:path w="2520" h="2492" extrusionOk="0">
                  <a:moveTo>
                    <a:pt x="1140" y="0"/>
                  </a:moveTo>
                  <a:cubicBezTo>
                    <a:pt x="1135" y="0"/>
                    <a:pt x="1129" y="0"/>
                    <a:pt x="1122" y="1"/>
                  </a:cubicBezTo>
                  <a:cubicBezTo>
                    <a:pt x="1072" y="10"/>
                    <a:pt x="1032" y="44"/>
                    <a:pt x="1016" y="92"/>
                  </a:cubicBezTo>
                  <a:lnTo>
                    <a:pt x="794" y="777"/>
                  </a:lnTo>
                  <a:lnTo>
                    <a:pt x="102" y="981"/>
                  </a:lnTo>
                  <a:cubicBezTo>
                    <a:pt x="54" y="995"/>
                    <a:pt x="18" y="1036"/>
                    <a:pt x="11" y="1085"/>
                  </a:cubicBezTo>
                  <a:cubicBezTo>
                    <a:pt x="1" y="1134"/>
                    <a:pt x="22" y="1185"/>
                    <a:pt x="62" y="1214"/>
                  </a:cubicBezTo>
                  <a:lnTo>
                    <a:pt x="646" y="1638"/>
                  </a:lnTo>
                  <a:lnTo>
                    <a:pt x="628" y="2358"/>
                  </a:lnTo>
                  <a:cubicBezTo>
                    <a:pt x="625" y="2407"/>
                    <a:pt x="654" y="2454"/>
                    <a:pt x="698" y="2478"/>
                  </a:cubicBezTo>
                  <a:cubicBezTo>
                    <a:pt x="716" y="2487"/>
                    <a:pt x="737" y="2492"/>
                    <a:pt x="758" y="2492"/>
                  </a:cubicBezTo>
                  <a:cubicBezTo>
                    <a:pt x="787" y="2492"/>
                    <a:pt x="815" y="2484"/>
                    <a:pt x="838" y="2468"/>
                  </a:cubicBezTo>
                  <a:lnTo>
                    <a:pt x="1421" y="2044"/>
                  </a:lnTo>
                  <a:lnTo>
                    <a:pt x="2101" y="2283"/>
                  </a:lnTo>
                  <a:cubicBezTo>
                    <a:pt x="2115" y="2289"/>
                    <a:pt x="2130" y="2292"/>
                    <a:pt x="2145" y="2292"/>
                  </a:cubicBezTo>
                  <a:cubicBezTo>
                    <a:pt x="2178" y="2292"/>
                    <a:pt x="2211" y="2278"/>
                    <a:pt x="2236" y="2255"/>
                  </a:cubicBezTo>
                  <a:cubicBezTo>
                    <a:pt x="2272" y="2218"/>
                    <a:pt x="2285" y="2166"/>
                    <a:pt x="2269" y="2118"/>
                  </a:cubicBezTo>
                  <a:lnTo>
                    <a:pt x="2046" y="1433"/>
                  </a:lnTo>
                  <a:lnTo>
                    <a:pt x="2484" y="862"/>
                  </a:lnTo>
                  <a:cubicBezTo>
                    <a:pt x="2514" y="822"/>
                    <a:pt x="2519" y="768"/>
                    <a:pt x="2497" y="724"/>
                  </a:cubicBezTo>
                  <a:cubicBezTo>
                    <a:pt x="2475" y="678"/>
                    <a:pt x="2429" y="650"/>
                    <a:pt x="2379" y="650"/>
                  </a:cubicBezTo>
                  <a:lnTo>
                    <a:pt x="1658" y="650"/>
                  </a:lnTo>
                  <a:lnTo>
                    <a:pt x="1250" y="58"/>
                  </a:lnTo>
                  <a:cubicBezTo>
                    <a:pt x="1224" y="21"/>
                    <a:pt x="1183" y="0"/>
                    <a:pt x="1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8"/>
            <p:cNvSpPr/>
            <p:nvPr/>
          </p:nvSpPr>
          <p:spPr>
            <a:xfrm>
              <a:off x="2101662" y="1607254"/>
              <a:ext cx="53882" cy="74223"/>
            </a:xfrm>
            <a:custGeom>
              <a:avLst/>
              <a:gdLst/>
              <a:ahLst/>
              <a:cxnLst/>
              <a:rect l="l" t="t" r="r" b="b"/>
              <a:pathLst>
                <a:path w="1637" h="2255" extrusionOk="0">
                  <a:moveTo>
                    <a:pt x="675" y="0"/>
                  </a:moveTo>
                  <a:cubicBezTo>
                    <a:pt x="340" y="0"/>
                    <a:pt x="82" y="231"/>
                    <a:pt x="38" y="570"/>
                  </a:cubicBezTo>
                  <a:cubicBezTo>
                    <a:pt x="1" y="778"/>
                    <a:pt x="265" y="1873"/>
                    <a:pt x="269" y="1889"/>
                  </a:cubicBezTo>
                  <a:cubicBezTo>
                    <a:pt x="339" y="2117"/>
                    <a:pt x="544" y="2255"/>
                    <a:pt x="820" y="2255"/>
                  </a:cubicBezTo>
                  <a:cubicBezTo>
                    <a:pt x="1081" y="2255"/>
                    <a:pt x="1406" y="2118"/>
                    <a:pt x="1522" y="1862"/>
                  </a:cubicBezTo>
                  <a:cubicBezTo>
                    <a:pt x="1637" y="1607"/>
                    <a:pt x="1571" y="1227"/>
                    <a:pt x="1523" y="1154"/>
                  </a:cubicBezTo>
                  <a:cubicBezTo>
                    <a:pt x="1500" y="1117"/>
                    <a:pt x="1456" y="1092"/>
                    <a:pt x="1410" y="1092"/>
                  </a:cubicBezTo>
                  <a:cubicBezTo>
                    <a:pt x="1404" y="1092"/>
                    <a:pt x="1395" y="1092"/>
                    <a:pt x="1389" y="1093"/>
                  </a:cubicBezTo>
                  <a:cubicBezTo>
                    <a:pt x="1373" y="1096"/>
                    <a:pt x="1039" y="1146"/>
                    <a:pt x="1039" y="1146"/>
                  </a:cubicBezTo>
                  <a:cubicBezTo>
                    <a:pt x="1004" y="1151"/>
                    <a:pt x="972" y="1171"/>
                    <a:pt x="951" y="1202"/>
                  </a:cubicBezTo>
                  <a:cubicBezTo>
                    <a:pt x="929" y="1232"/>
                    <a:pt x="922" y="1269"/>
                    <a:pt x="930" y="1305"/>
                  </a:cubicBezTo>
                  <a:cubicBezTo>
                    <a:pt x="946" y="1374"/>
                    <a:pt x="958" y="1474"/>
                    <a:pt x="948" y="1507"/>
                  </a:cubicBezTo>
                  <a:cubicBezTo>
                    <a:pt x="946" y="1519"/>
                    <a:pt x="929" y="1534"/>
                    <a:pt x="917" y="1534"/>
                  </a:cubicBezTo>
                  <a:cubicBezTo>
                    <a:pt x="903" y="1534"/>
                    <a:pt x="868" y="1503"/>
                    <a:pt x="842" y="1421"/>
                  </a:cubicBezTo>
                  <a:cubicBezTo>
                    <a:pt x="807" y="1299"/>
                    <a:pt x="750" y="1002"/>
                    <a:pt x="730" y="888"/>
                  </a:cubicBezTo>
                  <a:cubicBezTo>
                    <a:pt x="728" y="867"/>
                    <a:pt x="724" y="847"/>
                    <a:pt x="720" y="827"/>
                  </a:cubicBezTo>
                  <a:cubicBezTo>
                    <a:pt x="714" y="799"/>
                    <a:pt x="706" y="757"/>
                    <a:pt x="702" y="755"/>
                  </a:cubicBezTo>
                  <a:cubicBezTo>
                    <a:pt x="702" y="755"/>
                    <a:pt x="711" y="747"/>
                    <a:pt x="740" y="741"/>
                  </a:cubicBezTo>
                  <a:cubicBezTo>
                    <a:pt x="750" y="737"/>
                    <a:pt x="757" y="737"/>
                    <a:pt x="760" y="735"/>
                  </a:cubicBezTo>
                  <a:cubicBezTo>
                    <a:pt x="777" y="750"/>
                    <a:pt x="796" y="822"/>
                    <a:pt x="805" y="863"/>
                  </a:cubicBezTo>
                  <a:cubicBezTo>
                    <a:pt x="814" y="899"/>
                    <a:pt x="823" y="934"/>
                    <a:pt x="835" y="965"/>
                  </a:cubicBezTo>
                  <a:cubicBezTo>
                    <a:pt x="853" y="1018"/>
                    <a:pt x="904" y="1053"/>
                    <a:pt x="958" y="1053"/>
                  </a:cubicBezTo>
                  <a:cubicBezTo>
                    <a:pt x="967" y="1053"/>
                    <a:pt x="974" y="1053"/>
                    <a:pt x="980" y="1051"/>
                  </a:cubicBezTo>
                  <a:lnTo>
                    <a:pt x="1361" y="986"/>
                  </a:lnTo>
                  <a:cubicBezTo>
                    <a:pt x="1427" y="975"/>
                    <a:pt x="1475" y="915"/>
                    <a:pt x="1470" y="847"/>
                  </a:cubicBezTo>
                  <a:cubicBezTo>
                    <a:pt x="1432" y="291"/>
                    <a:pt x="1040" y="0"/>
                    <a:pt x="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8"/>
            <p:cNvSpPr/>
            <p:nvPr/>
          </p:nvSpPr>
          <p:spPr>
            <a:xfrm>
              <a:off x="1884391" y="1649846"/>
              <a:ext cx="36634" cy="34133"/>
            </a:xfrm>
            <a:custGeom>
              <a:avLst/>
              <a:gdLst/>
              <a:ahLst/>
              <a:cxnLst/>
              <a:rect l="l" t="t" r="r" b="b"/>
              <a:pathLst>
                <a:path w="1113" h="1037" extrusionOk="0">
                  <a:moveTo>
                    <a:pt x="537" y="1"/>
                  </a:moveTo>
                  <a:cubicBezTo>
                    <a:pt x="488" y="1"/>
                    <a:pt x="439" y="9"/>
                    <a:pt x="392" y="22"/>
                  </a:cubicBezTo>
                  <a:cubicBezTo>
                    <a:pt x="259" y="61"/>
                    <a:pt x="150" y="149"/>
                    <a:pt x="84" y="270"/>
                  </a:cubicBezTo>
                  <a:cubicBezTo>
                    <a:pt x="17" y="391"/>
                    <a:pt x="1" y="531"/>
                    <a:pt x="40" y="664"/>
                  </a:cubicBezTo>
                  <a:cubicBezTo>
                    <a:pt x="104" y="883"/>
                    <a:pt x="307" y="1036"/>
                    <a:pt x="536" y="1036"/>
                  </a:cubicBezTo>
                  <a:cubicBezTo>
                    <a:pt x="585" y="1036"/>
                    <a:pt x="633" y="1030"/>
                    <a:pt x="681" y="1015"/>
                  </a:cubicBezTo>
                  <a:cubicBezTo>
                    <a:pt x="955" y="935"/>
                    <a:pt x="1113" y="648"/>
                    <a:pt x="1033" y="373"/>
                  </a:cubicBezTo>
                  <a:cubicBezTo>
                    <a:pt x="969" y="154"/>
                    <a:pt x="766"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8"/>
            <p:cNvSpPr/>
            <p:nvPr/>
          </p:nvSpPr>
          <p:spPr>
            <a:xfrm>
              <a:off x="1823202" y="1691187"/>
              <a:ext cx="65929" cy="67607"/>
            </a:xfrm>
            <a:custGeom>
              <a:avLst/>
              <a:gdLst/>
              <a:ahLst/>
              <a:cxnLst/>
              <a:rect l="l" t="t" r="r" b="b"/>
              <a:pathLst>
                <a:path w="2003" h="2054" extrusionOk="0">
                  <a:moveTo>
                    <a:pt x="737" y="0"/>
                  </a:moveTo>
                  <a:cubicBezTo>
                    <a:pt x="724" y="0"/>
                    <a:pt x="708" y="5"/>
                    <a:pt x="692" y="10"/>
                  </a:cubicBezTo>
                  <a:cubicBezTo>
                    <a:pt x="645" y="27"/>
                    <a:pt x="613" y="69"/>
                    <a:pt x="608" y="121"/>
                  </a:cubicBezTo>
                  <a:lnTo>
                    <a:pt x="556" y="674"/>
                  </a:lnTo>
                  <a:lnTo>
                    <a:pt x="70" y="945"/>
                  </a:lnTo>
                  <a:cubicBezTo>
                    <a:pt x="27" y="971"/>
                    <a:pt x="0" y="1016"/>
                    <a:pt x="2" y="1067"/>
                  </a:cubicBezTo>
                  <a:cubicBezTo>
                    <a:pt x="5" y="1117"/>
                    <a:pt x="35" y="1162"/>
                    <a:pt x="82" y="1181"/>
                  </a:cubicBezTo>
                  <a:lnTo>
                    <a:pt x="593" y="1403"/>
                  </a:lnTo>
                  <a:lnTo>
                    <a:pt x="700" y="1947"/>
                  </a:lnTo>
                  <a:cubicBezTo>
                    <a:pt x="711" y="1997"/>
                    <a:pt x="747" y="2037"/>
                    <a:pt x="796" y="2050"/>
                  </a:cubicBezTo>
                  <a:cubicBezTo>
                    <a:pt x="809" y="2053"/>
                    <a:pt x="819" y="2054"/>
                    <a:pt x="831" y="2054"/>
                  </a:cubicBezTo>
                  <a:cubicBezTo>
                    <a:pt x="869" y="2054"/>
                    <a:pt x="906" y="2038"/>
                    <a:pt x="929" y="2010"/>
                  </a:cubicBezTo>
                  <a:lnTo>
                    <a:pt x="1296" y="1592"/>
                  </a:lnTo>
                  <a:lnTo>
                    <a:pt x="1848" y="1659"/>
                  </a:lnTo>
                  <a:cubicBezTo>
                    <a:pt x="1854" y="1660"/>
                    <a:pt x="1859" y="1660"/>
                    <a:pt x="1864" y="1660"/>
                  </a:cubicBezTo>
                  <a:cubicBezTo>
                    <a:pt x="1908" y="1660"/>
                    <a:pt x="1949" y="1638"/>
                    <a:pt x="1975" y="1600"/>
                  </a:cubicBezTo>
                  <a:cubicBezTo>
                    <a:pt x="2001" y="1558"/>
                    <a:pt x="2002" y="1505"/>
                    <a:pt x="1977" y="1461"/>
                  </a:cubicBezTo>
                  <a:lnTo>
                    <a:pt x="1694" y="982"/>
                  </a:lnTo>
                  <a:lnTo>
                    <a:pt x="1928" y="477"/>
                  </a:lnTo>
                  <a:cubicBezTo>
                    <a:pt x="1949" y="431"/>
                    <a:pt x="1943" y="377"/>
                    <a:pt x="1911" y="339"/>
                  </a:cubicBezTo>
                  <a:cubicBezTo>
                    <a:pt x="1885" y="307"/>
                    <a:pt x="1848" y="290"/>
                    <a:pt x="1809" y="290"/>
                  </a:cubicBezTo>
                  <a:cubicBezTo>
                    <a:pt x="1798" y="290"/>
                    <a:pt x="1789" y="290"/>
                    <a:pt x="1779" y="292"/>
                  </a:cubicBezTo>
                  <a:lnTo>
                    <a:pt x="1236" y="413"/>
                  </a:lnTo>
                  <a:lnTo>
                    <a:pt x="828" y="35"/>
                  </a:lnTo>
                  <a:cubicBezTo>
                    <a:pt x="803" y="13"/>
                    <a:pt x="771" y="0"/>
                    <a:pt x="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8"/>
            <p:cNvSpPr/>
            <p:nvPr/>
          </p:nvSpPr>
          <p:spPr>
            <a:xfrm>
              <a:off x="2052323" y="1682399"/>
              <a:ext cx="36634" cy="34100"/>
            </a:xfrm>
            <a:custGeom>
              <a:avLst/>
              <a:gdLst/>
              <a:ahLst/>
              <a:cxnLst/>
              <a:rect l="l" t="t" r="r" b="b"/>
              <a:pathLst>
                <a:path w="1113" h="1036" extrusionOk="0">
                  <a:moveTo>
                    <a:pt x="537" y="0"/>
                  </a:moveTo>
                  <a:cubicBezTo>
                    <a:pt x="488" y="0"/>
                    <a:pt x="438" y="8"/>
                    <a:pt x="392" y="22"/>
                  </a:cubicBezTo>
                  <a:cubicBezTo>
                    <a:pt x="259" y="60"/>
                    <a:pt x="149" y="148"/>
                    <a:pt x="83" y="268"/>
                  </a:cubicBezTo>
                  <a:cubicBezTo>
                    <a:pt x="16" y="390"/>
                    <a:pt x="0" y="530"/>
                    <a:pt x="39" y="663"/>
                  </a:cubicBezTo>
                  <a:cubicBezTo>
                    <a:pt x="104" y="882"/>
                    <a:pt x="307" y="1035"/>
                    <a:pt x="536" y="1035"/>
                  </a:cubicBezTo>
                  <a:cubicBezTo>
                    <a:pt x="583" y="1035"/>
                    <a:pt x="632" y="1028"/>
                    <a:pt x="680" y="1013"/>
                  </a:cubicBezTo>
                  <a:cubicBezTo>
                    <a:pt x="955" y="933"/>
                    <a:pt x="1112" y="646"/>
                    <a:pt x="1032" y="373"/>
                  </a:cubicBezTo>
                  <a:cubicBezTo>
                    <a:pt x="969" y="153"/>
                    <a:pt x="765" y="0"/>
                    <a:pt x="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8"/>
            <p:cNvSpPr/>
            <p:nvPr/>
          </p:nvSpPr>
          <p:spPr>
            <a:xfrm>
              <a:off x="1734858" y="1405683"/>
              <a:ext cx="453964" cy="382110"/>
            </a:xfrm>
            <a:custGeom>
              <a:avLst/>
              <a:gdLst/>
              <a:ahLst/>
              <a:cxnLst/>
              <a:rect l="l" t="t" r="r" b="b"/>
              <a:pathLst>
                <a:path w="13792" h="11609" extrusionOk="0">
                  <a:moveTo>
                    <a:pt x="10581" y="269"/>
                  </a:moveTo>
                  <a:cubicBezTo>
                    <a:pt x="10650" y="269"/>
                    <a:pt x="10696" y="299"/>
                    <a:pt x="10714" y="365"/>
                  </a:cubicBezTo>
                  <a:lnTo>
                    <a:pt x="10799" y="661"/>
                  </a:lnTo>
                  <a:cubicBezTo>
                    <a:pt x="9520" y="1502"/>
                    <a:pt x="11238" y="370"/>
                    <a:pt x="7995" y="2505"/>
                  </a:cubicBezTo>
                  <a:cubicBezTo>
                    <a:pt x="8634" y="1640"/>
                    <a:pt x="10119" y="269"/>
                    <a:pt x="10581" y="269"/>
                  </a:cubicBezTo>
                  <a:close/>
                  <a:moveTo>
                    <a:pt x="9096" y="463"/>
                  </a:moveTo>
                  <a:cubicBezTo>
                    <a:pt x="9158" y="463"/>
                    <a:pt x="9214" y="505"/>
                    <a:pt x="9231" y="566"/>
                  </a:cubicBezTo>
                  <a:lnTo>
                    <a:pt x="9283" y="748"/>
                  </a:lnTo>
                  <a:cubicBezTo>
                    <a:pt x="8469" y="1407"/>
                    <a:pt x="7831" y="2245"/>
                    <a:pt x="7411" y="2890"/>
                  </a:cubicBezTo>
                  <a:lnTo>
                    <a:pt x="6906" y="3222"/>
                  </a:lnTo>
                  <a:cubicBezTo>
                    <a:pt x="6852" y="3204"/>
                    <a:pt x="6803" y="3199"/>
                    <a:pt x="6760" y="3199"/>
                  </a:cubicBezTo>
                  <a:cubicBezTo>
                    <a:pt x="6676" y="3199"/>
                    <a:pt x="6619" y="3221"/>
                    <a:pt x="6610" y="3222"/>
                  </a:cubicBezTo>
                  <a:cubicBezTo>
                    <a:pt x="7036" y="2399"/>
                    <a:pt x="7865" y="1065"/>
                    <a:pt x="9036" y="477"/>
                  </a:cubicBezTo>
                  <a:cubicBezTo>
                    <a:pt x="9056" y="467"/>
                    <a:pt x="9076" y="463"/>
                    <a:pt x="9096" y="463"/>
                  </a:cubicBezTo>
                  <a:close/>
                  <a:moveTo>
                    <a:pt x="1404" y="3065"/>
                  </a:moveTo>
                  <a:cubicBezTo>
                    <a:pt x="1560" y="3065"/>
                    <a:pt x="1717" y="3073"/>
                    <a:pt x="1872" y="3087"/>
                  </a:cubicBezTo>
                  <a:cubicBezTo>
                    <a:pt x="1967" y="3093"/>
                    <a:pt x="2063" y="3104"/>
                    <a:pt x="2155" y="3117"/>
                  </a:cubicBezTo>
                  <a:cubicBezTo>
                    <a:pt x="2863" y="3209"/>
                    <a:pt x="3538" y="3416"/>
                    <a:pt x="4101" y="3634"/>
                  </a:cubicBezTo>
                  <a:lnTo>
                    <a:pt x="2298" y="3605"/>
                  </a:lnTo>
                  <a:lnTo>
                    <a:pt x="2022" y="3601"/>
                  </a:lnTo>
                  <a:lnTo>
                    <a:pt x="749" y="3581"/>
                  </a:lnTo>
                  <a:lnTo>
                    <a:pt x="664" y="3284"/>
                  </a:lnTo>
                  <a:cubicBezTo>
                    <a:pt x="639" y="3204"/>
                    <a:pt x="695" y="3117"/>
                    <a:pt x="778" y="3105"/>
                  </a:cubicBezTo>
                  <a:cubicBezTo>
                    <a:pt x="987" y="3077"/>
                    <a:pt x="1195" y="3065"/>
                    <a:pt x="1404" y="3065"/>
                  </a:cubicBezTo>
                  <a:close/>
                  <a:moveTo>
                    <a:pt x="2473" y="2464"/>
                  </a:moveTo>
                  <a:cubicBezTo>
                    <a:pt x="3681" y="2464"/>
                    <a:pt x="4929" y="3071"/>
                    <a:pt x="5661" y="3496"/>
                  </a:cubicBezTo>
                  <a:cubicBezTo>
                    <a:pt x="5645" y="3503"/>
                    <a:pt x="5521" y="3527"/>
                    <a:pt x="5410" y="3656"/>
                  </a:cubicBezTo>
                  <a:lnTo>
                    <a:pt x="4808" y="3645"/>
                  </a:lnTo>
                  <a:cubicBezTo>
                    <a:pt x="4094" y="3317"/>
                    <a:pt x="3113" y="2956"/>
                    <a:pt x="2076" y="2839"/>
                  </a:cubicBezTo>
                  <a:lnTo>
                    <a:pt x="2075" y="2839"/>
                  </a:lnTo>
                  <a:lnTo>
                    <a:pt x="2022" y="2660"/>
                  </a:lnTo>
                  <a:cubicBezTo>
                    <a:pt x="1999" y="2577"/>
                    <a:pt x="2054" y="2490"/>
                    <a:pt x="2142" y="2480"/>
                  </a:cubicBezTo>
                  <a:cubicBezTo>
                    <a:pt x="2251" y="2469"/>
                    <a:pt x="2362" y="2464"/>
                    <a:pt x="2473" y="2464"/>
                  </a:cubicBezTo>
                  <a:close/>
                  <a:moveTo>
                    <a:pt x="5558" y="4062"/>
                  </a:moveTo>
                  <a:cubicBezTo>
                    <a:pt x="5558" y="4062"/>
                    <a:pt x="5558" y="4062"/>
                    <a:pt x="5558" y="4062"/>
                  </a:cubicBezTo>
                  <a:lnTo>
                    <a:pt x="5558" y="4062"/>
                  </a:lnTo>
                  <a:cubicBezTo>
                    <a:pt x="5558" y="4062"/>
                    <a:pt x="5558" y="4062"/>
                    <a:pt x="5558" y="4062"/>
                  </a:cubicBezTo>
                  <a:cubicBezTo>
                    <a:pt x="5558" y="4062"/>
                    <a:pt x="5558" y="4062"/>
                    <a:pt x="5558" y="4062"/>
                  </a:cubicBezTo>
                  <a:close/>
                  <a:moveTo>
                    <a:pt x="11229" y="731"/>
                  </a:moveTo>
                  <a:cubicBezTo>
                    <a:pt x="11235" y="731"/>
                    <a:pt x="11241" y="731"/>
                    <a:pt x="11248" y="731"/>
                  </a:cubicBezTo>
                  <a:cubicBezTo>
                    <a:pt x="11353" y="731"/>
                    <a:pt x="11457" y="799"/>
                    <a:pt x="11489" y="911"/>
                  </a:cubicBezTo>
                  <a:lnTo>
                    <a:pt x="13476" y="7749"/>
                  </a:lnTo>
                  <a:cubicBezTo>
                    <a:pt x="13505" y="7855"/>
                    <a:pt x="13464" y="7969"/>
                    <a:pt x="13373" y="8027"/>
                  </a:cubicBezTo>
                  <a:lnTo>
                    <a:pt x="9321" y="10694"/>
                  </a:lnTo>
                  <a:cubicBezTo>
                    <a:pt x="9321" y="10685"/>
                    <a:pt x="9319" y="10678"/>
                    <a:pt x="9318" y="10671"/>
                  </a:cubicBezTo>
                  <a:cubicBezTo>
                    <a:pt x="7049" y="2928"/>
                    <a:pt x="7276" y="3522"/>
                    <a:pt x="7149" y="3379"/>
                  </a:cubicBezTo>
                  <a:cubicBezTo>
                    <a:pt x="7608" y="3077"/>
                    <a:pt x="9726" y="1685"/>
                    <a:pt x="9819" y="1623"/>
                  </a:cubicBezTo>
                  <a:lnTo>
                    <a:pt x="9819" y="1623"/>
                  </a:lnTo>
                  <a:cubicBezTo>
                    <a:pt x="11135" y="760"/>
                    <a:pt x="11148" y="731"/>
                    <a:pt x="11229" y="731"/>
                  </a:cubicBezTo>
                  <a:close/>
                  <a:moveTo>
                    <a:pt x="552" y="3842"/>
                  </a:moveTo>
                  <a:lnTo>
                    <a:pt x="828" y="3846"/>
                  </a:lnTo>
                  <a:lnTo>
                    <a:pt x="2100" y="3867"/>
                  </a:lnTo>
                  <a:lnTo>
                    <a:pt x="2376" y="3870"/>
                  </a:lnTo>
                  <a:cubicBezTo>
                    <a:pt x="2415" y="3870"/>
                    <a:pt x="2425" y="3870"/>
                    <a:pt x="2422" y="3870"/>
                  </a:cubicBezTo>
                  <a:cubicBezTo>
                    <a:pt x="2417" y="3870"/>
                    <a:pt x="2378" y="3870"/>
                    <a:pt x="2375" y="3870"/>
                  </a:cubicBezTo>
                  <a:cubicBezTo>
                    <a:pt x="2366" y="3870"/>
                    <a:pt x="2689" y="3875"/>
                    <a:pt x="5291" y="3917"/>
                  </a:cubicBezTo>
                  <a:cubicBezTo>
                    <a:pt x="5259" y="4107"/>
                    <a:pt x="5128" y="3472"/>
                    <a:pt x="7368" y="11236"/>
                  </a:cubicBezTo>
                  <a:cubicBezTo>
                    <a:pt x="7369" y="11244"/>
                    <a:pt x="7372" y="11252"/>
                    <a:pt x="7376" y="11258"/>
                  </a:cubicBezTo>
                  <a:lnTo>
                    <a:pt x="2525" y="11179"/>
                  </a:lnTo>
                  <a:cubicBezTo>
                    <a:pt x="2416" y="11178"/>
                    <a:pt x="2320" y="11104"/>
                    <a:pt x="2290" y="10999"/>
                  </a:cubicBezTo>
                  <a:lnTo>
                    <a:pt x="303" y="4161"/>
                  </a:lnTo>
                  <a:cubicBezTo>
                    <a:pt x="256" y="4002"/>
                    <a:pt x="376" y="3842"/>
                    <a:pt x="541" y="3842"/>
                  </a:cubicBezTo>
                  <a:close/>
                  <a:moveTo>
                    <a:pt x="6758" y="3463"/>
                  </a:moveTo>
                  <a:cubicBezTo>
                    <a:pt x="6873" y="3463"/>
                    <a:pt x="6965" y="3535"/>
                    <a:pt x="7001" y="3642"/>
                  </a:cubicBezTo>
                  <a:cubicBezTo>
                    <a:pt x="7005" y="3657"/>
                    <a:pt x="7195" y="4308"/>
                    <a:pt x="7194" y="4308"/>
                  </a:cubicBezTo>
                  <a:cubicBezTo>
                    <a:pt x="7194" y="4308"/>
                    <a:pt x="7194" y="4307"/>
                    <a:pt x="7193" y="4306"/>
                  </a:cubicBezTo>
                  <a:lnTo>
                    <a:pt x="7193" y="4306"/>
                  </a:lnTo>
                  <a:cubicBezTo>
                    <a:pt x="8843" y="9983"/>
                    <a:pt x="9064" y="10746"/>
                    <a:pt x="9064" y="10746"/>
                  </a:cubicBezTo>
                  <a:cubicBezTo>
                    <a:pt x="9064" y="10746"/>
                    <a:pt x="9034" y="10643"/>
                    <a:pt x="9034" y="10643"/>
                  </a:cubicBezTo>
                  <a:lnTo>
                    <a:pt x="9034" y="10643"/>
                  </a:lnTo>
                  <a:cubicBezTo>
                    <a:pt x="9034" y="10643"/>
                    <a:pt x="9042" y="10668"/>
                    <a:pt x="9063" y="10744"/>
                  </a:cubicBezTo>
                  <a:cubicBezTo>
                    <a:pt x="9074" y="10784"/>
                    <a:pt x="9075" y="10822"/>
                    <a:pt x="9067" y="10861"/>
                  </a:cubicBezTo>
                  <a:cubicBezTo>
                    <a:pt x="9050" y="10951"/>
                    <a:pt x="8986" y="11030"/>
                    <a:pt x="8891" y="11056"/>
                  </a:cubicBezTo>
                  <a:lnTo>
                    <a:pt x="8808" y="11081"/>
                  </a:lnTo>
                  <a:lnTo>
                    <a:pt x="8017" y="11311"/>
                  </a:lnTo>
                  <a:lnTo>
                    <a:pt x="7931" y="11334"/>
                  </a:lnTo>
                  <a:cubicBezTo>
                    <a:pt x="7909" y="11342"/>
                    <a:pt x="7885" y="11344"/>
                    <a:pt x="7862" y="11344"/>
                  </a:cubicBezTo>
                  <a:cubicBezTo>
                    <a:pt x="7792" y="11344"/>
                    <a:pt x="7724" y="11315"/>
                    <a:pt x="7679" y="11263"/>
                  </a:cubicBezTo>
                  <a:cubicBezTo>
                    <a:pt x="7651" y="11234"/>
                    <a:pt x="7631" y="11201"/>
                    <a:pt x="7620" y="11162"/>
                  </a:cubicBezTo>
                  <a:cubicBezTo>
                    <a:pt x="7609" y="11127"/>
                    <a:pt x="5559" y="4066"/>
                    <a:pt x="5558" y="4062"/>
                  </a:cubicBezTo>
                  <a:lnTo>
                    <a:pt x="5558" y="4062"/>
                  </a:lnTo>
                  <a:cubicBezTo>
                    <a:pt x="5548" y="4034"/>
                    <a:pt x="5542" y="3973"/>
                    <a:pt x="5559" y="3923"/>
                  </a:cubicBezTo>
                  <a:cubicBezTo>
                    <a:pt x="5608" y="3751"/>
                    <a:pt x="5773" y="3744"/>
                    <a:pt x="5803" y="3730"/>
                  </a:cubicBezTo>
                  <a:cubicBezTo>
                    <a:pt x="5818" y="3726"/>
                    <a:pt x="6117" y="3637"/>
                    <a:pt x="6118" y="3637"/>
                  </a:cubicBezTo>
                  <a:lnTo>
                    <a:pt x="6118" y="3637"/>
                  </a:lnTo>
                  <a:cubicBezTo>
                    <a:pt x="6118" y="3637"/>
                    <a:pt x="6118" y="3637"/>
                    <a:pt x="6117" y="3638"/>
                  </a:cubicBezTo>
                  <a:cubicBezTo>
                    <a:pt x="6133" y="3635"/>
                    <a:pt x="6453" y="3541"/>
                    <a:pt x="6450" y="3541"/>
                  </a:cubicBezTo>
                  <a:lnTo>
                    <a:pt x="6450" y="3541"/>
                  </a:lnTo>
                  <a:cubicBezTo>
                    <a:pt x="6450" y="3541"/>
                    <a:pt x="6450" y="3541"/>
                    <a:pt x="6449" y="3541"/>
                  </a:cubicBezTo>
                  <a:cubicBezTo>
                    <a:pt x="6465" y="3537"/>
                    <a:pt x="6678" y="3475"/>
                    <a:pt x="6688" y="3472"/>
                  </a:cubicBezTo>
                  <a:lnTo>
                    <a:pt x="6688" y="3472"/>
                  </a:lnTo>
                  <a:cubicBezTo>
                    <a:pt x="6712" y="3466"/>
                    <a:pt x="6736" y="3463"/>
                    <a:pt x="6758" y="3463"/>
                  </a:cubicBezTo>
                  <a:close/>
                  <a:moveTo>
                    <a:pt x="10580" y="0"/>
                  </a:moveTo>
                  <a:cubicBezTo>
                    <a:pt x="10337" y="0"/>
                    <a:pt x="9703" y="432"/>
                    <a:pt x="9509" y="576"/>
                  </a:cubicBezTo>
                  <a:cubicBezTo>
                    <a:pt x="9500" y="560"/>
                    <a:pt x="9449" y="199"/>
                    <a:pt x="9096" y="199"/>
                  </a:cubicBezTo>
                  <a:cubicBezTo>
                    <a:pt x="9034" y="199"/>
                    <a:pt x="8973" y="215"/>
                    <a:pt x="8917" y="242"/>
                  </a:cubicBezTo>
                  <a:cubicBezTo>
                    <a:pt x="8435" y="485"/>
                    <a:pt x="7255" y="1255"/>
                    <a:pt x="6261" y="3323"/>
                  </a:cubicBezTo>
                  <a:lnTo>
                    <a:pt x="6007" y="3396"/>
                  </a:lnTo>
                  <a:cubicBezTo>
                    <a:pt x="5216" y="2910"/>
                    <a:pt x="3830" y="2200"/>
                    <a:pt x="2473" y="2200"/>
                  </a:cubicBezTo>
                  <a:cubicBezTo>
                    <a:pt x="2352" y="2200"/>
                    <a:pt x="2232" y="2208"/>
                    <a:pt x="2115" y="2218"/>
                  </a:cubicBezTo>
                  <a:cubicBezTo>
                    <a:pt x="1996" y="2230"/>
                    <a:pt x="1889" y="2295"/>
                    <a:pt x="1823" y="2392"/>
                  </a:cubicBezTo>
                  <a:cubicBezTo>
                    <a:pt x="1754" y="2493"/>
                    <a:pt x="1735" y="2617"/>
                    <a:pt x="1770" y="2734"/>
                  </a:cubicBezTo>
                  <a:lnTo>
                    <a:pt x="1794" y="2816"/>
                  </a:lnTo>
                  <a:cubicBezTo>
                    <a:pt x="1665" y="2806"/>
                    <a:pt x="1533" y="2800"/>
                    <a:pt x="1403" y="2800"/>
                  </a:cubicBezTo>
                  <a:cubicBezTo>
                    <a:pt x="1177" y="2800"/>
                    <a:pt x="952" y="2816"/>
                    <a:pt x="740" y="2844"/>
                  </a:cubicBezTo>
                  <a:cubicBezTo>
                    <a:pt x="623" y="2860"/>
                    <a:pt x="521" y="2924"/>
                    <a:pt x="457" y="3024"/>
                  </a:cubicBezTo>
                  <a:cubicBezTo>
                    <a:pt x="394" y="3123"/>
                    <a:pt x="374" y="3245"/>
                    <a:pt x="408" y="3358"/>
                  </a:cubicBezTo>
                  <a:lnTo>
                    <a:pt x="472" y="3581"/>
                  </a:lnTo>
                  <a:cubicBezTo>
                    <a:pt x="338" y="3598"/>
                    <a:pt x="213" y="3671"/>
                    <a:pt x="129" y="3782"/>
                  </a:cubicBezTo>
                  <a:cubicBezTo>
                    <a:pt x="32" y="3912"/>
                    <a:pt x="1" y="4077"/>
                    <a:pt x="48" y="4235"/>
                  </a:cubicBezTo>
                  <a:lnTo>
                    <a:pt x="2035" y="11072"/>
                  </a:lnTo>
                  <a:cubicBezTo>
                    <a:pt x="2097" y="11286"/>
                    <a:pt x="2297" y="11439"/>
                    <a:pt x="2520" y="11443"/>
                  </a:cubicBezTo>
                  <a:lnTo>
                    <a:pt x="7581" y="11526"/>
                  </a:lnTo>
                  <a:cubicBezTo>
                    <a:pt x="7662" y="11579"/>
                    <a:pt x="7757" y="11609"/>
                    <a:pt x="7858" y="11609"/>
                  </a:cubicBezTo>
                  <a:cubicBezTo>
                    <a:pt x="7906" y="11609"/>
                    <a:pt x="7955" y="11600"/>
                    <a:pt x="8001" y="11587"/>
                  </a:cubicBezTo>
                  <a:lnTo>
                    <a:pt x="8961" y="11308"/>
                  </a:lnTo>
                  <a:cubicBezTo>
                    <a:pt x="9092" y="11269"/>
                    <a:pt x="9203" y="11183"/>
                    <a:pt x="9270" y="11062"/>
                  </a:cubicBezTo>
                  <a:cubicBezTo>
                    <a:pt x="9273" y="11052"/>
                    <a:pt x="9281" y="11042"/>
                    <a:pt x="9283" y="11031"/>
                  </a:cubicBezTo>
                  <a:lnTo>
                    <a:pt x="13513" y="8247"/>
                  </a:lnTo>
                  <a:cubicBezTo>
                    <a:pt x="13703" y="8125"/>
                    <a:pt x="13792" y="7891"/>
                    <a:pt x="13729" y="7676"/>
                  </a:cubicBezTo>
                  <a:lnTo>
                    <a:pt x="11741" y="837"/>
                  </a:lnTo>
                  <a:cubicBezTo>
                    <a:pt x="11676" y="616"/>
                    <a:pt x="11473" y="468"/>
                    <a:pt x="11249" y="468"/>
                  </a:cubicBezTo>
                  <a:cubicBezTo>
                    <a:pt x="11178" y="468"/>
                    <a:pt x="11104" y="483"/>
                    <a:pt x="11033" y="516"/>
                  </a:cubicBezTo>
                  <a:cubicBezTo>
                    <a:pt x="10997" y="447"/>
                    <a:pt x="10982" y="0"/>
                    <a:pt x="10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8"/>
            <p:cNvSpPr/>
            <p:nvPr/>
          </p:nvSpPr>
          <p:spPr>
            <a:xfrm>
              <a:off x="1821820" y="1545934"/>
              <a:ext cx="91570" cy="90878"/>
            </a:xfrm>
            <a:custGeom>
              <a:avLst/>
              <a:gdLst/>
              <a:ahLst/>
              <a:cxnLst/>
              <a:rect l="l" t="t" r="r" b="b"/>
              <a:pathLst>
                <a:path w="2782" h="2761" extrusionOk="0">
                  <a:moveTo>
                    <a:pt x="1716" y="897"/>
                  </a:moveTo>
                  <a:cubicBezTo>
                    <a:pt x="1717" y="898"/>
                    <a:pt x="1717" y="899"/>
                    <a:pt x="1717" y="899"/>
                  </a:cubicBezTo>
                  <a:cubicBezTo>
                    <a:pt x="1717" y="899"/>
                    <a:pt x="1717" y="898"/>
                    <a:pt x="1716" y="897"/>
                  </a:cubicBezTo>
                  <a:lnTo>
                    <a:pt x="1716" y="897"/>
                  </a:lnTo>
                  <a:lnTo>
                    <a:pt x="1716" y="897"/>
                  </a:lnTo>
                  <a:close/>
                  <a:moveTo>
                    <a:pt x="2037" y="1541"/>
                  </a:moveTo>
                  <a:cubicBezTo>
                    <a:pt x="2036" y="1542"/>
                    <a:pt x="2036" y="1542"/>
                    <a:pt x="2036" y="1542"/>
                  </a:cubicBezTo>
                  <a:cubicBezTo>
                    <a:pt x="2036" y="1542"/>
                    <a:pt x="2036" y="1542"/>
                    <a:pt x="2037" y="1541"/>
                  </a:cubicBezTo>
                  <a:lnTo>
                    <a:pt x="2037" y="1541"/>
                  </a:lnTo>
                  <a:lnTo>
                    <a:pt x="2037" y="1541"/>
                  </a:lnTo>
                  <a:close/>
                  <a:moveTo>
                    <a:pt x="1278" y="263"/>
                  </a:moveTo>
                  <a:cubicBezTo>
                    <a:pt x="1288" y="278"/>
                    <a:pt x="1690" y="859"/>
                    <a:pt x="1716" y="897"/>
                  </a:cubicBezTo>
                  <a:lnTo>
                    <a:pt x="1716" y="897"/>
                  </a:lnTo>
                  <a:lnTo>
                    <a:pt x="1949" y="915"/>
                  </a:lnTo>
                  <a:lnTo>
                    <a:pt x="2517" y="915"/>
                  </a:lnTo>
                  <a:cubicBezTo>
                    <a:pt x="2507" y="930"/>
                    <a:pt x="2065" y="1505"/>
                    <a:pt x="2037" y="1541"/>
                  </a:cubicBezTo>
                  <a:lnTo>
                    <a:pt x="2037" y="1541"/>
                  </a:lnTo>
                  <a:lnTo>
                    <a:pt x="2282" y="2293"/>
                  </a:lnTo>
                  <a:lnTo>
                    <a:pt x="1535" y="2029"/>
                  </a:lnTo>
                  <a:lnTo>
                    <a:pt x="896" y="2493"/>
                  </a:lnTo>
                  <a:lnTo>
                    <a:pt x="896" y="2493"/>
                  </a:lnTo>
                  <a:lnTo>
                    <a:pt x="917" y="1705"/>
                  </a:lnTo>
                  <a:lnTo>
                    <a:pt x="277" y="1239"/>
                  </a:lnTo>
                  <a:lnTo>
                    <a:pt x="1035" y="1014"/>
                  </a:lnTo>
                  <a:lnTo>
                    <a:pt x="1087" y="853"/>
                  </a:lnTo>
                  <a:lnTo>
                    <a:pt x="1171" y="594"/>
                  </a:lnTo>
                  <a:lnTo>
                    <a:pt x="1278" y="263"/>
                  </a:lnTo>
                  <a:close/>
                  <a:moveTo>
                    <a:pt x="1279" y="0"/>
                  </a:moveTo>
                  <a:cubicBezTo>
                    <a:pt x="1172" y="0"/>
                    <a:pt x="1066" y="63"/>
                    <a:pt x="1028" y="183"/>
                  </a:cubicBezTo>
                  <a:lnTo>
                    <a:pt x="901" y="576"/>
                  </a:lnTo>
                  <a:lnTo>
                    <a:pt x="827" y="801"/>
                  </a:lnTo>
                  <a:lnTo>
                    <a:pt x="736" y="830"/>
                  </a:lnTo>
                  <a:lnTo>
                    <a:pt x="203" y="987"/>
                  </a:lnTo>
                  <a:cubicBezTo>
                    <a:pt x="106" y="1017"/>
                    <a:pt x="35" y="1098"/>
                    <a:pt x="19" y="1197"/>
                  </a:cubicBezTo>
                  <a:cubicBezTo>
                    <a:pt x="1" y="1296"/>
                    <a:pt x="42" y="1396"/>
                    <a:pt x="123" y="1456"/>
                  </a:cubicBezTo>
                  <a:lnTo>
                    <a:pt x="650" y="1839"/>
                  </a:lnTo>
                  <a:lnTo>
                    <a:pt x="634" y="2490"/>
                  </a:lnTo>
                  <a:cubicBezTo>
                    <a:pt x="631" y="2589"/>
                    <a:pt x="686" y="2682"/>
                    <a:pt x="774" y="2730"/>
                  </a:cubicBezTo>
                  <a:cubicBezTo>
                    <a:pt x="813" y="2750"/>
                    <a:pt x="854" y="2761"/>
                    <a:pt x="896" y="2761"/>
                  </a:cubicBezTo>
                  <a:cubicBezTo>
                    <a:pt x="951" y="2761"/>
                    <a:pt x="1006" y="2743"/>
                    <a:pt x="1051" y="2710"/>
                  </a:cubicBezTo>
                  <a:lnTo>
                    <a:pt x="1577" y="2327"/>
                  </a:lnTo>
                  <a:lnTo>
                    <a:pt x="2192" y="2543"/>
                  </a:lnTo>
                  <a:cubicBezTo>
                    <a:pt x="2221" y="2554"/>
                    <a:pt x="2251" y="2559"/>
                    <a:pt x="2281" y="2559"/>
                  </a:cubicBezTo>
                  <a:cubicBezTo>
                    <a:pt x="2349" y="2559"/>
                    <a:pt x="2414" y="2532"/>
                    <a:pt x="2465" y="2484"/>
                  </a:cubicBezTo>
                  <a:cubicBezTo>
                    <a:pt x="2656" y="2296"/>
                    <a:pt x="2453" y="2081"/>
                    <a:pt x="2331" y="1594"/>
                  </a:cubicBezTo>
                  <a:cubicBezTo>
                    <a:pt x="2666" y="1130"/>
                    <a:pt x="2782" y="1070"/>
                    <a:pt x="2782" y="917"/>
                  </a:cubicBezTo>
                  <a:cubicBezTo>
                    <a:pt x="2782" y="828"/>
                    <a:pt x="2740" y="750"/>
                    <a:pt x="2675" y="702"/>
                  </a:cubicBezTo>
                  <a:lnTo>
                    <a:pt x="1948" y="650"/>
                  </a:lnTo>
                  <a:lnTo>
                    <a:pt x="1867" y="650"/>
                  </a:lnTo>
                  <a:cubicBezTo>
                    <a:pt x="1781" y="526"/>
                    <a:pt x="1497" y="113"/>
                    <a:pt x="1496" y="113"/>
                  </a:cubicBezTo>
                  <a:lnTo>
                    <a:pt x="1496" y="113"/>
                  </a:lnTo>
                  <a:cubicBezTo>
                    <a:pt x="1496" y="113"/>
                    <a:pt x="1496" y="113"/>
                    <a:pt x="1497" y="114"/>
                  </a:cubicBezTo>
                  <a:cubicBezTo>
                    <a:pt x="1444" y="37"/>
                    <a:pt x="1361"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8"/>
            <p:cNvSpPr/>
            <p:nvPr/>
          </p:nvSpPr>
          <p:spPr>
            <a:xfrm>
              <a:off x="1818857" y="1686809"/>
              <a:ext cx="74980" cy="76231"/>
            </a:xfrm>
            <a:custGeom>
              <a:avLst/>
              <a:gdLst/>
              <a:ahLst/>
              <a:cxnLst/>
              <a:rect l="l" t="t" r="r" b="b"/>
              <a:pathLst>
                <a:path w="2278" h="2316" extrusionOk="0">
                  <a:moveTo>
                    <a:pt x="874" y="265"/>
                  </a:moveTo>
                  <a:lnTo>
                    <a:pt x="1332" y="691"/>
                  </a:lnTo>
                  <a:lnTo>
                    <a:pt x="1943" y="554"/>
                  </a:lnTo>
                  <a:lnTo>
                    <a:pt x="1943" y="554"/>
                  </a:lnTo>
                  <a:lnTo>
                    <a:pt x="1680" y="1122"/>
                  </a:lnTo>
                  <a:lnTo>
                    <a:pt x="1999" y="1660"/>
                  </a:lnTo>
                  <a:lnTo>
                    <a:pt x="1378" y="1586"/>
                  </a:lnTo>
                  <a:lnTo>
                    <a:pt x="964" y="2056"/>
                  </a:lnTo>
                  <a:lnTo>
                    <a:pt x="843" y="1441"/>
                  </a:lnTo>
                  <a:lnTo>
                    <a:pt x="268" y="1192"/>
                  </a:lnTo>
                  <a:lnTo>
                    <a:pt x="815" y="888"/>
                  </a:lnTo>
                  <a:lnTo>
                    <a:pt x="874" y="265"/>
                  </a:lnTo>
                  <a:close/>
                  <a:moveTo>
                    <a:pt x="874" y="0"/>
                  </a:moveTo>
                  <a:cubicBezTo>
                    <a:pt x="842" y="0"/>
                    <a:pt x="810" y="6"/>
                    <a:pt x="779" y="18"/>
                  </a:cubicBezTo>
                  <a:cubicBezTo>
                    <a:pt x="685" y="53"/>
                    <a:pt x="619" y="141"/>
                    <a:pt x="611" y="240"/>
                  </a:cubicBezTo>
                  <a:lnTo>
                    <a:pt x="565" y="724"/>
                  </a:lnTo>
                  <a:lnTo>
                    <a:pt x="140" y="961"/>
                  </a:lnTo>
                  <a:cubicBezTo>
                    <a:pt x="52" y="1010"/>
                    <a:pt x="0" y="1105"/>
                    <a:pt x="3" y="1205"/>
                  </a:cubicBezTo>
                  <a:cubicBezTo>
                    <a:pt x="10" y="1306"/>
                    <a:pt x="70" y="1393"/>
                    <a:pt x="163" y="1433"/>
                  </a:cubicBezTo>
                  <a:lnTo>
                    <a:pt x="610" y="1626"/>
                  </a:lnTo>
                  <a:lnTo>
                    <a:pt x="705" y="2103"/>
                  </a:lnTo>
                  <a:cubicBezTo>
                    <a:pt x="725" y="2202"/>
                    <a:pt x="798" y="2281"/>
                    <a:pt x="895" y="2307"/>
                  </a:cubicBezTo>
                  <a:cubicBezTo>
                    <a:pt x="917" y="2313"/>
                    <a:pt x="942" y="2315"/>
                    <a:pt x="964" y="2315"/>
                  </a:cubicBezTo>
                  <a:cubicBezTo>
                    <a:pt x="1039" y="2315"/>
                    <a:pt x="1112" y="2285"/>
                    <a:pt x="1162" y="2227"/>
                  </a:cubicBezTo>
                  <a:lnTo>
                    <a:pt x="1484" y="1861"/>
                  </a:lnTo>
                  <a:lnTo>
                    <a:pt x="1966" y="1920"/>
                  </a:lnTo>
                  <a:cubicBezTo>
                    <a:pt x="1977" y="1921"/>
                    <a:pt x="1988" y="1921"/>
                    <a:pt x="1998" y="1921"/>
                  </a:cubicBezTo>
                  <a:cubicBezTo>
                    <a:pt x="2088" y="1921"/>
                    <a:pt x="2171" y="1877"/>
                    <a:pt x="2220" y="1802"/>
                  </a:cubicBezTo>
                  <a:cubicBezTo>
                    <a:pt x="2274" y="1717"/>
                    <a:pt x="2277" y="1609"/>
                    <a:pt x="2226" y="1522"/>
                  </a:cubicBezTo>
                  <a:lnTo>
                    <a:pt x="1979" y="1104"/>
                  </a:lnTo>
                  <a:lnTo>
                    <a:pt x="2178" y="673"/>
                  </a:lnTo>
                  <a:cubicBezTo>
                    <a:pt x="2197" y="635"/>
                    <a:pt x="2209" y="594"/>
                    <a:pt x="2209" y="550"/>
                  </a:cubicBezTo>
                  <a:cubicBezTo>
                    <a:pt x="2209" y="405"/>
                    <a:pt x="2092" y="286"/>
                    <a:pt x="1948" y="285"/>
                  </a:cubicBezTo>
                  <a:lnTo>
                    <a:pt x="1931" y="285"/>
                  </a:lnTo>
                  <a:cubicBezTo>
                    <a:pt x="1914" y="286"/>
                    <a:pt x="1898" y="290"/>
                    <a:pt x="1882" y="292"/>
                  </a:cubicBezTo>
                  <a:lnTo>
                    <a:pt x="1412" y="397"/>
                  </a:lnTo>
                  <a:lnTo>
                    <a:pt x="1056" y="66"/>
                  </a:lnTo>
                  <a:cubicBezTo>
                    <a:pt x="1002" y="26"/>
                    <a:pt x="939" y="0"/>
                    <a:pt x="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8"/>
            <p:cNvSpPr/>
            <p:nvPr/>
          </p:nvSpPr>
          <p:spPr>
            <a:xfrm>
              <a:off x="2001338" y="1491262"/>
              <a:ext cx="66521" cy="79457"/>
            </a:xfrm>
            <a:custGeom>
              <a:avLst/>
              <a:gdLst/>
              <a:ahLst/>
              <a:cxnLst/>
              <a:rect l="l" t="t" r="r" b="b"/>
              <a:pathLst>
                <a:path w="2021" h="2414" extrusionOk="0">
                  <a:moveTo>
                    <a:pt x="1220" y="813"/>
                  </a:moveTo>
                  <a:cubicBezTo>
                    <a:pt x="1193" y="813"/>
                    <a:pt x="1161" y="1019"/>
                    <a:pt x="1102" y="1365"/>
                  </a:cubicBezTo>
                  <a:cubicBezTo>
                    <a:pt x="1161" y="1371"/>
                    <a:pt x="1230" y="1370"/>
                    <a:pt x="1297" y="1372"/>
                  </a:cubicBezTo>
                  <a:cubicBezTo>
                    <a:pt x="1265" y="983"/>
                    <a:pt x="1245" y="813"/>
                    <a:pt x="1220" y="813"/>
                  </a:cubicBezTo>
                  <a:close/>
                  <a:moveTo>
                    <a:pt x="1209" y="264"/>
                  </a:moveTo>
                  <a:cubicBezTo>
                    <a:pt x="1296" y="264"/>
                    <a:pt x="1388" y="265"/>
                    <a:pt x="1388" y="265"/>
                  </a:cubicBezTo>
                  <a:cubicBezTo>
                    <a:pt x="1658" y="1650"/>
                    <a:pt x="1739" y="2145"/>
                    <a:pt x="1739" y="2145"/>
                  </a:cubicBezTo>
                  <a:cubicBezTo>
                    <a:pt x="1728" y="2145"/>
                    <a:pt x="1600" y="2150"/>
                    <a:pt x="1498" y="2150"/>
                  </a:cubicBezTo>
                  <a:cubicBezTo>
                    <a:pt x="1447" y="2150"/>
                    <a:pt x="1402" y="2149"/>
                    <a:pt x="1381" y="2145"/>
                  </a:cubicBezTo>
                  <a:cubicBezTo>
                    <a:pt x="1353" y="2060"/>
                    <a:pt x="1289" y="1770"/>
                    <a:pt x="1272" y="1688"/>
                  </a:cubicBezTo>
                  <a:cubicBezTo>
                    <a:pt x="1272" y="1688"/>
                    <a:pt x="1161" y="1680"/>
                    <a:pt x="1081" y="1678"/>
                  </a:cubicBezTo>
                  <a:lnTo>
                    <a:pt x="969" y="2119"/>
                  </a:lnTo>
                  <a:cubicBezTo>
                    <a:pt x="707" y="2106"/>
                    <a:pt x="577" y="2099"/>
                    <a:pt x="594" y="2099"/>
                  </a:cubicBezTo>
                  <a:lnTo>
                    <a:pt x="1062" y="268"/>
                  </a:lnTo>
                  <a:cubicBezTo>
                    <a:pt x="1083" y="265"/>
                    <a:pt x="1145" y="264"/>
                    <a:pt x="1209" y="264"/>
                  </a:cubicBezTo>
                  <a:close/>
                  <a:moveTo>
                    <a:pt x="1296" y="1"/>
                  </a:moveTo>
                  <a:cubicBezTo>
                    <a:pt x="1265" y="1"/>
                    <a:pt x="1236" y="1"/>
                    <a:pt x="1209" y="1"/>
                  </a:cubicBezTo>
                  <a:cubicBezTo>
                    <a:pt x="1191" y="1"/>
                    <a:pt x="1173" y="1"/>
                    <a:pt x="1155" y="1"/>
                  </a:cubicBezTo>
                  <a:cubicBezTo>
                    <a:pt x="1012" y="1"/>
                    <a:pt x="855" y="12"/>
                    <a:pt x="805" y="204"/>
                  </a:cubicBezTo>
                  <a:cubicBezTo>
                    <a:pt x="328" y="2260"/>
                    <a:pt x="0" y="2382"/>
                    <a:pt x="961" y="2382"/>
                  </a:cubicBezTo>
                  <a:cubicBezTo>
                    <a:pt x="1044" y="2382"/>
                    <a:pt x="1113" y="2351"/>
                    <a:pt x="1164" y="2296"/>
                  </a:cubicBezTo>
                  <a:cubicBezTo>
                    <a:pt x="1244" y="2410"/>
                    <a:pt x="1352" y="2413"/>
                    <a:pt x="1481" y="2413"/>
                  </a:cubicBezTo>
                  <a:cubicBezTo>
                    <a:pt x="1488" y="2413"/>
                    <a:pt x="1495" y="2413"/>
                    <a:pt x="1502" y="2413"/>
                  </a:cubicBezTo>
                  <a:cubicBezTo>
                    <a:pt x="1592" y="2413"/>
                    <a:pt x="1701" y="2411"/>
                    <a:pt x="1735" y="2409"/>
                  </a:cubicBezTo>
                  <a:lnTo>
                    <a:pt x="1737" y="2409"/>
                  </a:lnTo>
                  <a:cubicBezTo>
                    <a:pt x="1815" y="2409"/>
                    <a:pt x="1891" y="2374"/>
                    <a:pt x="1941" y="2313"/>
                  </a:cubicBezTo>
                  <a:cubicBezTo>
                    <a:pt x="2021" y="2216"/>
                    <a:pt x="2021" y="2216"/>
                    <a:pt x="1922" y="1678"/>
                  </a:cubicBezTo>
                  <a:cubicBezTo>
                    <a:pt x="1873" y="1408"/>
                    <a:pt x="1785" y="934"/>
                    <a:pt x="1644" y="216"/>
                  </a:cubicBezTo>
                  <a:cubicBezTo>
                    <a:pt x="1608" y="18"/>
                    <a:pt x="1440" y="1"/>
                    <a:pt x="1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8"/>
            <p:cNvSpPr/>
            <p:nvPr/>
          </p:nvSpPr>
          <p:spPr>
            <a:xfrm>
              <a:off x="2014899" y="1587011"/>
              <a:ext cx="79819" cy="81366"/>
            </a:xfrm>
            <a:custGeom>
              <a:avLst/>
              <a:gdLst/>
              <a:ahLst/>
              <a:cxnLst/>
              <a:rect l="l" t="t" r="r" b="b"/>
              <a:pathLst>
                <a:path w="2425" h="2472" extrusionOk="0">
                  <a:moveTo>
                    <a:pt x="1019" y="659"/>
                  </a:moveTo>
                  <a:cubicBezTo>
                    <a:pt x="951" y="659"/>
                    <a:pt x="874" y="686"/>
                    <a:pt x="796" y="753"/>
                  </a:cubicBezTo>
                  <a:cubicBezTo>
                    <a:pt x="748" y="795"/>
                    <a:pt x="834" y="910"/>
                    <a:pt x="858" y="946"/>
                  </a:cubicBezTo>
                  <a:cubicBezTo>
                    <a:pt x="882" y="982"/>
                    <a:pt x="934" y="1091"/>
                    <a:pt x="986" y="1091"/>
                  </a:cubicBezTo>
                  <a:cubicBezTo>
                    <a:pt x="993" y="1091"/>
                    <a:pt x="999" y="1090"/>
                    <a:pt x="1004" y="1085"/>
                  </a:cubicBezTo>
                  <a:cubicBezTo>
                    <a:pt x="1086" y="1041"/>
                    <a:pt x="1173" y="993"/>
                    <a:pt x="1204" y="898"/>
                  </a:cubicBezTo>
                  <a:cubicBezTo>
                    <a:pt x="1247" y="766"/>
                    <a:pt x="1153" y="659"/>
                    <a:pt x="1019" y="659"/>
                  </a:cubicBezTo>
                  <a:close/>
                  <a:moveTo>
                    <a:pt x="1433" y="1401"/>
                  </a:moveTo>
                  <a:cubicBezTo>
                    <a:pt x="1365" y="1401"/>
                    <a:pt x="1286" y="1429"/>
                    <a:pt x="1210" y="1495"/>
                  </a:cubicBezTo>
                  <a:cubicBezTo>
                    <a:pt x="1162" y="1536"/>
                    <a:pt x="1248" y="1652"/>
                    <a:pt x="1270" y="1689"/>
                  </a:cubicBezTo>
                  <a:cubicBezTo>
                    <a:pt x="1295" y="1724"/>
                    <a:pt x="1347" y="1833"/>
                    <a:pt x="1400" y="1833"/>
                  </a:cubicBezTo>
                  <a:cubicBezTo>
                    <a:pt x="1407" y="1833"/>
                    <a:pt x="1413" y="1832"/>
                    <a:pt x="1418" y="1828"/>
                  </a:cubicBezTo>
                  <a:cubicBezTo>
                    <a:pt x="1499" y="1782"/>
                    <a:pt x="1586" y="1734"/>
                    <a:pt x="1618" y="1641"/>
                  </a:cubicBezTo>
                  <a:cubicBezTo>
                    <a:pt x="1661" y="1509"/>
                    <a:pt x="1567" y="1401"/>
                    <a:pt x="1433" y="1401"/>
                  </a:cubicBezTo>
                  <a:close/>
                  <a:moveTo>
                    <a:pt x="996" y="264"/>
                  </a:moveTo>
                  <a:cubicBezTo>
                    <a:pt x="1046" y="264"/>
                    <a:pt x="1098" y="270"/>
                    <a:pt x="1148" y="286"/>
                  </a:cubicBezTo>
                  <a:cubicBezTo>
                    <a:pt x="1424" y="372"/>
                    <a:pt x="1539" y="679"/>
                    <a:pt x="1529" y="967"/>
                  </a:cubicBezTo>
                  <a:cubicBezTo>
                    <a:pt x="1529" y="1048"/>
                    <a:pt x="1855" y="1026"/>
                    <a:pt x="1963" y="1351"/>
                  </a:cubicBezTo>
                  <a:cubicBezTo>
                    <a:pt x="2079" y="1679"/>
                    <a:pt x="1878" y="1873"/>
                    <a:pt x="1577" y="2041"/>
                  </a:cubicBezTo>
                  <a:cubicBezTo>
                    <a:pt x="1370" y="2155"/>
                    <a:pt x="1274" y="2207"/>
                    <a:pt x="1215" y="2207"/>
                  </a:cubicBezTo>
                  <a:cubicBezTo>
                    <a:pt x="1151" y="2207"/>
                    <a:pt x="1132" y="2144"/>
                    <a:pt x="1068" y="2034"/>
                  </a:cubicBezTo>
                  <a:cubicBezTo>
                    <a:pt x="971" y="1867"/>
                    <a:pt x="285" y="654"/>
                    <a:pt x="292" y="622"/>
                  </a:cubicBezTo>
                  <a:cubicBezTo>
                    <a:pt x="297" y="596"/>
                    <a:pt x="643" y="264"/>
                    <a:pt x="996" y="264"/>
                  </a:cubicBezTo>
                  <a:close/>
                  <a:moveTo>
                    <a:pt x="996" y="0"/>
                  </a:moveTo>
                  <a:cubicBezTo>
                    <a:pt x="576" y="0"/>
                    <a:pt x="74" y="367"/>
                    <a:pt x="32" y="572"/>
                  </a:cubicBezTo>
                  <a:cubicBezTo>
                    <a:pt x="13" y="669"/>
                    <a:pt x="0" y="728"/>
                    <a:pt x="840" y="2168"/>
                  </a:cubicBezTo>
                  <a:cubicBezTo>
                    <a:pt x="852" y="2189"/>
                    <a:pt x="861" y="2206"/>
                    <a:pt x="869" y="2222"/>
                  </a:cubicBezTo>
                  <a:cubicBezTo>
                    <a:pt x="917" y="2309"/>
                    <a:pt x="1007" y="2472"/>
                    <a:pt x="1214" y="2472"/>
                  </a:cubicBezTo>
                  <a:cubicBezTo>
                    <a:pt x="1344" y="2472"/>
                    <a:pt x="1465" y="2405"/>
                    <a:pt x="1703" y="2272"/>
                  </a:cubicBezTo>
                  <a:cubicBezTo>
                    <a:pt x="1881" y="2173"/>
                    <a:pt x="2425" y="1870"/>
                    <a:pt x="2211" y="1264"/>
                  </a:cubicBezTo>
                  <a:cubicBezTo>
                    <a:pt x="2119" y="990"/>
                    <a:pt x="1920" y="875"/>
                    <a:pt x="1786" y="816"/>
                  </a:cubicBezTo>
                  <a:cubicBezTo>
                    <a:pt x="1752" y="433"/>
                    <a:pt x="1542" y="133"/>
                    <a:pt x="1227" y="35"/>
                  </a:cubicBezTo>
                  <a:cubicBezTo>
                    <a:pt x="1153" y="13"/>
                    <a:pt x="1076" y="0"/>
                    <a:pt x="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8"/>
            <p:cNvSpPr/>
            <p:nvPr/>
          </p:nvSpPr>
          <p:spPr>
            <a:xfrm>
              <a:off x="2097416" y="1602876"/>
              <a:ext cx="62473" cy="82913"/>
            </a:xfrm>
            <a:custGeom>
              <a:avLst/>
              <a:gdLst/>
              <a:ahLst/>
              <a:cxnLst/>
              <a:rect l="l" t="t" r="r" b="b"/>
              <a:pathLst>
                <a:path w="1898" h="2519" extrusionOk="0">
                  <a:moveTo>
                    <a:pt x="804" y="265"/>
                  </a:moveTo>
                  <a:cubicBezTo>
                    <a:pt x="1105" y="265"/>
                    <a:pt x="1434" y="505"/>
                    <a:pt x="1468" y="990"/>
                  </a:cubicBezTo>
                  <a:lnTo>
                    <a:pt x="1087" y="1054"/>
                  </a:lnTo>
                  <a:cubicBezTo>
                    <a:pt x="1043" y="933"/>
                    <a:pt x="1038" y="739"/>
                    <a:pt x="889" y="739"/>
                  </a:cubicBezTo>
                  <a:cubicBezTo>
                    <a:pt x="873" y="739"/>
                    <a:pt x="856" y="742"/>
                    <a:pt x="837" y="746"/>
                  </a:cubicBezTo>
                  <a:cubicBezTo>
                    <a:pt x="651" y="789"/>
                    <a:pt x="706" y="910"/>
                    <a:pt x="729" y="1042"/>
                  </a:cubicBezTo>
                  <a:cubicBezTo>
                    <a:pt x="746" y="1146"/>
                    <a:pt x="803" y="1454"/>
                    <a:pt x="842" y="1592"/>
                  </a:cubicBezTo>
                  <a:cubicBezTo>
                    <a:pt x="889" y="1745"/>
                    <a:pt x="970" y="1800"/>
                    <a:pt x="1044" y="1800"/>
                  </a:cubicBezTo>
                  <a:cubicBezTo>
                    <a:pt x="1119" y="1800"/>
                    <a:pt x="1187" y="1743"/>
                    <a:pt x="1204" y="1674"/>
                  </a:cubicBezTo>
                  <a:cubicBezTo>
                    <a:pt x="1226" y="1586"/>
                    <a:pt x="1187" y="1411"/>
                    <a:pt x="1187" y="1411"/>
                  </a:cubicBezTo>
                  <a:lnTo>
                    <a:pt x="1538" y="1358"/>
                  </a:lnTo>
                  <a:lnTo>
                    <a:pt x="1538" y="1358"/>
                  </a:lnTo>
                  <a:cubicBezTo>
                    <a:pt x="1554" y="1358"/>
                    <a:pt x="1631" y="1714"/>
                    <a:pt x="1530" y="1942"/>
                  </a:cubicBezTo>
                  <a:cubicBezTo>
                    <a:pt x="1445" y="2131"/>
                    <a:pt x="1185" y="2257"/>
                    <a:pt x="949" y="2257"/>
                  </a:cubicBezTo>
                  <a:cubicBezTo>
                    <a:pt x="758" y="2257"/>
                    <a:pt x="583" y="2176"/>
                    <a:pt x="524" y="1984"/>
                  </a:cubicBezTo>
                  <a:cubicBezTo>
                    <a:pt x="489" y="1841"/>
                    <a:pt x="269" y="883"/>
                    <a:pt x="298" y="729"/>
                  </a:cubicBezTo>
                  <a:cubicBezTo>
                    <a:pt x="340" y="419"/>
                    <a:pt x="564" y="265"/>
                    <a:pt x="804" y="265"/>
                  </a:cubicBezTo>
                  <a:close/>
                  <a:moveTo>
                    <a:pt x="804" y="0"/>
                  </a:moveTo>
                  <a:cubicBezTo>
                    <a:pt x="400" y="0"/>
                    <a:pt x="91" y="278"/>
                    <a:pt x="35" y="692"/>
                  </a:cubicBezTo>
                  <a:cubicBezTo>
                    <a:pt x="1" y="962"/>
                    <a:pt x="265" y="2036"/>
                    <a:pt x="268" y="2046"/>
                  </a:cubicBezTo>
                  <a:cubicBezTo>
                    <a:pt x="269" y="2050"/>
                    <a:pt x="270" y="2055"/>
                    <a:pt x="270" y="2059"/>
                  </a:cubicBezTo>
                  <a:cubicBezTo>
                    <a:pt x="355" y="2342"/>
                    <a:pt x="615" y="2518"/>
                    <a:pt x="948" y="2518"/>
                  </a:cubicBezTo>
                  <a:cubicBezTo>
                    <a:pt x="1307" y="2518"/>
                    <a:pt x="1647" y="2325"/>
                    <a:pt x="1770" y="2046"/>
                  </a:cubicBezTo>
                  <a:cubicBezTo>
                    <a:pt x="1898" y="1761"/>
                    <a:pt x="1841" y="1335"/>
                    <a:pt x="1762" y="1213"/>
                  </a:cubicBezTo>
                  <a:cubicBezTo>
                    <a:pt x="1741" y="1182"/>
                    <a:pt x="1716" y="1157"/>
                    <a:pt x="1686" y="1135"/>
                  </a:cubicBezTo>
                  <a:cubicBezTo>
                    <a:pt x="1718" y="1087"/>
                    <a:pt x="1735" y="1031"/>
                    <a:pt x="1731" y="969"/>
                  </a:cubicBezTo>
                  <a:cubicBezTo>
                    <a:pt x="1688" y="334"/>
                    <a:pt x="1232" y="0"/>
                    <a:pt x="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8"/>
            <p:cNvSpPr/>
            <p:nvPr/>
          </p:nvSpPr>
          <p:spPr>
            <a:xfrm>
              <a:off x="1878236" y="1645534"/>
              <a:ext cx="47595" cy="42724"/>
            </a:xfrm>
            <a:custGeom>
              <a:avLst/>
              <a:gdLst/>
              <a:ahLst/>
              <a:cxnLst/>
              <a:rect l="l" t="t" r="r" b="b"/>
              <a:pathLst>
                <a:path w="1446" h="1298" extrusionOk="0">
                  <a:moveTo>
                    <a:pt x="723" y="265"/>
                  </a:moveTo>
                  <a:cubicBezTo>
                    <a:pt x="889" y="265"/>
                    <a:pt x="1043" y="374"/>
                    <a:pt x="1092" y="544"/>
                  </a:cubicBezTo>
                  <a:cubicBezTo>
                    <a:pt x="1153" y="747"/>
                    <a:pt x="1034" y="961"/>
                    <a:pt x="831" y="1020"/>
                  </a:cubicBezTo>
                  <a:cubicBezTo>
                    <a:pt x="794" y="1031"/>
                    <a:pt x="759" y="1036"/>
                    <a:pt x="723" y="1036"/>
                  </a:cubicBezTo>
                  <a:cubicBezTo>
                    <a:pt x="557" y="1036"/>
                    <a:pt x="403" y="928"/>
                    <a:pt x="353" y="759"/>
                  </a:cubicBezTo>
                  <a:cubicBezTo>
                    <a:pt x="293" y="555"/>
                    <a:pt x="411" y="341"/>
                    <a:pt x="616" y="281"/>
                  </a:cubicBezTo>
                  <a:cubicBezTo>
                    <a:pt x="651" y="269"/>
                    <a:pt x="688" y="265"/>
                    <a:pt x="723" y="265"/>
                  </a:cubicBezTo>
                  <a:close/>
                  <a:moveTo>
                    <a:pt x="723" y="1"/>
                  </a:moveTo>
                  <a:cubicBezTo>
                    <a:pt x="661" y="1"/>
                    <a:pt x="601" y="10"/>
                    <a:pt x="542" y="25"/>
                  </a:cubicBezTo>
                  <a:cubicBezTo>
                    <a:pt x="199" y="125"/>
                    <a:pt x="1" y="486"/>
                    <a:pt x="101" y="830"/>
                  </a:cubicBezTo>
                  <a:cubicBezTo>
                    <a:pt x="180" y="1105"/>
                    <a:pt x="437" y="1298"/>
                    <a:pt x="723" y="1298"/>
                  </a:cubicBezTo>
                  <a:cubicBezTo>
                    <a:pt x="784" y="1298"/>
                    <a:pt x="845" y="1289"/>
                    <a:pt x="904" y="1273"/>
                  </a:cubicBezTo>
                  <a:cubicBezTo>
                    <a:pt x="1247" y="1173"/>
                    <a:pt x="1445" y="813"/>
                    <a:pt x="1345" y="469"/>
                  </a:cubicBezTo>
                  <a:cubicBezTo>
                    <a:pt x="1266" y="194"/>
                    <a:pt x="1010" y="1"/>
                    <a:pt x="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8"/>
            <p:cNvSpPr/>
            <p:nvPr/>
          </p:nvSpPr>
          <p:spPr>
            <a:xfrm>
              <a:off x="2047879" y="1678054"/>
              <a:ext cx="44139" cy="42724"/>
            </a:xfrm>
            <a:custGeom>
              <a:avLst/>
              <a:gdLst/>
              <a:ahLst/>
              <a:cxnLst/>
              <a:rect l="l" t="t" r="r" b="b"/>
              <a:pathLst>
                <a:path w="1341" h="1298" extrusionOk="0">
                  <a:moveTo>
                    <a:pt x="671" y="265"/>
                  </a:moveTo>
                  <a:cubicBezTo>
                    <a:pt x="837" y="265"/>
                    <a:pt x="991" y="375"/>
                    <a:pt x="1040" y="543"/>
                  </a:cubicBezTo>
                  <a:cubicBezTo>
                    <a:pt x="1100" y="747"/>
                    <a:pt x="981" y="961"/>
                    <a:pt x="778" y="1021"/>
                  </a:cubicBezTo>
                  <a:cubicBezTo>
                    <a:pt x="742" y="1031"/>
                    <a:pt x="707" y="1037"/>
                    <a:pt x="671" y="1037"/>
                  </a:cubicBezTo>
                  <a:cubicBezTo>
                    <a:pt x="505" y="1037"/>
                    <a:pt x="350" y="928"/>
                    <a:pt x="300" y="759"/>
                  </a:cubicBezTo>
                  <a:cubicBezTo>
                    <a:pt x="241" y="556"/>
                    <a:pt x="359" y="341"/>
                    <a:pt x="563" y="281"/>
                  </a:cubicBezTo>
                  <a:cubicBezTo>
                    <a:pt x="598" y="271"/>
                    <a:pt x="634" y="265"/>
                    <a:pt x="671" y="265"/>
                  </a:cubicBezTo>
                  <a:close/>
                  <a:moveTo>
                    <a:pt x="671" y="0"/>
                  </a:moveTo>
                  <a:cubicBezTo>
                    <a:pt x="609" y="0"/>
                    <a:pt x="548" y="10"/>
                    <a:pt x="490" y="26"/>
                  </a:cubicBezTo>
                  <a:cubicBezTo>
                    <a:pt x="324" y="74"/>
                    <a:pt x="185" y="184"/>
                    <a:pt x="102" y="335"/>
                  </a:cubicBezTo>
                  <a:cubicBezTo>
                    <a:pt x="18" y="488"/>
                    <a:pt x="0" y="663"/>
                    <a:pt x="48" y="829"/>
                  </a:cubicBezTo>
                  <a:cubicBezTo>
                    <a:pt x="128" y="1105"/>
                    <a:pt x="384" y="1297"/>
                    <a:pt x="671" y="1297"/>
                  </a:cubicBezTo>
                  <a:cubicBezTo>
                    <a:pt x="731" y="1297"/>
                    <a:pt x="793" y="1288"/>
                    <a:pt x="851" y="1272"/>
                  </a:cubicBezTo>
                  <a:cubicBezTo>
                    <a:pt x="1017" y="1224"/>
                    <a:pt x="1156" y="1114"/>
                    <a:pt x="1239" y="962"/>
                  </a:cubicBezTo>
                  <a:cubicBezTo>
                    <a:pt x="1322" y="811"/>
                    <a:pt x="1341" y="635"/>
                    <a:pt x="1293" y="468"/>
                  </a:cubicBezTo>
                  <a:cubicBezTo>
                    <a:pt x="1213" y="194"/>
                    <a:pt x="957"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8"/>
            <p:cNvSpPr/>
            <p:nvPr/>
          </p:nvSpPr>
          <p:spPr>
            <a:xfrm>
              <a:off x="1909077" y="1721798"/>
              <a:ext cx="45884" cy="42724"/>
            </a:xfrm>
            <a:custGeom>
              <a:avLst/>
              <a:gdLst/>
              <a:ahLst/>
              <a:cxnLst/>
              <a:rect l="l" t="t" r="r" b="b"/>
              <a:pathLst>
                <a:path w="1394" h="1298" extrusionOk="0">
                  <a:moveTo>
                    <a:pt x="671" y="264"/>
                  </a:moveTo>
                  <a:cubicBezTo>
                    <a:pt x="838" y="264"/>
                    <a:pt x="993" y="373"/>
                    <a:pt x="1041" y="542"/>
                  </a:cubicBezTo>
                  <a:cubicBezTo>
                    <a:pt x="1101" y="745"/>
                    <a:pt x="983" y="959"/>
                    <a:pt x="780" y="1018"/>
                  </a:cubicBezTo>
                  <a:cubicBezTo>
                    <a:pt x="744" y="1029"/>
                    <a:pt x="707" y="1034"/>
                    <a:pt x="671" y="1034"/>
                  </a:cubicBezTo>
                  <a:cubicBezTo>
                    <a:pt x="505" y="1034"/>
                    <a:pt x="351" y="926"/>
                    <a:pt x="302" y="757"/>
                  </a:cubicBezTo>
                  <a:cubicBezTo>
                    <a:pt x="242" y="553"/>
                    <a:pt x="361" y="340"/>
                    <a:pt x="564" y="280"/>
                  </a:cubicBezTo>
                  <a:cubicBezTo>
                    <a:pt x="601" y="269"/>
                    <a:pt x="637" y="264"/>
                    <a:pt x="671" y="264"/>
                  </a:cubicBezTo>
                  <a:close/>
                  <a:moveTo>
                    <a:pt x="671" y="0"/>
                  </a:moveTo>
                  <a:cubicBezTo>
                    <a:pt x="611" y="0"/>
                    <a:pt x="549" y="10"/>
                    <a:pt x="490" y="26"/>
                  </a:cubicBezTo>
                  <a:cubicBezTo>
                    <a:pt x="324" y="74"/>
                    <a:pt x="186" y="184"/>
                    <a:pt x="104" y="335"/>
                  </a:cubicBezTo>
                  <a:cubicBezTo>
                    <a:pt x="20" y="487"/>
                    <a:pt x="1" y="663"/>
                    <a:pt x="49" y="829"/>
                  </a:cubicBezTo>
                  <a:cubicBezTo>
                    <a:pt x="129" y="1105"/>
                    <a:pt x="386" y="1297"/>
                    <a:pt x="671" y="1297"/>
                  </a:cubicBezTo>
                  <a:cubicBezTo>
                    <a:pt x="733" y="1297"/>
                    <a:pt x="794" y="1288"/>
                    <a:pt x="852" y="1272"/>
                  </a:cubicBezTo>
                  <a:cubicBezTo>
                    <a:pt x="1196" y="1172"/>
                    <a:pt x="1394" y="812"/>
                    <a:pt x="1294" y="467"/>
                  </a:cubicBezTo>
                  <a:cubicBezTo>
                    <a:pt x="1216" y="192"/>
                    <a:pt x="959"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7222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97"/>
                                        </p:tgtEl>
                                        <p:attrNameLst>
                                          <p:attrName>style.visibility</p:attrName>
                                        </p:attrNameLst>
                                      </p:cBhvr>
                                      <p:to>
                                        <p:strVal val="visible"/>
                                      </p:to>
                                    </p:set>
                                    <p:anim calcmode="lin" valueType="num">
                                      <p:cBhvr>
                                        <p:cTn id="7" dur="500" fill="hold"/>
                                        <p:tgtEl>
                                          <p:spTgt spid="2397"/>
                                        </p:tgtEl>
                                        <p:attrNameLst>
                                          <p:attrName>ppt_w</p:attrName>
                                        </p:attrNameLst>
                                      </p:cBhvr>
                                      <p:tavLst>
                                        <p:tav tm="0">
                                          <p:val>
                                            <p:fltVal val="0"/>
                                          </p:val>
                                        </p:tav>
                                        <p:tav tm="100000">
                                          <p:val>
                                            <p:strVal val="#ppt_w"/>
                                          </p:val>
                                        </p:tav>
                                      </p:tavLst>
                                    </p:anim>
                                    <p:anim calcmode="lin" valueType="num">
                                      <p:cBhvr>
                                        <p:cTn id="8" dur="500" fill="hold"/>
                                        <p:tgtEl>
                                          <p:spTgt spid="2397"/>
                                        </p:tgtEl>
                                        <p:attrNameLst>
                                          <p:attrName>ppt_h</p:attrName>
                                        </p:attrNameLst>
                                      </p:cBhvr>
                                      <p:tavLst>
                                        <p:tav tm="0">
                                          <p:val>
                                            <p:fltVal val="0"/>
                                          </p:val>
                                        </p:tav>
                                        <p:tav tm="100000">
                                          <p:val>
                                            <p:strVal val="#ppt_h"/>
                                          </p:val>
                                        </p:tav>
                                      </p:tavLst>
                                    </p:anim>
                                    <p:animEffect transition="in" filter="fade">
                                      <p:cBhvr>
                                        <p:cTn id="9" dur="500"/>
                                        <p:tgtEl>
                                          <p:spTgt spid="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582FF-2720-6823-1BAB-891D4F500E78}"/>
              </a:ext>
            </a:extLst>
          </p:cNvPr>
          <p:cNvSpPr/>
          <p:nvPr/>
        </p:nvSpPr>
        <p:spPr>
          <a:xfrm>
            <a:off x="3414532" y="1573653"/>
            <a:ext cx="4838217" cy="625033"/>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6" name="Google Shape;2936;p40"/>
          <p:cNvSpPr txBox="1">
            <a:spLocks noGrp="1"/>
          </p:cNvSpPr>
          <p:nvPr>
            <p:ph type="subTitle" idx="1"/>
          </p:nvPr>
        </p:nvSpPr>
        <p:spPr>
          <a:xfrm>
            <a:off x="3414532" y="1595998"/>
            <a:ext cx="5527090" cy="1205375"/>
          </a:xfrm>
          <a:prstGeom prst="rect">
            <a:avLst/>
          </a:prstGeom>
        </p:spPr>
        <p:txBody>
          <a:bodyPr spcFirstLastPara="1" wrap="square" lIns="91425" tIns="91425" rIns="91425" bIns="91425" anchor="t" anchorCtr="0">
            <a:noAutofit/>
          </a:bodyPr>
          <a:lstStyle/>
          <a:p>
            <a:pPr marL="115888" indent="0" algn="just">
              <a:lnSpc>
                <a:spcPct val="120000"/>
              </a:lnSpc>
            </a:pPr>
            <a:r>
              <a:rPr lang="vi-VN" sz="2000" b="1" dirty="0">
                <a:solidFill>
                  <a:schemeClr val="accent6"/>
                </a:solidFill>
                <a:latin typeface="+mn-lt"/>
              </a:rPr>
              <a:t>Bước 3: </a:t>
            </a:r>
            <a:r>
              <a:rPr lang="vi-VN" sz="2000" dirty="0">
                <a:solidFill>
                  <a:schemeClr val="accent6"/>
                </a:solidFill>
                <a:latin typeface="+mn-lt"/>
              </a:rPr>
              <a:t>Hoàn chỉnh mô hình phân tử</a:t>
            </a:r>
          </a:p>
        </p:txBody>
      </p:sp>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2430"/>
          <a:stretch/>
        </p:blipFill>
        <p:spPr>
          <a:xfrm>
            <a:off x="4694257" y="2409713"/>
            <a:ext cx="2401024" cy="1968482"/>
          </a:xfrm>
          <a:prstGeom prst="rect">
            <a:avLst/>
          </a:prstGeom>
          <a:ln>
            <a:solidFill>
              <a:schemeClr val="tx1"/>
            </a:solidFill>
          </a:ln>
        </p:spPr>
      </p:pic>
    </p:spTree>
    <p:extLst>
      <p:ext uri="{BB962C8B-B14F-4D97-AF65-F5344CB8AC3E}">
        <p14:creationId xmlns:p14="http://schemas.microsoft.com/office/powerpoint/2010/main" val="21781242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936">
                                            <p:txEl>
                                              <p:pRg st="0" end="0"/>
                                            </p:txEl>
                                          </p:spTgt>
                                        </p:tgtEl>
                                        <p:attrNameLst>
                                          <p:attrName>style.visibility</p:attrName>
                                        </p:attrNameLst>
                                      </p:cBhvr>
                                      <p:to>
                                        <p:strVal val="visible"/>
                                      </p:to>
                                    </p:set>
                                    <p:animEffect transition="in" filter="barn(inVertical)">
                                      <p:cBhvr>
                                        <p:cTn id="12" dur="500"/>
                                        <p:tgtEl>
                                          <p:spTgt spid="293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36" grpId="0" build="p"/>
      <p:bldP spid="20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
        <p:nvSpPr>
          <p:cNvPr id="6" name="Rectangle: Rounded Corners 5">
            <a:extLst>
              <a:ext uri="{FF2B5EF4-FFF2-40B4-BE49-F238E27FC236}">
                <a16:creationId xmlns:a16="http://schemas.microsoft.com/office/drawing/2014/main" id="{CD753A91-D867-B8F7-7D22-2D32D6DE02D7}"/>
              </a:ext>
            </a:extLst>
          </p:cNvPr>
          <p:cNvSpPr/>
          <p:nvPr/>
        </p:nvSpPr>
        <p:spPr>
          <a:xfrm>
            <a:off x="3563815" y="1362620"/>
            <a:ext cx="5219888" cy="1367412"/>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6;p40">
            <a:extLst>
              <a:ext uri="{FF2B5EF4-FFF2-40B4-BE49-F238E27FC236}">
                <a16:creationId xmlns:a16="http://schemas.microsoft.com/office/drawing/2014/main" id="{84B76D06-A587-4913-1FA2-F711F43D35D3}"/>
              </a:ext>
            </a:extLst>
          </p:cNvPr>
          <p:cNvSpPr txBox="1">
            <a:spLocks/>
          </p:cNvSpPr>
          <p:nvPr/>
        </p:nvSpPr>
        <p:spPr>
          <a:xfrm>
            <a:off x="3676368" y="1362619"/>
            <a:ext cx="5008872" cy="12053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4"/>
              </a:buClr>
              <a:buSzPts val="1400"/>
              <a:buFont typeface="Dosis"/>
              <a:buNone/>
              <a:defRPr sz="3000" b="0" i="0" u="none" strike="noStrike" cap="none">
                <a:solidFill>
                  <a:schemeClr val="accent4"/>
                </a:solidFill>
                <a:latin typeface="Dosis"/>
                <a:ea typeface="Dosis"/>
                <a:cs typeface="Dosis"/>
                <a:sym typeface="Dosis"/>
              </a:defRPr>
            </a:lvl1pPr>
            <a:lvl2pPr marL="914400" marR="0" lvl="1"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2pPr>
            <a:lvl3pPr marL="1371600" marR="0" lvl="2"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3pPr>
            <a:lvl4pPr marL="1828800" marR="0" lvl="3"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4pPr>
            <a:lvl5pPr marL="2286000" marR="0" lvl="4"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5pPr>
            <a:lvl6pPr marL="2743200" marR="0" lvl="5"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6pPr>
            <a:lvl7pPr marL="3200400" marR="0" lvl="6"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7pPr>
            <a:lvl8pPr marL="3657600" marR="0" lvl="7"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8pPr>
            <a:lvl9pPr marL="4114800" marR="0" lvl="8" indent="-317500" algn="l" rtl="0">
              <a:lnSpc>
                <a:spcPct val="100000"/>
              </a:lnSpc>
              <a:spcBef>
                <a:spcPts val="1600"/>
              </a:spcBef>
              <a:spcAft>
                <a:spcPts val="1600"/>
              </a:spcAft>
              <a:buClr>
                <a:schemeClr val="accent4"/>
              </a:buClr>
              <a:buSzPts val="1400"/>
              <a:buFont typeface="Dosis"/>
              <a:buNone/>
              <a:defRPr sz="1400" b="0" i="0" u="none" strike="noStrike" cap="none">
                <a:solidFill>
                  <a:schemeClr val="accent4"/>
                </a:solidFill>
                <a:latin typeface="Dosis"/>
                <a:ea typeface="Dosis"/>
                <a:cs typeface="Dosis"/>
                <a:sym typeface="Dosis"/>
              </a:defRPr>
            </a:lvl9pPr>
          </a:lstStyle>
          <a:p>
            <a:pPr marL="0" indent="0" algn="just">
              <a:lnSpc>
                <a:spcPct val="150000"/>
              </a:lnSpc>
              <a:spcAft>
                <a:spcPts val="1600"/>
              </a:spcAft>
            </a:pPr>
            <a:r>
              <a:rPr lang="en-US" sz="2400" dirty="0" err="1">
                <a:latin typeface="+mj-lt"/>
              </a:rPr>
              <a:t>Mô</a:t>
            </a:r>
            <a:r>
              <a:rPr lang="en-US" sz="2400" dirty="0">
                <a:latin typeface="+mj-lt"/>
              </a:rPr>
              <a:t> </a:t>
            </a:r>
            <a:r>
              <a:rPr lang="en-US" sz="2400" dirty="0" err="1">
                <a:latin typeface="+mj-lt"/>
              </a:rPr>
              <a:t>hình</a:t>
            </a:r>
            <a:r>
              <a:rPr lang="en-US" sz="2400" dirty="0">
                <a:latin typeface="+mj-lt"/>
              </a:rPr>
              <a:t> </a:t>
            </a:r>
            <a:r>
              <a:rPr lang="en-US" sz="2400" dirty="0" err="1">
                <a:latin typeface="+mj-lt"/>
              </a:rPr>
              <a:t>sau</a:t>
            </a:r>
            <a:r>
              <a:rPr lang="en-US" sz="2400" dirty="0">
                <a:latin typeface="+mj-lt"/>
              </a:rPr>
              <a:t> </a:t>
            </a:r>
            <a:r>
              <a:rPr lang="en-US" sz="2400" dirty="0" err="1">
                <a:latin typeface="+mj-lt"/>
              </a:rPr>
              <a:t>biểu</a:t>
            </a:r>
            <a:r>
              <a:rPr lang="en-US" sz="2400" dirty="0">
                <a:latin typeface="+mj-lt"/>
              </a:rPr>
              <a:t> </a:t>
            </a:r>
            <a:r>
              <a:rPr lang="en-US" sz="2400" dirty="0" err="1">
                <a:latin typeface="+mj-lt"/>
              </a:rPr>
              <a:t>diễn</a:t>
            </a:r>
            <a:r>
              <a:rPr lang="en-US" sz="2400" dirty="0">
                <a:latin typeface="+mj-lt"/>
              </a:rPr>
              <a:t> </a:t>
            </a:r>
            <a:r>
              <a:rPr lang="en-US" sz="2400" dirty="0" err="1">
                <a:latin typeface="+mj-lt"/>
              </a:rPr>
              <a:t>phân</a:t>
            </a:r>
            <a:r>
              <a:rPr lang="en-US" sz="2400" dirty="0">
                <a:latin typeface="+mj-lt"/>
              </a:rPr>
              <a:t> </a:t>
            </a:r>
            <a:r>
              <a:rPr lang="en-US" sz="2400" dirty="0" err="1">
                <a:latin typeface="+mj-lt"/>
              </a:rPr>
              <a:t>tử</a:t>
            </a:r>
            <a:r>
              <a:rPr lang="en-US" sz="2400" dirty="0">
                <a:latin typeface="+mj-lt"/>
              </a:rPr>
              <a:t> CH</a:t>
            </a:r>
            <a:r>
              <a:rPr lang="en-US" sz="2400" baseline="-25000" dirty="0">
                <a:latin typeface="+mj-lt"/>
              </a:rPr>
              <a:t>4</a:t>
            </a:r>
            <a:r>
              <a:rPr lang="en-US" sz="2400" dirty="0">
                <a:latin typeface="+mj-lt"/>
              </a:rPr>
              <a:t> hay </a:t>
            </a:r>
            <a:r>
              <a:rPr lang="en-US" sz="2400" dirty="0" err="1">
                <a:latin typeface="+mj-lt"/>
              </a:rPr>
              <a:t>phân</a:t>
            </a:r>
            <a:r>
              <a:rPr lang="en-US" sz="2400" dirty="0">
                <a:latin typeface="+mj-lt"/>
              </a:rPr>
              <a:t> </a:t>
            </a:r>
            <a:r>
              <a:rPr lang="en-US" sz="2400" dirty="0" err="1">
                <a:latin typeface="+mj-lt"/>
              </a:rPr>
              <a:t>tử</a:t>
            </a:r>
            <a:r>
              <a:rPr lang="en-US" sz="2400" dirty="0">
                <a:latin typeface="+mj-lt"/>
              </a:rPr>
              <a:t> CH</a:t>
            </a:r>
            <a:r>
              <a:rPr lang="en-US" sz="2400" baseline="-25000" dirty="0">
                <a:latin typeface="+mj-lt"/>
              </a:rPr>
              <a:t>3</a:t>
            </a:r>
            <a:r>
              <a:rPr lang="en-US" sz="2400" dirty="0">
                <a:latin typeface="+mj-lt"/>
              </a:rPr>
              <a:t>Cl?</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337" y="2974694"/>
            <a:ext cx="2512276" cy="2064634"/>
          </a:xfrm>
          <a:prstGeom prst="rect">
            <a:avLst/>
          </a:prstGeom>
        </p:spPr>
      </p:pic>
    </p:spTree>
    <p:extLst>
      <p:ext uri="{BB962C8B-B14F-4D97-AF65-F5344CB8AC3E}">
        <p14:creationId xmlns:p14="http://schemas.microsoft.com/office/powerpoint/2010/main" val="18759688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6"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pic>
        <p:nvPicPr>
          <p:cNvPr id="2050" name="Picture 2" descr="Pin on illustration">
            <a:extLst>
              <a:ext uri="{FF2B5EF4-FFF2-40B4-BE49-F238E27FC236}">
                <a16:creationId xmlns:a16="http://schemas.microsoft.com/office/drawing/2014/main" id="{E9FBD822-B4DC-42C6-0546-F64306726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81" y="2409713"/>
            <a:ext cx="4618964" cy="3464223"/>
          </a:xfrm>
          <a:prstGeom prst="rect">
            <a:avLst/>
          </a:prstGeom>
          <a:noFill/>
          <a:effectLst>
            <a:softEdge rad="15240"/>
          </a:effectLst>
          <a:extLst>
            <a:ext uri="{909E8E84-426E-40DD-AFC4-6F175D3DCCD1}">
              <a14:hiddenFill xmlns:a14="http://schemas.microsoft.com/office/drawing/2010/main">
                <a:solidFill>
                  <a:srgbClr val="FFFFFF"/>
                </a:solidFill>
              </a14:hiddenFill>
            </a:ext>
          </a:extLst>
        </p:spPr>
      </p:pic>
      <p:sp>
        <p:nvSpPr>
          <p:cNvPr id="207" name="Google Shape;2397;p38">
            <a:extLst>
              <a:ext uri="{FF2B5EF4-FFF2-40B4-BE49-F238E27FC236}">
                <a16:creationId xmlns:a16="http://schemas.microsoft.com/office/drawing/2014/main" id="{26C73BC2-5336-73AA-ED1C-AF1CE3363A4B}"/>
              </a:ext>
            </a:extLst>
          </p:cNvPr>
          <p:cNvSpPr txBox="1">
            <a:spLocks noGrp="1"/>
          </p:cNvSpPr>
          <p:nvPr>
            <p:ph type="title"/>
          </p:nvPr>
        </p:nvSpPr>
        <p:spPr>
          <a:xfrm>
            <a:off x="4195483" y="393601"/>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accent1"/>
                </a:solidFill>
                <a:latin typeface="#9Slide07 Crocante" panose="02000000000000000000" pitchFamily="2" charset="0"/>
                <a:cs typeface="Arial"/>
                <a:sym typeface="Arial"/>
              </a:rPr>
              <a:t>Thảo Luận</a:t>
            </a:r>
            <a:endParaRPr sz="3600" b="0">
              <a:solidFill>
                <a:schemeClr val="accent1"/>
              </a:solidFill>
              <a:latin typeface="#9Slide07 Crocante" panose="02000000000000000000" pitchFamily="2" charset="0"/>
              <a:cs typeface="Arial"/>
              <a:sym typeface="Arial"/>
            </a:endParaRPr>
          </a:p>
        </p:txBody>
      </p:sp>
      <p:sp>
        <p:nvSpPr>
          <p:cNvPr id="6" name="Rectangle: Rounded Corners 5">
            <a:extLst>
              <a:ext uri="{FF2B5EF4-FFF2-40B4-BE49-F238E27FC236}">
                <a16:creationId xmlns:a16="http://schemas.microsoft.com/office/drawing/2014/main" id="{CD753A91-D867-B8F7-7D22-2D32D6DE02D7}"/>
              </a:ext>
            </a:extLst>
          </p:cNvPr>
          <p:cNvSpPr/>
          <p:nvPr/>
        </p:nvSpPr>
        <p:spPr>
          <a:xfrm>
            <a:off x="2187615" y="1362619"/>
            <a:ext cx="6596088" cy="1519477"/>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6;p40">
            <a:extLst>
              <a:ext uri="{FF2B5EF4-FFF2-40B4-BE49-F238E27FC236}">
                <a16:creationId xmlns:a16="http://schemas.microsoft.com/office/drawing/2014/main" id="{84B76D06-A587-4913-1FA2-F711F43D35D3}"/>
              </a:ext>
            </a:extLst>
          </p:cNvPr>
          <p:cNvSpPr txBox="1">
            <a:spLocks/>
          </p:cNvSpPr>
          <p:nvPr/>
        </p:nvSpPr>
        <p:spPr>
          <a:xfrm>
            <a:off x="2187615" y="1280286"/>
            <a:ext cx="6596088" cy="12053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4"/>
              </a:buClr>
              <a:buSzPts val="1400"/>
              <a:buFont typeface="Dosis"/>
              <a:buNone/>
              <a:defRPr sz="3000" b="0" i="0" u="none" strike="noStrike" cap="none">
                <a:solidFill>
                  <a:schemeClr val="accent4"/>
                </a:solidFill>
                <a:latin typeface="Dosis"/>
                <a:ea typeface="Dosis"/>
                <a:cs typeface="Dosis"/>
                <a:sym typeface="Dosis"/>
              </a:defRPr>
            </a:lvl1pPr>
            <a:lvl2pPr marL="914400" marR="0" lvl="1"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2pPr>
            <a:lvl3pPr marL="1371600" marR="0" lvl="2"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3pPr>
            <a:lvl4pPr marL="1828800" marR="0" lvl="3"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4pPr>
            <a:lvl5pPr marL="2286000" marR="0" lvl="4"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5pPr>
            <a:lvl6pPr marL="2743200" marR="0" lvl="5"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6pPr>
            <a:lvl7pPr marL="3200400" marR="0" lvl="6"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7pPr>
            <a:lvl8pPr marL="3657600" marR="0" lvl="7" indent="-317500" algn="l" rtl="0">
              <a:lnSpc>
                <a:spcPct val="100000"/>
              </a:lnSpc>
              <a:spcBef>
                <a:spcPts val="1600"/>
              </a:spcBef>
              <a:spcAft>
                <a:spcPts val="0"/>
              </a:spcAft>
              <a:buClr>
                <a:schemeClr val="accent4"/>
              </a:buClr>
              <a:buSzPts val="1400"/>
              <a:buFont typeface="Dosis"/>
              <a:buNone/>
              <a:defRPr sz="1400" b="0" i="0" u="none" strike="noStrike" cap="none">
                <a:solidFill>
                  <a:schemeClr val="accent4"/>
                </a:solidFill>
                <a:latin typeface="Dosis"/>
                <a:ea typeface="Dosis"/>
                <a:cs typeface="Dosis"/>
                <a:sym typeface="Dosis"/>
              </a:defRPr>
            </a:lvl8pPr>
            <a:lvl9pPr marL="4114800" marR="0" lvl="8" indent="-317500" algn="l" rtl="0">
              <a:lnSpc>
                <a:spcPct val="100000"/>
              </a:lnSpc>
              <a:spcBef>
                <a:spcPts val="1600"/>
              </a:spcBef>
              <a:spcAft>
                <a:spcPts val="1600"/>
              </a:spcAft>
              <a:buClr>
                <a:schemeClr val="accent4"/>
              </a:buClr>
              <a:buSzPts val="1400"/>
              <a:buFont typeface="Dosis"/>
              <a:buNone/>
              <a:defRPr sz="1400" b="0" i="0" u="none" strike="noStrike" cap="none">
                <a:solidFill>
                  <a:schemeClr val="accent4"/>
                </a:solidFill>
                <a:latin typeface="Dosis"/>
                <a:ea typeface="Dosis"/>
                <a:cs typeface="Dosis"/>
                <a:sym typeface="Dosis"/>
              </a:defRPr>
            </a:lvl9pPr>
          </a:lstStyle>
          <a:p>
            <a:pPr marL="115888" indent="0" algn="just">
              <a:lnSpc>
                <a:spcPct val="150000"/>
              </a:lnSpc>
            </a:pPr>
            <a:r>
              <a:rPr lang="vi-VN" sz="2000" dirty="0">
                <a:latin typeface="+mn-lt"/>
              </a:rPr>
              <a:t>Mô hình trên biểu diễn phân tử CH</a:t>
            </a:r>
            <a:r>
              <a:rPr lang="vi-VN" sz="2000" baseline="-25000" dirty="0">
                <a:latin typeface="+mn-lt"/>
              </a:rPr>
              <a:t>3</a:t>
            </a:r>
            <a:r>
              <a:rPr lang="vi-VN" sz="2000" dirty="0">
                <a:latin typeface="+mn-lt"/>
              </a:rPr>
              <a:t>Cl vì</a:t>
            </a:r>
            <a:r>
              <a:rPr lang="en-US" sz="2000" dirty="0">
                <a:latin typeface="+mn-lt"/>
              </a:rPr>
              <a:t> m</a:t>
            </a:r>
            <a:r>
              <a:rPr lang="vi-VN" sz="2000" dirty="0">
                <a:latin typeface="+mn-lt"/>
              </a:rPr>
              <a:t>ô hình này gồm 3 loại nguyên tử </a:t>
            </a:r>
            <a:r>
              <a:rPr lang="en-US" sz="2000" dirty="0" err="1">
                <a:latin typeface="+mn-lt"/>
              </a:rPr>
              <a:t>được</a:t>
            </a:r>
            <a:r>
              <a:rPr lang="en-US" sz="2000" dirty="0">
                <a:latin typeface="+mn-lt"/>
              </a:rPr>
              <a:t> </a:t>
            </a:r>
            <a:r>
              <a:rPr lang="en-US" sz="2000" dirty="0" err="1">
                <a:latin typeface="+mn-lt"/>
              </a:rPr>
              <a:t>thể</a:t>
            </a:r>
            <a:r>
              <a:rPr lang="en-US" sz="2000" dirty="0">
                <a:latin typeface="+mn-lt"/>
              </a:rPr>
              <a:t> </a:t>
            </a:r>
            <a:r>
              <a:rPr lang="en-US" sz="2000" dirty="0" err="1">
                <a:latin typeface="+mn-lt"/>
              </a:rPr>
              <a:t>hiện</a:t>
            </a:r>
            <a:r>
              <a:rPr lang="en-US" sz="2000" dirty="0">
                <a:latin typeface="+mn-lt"/>
              </a:rPr>
              <a:t> qua 3 </a:t>
            </a:r>
            <a:r>
              <a:rPr lang="en-US" sz="2000" dirty="0" err="1">
                <a:latin typeface="+mn-lt"/>
              </a:rPr>
              <a:t>khối</a:t>
            </a:r>
            <a:r>
              <a:rPr lang="en-US" sz="2000" dirty="0">
                <a:latin typeface="+mn-lt"/>
              </a:rPr>
              <a:t> </a:t>
            </a:r>
            <a:r>
              <a:rPr lang="en-US" sz="2000" dirty="0" err="1">
                <a:latin typeface="+mn-lt"/>
              </a:rPr>
              <a:t>cầu</a:t>
            </a:r>
            <a:r>
              <a:rPr lang="en-US" sz="2000" dirty="0">
                <a:latin typeface="+mn-lt"/>
              </a:rPr>
              <a:t> </a:t>
            </a:r>
            <a:r>
              <a:rPr lang="en-US" sz="2000" dirty="0" err="1">
                <a:latin typeface="+mn-lt"/>
              </a:rPr>
              <a:t>khác</a:t>
            </a:r>
            <a:r>
              <a:rPr lang="en-US" sz="2000" dirty="0">
                <a:latin typeface="+mn-lt"/>
              </a:rPr>
              <a:t> </a:t>
            </a:r>
            <a:r>
              <a:rPr lang="en-US" sz="2000" dirty="0" err="1">
                <a:latin typeface="+mn-lt"/>
              </a:rPr>
              <a:t>màu</a:t>
            </a:r>
            <a:endParaRPr lang="en-US" sz="2400" dirty="0">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822" y="2560746"/>
            <a:ext cx="2621206" cy="2154154"/>
          </a:xfrm>
          <a:prstGeom prst="rect">
            <a:avLst/>
          </a:prstGeom>
        </p:spPr>
      </p:pic>
      <p:sp>
        <p:nvSpPr>
          <p:cNvPr id="2" name="Oval 1"/>
          <p:cNvSpPr/>
          <p:nvPr/>
        </p:nvSpPr>
        <p:spPr>
          <a:xfrm>
            <a:off x="6222057" y="2409713"/>
            <a:ext cx="1169043" cy="1203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52082" y="2409712"/>
            <a:ext cx="1169043" cy="1203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921726" y="2930870"/>
            <a:ext cx="1169043" cy="1203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9363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p:cTn id="7" dur="500" fill="hold"/>
                                        <p:tgtEl>
                                          <p:spTgt spid="207"/>
                                        </p:tgtEl>
                                        <p:attrNameLst>
                                          <p:attrName>ppt_w</p:attrName>
                                        </p:attrNameLst>
                                      </p:cBhvr>
                                      <p:tavLst>
                                        <p:tav tm="0">
                                          <p:val>
                                            <p:fltVal val="0"/>
                                          </p:val>
                                        </p:tav>
                                        <p:tav tm="100000">
                                          <p:val>
                                            <p:strVal val="#ppt_w"/>
                                          </p:val>
                                        </p:tav>
                                      </p:tavLst>
                                    </p:anim>
                                    <p:anim calcmode="lin" valueType="num">
                                      <p:cBhvr>
                                        <p:cTn id="8" dur="500" fill="hold"/>
                                        <p:tgtEl>
                                          <p:spTgt spid="207"/>
                                        </p:tgtEl>
                                        <p:attrNameLst>
                                          <p:attrName>ppt_h</p:attrName>
                                        </p:attrNameLst>
                                      </p:cBhvr>
                                      <p:tavLst>
                                        <p:tav tm="0">
                                          <p:val>
                                            <p:fltVal val="0"/>
                                          </p:val>
                                        </p:tav>
                                        <p:tav tm="100000">
                                          <p:val>
                                            <p:strVal val="#ppt_h"/>
                                          </p:val>
                                        </p:tav>
                                      </p:tavLst>
                                    </p:anim>
                                    <p:animEffect transition="in" filter="fade">
                                      <p:cBhvr>
                                        <p:cTn id="9" dur="500"/>
                                        <p:tgtEl>
                                          <p:spTgt spid="20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6" grpId="0" animBg="1"/>
      <p:bldP spid="7" grpId="0"/>
      <p:bldP spid="2"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ign inspiration concept illustration Free Vector">
            <a:extLst>
              <a:ext uri="{FF2B5EF4-FFF2-40B4-BE49-F238E27FC236}">
                <a16:creationId xmlns:a16="http://schemas.microsoft.com/office/drawing/2014/main" id="{6C21BB3F-B428-CC86-DC62-B6C1F18D95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2892" y="1919654"/>
            <a:ext cx="3376246" cy="337624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397;p38">
            <a:extLst>
              <a:ext uri="{FF2B5EF4-FFF2-40B4-BE49-F238E27FC236}">
                <a16:creationId xmlns:a16="http://schemas.microsoft.com/office/drawing/2014/main" id="{59DDF7F6-6028-28DE-1A4C-361B26255CCE}"/>
              </a:ext>
            </a:extLst>
          </p:cNvPr>
          <p:cNvSpPr txBox="1">
            <a:spLocks noGrp="1"/>
          </p:cNvSpPr>
          <p:nvPr>
            <p:ph type="title"/>
          </p:nvPr>
        </p:nvSpPr>
        <p:spPr>
          <a:xfrm>
            <a:off x="2965938" y="745294"/>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p>
            <a:pPr marL="0" lvl="0" indent="0" algn="ctr">
              <a:buClr>
                <a:srgbClr val="000000"/>
              </a:buClr>
              <a:buFont typeface="Arial"/>
              <a:buNone/>
            </a:pPr>
            <a:r>
              <a:rPr lang="vi-VN" sz="3600" b="0">
                <a:solidFill>
                  <a:schemeClr val="bg2">
                    <a:lumMod val="75000"/>
                  </a:schemeClr>
                </a:solidFill>
                <a:latin typeface="#9Slide07 Crocante" panose="02000000000000000000" pitchFamily="2" charset="0"/>
                <a:cs typeface="Arial"/>
                <a:sym typeface="Arial"/>
              </a:rPr>
              <a:t>Vận dụng</a:t>
            </a:r>
            <a:endParaRPr sz="3600" b="0">
              <a:solidFill>
                <a:schemeClr val="bg2">
                  <a:lumMod val="75000"/>
                </a:schemeClr>
              </a:solidFill>
              <a:latin typeface="#9Slide07 Crocante" panose="02000000000000000000" pitchFamily="2" charset="0"/>
              <a:cs typeface="Arial"/>
              <a:sym typeface="Arial"/>
            </a:endParaRPr>
          </a:p>
        </p:txBody>
      </p:sp>
      <p:grpSp>
        <p:nvGrpSpPr>
          <p:cNvPr id="7" name="Group 6">
            <a:extLst>
              <a:ext uri="{FF2B5EF4-FFF2-40B4-BE49-F238E27FC236}">
                <a16:creationId xmlns:a16="http://schemas.microsoft.com/office/drawing/2014/main" id="{E164B519-25B0-45DD-9597-866E85CA33F8}"/>
              </a:ext>
            </a:extLst>
          </p:cNvPr>
          <p:cNvGrpSpPr/>
          <p:nvPr/>
        </p:nvGrpSpPr>
        <p:grpSpPr>
          <a:xfrm>
            <a:off x="668215" y="1707087"/>
            <a:ext cx="6002215" cy="1657436"/>
            <a:chOff x="178576" y="1712472"/>
            <a:chExt cx="3686373" cy="1657436"/>
          </a:xfrm>
        </p:grpSpPr>
        <p:sp>
          <p:nvSpPr>
            <p:cNvPr id="8" name="Rectangle: Rounded Corners 7">
              <a:extLst>
                <a:ext uri="{FF2B5EF4-FFF2-40B4-BE49-F238E27FC236}">
                  <a16:creationId xmlns:a16="http://schemas.microsoft.com/office/drawing/2014/main" id="{4BCA6E55-E67C-9EE3-6A1B-E37DA8744069}"/>
                </a:ext>
              </a:extLst>
            </p:cNvPr>
            <p:cNvSpPr/>
            <p:nvPr/>
          </p:nvSpPr>
          <p:spPr>
            <a:xfrm>
              <a:off x="178576" y="1712472"/>
              <a:ext cx="3686373" cy="1657436"/>
            </a:xfrm>
            <a:prstGeom prst="roundRect">
              <a:avLst/>
            </a:prstGeom>
            <a:solidFill>
              <a:schemeClr val="bg1">
                <a:alpha val="51000"/>
              </a:schemeClr>
            </a:solid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DE0CF3-1C52-5F9C-1266-E82A0A98691C}"/>
                </a:ext>
              </a:extLst>
            </p:cNvPr>
            <p:cNvSpPr txBox="1"/>
            <p:nvPr/>
          </p:nvSpPr>
          <p:spPr>
            <a:xfrm>
              <a:off x="334058" y="1760003"/>
              <a:ext cx="3453194" cy="1482714"/>
            </a:xfrm>
            <a:prstGeom prst="rect">
              <a:avLst/>
            </a:prstGeom>
            <a:noFill/>
          </p:spPr>
          <p:txBody>
            <a:bodyPr wrap="square">
              <a:spAutoFit/>
            </a:bodyPr>
            <a:lstStyle/>
            <a:p>
              <a:pPr marR="0" algn="just" rtl="0">
                <a:lnSpc>
                  <a:spcPct val="130000"/>
                </a:lnSpc>
                <a:spcBef>
                  <a:spcPts val="0"/>
                </a:spcBef>
                <a:spcAft>
                  <a:spcPts val="0"/>
                </a:spcAft>
              </a:pPr>
              <a:r>
                <a:rPr lang="vi-VN" sz="2400">
                  <a:solidFill>
                    <a:schemeClr val="accent4"/>
                  </a:solidFill>
                </a:rPr>
                <a:t>Lắp ráp mô hình phân tử CH ≡ CH, biết toàn bộ các nguyên tử nằm trên cùng một đường thẳng.</a:t>
              </a:r>
              <a:endParaRPr lang="en-US" sz="2400">
                <a:solidFill>
                  <a:schemeClr val="accent4"/>
                </a:solidFill>
                <a:effectLst/>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923" y="3284863"/>
            <a:ext cx="4523448" cy="1587556"/>
          </a:xfrm>
          <a:prstGeom prst="rect">
            <a:avLst/>
          </a:prstGeom>
        </p:spPr>
      </p:pic>
    </p:spTree>
    <p:extLst>
      <p:ext uri="{BB962C8B-B14F-4D97-AF65-F5344CB8AC3E}">
        <p14:creationId xmlns:p14="http://schemas.microsoft.com/office/powerpoint/2010/main" val="389550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797078"/>
          </a:xfrm>
          <a:prstGeom prst="rect">
            <a:avLst/>
          </a:prstGeom>
          <a:noFill/>
        </p:spPr>
        <p:txBody>
          <a:bodyPr wrap="square">
            <a:spAutoFit/>
          </a:bodyPr>
          <a:lstStyle/>
          <a:p>
            <a:pPr algn="just">
              <a:lnSpc>
                <a:spcPct val="120000"/>
              </a:lnSpc>
            </a:pPr>
            <a:r>
              <a:rPr lang="vi-VN" sz="2000" b="1" dirty="0">
                <a:solidFill>
                  <a:schemeClr val="tx2"/>
                </a:solidFill>
              </a:rPr>
              <a:t>Câu </a:t>
            </a:r>
            <a:r>
              <a:rPr lang="en-US" sz="2000" b="1" dirty="0">
                <a:solidFill>
                  <a:schemeClr val="tx2"/>
                </a:solidFill>
              </a:rPr>
              <a:t>5</a:t>
            </a:r>
            <a:r>
              <a:rPr lang="vi-VN" sz="2000" b="1" dirty="0">
                <a:solidFill>
                  <a:schemeClr val="tx2"/>
                </a:solidFill>
              </a:rPr>
              <a:t>:</a:t>
            </a:r>
            <a:r>
              <a:rPr lang="en-US" sz="2000" b="1" dirty="0">
                <a:solidFill>
                  <a:schemeClr val="tx2"/>
                </a:solidFill>
              </a:rPr>
              <a:t> </a:t>
            </a:r>
            <a:r>
              <a:rPr lang="en-US" sz="2000" dirty="0" err="1">
                <a:solidFill>
                  <a:schemeClr val="bg1"/>
                </a:solidFill>
              </a:rPr>
              <a:t>Mô</a:t>
            </a:r>
            <a:r>
              <a:rPr lang="en-US" sz="2000" dirty="0">
                <a:solidFill>
                  <a:schemeClr val="bg1"/>
                </a:solidFill>
              </a:rPr>
              <a:t> </a:t>
            </a:r>
            <a:r>
              <a:rPr lang="en-US" sz="2000" dirty="0" err="1">
                <a:solidFill>
                  <a:schemeClr val="bg1"/>
                </a:solidFill>
              </a:rPr>
              <a:t>tả</a:t>
            </a:r>
            <a:r>
              <a:rPr lang="en-US" sz="2000" dirty="0">
                <a:solidFill>
                  <a:schemeClr val="bg1"/>
                </a:solidFill>
              </a:rPr>
              <a:t> </a:t>
            </a:r>
            <a:r>
              <a:rPr lang="en-US" sz="2000" dirty="0" err="1">
                <a:solidFill>
                  <a:schemeClr val="bg1"/>
                </a:solidFill>
              </a:rPr>
              <a:t>sự</a:t>
            </a:r>
            <a:r>
              <a:rPr lang="en-US" sz="2000" dirty="0">
                <a:solidFill>
                  <a:schemeClr val="bg1"/>
                </a:solidFill>
              </a:rPr>
              <a:t> </a:t>
            </a:r>
            <a:r>
              <a:rPr lang="en-US" sz="2000" dirty="0" err="1">
                <a:solidFill>
                  <a:schemeClr val="bg1"/>
                </a:solidFill>
              </a:rPr>
              <a:t>tạo</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liên</a:t>
            </a:r>
            <a:r>
              <a:rPr lang="en-US" sz="2000" dirty="0">
                <a:solidFill>
                  <a:schemeClr val="bg1"/>
                </a:solidFill>
              </a:rPr>
              <a:t> </a:t>
            </a:r>
            <a:r>
              <a:rPr lang="en-US" sz="2000" dirty="0" err="1">
                <a:solidFill>
                  <a:schemeClr val="bg1"/>
                </a:solidFill>
              </a:rPr>
              <a:t>kết</a:t>
            </a:r>
            <a:r>
              <a:rPr lang="en-US" sz="2000" dirty="0">
                <a:solidFill>
                  <a:schemeClr val="bg1"/>
                </a:solidFill>
              </a:rPr>
              <a:t> </a:t>
            </a:r>
            <a:r>
              <a:rPr lang="en-US" sz="2000" dirty="0" err="1">
                <a:solidFill>
                  <a:schemeClr val="bg1"/>
                </a:solidFill>
              </a:rPr>
              <a:t>trong</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tử</a:t>
            </a:r>
            <a:r>
              <a:rPr lang="en-US" sz="2000" dirty="0">
                <a:solidFill>
                  <a:schemeClr val="bg1"/>
                </a:solidFill>
              </a:rPr>
              <a:t> chlorine </a:t>
            </a:r>
            <a:r>
              <a:rPr lang="en-US" sz="2000" dirty="0" err="1">
                <a:solidFill>
                  <a:schemeClr val="bg1"/>
                </a:solidFill>
              </a:rPr>
              <a:t>bằng</a:t>
            </a:r>
            <a:r>
              <a:rPr lang="en-US" sz="2000" dirty="0">
                <a:solidFill>
                  <a:schemeClr val="bg1"/>
                </a:solidFill>
              </a:rPr>
              <a:t> </a:t>
            </a:r>
            <a:r>
              <a:rPr lang="en-US" sz="2000" dirty="0" err="1">
                <a:solidFill>
                  <a:schemeClr val="bg1"/>
                </a:solidFill>
              </a:rPr>
              <a:t>sự</a:t>
            </a:r>
            <a:r>
              <a:rPr lang="en-US" sz="2000" dirty="0">
                <a:solidFill>
                  <a:schemeClr val="bg1"/>
                </a:solidFill>
              </a:rPr>
              <a:t> xen </a:t>
            </a:r>
            <a:r>
              <a:rPr lang="en-US" sz="2000" dirty="0" err="1">
                <a:solidFill>
                  <a:schemeClr val="bg1"/>
                </a:solidFill>
              </a:rPr>
              <a:t>phủ</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các</a:t>
            </a:r>
            <a:r>
              <a:rPr lang="en-US" sz="2000" dirty="0">
                <a:solidFill>
                  <a:schemeClr val="bg1"/>
                </a:solidFill>
              </a:rPr>
              <a:t> AO.</a:t>
            </a: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sp>
        <p:nvSpPr>
          <p:cNvPr id="2" name="Rectangle 1"/>
          <p:cNvSpPr>
            <a:spLocks noChangeArrowheads="1"/>
          </p:cNvSpPr>
          <p:nvPr/>
        </p:nvSpPr>
        <p:spPr bwMode="auto">
          <a:xfrm>
            <a:off x="902225" y="2687951"/>
            <a:ext cx="4159016" cy="142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lang="en-US" altLang="en-US" sz="2000" dirty="0">
                <a:solidFill>
                  <a:schemeClr val="accent5"/>
                </a:solidFill>
                <a:latin typeface="Arial"/>
              </a:rPr>
              <a:t>- </a:t>
            </a:r>
            <a:r>
              <a:rPr lang="en-US" altLang="en-US" sz="2000" dirty="0" err="1">
                <a:solidFill>
                  <a:schemeClr val="accent5"/>
                </a:solidFill>
                <a:latin typeface="Arial"/>
              </a:rPr>
              <a:t>Cấu</a:t>
            </a:r>
            <a:r>
              <a:rPr lang="en-US" altLang="en-US" sz="2000" dirty="0">
                <a:solidFill>
                  <a:schemeClr val="accent5"/>
                </a:solidFill>
                <a:latin typeface="Arial"/>
              </a:rPr>
              <a:t> </a:t>
            </a:r>
            <a:r>
              <a:rPr lang="en-US" altLang="en-US" sz="2000" dirty="0" err="1">
                <a:solidFill>
                  <a:schemeClr val="accent5"/>
                </a:solidFill>
                <a:latin typeface="Arial"/>
              </a:rPr>
              <a:t>hình</a:t>
            </a:r>
            <a:r>
              <a:rPr lang="en-US" altLang="en-US" sz="2000" dirty="0">
                <a:solidFill>
                  <a:schemeClr val="accent5"/>
                </a:solidFill>
                <a:latin typeface="Arial"/>
              </a:rPr>
              <a:t> electron </a:t>
            </a:r>
            <a:r>
              <a:rPr lang="en-US" altLang="en-US" sz="2000" dirty="0" err="1">
                <a:solidFill>
                  <a:schemeClr val="accent5"/>
                </a:solidFill>
                <a:latin typeface="Arial"/>
              </a:rPr>
              <a:t>lớp</a:t>
            </a:r>
            <a:r>
              <a:rPr lang="en-US" altLang="en-US" sz="2000" dirty="0">
                <a:solidFill>
                  <a:schemeClr val="accent5"/>
                </a:solidFill>
                <a:latin typeface="Arial"/>
              </a:rPr>
              <a:t> </a:t>
            </a:r>
            <a:r>
              <a:rPr lang="en-US" altLang="en-US" sz="2000" dirty="0" err="1">
                <a:solidFill>
                  <a:schemeClr val="accent5"/>
                </a:solidFill>
                <a:latin typeface="Arial"/>
              </a:rPr>
              <a:t>ngoài</a:t>
            </a:r>
            <a:r>
              <a:rPr lang="en-US" altLang="en-US" sz="2000" dirty="0">
                <a:solidFill>
                  <a:schemeClr val="accent5"/>
                </a:solidFill>
                <a:latin typeface="Arial"/>
              </a:rPr>
              <a:t> </a:t>
            </a:r>
            <a:r>
              <a:rPr lang="en-US" altLang="en-US" sz="2000" dirty="0" err="1">
                <a:solidFill>
                  <a:schemeClr val="accent5"/>
                </a:solidFill>
                <a:latin typeface="Arial"/>
              </a:rPr>
              <a:t>cùng</a:t>
            </a:r>
            <a:r>
              <a:rPr lang="en-US" altLang="en-US" sz="2000" dirty="0">
                <a:solidFill>
                  <a:schemeClr val="accent5"/>
                </a:solidFill>
                <a:latin typeface="Arial"/>
              </a:rPr>
              <a:t> </a:t>
            </a:r>
            <a:r>
              <a:rPr lang="en-US" altLang="en-US" sz="2000" dirty="0" err="1">
                <a:solidFill>
                  <a:schemeClr val="accent5"/>
                </a:solidFill>
                <a:latin typeface="Arial"/>
              </a:rPr>
              <a:t>của</a:t>
            </a:r>
            <a:r>
              <a:rPr lang="en-US" altLang="en-US" sz="2000" dirty="0">
                <a:solidFill>
                  <a:schemeClr val="accent5"/>
                </a:solidFill>
                <a:latin typeface="Arial"/>
              </a:rPr>
              <a:t> </a:t>
            </a:r>
            <a:r>
              <a:rPr lang="en-US" altLang="en-US" sz="2000" dirty="0" err="1">
                <a:solidFill>
                  <a:schemeClr val="accent5"/>
                </a:solidFill>
                <a:latin typeface="Arial"/>
              </a:rPr>
              <a:t>nguyên</a:t>
            </a:r>
            <a:r>
              <a:rPr lang="en-US" altLang="en-US" sz="2000" dirty="0">
                <a:solidFill>
                  <a:schemeClr val="accent5"/>
                </a:solidFill>
                <a:latin typeface="Arial"/>
              </a:rPr>
              <a:t> </a:t>
            </a:r>
            <a:r>
              <a:rPr lang="en-US" altLang="en-US" sz="2000" dirty="0" err="1">
                <a:solidFill>
                  <a:schemeClr val="accent5"/>
                </a:solidFill>
                <a:latin typeface="Arial"/>
              </a:rPr>
              <a:t>tử</a:t>
            </a:r>
            <a:r>
              <a:rPr lang="en-US" altLang="en-US" sz="2000" dirty="0">
                <a:solidFill>
                  <a:schemeClr val="accent5"/>
                </a:solidFill>
                <a:latin typeface="Arial"/>
              </a:rPr>
              <a:t> chlorine </a:t>
            </a:r>
            <a:r>
              <a:rPr lang="en-US" altLang="en-US" sz="2000" dirty="0" err="1">
                <a:solidFill>
                  <a:schemeClr val="accent5"/>
                </a:solidFill>
                <a:latin typeface="Arial"/>
              </a:rPr>
              <a:t>được</a:t>
            </a:r>
            <a:r>
              <a:rPr lang="en-US" altLang="en-US" sz="2000" dirty="0">
                <a:solidFill>
                  <a:schemeClr val="accent5"/>
                </a:solidFill>
                <a:latin typeface="Arial"/>
              </a:rPr>
              <a:t> </a:t>
            </a:r>
            <a:r>
              <a:rPr lang="en-US" altLang="en-US" sz="2000" dirty="0" err="1">
                <a:solidFill>
                  <a:schemeClr val="accent5"/>
                </a:solidFill>
                <a:latin typeface="Arial"/>
              </a:rPr>
              <a:t>biểu</a:t>
            </a:r>
            <a:r>
              <a:rPr lang="en-US" altLang="en-US" sz="2000" dirty="0">
                <a:solidFill>
                  <a:schemeClr val="accent5"/>
                </a:solidFill>
                <a:latin typeface="Arial"/>
              </a:rPr>
              <a:t> </a:t>
            </a:r>
            <a:r>
              <a:rPr lang="en-US" altLang="en-US" sz="2000" dirty="0" err="1">
                <a:solidFill>
                  <a:schemeClr val="accent5"/>
                </a:solidFill>
                <a:latin typeface="Arial"/>
              </a:rPr>
              <a:t>diễn</a:t>
            </a:r>
            <a:r>
              <a:rPr lang="en-US" altLang="en-US" sz="2000" dirty="0">
                <a:solidFill>
                  <a:schemeClr val="accent5"/>
                </a:solidFill>
                <a:latin typeface="Arial"/>
              </a:rPr>
              <a:t> </a:t>
            </a:r>
            <a:r>
              <a:rPr lang="en-US" altLang="en-US" sz="2000" dirty="0" err="1">
                <a:solidFill>
                  <a:schemeClr val="accent5"/>
                </a:solidFill>
                <a:latin typeface="Arial"/>
              </a:rPr>
              <a:t>trên</a:t>
            </a:r>
            <a:r>
              <a:rPr lang="en-US" altLang="en-US" sz="2000" dirty="0">
                <a:solidFill>
                  <a:schemeClr val="accent5"/>
                </a:solidFill>
                <a:latin typeface="Arial"/>
              </a:rPr>
              <a:t> </a:t>
            </a:r>
            <a:r>
              <a:rPr lang="en-US" altLang="en-US" sz="2000" dirty="0" err="1">
                <a:solidFill>
                  <a:schemeClr val="accent5"/>
                </a:solidFill>
                <a:latin typeface="Arial"/>
              </a:rPr>
              <a:t>các</a:t>
            </a:r>
            <a:r>
              <a:rPr lang="en-US" altLang="en-US" sz="2000" dirty="0">
                <a:solidFill>
                  <a:schemeClr val="accent5"/>
                </a:solidFill>
                <a:latin typeface="Arial"/>
              </a:rPr>
              <a:t> orbital </a:t>
            </a:r>
            <a:r>
              <a:rPr lang="en-US" altLang="en-US" sz="2000" dirty="0" err="1">
                <a:solidFill>
                  <a:schemeClr val="accent5"/>
                </a:solidFill>
                <a:latin typeface="Arial"/>
              </a:rPr>
              <a:t>như</a:t>
            </a:r>
            <a:r>
              <a:rPr lang="en-US" altLang="en-US" sz="2000" dirty="0">
                <a:solidFill>
                  <a:schemeClr val="accent5"/>
                </a:solidFill>
                <a:latin typeface="Arial"/>
              </a:rPr>
              <a:t> </a:t>
            </a:r>
            <a:r>
              <a:rPr lang="en-US" altLang="en-US" sz="2000" dirty="0" err="1">
                <a:solidFill>
                  <a:schemeClr val="accent5"/>
                </a:solidFill>
                <a:latin typeface="Arial"/>
              </a:rPr>
              <a:t>sau</a:t>
            </a:r>
            <a:r>
              <a:rPr lang="en-US" altLang="en-US" sz="2000" dirty="0">
                <a:solidFill>
                  <a:schemeClr val="accent5"/>
                </a:solidFill>
                <a:latin typeface="Arial"/>
              </a:rPr>
              <a:t>:</a:t>
            </a:r>
          </a:p>
        </p:txBody>
      </p:sp>
      <p:pic>
        <p:nvPicPr>
          <p:cNvPr id="5122" name="Picture 2" descr="Giải Hóa 10 Bài 10: Liên kết cộng hóa trị - Chân trời sáng tạo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780" y="3018607"/>
            <a:ext cx="2035171" cy="80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sp>
        <p:nvSpPr>
          <p:cNvPr id="2" name="Rectangle 1"/>
          <p:cNvSpPr>
            <a:spLocks noChangeArrowheads="1"/>
          </p:cNvSpPr>
          <p:nvPr/>
        </p:nvSpPr>
        <p:spPr bwMode="auto">
          <a:xfrm>
            <a:off x="716651" y="1501779"/>
            <a:ext cx="7681200" cy="142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2000" dirty="0">
                <a:solidFill>
                  <a:schemeClr val="accent5"/>
                </a:solidFill>
              </a:rPr>
              <a:t>- Sự hình thành liên kết là do sự xen phủ trục giữa hai AO p chứa electron độc thân của mỗi nguyên tử chlorine. Liên kết được tạo thành giữa hai nguyên tử chlorine là liên kết </a:t>
            </a:r>
            <a:r>
              <a:rPr lang="el-GR" sz="2000" dirty="0">
                <a:solidFill>
                  <a:schemeClr val="accent5"/>
                </a:solidFill>
              </a:rPr>
              <a:t>σ.</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0018"/>
          <a:stretch/>
        </p:blipFill>
        <p:spPr>
          <a:xfrm>
            <a:off x="1006996" y="3051534"/>
            <a:ext cx="7134845" cy="836536"/>
          </a:xfrm>
          <a:prstGeom prst="rect">
            <a:avLst/>
          </a:prstGeom>
        </p:spPr>
      </p:pic>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180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54237" y="1475019"/>
            <a:ext cx="7743183" cy="1477328"/>
          </a:xfrm>
          <a:prstGeom prst="rect">
            <a:avLst/>
          </a:prstGeom>
          <a:noFill/>
        </p:spPr>
        <p:txBody>
          <a:bodyPr wrap="square">
            <a:spAutoFit/>
          </a:bodyPr>
          <a:lstStyle/>
          <a:p>
            <a:pPr algn="just">
              <a:lnSpc>
                <a:spcPct val="150000"/>
              </a:lnSpc>
            </a:pPr>
            <a:r>
              <a:rPr lang="vi-VN" sz="2000" b="1" dirty="0">
                <a:solidFill>
                  <a:schemeClr val="tx2"/>
                </a:solidFill>
              </a:rPr>
              <a:t>Câu 6:</a:t>
            </a:r>
            <a:r>
              <a:rPr lang="en-US" sz="2000" b="1" dirty="0">
                <a:solidFill>
                  <a:schemeClr val="tx2"/>
                </a:solidFill>
              </a:rPr>
              <a:t> </a:t>
            </a:r>
            <a:r>
              <a:rPr lang="vi-VN" sz="2000" dirty="0">
                <a:solidFill>
                  <a:schemeClr val="bg1"/>
                </a:solidFill>
              </a:rPr>
              <a:t>Sự xen phủ giữa hai orbital p trong trường hợp nào sẽ tạo thành liên kết </a:t>
            </a:r>
            <a:r>
              <a:rPr lang="el-GR" sz="2000" dirty="0">
                <a:solidFill>
                  <a:schemeClr val="bg1"/>
                </a:solidFill>
              </a:rPr>
              <a:t>σ? </a:t>
            </a:r>
            <a:r>
              <a:rPr lang="vi-VN" sz="2000" dirty="0">
                <a:solidFill>
                  <a:schemeClr val="bg1"/>
                </a:solidFill>
              </a:rPr>
              <a:t>Trong trường hợp nào sẽ tạo thành liên kết </a:t>
            </a:r>
            <a:r>
              <a:rPr lang="el-GR" sz="2000" dirty="0">
                <a:solidFill>
                  <a:schemeClr val="bg1"/>
                </a:solidFill>
              </a:rPr>
              <a:t>π? </a:t>
            </a:r>
            <a:r>
              <a:rPr lang="vi-VN" sz="2000" dirty="0">
                <a:solidFill>
                  <a:schemeClr val="bg1"/>
                </a:solidFill>
              </a:rPr>
              <a:t>Cho ví dụ.</a:t>
            </a:r>
            <a:endParaRPr lang="en-US" sz="2000" dirty="0">
              <a:solidFill>
                <a:schemeClr val="bg1"/>
              </a:solidFill>
            </a:endParaRP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sp>
        <p:nvSpPr>
          <p:cNvPr id="174" name="TextBox 173">
            <a:extLst>
              <a:ext uri="{FF2B5EF4-FFF2-40B4-BE49-F238E27FC236}">
                <a16:creationId xmlns:a16="http://schemas.microsoft.com/office/drawing/2014/main" id="{DFAF939C-FEFF-F068-3B10-C3EDE07453BB}"/>
              </a:ext>
            </a:extLst>
          </p:cNvPr>
          <p:cNvSpPr txBox="1"/>
          <p:nvPr/>
        </p:nvSpPr>
        <p:spPr>
          <a:xfrm>
            <a:off x="752319" y="2943492"/>
            <a:ext cx="7738651" cy="1015663"/>
          </a:xfrm>
          <a:prstGeom prst="rect">
            <a:avLst/>
          </a:prstGeom>
          <a:noFill/>
        </p:spPr>
        <p:txBody>
          <a:bodyPr wrap="square">
            <a:spAutoFit/>
          </a:bodyPr>
          <a:lstStyle/>
          <a:p>
            <a:pPr algn="just">
              <a:lnSpc>
                <a:spcPct val="150000"/>
              </a:lnSpc>
            </a:pPr>
            <a:r>
              <a:rPr lang="vi-VN" sz="2000" dirty="0">
                <a:solidFill>
                  <a:schemeClr val="accent5"/>
                </a:solidFill>
              </a:rPr>
              <a:t>Khi các nguyên tử liên kết với nhau, các AO phải được sắp xếp ở vị trí phù hợp. </a:t>
            </a:r>
          </a:p>
        </p:txBody>
      </p:sp>
    </p:spTree>
    <p:extLst>
      <p:ext uri="{BB962C8B-B14F-4D97-AF65-F5344CB8AC3E}">
        <p14:creationId xmlns:p14="http://schemas.microsoft.com/office/powerpoint/2010/main" val="186648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barn(inVertical)">
                                      <p:cBhvr>
                                        <p:cTn id="12"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sp>
        <p:nvSpPr>
          <p:cNvPr id="177" name="TextBox 176">
            <a:extLst>
              <a:ext uri="{FF2B5EF4-FFF2-40B4-BE49-F238E27FC236}">
                <a16:creationId xmlns:a16="http://schemas.microsoft.com/office/drawing/2014/main" id="{DFAF939C-FEFF-F068-3B10-C3EDE07453BB}"/>
              </a:ext>
            </a:extLst>
          </p:cNvPr>
          <p:cNvSpPr txBox="1"/>
          <p:nvPr/>
        </p:nvSpPr>
        <p:spPr>
          <a:xfrm>
            <a:off x="718694" y="1496963"/>
            <a:ext cx="7743183" cy="496996"/>
          </a:xfrm>
          <a:prstGeom prst="rect">
            <a:avLst/>
          </a:prstGeom>
          <a:noFill/>
        </p:spPr>
        <p:txBody>
          <a:bodyPr wrap="square">
            <a:spAutoFit/>
          </a:bodyPr>
          <a:lstStyle/>
          <a:p>
            <a:pPr algn="just">
              <a:lnSpc>
                <a:spcPct val="150000"/>
              </a:lnSpc>
            </a:pPr>
            <a:r>
              <a:rPr lang="vi-VN" sz="2000" dirty="0">
                <a:solidFill>
                  <a:schemeClr val="bg2">
                    <a:lumMod val="50000"/>
                  </a:schemeClr>
                </a:solidFill>
              </a:rPr>
              <a:t>Chẳng hạn, vị trí của các AO như sau:</a:t>
            </a: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039" r="47544"/>
          <a:stretch/>
        </p:blipFill>
        <p:spPr>
          <a:xfrm>
            <a:off x="6078856" y="1448120"/>
            <a:ext cx="2199191" cy="2314286"/>
          </a:xfrm>
          <a:prstGeom prst="rect">
            <a:avLst/>
          </a:prstGeom>
          <a:ln>
            <a:noFill/>
          </a:ln>
          <a:effectLst>
            <a:outerShdw blurRad="190500" algn="tl" rotWithShape="0">
              <a:srgbClr val="000000">
                <a:alpha val="70000"/>
              </a:srgbClr>
            </a:outerShdw>
          </a:effectLst>
        </p:spPr>
      </p:pic>
      <p:sp>
        <p:nvSpPr>
          <p:cNvPr id="3" name="Rectangle 2"/>
          <p:cNvSpPr/>
          <p:nvPr/>
        </p:nvSpPr>
        <p:spPr>
          <a:xfrm>
            <a:off x="748605" y="2063140"/>
            <a:ext cx="4656194" cy="1945213"/>
          </a:xfrm>
          <a:prstGeom prst="rect">
            <a:avLst/>
          </a:prstGeom>
        </p:spPr>
        <p:txBody>
          <a:bodyPr wrap="square">
            <a:spAutoFit/>
          </a:bodyPr>
          <a:lstStyle/>
          <a:p>
            <a:pPr algn="just">
              <a:lnSpc>
                <a:spcPct val="150000"/>
              </a:lnSpc>
            </a:pPr>
            <a:r>
              <a:rPr lang="en-US" sz="1800" dirty="0" err="1">
                <a:solidFill>
                  <a:schemeClr val="accent5"/>
                </a:solidFill>
                <a:latin typeface="+mj-lt"/>
              </a:rPr>
              <a:t>Khi</a:t>
            </a:r>
            <a:r>
              <a:rPr lang="en-US" sz="1800" dirty="0">
                <a:solidFill>
                  <a:schemeClr val="accent5"/>
                </a:solidFill>
                <a:latin typeface="+mj-lt"/>
              </a:rPr>
              <a:t> </a:t>
            </a:r>
            <a:r>
              <a:rPr lang="en-US" sz="1800" dirty="0" err="1">
                <a:solidFill>
                  <a:schemeClr val="accent5"/>
                </a:solidFill>
                <a:latin typeface="+mj-lt"/>
              </a:rPr>
              <a:t>đó</a:t>
            </a:r>
            <a:r>
              <a:rPr lang="en-US" sz="1800" dirty="0">
                <a:solidFill>
                  <a:schemeClr val="accent5"/>
                </a:solidFill>
                <a:latin typeface="+mj-lt"/>
              </a:rPr>
              <a:t>, </a:t>
            </a:r>
            <a:r>
              <a:rPr lang="en-US" sz="1800" dirty="0" err="1">
                <a:solidFill>
                  <a:schemeClr val="accent5"/>
                </a:solidFill>
                <a:latin typeface="+mj-lt"/>
              </a:rPr>
              <a:t>hai</a:t>
            </a:r>
            <a:r>
              <a:rPr lang="en-US" sz="1800" dirty="0">
                <a:solidFill>
                  <a:schemeClr val="accent5"/>
                </a:solidFill>
                <a:latin typeface="+mj-lt"/>
              </a:rPr>
              <a:t> AO </a:t>
            </a:r>
            <a:r>
              <a:rPr lang="en-US" sz="1800" dirty="0" err="1">
                <a:solidFill>
                  <a:schemeClr val="accent5"/>
                </a:solidFill>
                <a:latin typeface="+mj-lt"/>
              </a:rPr>
              <a:t>p</a:t>
            </a:r>
            <a:r>
              <a:rPr lang="en-US" sz="1800" baseline="-25000" dirty="0" err="1">
                <a:solidFill>
                  <a:schemeClr val="accent5"/>
                </a:solidFill>
                <a:latin typeface="+mj-lt"/>
              </a:rPr>
              <a:t>x</a:t>
            </a:r>
            <a:r>
              <a:rPr lang="en-US" sz="1800" dirty="0">
                <a:solidFill>
                  <a:schemeClr val="accent5"/>
                </a:solidFill>
                <a:latin typeface="+mj-lt"/>
              </a:rPr>
              <a:t> </a:t>
            </a:r>
            <a:r>
              <a:rPr lang="en-US" sz="1800" dirty="0" err="1">
                <a:solidFill>
                  <a:schemeClr val="accent5"/>
                </a:solidFill>
                <a:latin typeface="+mj-lt"/>
              </a:rPr>
              <a:t>nằm</a:t>
            </a:r>
            <a:r>
              <a:rPr lang="en-US" sz="1800" dirty="0">
                <a:solidFill>
                  <a:schemeClr val="accent5"/>
                </a:solidFill>
                <a:latin typeface="+mj-lt"/>
              </a:rPr>
              <a:t> </a:t>
            </a:r>
            <a:r>
              <a:rPr lang="en-US" sz="1800" dirty="0" err="1">
                <a:solidFill>
                  <a:schemeClr val="accent5"/>
                </a:solidFill>
                <a:latin typeface="+mj-lt"/>
              </a:rPr>
              <a:t>dọc</a:t>
            </a:r>
            <a:r>
              <a:rPr lang="en-US" sz="1800" dirty="0">
                <a:solidFill>
                  <a:schemeClr val="accent5"/>
                </a:solidFill>
                <a:latin typeface="+mj-lt"/>
              </a:rPr>
              <a:t> </a:t>
            </a:r>
            <a:r>
              <a:rPr lang="en-US" sz="1800" dirty="0" err="1">
                <a:solidFill>
                  <a:schemeClr val="accent5"/>
                </a:solidFill>
                <a:latin typeface="+mj-lt"/>
              </a:rPr>
              <a:t>trên</a:t>
            </a:r>
            <a:r>
              <a:rPr lang="en-US" sz="1800" dirty="0">
                <a:solidFill>
                  <a:schemeClr val="accent5"/>
                </a:solidFill>
                <a:latin typeface="+mj-lt"/>
              </a:rPr>
              <a:t> </a:t>
            </a:r>
            <a:r>
              <a:rPr lang="en-US" sz="1800" dirty="0" err="1">
                <a:solidFill>
                  <a:schemeClr val="accent5"/>
                </a:solidFill>
                <a:latin typeface="+mj-lt"/>
              </a:rPr>
              <a:t>cùng</a:t>
            </a:r>
            <a:r>
              <a:rPr lang="en-US" sz="1800" dirty="0">
                <a:solidFill>
                  <a:schemeClr val="accent5"/>
                </a:solidFill>
                <a:latin typeface="+mj-lt"/>
              </a:rPr>
              <a:t> </a:t>
            </a:r>
            <a:r>
              <a:rPr lang="en-US" sz="1800" dirty="0" err="1">
                <a:solidFill>
                  <a:schemeClr val="accent5"/>
                </a:solidFill>
                <a:latin typeface="+mj-lt"/>
              </a:rPr>
              <a:t>một</a:t>
            </a:r>
            <a:r>
              <a:rPr lang="en-US" sz="1800" dirty="0">
                <a:solidFill>
                  <a:schemeClr val="accent5"/>
                </a:solidFill>
                <a:latin typeface="+mj-lt"/>
              </a:rPr>
              <a:t> </a:t>
            </a:r>
            <a:r>
              <a:rPr lang="en-US" sz="1800" dirty="0" err="1">
                <a:solidFill>
                  <a:schemeClr val="accent5"/>
                </a:solidFill>
                <a:latin typeface="+mj-lt"/>
              </a:rPr>
              <a:t>trục</a:t>
            </a:r>
            <a:r>
              <a:rPr lang="en-US" sz="1800" dirty="0">
                <a:solidFill>
                  <a:schemeClr val="accent5"/>
                </a:solidFill>
                <a:latin typeface="+mj-lt"/>
              </a:rPr>
              <a:t> </a:t>
            </a:r>
            <a:r>
              <a:rPr lang="en-US" sz="1800" dirty="0" err="1">
                <a:solidFill>
                  <a:schemeClr val="accent5"/>
                </a:solidFill>
                <a:latin typeface="+mj-lt"/>
              </a:rPr>
              <a:t>nên</a:t>
            </a:r>
            <a:r>
              <a:rPr lang="en-US" sz="1800" dirty="0">
                <a:solidFill>
                  <a:schemeClr val="accent5"/>
                </a:solidFill>
                <a:latin typeface="+mj-lt"/>
              </a:rPr>
              <a:t> </a:t>
            </a:r>
            <a:r>
              <a:rPr lang="en-US" sz="1800" dirty="0" err="1">
                <a:solidFill>
                  <a:schemeClr val="accent5"/>
                </a:solidFill>
                <a:latin typeface="+mj-lt"/>
              </a:rPr>
              <a:t>chỉ</a:t>
            </a:r>
            <a:r>
              <a:rPr lang="en-US" sz="1800" dirty="0">
                <a:solidFill>
                  <a:schemeClr val="accent5"/>
                </a:solidFill>
                <a:latin typeface="+mj-lt"/>
              </a:rPr>
              <a:t> </a:t>
            </a:r>
            <a:r>
              <a:rPr lang="en-US" sz="1800" dirty="0" err="1">
                <a:solidFill>
                  <a:schemeClr val="accent5"/>
                </a:solidFill>
                <a:latin typeface="+mj-lt"/>
              </a:rPr>
              <a:t>có</a:t>
            </a:r>
            <a:r>
              <a:rPr lang="en-US" sz="1800" dirty="0">
                <a:solidFill>
                  <a:schemeClr val="accent5"/>
                </a:solidFill>
                <a:latin typeface="+mj-lt"/>
              </a:rPr>
              <a:t> </a:t>
            </a:r>
            <a:r>
              <a:rPr lang="en-US" sz="1800" dirty="0" err="1">
                <a:solidFill>
                  <a:schemeClr val="accent5"/>
                </a:solidFill>
                <a:latin typeface="+mj-lt"/>
              </a:rPr>
              <a:t>thể</a:t>
            </a:r>
            <a:r>
              <a:rPr lang="en-US" sz="1800" dirty="0">
                <a:solidFill>
                  <a:schemeClr val="accent5"/>
                </a:solidFill>
                <a:latin typeface="+mj-lt"/>
              </a:rPr>
              <a:t> </a:t>
            </a:r>
            <a:r>
              <a:rPr lang="en-US" sz="1800" dirty="0" err="1">
                <a:solidFill>
                  <a:schemeClr val="accent5"/>
                </a:solidFill>
                <a:latin typeface="+mj-lt"/>
              </a:rPr>
              <a:t>xen</a:t>
            </a:r>
            <a:r>
              <a:rPr lang="en-US" sz="1800" dirty="0">
                <a:solidFill>
                  <a:schemeClr val="accent5"/>
                </a:solidFill>
                <a:latin typeface="+mj-lt"/>
              </a:rPr>
              <a:t> </a:t>
            </a:r>
            <a:r>
              <a:rPr lang="en-US" sz="1800" dirty="0" err="1">
                <a:solidFill>
                  <a:schemeClr val="accent5"/>
                </a:solidFill>
                <a:latin typeface="+mj-lt"/>
              </a:rPr>
              <a:t>phủ</a:t>
            </a:r>
            <a:r>
              <a:rPr lang="en-US" sz="1800" dirty="0">
                <a:solidFill>
                  <a:schemeClr val="accent5"/>
                </a:solidFill>
                <a:latin typeface="+mj-lt"/>
              </a:rPr>
              <a:t> </a:t>
            </a:r>
            <a:r>
              <a:rPr lang="en-US" sz="1800" dirty="0" err="1">
                <a:solidFill>
                  <a:schemeClr val="accent5"/>
                </a:solidFill>
                <a:latin typeface="+mj-lt"/>
              </a:rPr>
              <a:t>trục</a:t>
            </a:r>
            <a:r>
              <a:rPr lang="en-US" sz="1800" dirty="0">
                <a:solidFill>
                  <a:schemeClr val="accent5"/>
                </a:solidFill>
                <a:latin typeface="+mj-lt"/>
              </a:rPr>
              <a:t> </a:t>
            </a:r>
            <a:r>
              <a:rPr lang="en-US" sz="1800" dirty="0" err="1">
                <a:solidFill>
                  <a:schemeClr val="accent5"/>
                </a:solidFill>
                <a:latin typeface="+mj-lt"/>
              </a:rPr>
              <a:t>với</a:t>
            </a:r>
            <a:r>
              <a:rPr lang="en-US" sz="1800" dirty="0">
                <a:solidFill>
                  <a:schemeClr val="accent5"/>
                </a:solidFill>
                <a:latin typeface="+mj-lt"/>
              </a:rPr>
              <a:t> </a:t>
            </a:r>
            <a:r>
              <a:rPr lang="en-US" sz="1800" dirty="0" err="1">
                <a:solidFill>
                  <a:schemeClr val="accent5"/>
                </a:solidFill>
                <a:latin typeface="+mj-lt"/>
              </a:rPr>
              <a:t>nhau</a:t>
            </a:r>
            <a:r>
              <a:rPr lang="en-US" sz="1800" dirty="0">
                <a:solidFill>
                  <a:schemeClr val="accent5"/>
                </a:solidFill>
                <a:latin typeface="+mj-lt"/>
              </a:rPr>
              <a:t> (</a:t>
            </a:r>
            <a:r>
              <a:rPr lang="en-US" sz="1800" dirty="0" err="1">
                <a:solidFill>
                  <a:schemeClr val="accent5"/>
                </a:solidFill>
                <a:latin typeface="+mj-lt"/>
              </a:rPr>
              <a:t>chỉ</a:t>
            </a:r>
            <a:r>
              <a:rPr lang="en-US" sz="1800" dirty="0">
                <a:solidFill>
                  <a:schemeClr val="accent5"/>
                </a:solidFill>
                <a:latin typeface="+mj-lt"/>
              </a:rPr>
              <a:t> </a:t>
            </a:r>
            <a:r>
              <a:rPr lang="en-US" sz="1800" dirty="0" err="1">
                <a:solidFill>
                  <a:schemeClr val="accent5"/>
                </a:solidFill>
                <a:latin typeface="+mj-lt"/>
              </a:rPr>
              <a:t>tạo</a:t>
            </a:r>
            <a:r>
              <a:rPr lang="en-US" sz="1800" dirty="0">
                <a:solidFill>
                  <a:schemeClr val="accent5"/>
                </a:solidFill>
                <a:latin typeface="+mj-lt"/>
              </a:rPr>
              <a:t> </a:t>
            </a:r>
            <a:r>
              <a:rPr lang="en-US" sz="1800" dirty="0" err="1">
                <a:solidFill>
                  <a:schemeClr val="accent5"/>
                </a:solidFill>
                <a:latin typeface="+mj-lt"/>
              </a:rPr>
              <a:t>thành</a:t>
            </a:r>
            <a:r>
              <a:rPr lang="en-US" sz="1800" dirty="0">
                <a:solidFill>
                  <a:schemeClr val="accent5"/>
                </a:solidFill>
                <a:latin typeface="+mj-lt"/>
              </a:rPr>
              <a:t> </a:t>
            </a:r>
            <a:r>
              <a:rPr lang="en-US" sz="1800" dirty="0" err="1">
                <a:solidFill>
                  <a:schemeClr val="accent5"/>
                </a:solidFill>
                <a:latin typeface="+mj-lt"/>
              </a:rPr>
              <a:t>liên</a:t>
            </a:r>
            <a:r>
              <a:rPr lang="en-US" sz="1800" dirty="0">
                <a:solidFill>
                  <a:schemeClr val="accent5"/>
                </a:solidFill>
                <a:latin typeface="+mj-lt"/>
              </a:rPr>
              <a:t> </a:t>
            </a:r>
            <a:r>
              <a:rPr lang="en-US" sz="1800" dirty="0" err="1">
                <a:solidFill>
                  <a:schemeClr val="accent5"/>
                </a:solidFill>
                <a:latin typeface="+mj-lt"/>
              </a:rPr>
              <a:t>kết</a:t>
            </a:r>
            <a:r>
              <a:rPr lang="en-US" sz="1800" dirty="0">
                <a:solidFill>
                  <a:schemeClr val="accent5"/>
                </a:solidFill>
                <a:latin typeface="+mj-lt"/>
              </a:rPr>
              <a:t> </a:t>
            </a:r>
            <a:r>
              <a:rPr lang="el-GR" sz="1800" dirty="0">
                <a:solidFill>
                  <a:schemeClr val="accent5"/>
                </a:solidFill>
                <a:latin typeface="+mj-lt"/>
              </a:rPr>
              <a:t>σ).</a:t>
            </a:r>
            <a:endParaRPr lang="en-US" sz="1800" dirty="0">
              <a:solidFill>
                <a:schemeClr val="accent5"/>
              </a:solidFill>
              <a:latin typeface="+mj-lt"/>
            </a:endParaRPr>
          </a:p>
          <a:p>
            <a:pPr algn="just">
              <a:lnSpc>
                <a:spcPct val="150000"/>
              </a:lnSpc>
            </a:pPr>
            <a:br>
              <a:rPr lang="en-US" dirty="0"/>
            </a:br>
            <a:endParaRPr lang="en-US" dirty="0"/>
          </a:p>
        </p:txBody>
      </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pic>
        <p:nvPicPr>
          <p:cNvPr id="174" name="Picture 173"/>
          <p:cNvPicPr>
            <a:picLocks noChangeAspect="1"/>
          </p:cNvPicPr>
          <p:nvPr/>
        </p:nvPicPr>
        <p:blipFill rotWithShape="1">
          <a:blip r:embed="rId3">
            <a:extLst>
              <a:ext uri="{28A0092B-C50C-407E-A947-70E740481C1C}">
                <a14:useLocalDpi xmlns:a14="http://schemas.microsoft.com/office/drawing/2010/main" val="0"/>
              </a:ext>
            </a:extLst>
          </a:blip>
          <a:srcRect t="56970" r="26788" b="22653"/>
          <a:stretch/>
        </p:blipFill>
        <p:spPr>
          <a:xfrm>
            <a:off x="1102009" y="3598983"/>
            <a:ext cx="3723793" cy="636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23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barn(inVertical)">
                                      <p:cBhvr>
                                        <p:cTn id="18"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sp>
        <p:nvSpPr>
          <p:cNvPr id="177" name="TextBox 176">
            <a:extLst>
              <a:ext uri="{FF2B5EF4-FFF2-40B4-BE49-F238E27FC236}">
                <a16:creationId xmlns:a16="http://schemas.microsoft.com/office/drawing/2014/main" id="{DFAF939C-FEFF-F068-3B10-C3EDE07453BB}"/>
              </a:ext>
            </a:extLst>
          </p:cNvPr>
          <p:cNvSpPr txBox="1"/>
          <p:nvPr/>
        </p:nvSpPr>
        <p:spPr>
          <a:xfrm>
            <a:off x="690802" y="1301129"/>
            <a:ext cx="7743183" cy="553998"/>
          </a:xfrm>
          <a:prstGeom prst="rect">
            <a:avLst/>
          </a:prstGeom>
          <a:noFill/>
        </p:spPr>
        <p:txBody>
          <a:bodyPr wrap="square">
            <a:spAutoFit/>
          </a:bodyPr>
          <a:lstStyle/>
          <a:p>
            <a:pPr algn="just">
              <a:lnSpc>
                <a:spcPct val="150000"/>
              </a:lnSpc>
            </a:pPr>
            <a:r>
              <a:rPr lang="en-US" sz="2000" dirty="0" err="1">
                <a:solidFill>
                  <a:schemeClr val="bg2">
                    <a:lumMod val="50000"/>
                  </a:schemeClr>
                </a:solidFill>
              </a:rPr>
              <a:t>Nếu</a:t>
            </a:r>
            <a:r>
              <a:rPr lang="en-US" sz="2000" dirty="0">
                <a:solidFill>
                  <a:schemeClr val="bg2">
                    <a:lumMod val="50000"/>
                  </a:schemeClr>
                </a:solidFill>
              </a:rPr>
              <a:t> </a:t>
            </a:r>
            <a:r>
              <a:rPr lang="vi-VN" sz="2000" dirty="0">
                <a:solidFill>
                  <a:schemeClr val="bg2">
                    <a:lumMod val="50000"/>
                  </a:schemeClr>
                </a:solidFill>
              </a:rPr>
              <a:t>vị trí của các AO như sau:</a:t>
            </a: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8209" r="-66"/>
          <a:stretch/>
        </p:blipFill>
        <p:spPr>
          <a:xfrm>
            <a:off x="972446" y="2007044"/>
            <a:ext cx="1530006" cy="2314286"/>
          </a:xfrm>
          <a:prstGeom prst="rect">
            <a:avLst/>
          </a:prstGeom>
          <a:ln>
            <a:noFill/>
          </a:ln>
          <a:effectLst>
            <a:outerShdw blurRad="190500" algn="tl" rotWithShape="0">
              <a:srgbClr val="000000">
                <a:alpha val="70000"/>
              </a:srgbClr>
            </a:outerShdw>
          </a:effectLst>
        </p:spPr>
      </p:pic>
      <p:sp>
        <p:nvSpPr>
          <p:cNvPr id="3" name="Rectangle 2"/>
          <p:cNvSpPr/>
          <p:nvPr/>
        </p:nvSpPr>
        <p:spPr>
          <a:xfrm>
            <a:off x="2986353" y="2789465"/>
            <a:ext cx="3415612" cy="1338828"/>
          </a:xfrm>
          <a:prstGeom prst="rect">
            <a:avLst/>
          </a:prstGeom>
        </p:spPr>
        <p:txBody>
          <a:bodyPr wrap="square">
            <a:spAutoFit/>
          </a:bodyPr>
          <a:lstStyle/>
          <a:p>
            <a:pPr algn="just">
              <a:lnSpc>
                <a:spcPct val="150000"/>
              </a:lnSpc>
            </a:pPr>
            <a:r>
              <a:rPr lang="en-US" sz="1800" dirty="0">
                <a:solidFill>
                  <a:schemeClr val="accent5"/>
                </a:solidFill>
              </a:rPr>
              <a:t>AO </a:t>
            </a:r>
            <a:r>
              <a:rPr lang="en-US" sz="1800" dirty="0" err="1">
                <a:solidFill>
                  <a:schemeClr val="accent5"/>
                </a:solidFill>
              </a:rPr>
              <a:t>p</a:t>
            </a:r>
            <a:r>
              <a:rPr lang="en-US" sz="1800" baseline="-25000" dirty="0" err="1">
                <a:solidFill>
                  <a:schemeClr val="accent5"/>
                </a:solidFill>
              </a:rPr>
              <a:t>z</a:t>
            </a:r>
            <a:r>
              <a:rPr lang="en-US" sz="1800" dirty="0">
                <a:solidFill>
                  <a:schemeClr val="accent5"/>
                </a:solidFill>
              </a:rPr>
              <a:t> </a:t>
            </a:r>
            <a:r>
              <a:rPr lang="en-US" sz="1800" dirty="0" err="1">
                <a:solidFill>
                  <a:schemeClr val="accent5"/>
                </a:solidFill>
              </a:rPr>
              <a:t>là</a:t>
            </a:r>
            <a:r>
              <a:rPr lang="en-US" sz="1800" dirty="0">
                <a:solidFill>
                  <a:schemeClr val="accent5"/>
                </a:solidFill>
              </a:rPr>
              <a:t> song </a:t>
            </a:r>
            <a:r>
              <a:rPr lang="en-US" sz="1800" dirty="0" err="1">
                <a:solidFill>
                  <a:schemeClr val="accent5"/>
                </a:solidFill>
              </a:rPr>
              <a:t>song</a:t>
            </a:r>
            <a:r>
              <a:rPr lang="en-US" sz="1800" dirty="0">
                <a:solidFill>
                  <a:schemeClr val="accent5"/>
                </a:solidFill>
              </a:rPr>
              <a:t> </a:t>
            </a:r>
            <a:r>
              <a:rPr lang="en-US" sz="1800" dirty="0" err="1">
                <a:solidFill>
                  <a:schemeClr val="accent5"/>
                </a:solidFill>
              </a:rPr>
              <a:t>nên</a:t>
            </a:r>
            <a:r>
              <a:rPr lang="en-US" sz="1800" dirty="0">
                <a:solidFill>
                  <a:schemeClr val="accent5"/>
                </a:solidFill>
              </a:rPr>
              <a:t> </a:t>
            </a:r>
            <a:r>
              <a:rPr lang="en-US" sz="1800" dirty="0" err="1">
                <a:solidFill>
                  <a:schemeClr val="accent5"/>
                </a:solidFill>
              </a:rPr>
              <a:t>chỉ</a:t>
            </a:r>
            <a:r>
              <a:rPr lang="en-US" sz="1800" dirty="0">
                <a:solidFill>
                  <a:schemeClr val="accent5"/>
                </a:solidFill>
              </a:rPr>
              <a:t> </a:t>
            </a:r>
            <a:r>
              <a:rPr lang="en-US" sz="1800" dirty="0" err="1">
                <a:solidFill>
                  <a:schemeClr val="accent5"/>
                </a:solidFill>
              </a:rPr>
              <a:t>có</a:t>
            </a:r>
            <a:r>
              <a:rPr lang="en-US" sz="1800" dirty="0">
                <a:solidFill>
                  <a:schemeClr val="accent5"/>
                </a:solidFill>
              </a:rPr>
              <a:t> </a:t>
            </a:r>
            <a:r>
              <a:rPr lang="en-US" sz="1800" dirty="0" err="1">
                <a:solidFill>
                  <a:schemeClr val="accent5"/>
                </a:solidFill>
              </a:rPr>
              <a:t>thể</a:t>
            </a:r>
            <a:r>
              <a:rPr lang="en-US" sz="1800" dirty="0">
                <a:solidFill>
                  <a:schemeClr val="accent5"/>
                </a:solidFill>
              </a:rPr>
              <a:t> </a:t>
            </a:r>
            <a:r>
              <a:rPr lang="en-US" sz="1800" dirty="0" err="1">
                <a:solidFill>
                  <a:schemeClr val="accent5"/>
                </a:solidFill>
              </a:rPr>
              <a:t>xen</a:t>
            </a:r>
            <a:r>
              <a:rPr lang="en-US" sz="1800" dirty="0">
                <a:solidFill>
                  <a:schemeClr val="accent5"/>
                </a:solidFill>
              </a:rPr>
              <a:t> </a:t>
            </a:r>
            <a:r>
              <a:rPr lang="en-US" sz="1800" dirty="0" err="1">
                <a:solidFill>
                  <a:schemeClr val="accent5"/>
                </a:solidFill>
              </a:rPr>
              <a:t>phủ</a:t>
            </a:r>
            <a:r>
              <a:rPr lang="en-US" sz="1800" dirty="0">
                <a:solidFill>
                  <a:schemeClr val="accent5"/>
                </a:solidFill>
              </a:rPr>
              <a:t> </a:t>
            </a:r>
            <a:r>
              <a:rPr lang="en-US" sz="1800" dirty="0" err="1">
                <a:solidFill>
                  <a:schemeClr val="accent5"/>
                </a:solidFill>
              </a:rPr>
              <a:t>bên</a:t>
            </a:r>
            <a:r>
              <a:rPr lang="en-US" sz="1800" dirty="0">
                <a:solidFill>
                  <a:schemeClr val="accent5"/>
                </a:solidFill>
              </a:rPr>
              <a:t> </a:t>
            </a:r>
            <a:r>
              <a:rPr lang="en-US" sz="1800" dirty="0" err="1">
                <a:solidFill>
                  <a:schemeClr val="accent5"/>
                </a:solidFill>
              </a:rPr>
              <a:t>với</a:t>
            </a:r>
            <a:r>
              <a:rPr lang="en-US" sz="1800" dirty="0">
                <a:solidFill>
                  <a:schemeClr val="accent5"/>
                </a:solidFill>
              </a:rPr>
              <a:t> </a:t>
            </a:r>
            <a:r>
              <a:rPr lang="en-US" sz="1800" dirty="0" err="1">
                <a:solidFill>
                  <a:schemeClr val="accent5"/>
                </a:solidFill>
              </a:rPr>
              <a:t>nhau</a:t>
            </a:r>
            <a:r>
              <a:rPr lang="en-US" sz="1800" dirty="0">
                <a:solidFill>
                  <a:schemeClr val="accent5"/>
                </a:solidFill>
              </a:rPr>
              <a:t> (</a:t>
            </a:r>
            <a:r>
              <a:rPr lang="en-US" sz="1800" dirty="0" err="1">
                <a:solidFill>
                  <a:schemeClr val="accent5"/>
                </a:solidFill>
              </a:rPr>
              <a:t>tạo</a:t>
            </a:r>
            <a:r>
              <a:rPr lang="en-US" sz="1800" dirty="0">
                <a:solidFill>
                  <a:schemeClr val="accent5"/>
                </a:solidFill>
              </a:rPr>
              <a:t> </a:t>
            </a:r>
            <a:r>
              <a:rPr lang="en-US" sz="1800" dirty="0" err="1">
                <a:solidFill>
                  <a:schemeClr val="accent5"/>
                </a:solidFill>
              </a:rPr>
              <a:t>thành</a:t>
            </a:r>
            <a:r>
              <a:rPr lang="en-US" sz="1800" dirty="0">
                <a:solidFill>
                  <a:schemeClr val="accent5"/>
                </a:solidFill>
              </a:rPr>
              <a:t> </a:t>
            </a:r>
            <a:r>
              <a:rPr lang="en-US" sz="1800" dirty="0" err="1">
                <a:solidFill>
                  <a:schemeClr val="accent5"/>
                </a:solidFill>
              </a:rPr>
              <a:t>liên</a:t>
            </a:r>
            <a:r>
              <a:rPr lang="en-US" sz="1800" dirty="0">
                <a:solidFill>
                  <a:schemeClr val="accent5"/>
                </a:solidFill>
              </a:rPr>
              <a:t> </a:t>
            </a:r>
            <a:r>
              <a:rPr lang="en-US" sz="1800" dirty="0" err="1">
                <a:solidFill>
                  <a:schemeClr val="accent5"/>
                </a:solidFill>
              </a:rPr>
              <a:t>kết</a:t>
            </a:r>
            <a:r>
              <a:rPr lang="en-US" sz="1800" dirty="0">
                <a:solidFill>
                  <a:schemeClr val="accent5"/>
                </a:solidFill>
              </a:rPr>
              <a:t> </a:t>
            </a:r>
            <a:r>
              <a:rPr lang="el-GR" sz="1800" dirty="0">
                <a:solidFill>
                  <a:schemeClr val="accent5"/>
                </a:solidFill>
              </a:rPr>
              <a:t>π). </a:t>
            </a:r>
            <a:endParaRPr lang="en-US" dirty="0">
              <a:solidFill>
                <a:schemeClr val="accent5"/>
              </a:solidFill>
            </a:endParaRPr>
          </a:p>
        </p:txBody>
      </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pic>
        <p:nvPicPr>
          <p:cNvPr id="174" name="Picture 173"/>
          <p:cNvPicPr>
            <a:picLocks noChangeAspect="1"/>
          </p:cNvPicPr>
          <p:nvPr/>
        </p:nvPicPr>
        <p:blipFill rotWithShape="1">
          <a:blip r:embed="rId3">
            <a:extLst>
              <a:ext uri="{28A0092B-C50C-407E-A947-70E740481C1C}">
                <a14:useLocalDpi xmlns:a14="http://schemas.microsoft.com/office/drawing/2010/main" val="0"/>
              </a:ext>
            </a:extLst>
          </a:blip>
          <a:srcRect l="73001" t="-63" r="-64" b="25618"/>
          <a:stretch/>
        </p:blipFill>
        <p:spPr>
          <a:xfrm>
            <a:off x="6739764" y="907434"/>
            <a:ext cx="1376546" cy="2325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953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wipe(down)">
                                      <p:cBhvr>
                                        <p:cTn id="18"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797078"/>
          </a:xfrm>
          <a:prstGeom prst="rect">
            <a:avLst/>
          </a:prstGeom>
          <a:noFill/>
        </p:spPr>
        <p:txBody>
          <a:bodyPr wrap="square">
            <a:spAutoFit/>
          </a:bodyPr>
          <a:lstStyle/>
          <a:p>
            <a:pPr algn="just">
              <a:lnSpc>
                <a:spcPct val="120000"/>
              </a:lnSpc>
            </a:pPr>
            <a:r>
              <a:rPr lang="vi-VN" sz="2000" b="1">
                <a:solidFill>
                  <a:schemeClr val="tx2"/>
                </a:solidFill>
              </a:rPr>
              <a:t>Câu 7:</a:t>
            </a:r>
            <a:r>
              <a:rPr lang="en-US" sz="2000" b="1">
                <a:solidFill>
                  <a:schemeClr val="tx2"/>
                </a:solidFill>
              </a:rPr>
              <a:t> </a:t>
            </a:r>
            <a:r>
              <a:rPr lang="en-US" sz="2000">
                <a:solidFill>
                  <a:schemeClr val="bg1"/>
                </a:solidFill>
              </a:rPr>
              <a:t>Cho biết số liên kết </a:t>
            </a:r>
            <a:r>
              <a:rPr lang="el-GR" sz="2000">
                <a:solidFill>
                  <a:schemeClr val="bg1"/>
                </a:solidFill>
              </a:rPr>
              <a:t>σ </a:t>
            </a:r>
            <a:r>
              <a:rPr lang="en-US" sz="2000">
                <a:solidFill>
                  <a:schemeClr val="bg1"/>
                </a:solidFill>
              </a:rPr>
              <a:t>và liên kết </a:t>
            </a:r>
            <a:r>
              <a:rPr lang="el-GR" sz="2000">
                <a:solidFill>
                  <a:schemeClr val="bg1"/>
                </a:solidFill>
              </a:rPr>
              <a:t>π </a:t>
            </a:r>
            <a:r>
              <a:rPr lang="en-US" sz="2000">
                <a:solidFill>
                  <a:schemeClr val="bg1"/>
                </a:solidFill>
              </a:rPr>
              <a:t>trong phân tử acetylene (C</a:t>
            </a:r>
            <a:r>
              <a:rPr lang="en-US" sz="2000" baseline="-25000">
                <a:solidFill>
                  <a:schemeClr val="bg1"/>
                </a:solidFill>
              </a:rPr>
              <a:t>2</a:t>
            </a:r>
            <a:r>
              <a:rPr lang="en-US" sz="2000">
                <a:solidFill>
                  <a:schemeClr val="bg1"/>
                </a:solidFill>
              </a:rPr>
              <a:t>H</a:t>
            </a:r>
            <a:r>
              <a:rPr lang="en-US" sz="2000" baseline="-25000">
                <a:solidFill>
                  <a:schemeClr val="bg1"/>
                </a:solidFill>
              </a:rPr>
              <a:t>2</a:t>
            </a:r>
            <a:r>
              <a:rPr lang="en-US" sz="2000">
                <a:solidFill>
                  <a:schemeClr val="bg1"/>
                </a:solidFill>
              </a:rPr>
              <a:t> ).</a:t>
            </a: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412" y="2520648"/>
            <a:ext cx="4028571" cy="1285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39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grpSp>
        <p:nvGrpSpPr>
          <p:cNvPr id="2399" name="Google Shape;2399;p38"/>
          <p:cNvGrpSpPr/>
          <p:nvPr/>
        </p:nvGrpSpPr>
        <p:grpSpPr>
          <a:xfrm>
            <a:off x="8091443" y="1956175"/>
            <a:ext cx="514066" cy="553927"/>
            <a:chOff x="2904293" y="162850"/>
            <a:chExt cx="514066" cy="553927"/>
          </a:xfrm>
        </p:grpSpPr>
        <p:sp>
          <p:nvSpPr>
            <p:cNvPr id="2400" name="Google Shape;2400;p38"/>
            <p:cNvSpPr/>
            <p:nvPr/>
          </p:nvSpPr>
          <p:spPr>
            <a:xfrm>
              <a:off x="3155862" y="189182"/>
              <a:ext cx="192915" cy="159144"/>
            </a:xfrm>
            <a:custGeom>
              <a:avLst/>
              <a:gdLst/>
              <a:ahLst/>
              <a:cxnLst/>
              <a:rect l="l" t="t" r="r" b="b"/>
              <a:pathLst>
                <a:path w="5861" h="4835" extrusionOk="0">
                  <a:moveTo>
                    <a:pt x="4342" y="0"/>
                  </a:moveTo>
                  <a:cubicBezTo>
                    <a:pt x="4151" y="0"/>
                    <a:pt x="3970" y="81"/>
                    <a:pt x="3841" y="221"/>
                  </a:cubicBezTo>
                  <a:lnTo>
                    <a:pt x="83" y="4324"/>
                  </a:lnTo>
                  <a:cubicBezTo>
                    <a:pt x="29" y="4384"/>
                    <a:pt x="0" y="4462"/>
                    <a:pt x="3" y="4543"/>
                  </a:cubicBezTo>
                  <a:cubicBezTo>
                    <a:pt x="6" y="4624"/>
                    <a:pt x="42" y="4701"/>
                    <a:pt x="102" y="4755"/>
                  </a:cubicBezTo>
                  <a:cubicBezTo>
                    <a:pt x="157" y="4807"/>
                    <a:pt x="231" y="4835"/>
                    <a:pt x="307" y="4835"/>
                  </a:cubicBezTo>
                  <a:cubicBezTo>
                    <a:pt x="395" y="4835"/>
                    <a:pt x="477" y="4799"/>
                    <a:pt x="533" y="4736"/>
                  </a:cubicBezTo>
                  <a:lnTo>
                    <a:pt x="4290" y="634"/>
                  </a:lnTo>
                  <a:cubicBezTo>
                    <a:pt x="4307" y="615"/>
                    <a:pt x="4328" y="612"/>
                    <a:pt x="4340" y="612"/>
                  </a:cubicBezTo>
                  <a:cubicBezTo>
                    <a:pt x="4353" y="612"/>
                    <a:pt x="4371" y="616"/>
                    <a:pt x="4387" y="631"/>
                  </a:cubicBezTo>
                  <a:lnTo>
                    <a:pt x="5313" y="1479"/>
                  </a:lnTo>
                  <a:cubicBezTo>
                    <a:pt x="5370" y="1530"/>
                    <a:pt x="5443" y="1559"/>
                    <a:pt x="5520" y="1559"/>
                  </a:cubicBezTo>
                  <a:cubicBezTo>
                    <a:pt x="5606" y="1559"/>
                    <a:pt x="5689" y="1522"/>
                    <a:pt x="5746" y="1459"/>
                  </a:cubicBezTo>
                  <a:cubicBezTo>
                    <a:pt x="5860" y="1334"/>
                    <a:pt x="5853" y="1142"/>
                    <a:pt x="5727" y="1027"/>
                  </a:cubicBezTo>
                  <a:lnTo>
                    <a:pt x="4800" y="179"/>
                  </a:lnTo>
                  <a:cubicBezTo>
                    <a:pt x="4676" y="64"/>
                    <a:pt x="4512"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3350224" y="167162"/>
              <a:ext cx="63296" cy="62341"/>
            </a:xfrm>
            <a:custGeom>
              <a:avLst/>
              <a:gdLst/>
              <a:ahLst/>
              <a:cxnLst/>
              <a:rect l="l" t="t" r="r" b="b"/>
              <a:pathLst>
                <a:path w="1923" h="1894" extrusionOk="0">
                  <a:moveTo>
                    <a:pt x="1383" y="1"/>
                  </a:moveTo>
                  <a:cubicBezTo>
                    <a:pt x="1251" y="1"/>
                    <a:pt x="1120" y="54"/>
                    <a:pt x="1023" y="158"/>
                  </a:cubicBezTo>
                  <a:lnTo>
                    <a:pt x="182" y="1078"/>
                  </a:lnTo>
                  <a:cubicBezTo>
                    <a:pt x="1" y="1276"/>
                    <a:pt x="14" y="1583"/>
                    <a:pt x="213" y="1765"/>
                  </a:cubicBezTo>
                  <a:cubicBezTo>
                    <a:pt x="306" y="1851"/>
                    <a:pt x="424" y="1893"/>
                    <a:pt x="541" y="1893"/>
                  </a:cubicBezTo>
                  <a:cubicBezTo>
                    <a:pt x="673" y="1893"/>
                    <a:pt x="804" y="1840"/>
                    <a:pt x="900" y="1734"/>
                  </a:cubicBezTo>
                  <a:lnTo>
                    <a:pt x="1741" y="816"/>
                  </a:lnTo>
                  <a:cubicBezTo>
                    <a:pt x="1922" y="617"/>
                    <a:pt x="1909" y="311"/>
                    <a:pt x="1711" y="128"/>
                  </a:cubicBezTo>
                  <a:cubicBezTo>
                    <a:pt x="1618" y="43"/>
                    <a:pt x="1500" y="1"/>
                    <a:pt x="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2961005" y="190466"/>
              <a:ext cx="432997" cy="462061"/>
            </a:xfrm>
            <a:custGeom>
              <a:avLst/>
              <a:gdLst/>
              <a:ahLst/>
              <a:cxnLst/>
              <a:rect l="l" t="t" r="r" b="b"/>
              <a:pathLst>
                <a:path w="13155" h="14038" extrusionOk="0">
                  <a:moveTo>
                    <a:pt x="11959" y="0"/>
                  </a:moveTo>
                  <a:cubicBezTo>
                    <a:pt x="11825" y="0"/>
                    <a:pt x="11691" y="54"/>
                    <a:pt x="11593" y="161"/>
                  </a:cubicBezTo>
                  <a:lnTo>
                    <a:pt x="185" y="12616"/>
                  </a:lnTo>
                  <a:cubicBezTo>
                    <a:pt x="0" y="12818"/>
                    <a:pt x="13" y="13132"/>
                    <a:pt x="215" y="13315"/>
                  </a:cubicBezTo>
                  <a:lnTo>
                    <a:pt x="862" y="13907"/>
                  </a:lnTo>
                  <a:cubicBezTo>
                    <a:pt x="957" y="13994"/>
                    <a:pt x="1078" y="14037"/>
                    <a:pt x="1197" y="14037"/>
                  </a:cubicBezTo>
                  <a:cubicBezTo>
                    <a:pt x="1331" y="14037"/>
                    <a:pt x="1464" y="13983"/>
                    <a:pt x="1561" y="13876"/>
                  </a:cubicBezTo>
                  <a:lnTo>
                    <a:pt x="12970" y="1422"/>
                  </a:lnTo>
                  <a:cubicBezTo>
                    <a:pt x="13155" y="1220"/>
                    <a:pt x="13141" y="905"/>
                    <a:pt x="12939" y="722"/>
                  </a:cubicBezTo>
                  <a:lnTo>
                    <a:pt x="12293" y="130"/>
                  </a:lnTo>
                  <a:cubicBezTo>
                    <a:pt x="12198" y="43"/>
                    <a:pt x="12078" y="0"/>
                    <a:pt x="11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2909033" y="600783"/>
              <a:ext cx="110660" cy="111746"/>
            </a:xfrm>
            <a:custGeom>
              <a:avLst/>
              <a:gdLst/>
              <a:ahLst/>
              <a:cxnLst/>
              <a:rect l="l" t="t" r="r" b="b"/>
              <a:pathLst>
                <a:path w="3362" h="3395" extrusionOk="0">
                  <a:moveTo>
                    <a:pt x="2284" y="1"/>
                  </a:moveTo>
                  <a:cubicBezTo>
                    <a:pt x="2065" y="1"/>
                    <a:pt x="1795" y="173"/>
                    <a:pt x="1626" y="443"/>
                  </a:cubicBezTo>
                  <a:lnTo>
                    <a:pt x="430" y="2359"/>
                  </a:lnTo>
                  <a:lnTo>
                    <a:pt x="84" y="2915"/>
                  </a:lnTo>
                  <a:cubicBezTo>
                    <a:pt x="0" y="3049"/>
                    <a:pt x="21" y="3218"/>
                    <a:pt x="128" y="3317"/>
                  </a:cubicBezTo>
                  <a:cubicBezTo>
                    <a:pt x="184" y="3368"/>
                    <a:pt x="257" y="3394"/>
                    <a:pt x="331" y="3394"/>
                  </a:cubicBezTo>
                  <a:cubicBezTo>
                    <a:pt x="401" y="3394"/>
                    <a:pt x="472" y="3372"/>
                    <a:pt x="532" y="3326"/>
                  </a:cubicBezTo>
                  <a:lnTo>
                    <a:pt x="1055" y="2933"/>
                  </a:lnTo>
                  <a:lnTo>
                    <a:pt x="2860" y="1574"/>
                  </a:lnTo>
                  <a:cubicBezTo>
                    <a:pt x="3211" y="1308"/>
                    <a:pt x="3361" y="867"/>
                    <a:pt x="3142" y="666"/>
                  </a:cubicBezTo>
                  <a:lnTo>
                    <a:pt x="2505" y="81"/>
                  </a:lnTo>
                  <a:cubicBezTo>
                    <a:pt x="2444" y="26"/>
                    <a:pt x="2368" y="1"/>
                    <a:pt x="2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2961005" y="280060"/>
              <a:ext cx="349590" cy="372433"/>
            </a:xfrm>
            <a:custGeom>
              <a:avLst/>
              <a:gdLst/>
              <a:ahLst/>
              <a:cxnLst/>
              <a:rect l="l" t="t" r="r" b="b"/>
              <a:pathLst>
                <a:path w="10621" h="11315" extrusionOk="0">
                  <a:moveTo>
                    <a:pt x="9246" y="0"/>
                  </a:moveTo>
                  <a:lnTo>
                    <a:pt x="677" y="9353"/>
                  </a:lnTo>
                  <a:lnTo>
                    <a:pt x="184" y="9890"/>
                  </a:lnTo>
                  <a:cubicBezTo>
                    <a:pt x="0" y="10095"/>
                    <a:pt x="13" y="10406"/>
                    <a:pt x="215" y="10592"/>
                  </a:cubicBezTo>
                  <a:lnTo>
                    <a:pt x="862" y="11183"/>
                  </a:lnTo>
                  <a:cubicBezTo>
                    <a:pt x="958" y="11271"/>
                    <a:pt x="1078" y="11314"/>
                    <a:pt x="1198" y="11314"/>
                  </a:cubicBezTo>
                  <a:cubicBezTo>
                    <a:pt x="1332" y="11314"/>
                    <a:pt x="1465" y="11260"/>
                    <a:pt x="1562" y="11154"/>
                  </a:cubicBezTo>
                  <a:lnTo>
                    <a:pt x="10620" y="1264"/>
                  </a:lnTo>
                  <a:lnTo>
                    <a:pt x="10014" y="705"/>
                  </a:lnTo>
                  <a:lnTo>
                    <a:pt x="92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3290615" y="242241"/>
              <a:ext cx="92656" cy="79457"/>
            </a:xfrm>
            <a:custGeom>
              <a:avLst/>
              <a:gdLst/>
              <a:ahLst/>
              <a:cxnLst/>
              <a:rect l="l" t="t" r="r" b="b"/>
              <a:pathLst>
                <a:path w="2815" h="2414" extrusionOk="0">
                  <a:moveTo>
                    <a:pt x="2795" y="1"/>
                  </a:moveTo>
                  <a:cubicBezTo>
                    <a:pt x="2299" y="1"/>
                    <a:pt x="1788" y="206"/>
                    <a:pt x="1450" y="496"/>
                  </a:cubicBezTo>
                  <a:cubicBezTo>
                    <a:pt x="978" y="897"/>
                    <a:pt x="494" y="1357"/>
                    <a:pt x="0" y="1857"/>
                  </a:cubicBezTo>
                  <a:lnTo>
                    <a:pt x="606" y="2413"/>
                  </a:lnTo>
                  <a:lnTo>
                    <a:pt x="2814" y="1"/>
                  </a:lnTo>
                  <a:cubicBezTo>
                    <a:pt x="2808" y="1"/>
                    <a:pt x="2801" y="1"/>
                    <a:pt x="279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3086543" y="327326"/>
              <a:ext cx="164575" cy="177906"/>
            </a:xfrm>
            <a:custGeom>
              <a:avLst/>
              <a:gdLst/>
              <a:ahLst/>
              <a:cxnLst/>
              <a:rect l="l" t="t" r="r" b="b"/>
              <a:pathLst>
                <a:path w="5000" h="5405" extrusionOk="0">
                  <a:moveTo>
                    <a:pt x="4892" y="1"/>
                  </a:moveTo>
                  <a:cubicBezTo>
                    <a:pt x="4868" y="1"/>
                    <a:pt x="4845" y="9"/>
                    <a:pt x="4826" y="27"/>
                  </a:cubicBezTo>
                  <a:cubicBezTo>
                    <a:pt x="3966" y="840"/>
                    <a:pt x="3154" y="1695"/>
                    <a:pt x="2352" y="2560"/>
                  </a:cubicBezTo>
                  <a:cubicBezTo>
                    <a:pt x="1555" y="3430"/>
                    <a:pt x="771" y="4312"/>
                    <a:pt x="32" y="5236"/>
                  </a:cubicBezTo>
                  <a:cubicBezTo>
                    <a:pt x="0" y="5276"/>
                    <a:pt x="2" y="5334"/>
                    <a:pt x="38" y="5372"/>
                  </a:cubicBezTo>
                  <a:cubicBezTo>
                    <a:pt x="58" y="5394"/>
                    <a:pt x="85" y="5405"/>
                    <a:pt x="113" y="5405"/>
                  </a:cubicBezTo>
                  <a:cubicBezTo>
                    <a:pt x="138" y="5405"/>
                    <a:pt x="164" y="5395"/>
                    <a:pt x="183" y="5376"/>
                  </a:cubicBezTo>
                  <a:cubicBezTo>
                    <a:pt x="1043" y="4564"/>
                    <a:pt x="1855" y="3706"/>
                    <a:pt x="2655" y="2839"/>
                  </a:cubicBezTo>
                  <a:cubicBezTo>
                    <a:pt x="3450" y="1968"/>
                    <a:pt x="4234" y="1085"/>
                    <a:pt x="4970" y="159"/>
                  </a:cubicBezTo>
                  <a:cubicBezTo>
                    <a:pt x="5000" y="122"/>
                    <a:pt x="4998" y="67"/>
                    <a:pt x="4965" y="31"/>
                  </a:cubicBezTo>
                  <a:cubicBezTo>
                    <a:pt x="4945" y="11"/>
                    <a:pt x="4919" y="1"/>
                    <a:pt x="489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2961005" y="303265"/>
              <a:ext cx="349590" cy="349228"/>
            </a:xfrm>
            <a:custGeom>
              <a:avLst/>
              <a:gdLst/>
              <a:ahLst/>
              <a:cxnLst/>
              <a:rect l="l" t="t" r="r" b="b"/>
              <a:pathLst>
                <a:path w="10621" h="10610" extrusionOk="0">
                  <a:moveTo>
                    <a:pt x="10014" y="0"/>
                  </a:moveTo>
                  <a:cubicBezTo>
                    <a:pt x="6967" y="3088"/>
                    <a:pt x="3641" y="7653"/>
                    <a:pt x="1575" y="8494"/>
                  </a:cubicBezTo>
                  <a:cubicBezTo>
                    <a:pt x="1291" y="8610"/>
                    <a:pt x="1000" y="8648"/>
                    <a:pt x="702" y="8648"/>
                  </a:cubicBezTo>
                  <a:cubicBezTo>
                    <a:pt x="693" y="8648"/>
                    <a:pt x="685" y="8648"/>
                    <a:pt x="677" y="8648"/>
                  </a:cubicBezTo>
                  <a:lnTo>
                    <a:pt x="184" y="9185"/>
                  </a:lnTo>
                  <a:cubicBezTo>
                    <a:pt x="0" y="9390"/>
                    <a:pt x="13" y="9701"/>
                    <a:pt x="215" y="9887"/>
                  </a:cubicBezTo>
                  <a:lnTo>
                    <a:pt x="862" y="10478"/>
                  </a:lnTo>
                  <a:cubicBezTo>
                    <a:pt x="958" y="10566"/>
                    <a:pt x="1078" y="10609"/>
                    <a:pt x="1198" y="10609"/>
                  </a:cubicBezTo>
                  <a:cubicBezTo>
                    <a:pt x="1332" y="10609"/>
                    <a:pt x="1465" y="10555"/>
                    <a:pt x="1562" y="10449"/>
                  </a:cubicBezTo>
                  <a:lnTo>
                    <a:pt x="10620" y="559"/>
                  </a:lnTo>
                  <a:lnTo>
                    <a:pt x="10014"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2904293" y="162850"/>
              <a:ext cx="514066" cy="553927"/>
            </a:xfrm>
            <a:custGeom>
              <a:avLst/>
              <a:gdLst/>
              <a:ahLst/>
              <a:cxnLst/>
              <a:rect l="l" t="t" r="r" b="b"/>
              <a:pathLst>
                <a:path w="15618" h="16829" extrusionOk="0">
                  <a:moveTo>
                    <a:pt x="14935" y="260"/>
                  </a:moveTo>
                  <a:cubicBezTo>
                    <a:pt x="15023" y="260"/>
                    <a:pt x="15106" y="294"/>
                    <a:pt x="15171" y="353"/>
                  </a:cubicBezTo>
                  <a:cubicBezTo>
                    <a:pt x="15317" y="487"/>
                    <a:pt x="15327" y="715"/>
                    <a:pt x="15195" y="859"/>
                  </a:cubicBezTo>
                  <a:lnTo>
                    <a:pt x="14692" y="1408"/>
                  </a:lnTo>
                  <a:lnTo>
                    <a:pt x="14165" y="927"/>
                  </a:lnTo>
                  <a:lnTo>
                    <a:pt x="14668" y="376"/>
                  </a:lnTo>
                  <a:cubicBezTo>
                    <a:pt x="14732" y="305"/>
                    <a:pt x="14820" y="266"/>
                    <a:pt x="14916" y="261"/>
                  </a:cubicBezTo>
                  <a:cubicBezTo>
                    <a:pt x="14922" y="260"/>
                    <a:pt x="14929" y="260"/>
                    <a:pt x="14935" y="260"/>
                  </a:cubicBezTo>
                  <a:close/>
                  <a:moveTo>
                    <a:pt x="13682" y="968"/>
                  </a:moveTo>
                  <a:cubicBezTo>
                    <a:pt x="13710" y="968"/>
                    <a:pt x="13737" y="970"/>
                    <a:pt x="13764" y="977"/>
                  </a:cubicBezTo>
                  <a:cubicBezTo>
                    <a:pt x="13826" y="992"/>
                    <a:pt x="13881" y="1021"/>
                    <a:pt x="13928" y="1065"/>
                  </a:cubicBezTo>
                  <a:lnTo>
                    <a:pt x="13989" y="1120"/>
                  </a:lnTo>
                  <a:lnTo>
                    <a:pt x="14516" y="1602"/>
                  </a:lnTo>
                  <a:lnTo>
                    <a:pt x="14575" y="1657"/>
                  </a:lnTo>
                  <a:cubicBezTo>
                    <a:pt x="14622" y="1700"/>
                    <a:pt x="14656" y="1756"/>
                    <a:pt x="14676" y="1814"/>
                  </a:cubicBezTo>
                  <a:cubicBezTo>
                    <a:pt x="14684" y="1844"/>
                    <a:pt x="14692" y="1878"/>
                    <a:pt x="14693" y="1910"/>
                  </a:cubicBezTo>
                  <a:cubicBezTo>
                    <a:pt x="14698" y="2008"/>
                    <a:pt x="14663" y="2099"/>
                    <a:pt x="14598" y="2173"/>
                  </a:cubicBezTo>
                  <a:lnTo>
                    <a:pt x="12336" y="4641"/>
                  </a:lnTo>
                  <a:lnTo>
                    <a:pt x="11151" y="3556"/>
                  </a:lnTo>
                  <a:lnTo>
                    <a:pt x="12522" y="2057"/>
                  </a:lnTo>
                  <a:lnTo>
                    <a:pt x="12699" y="1864"/>
                  </a:lnTo>
                  <a:lnTo>
                    <a:pt x="12936" y="1607"/>
                  </a:lnTo>
                  <a:lnTo>
                    <a:pt x="13111" y="1415"/>
                  </a:lnTo>
                  <a:lnTo>
                    <a:pt x="13412" y="1086"/>
                  </a:lnTo>
                  <a:cubicBezTo>
                    <a:pt x="13477" y="1014"/>
                    <a:pt x="13567" y="974"/>
                    <a:pt x="13665" y="969"/>
                  </a:cubicBezTo>
                  <a:cubicBezTo>
                    <a:pt x="13671" y="968"/>
                    <a:pt x="13675" y="968"/>
                    <a:pt x="13682" y="968"/>
                  </a:cubicBezTo>
                  <a:close/>
                  <a:moveTo>
                    <a:pt x="11984" y="929"/>
                  </a:moveTo>
                  <a:cubicBezTo>
                    <a:pt x="12118" y="929"/>
                    <a:pt x="12250" y="977"/>
                    <a:pt x="12356" y="1075"/>
                  </a:cubicBezTo>
                  <a:lnTo>
                    <a:pt x="12742" y="1429"/>
                  </a:lnTo>
                  <a:lnTo>
                    <a:pt x="12506" y="1687"/>
                  </a:lnTo>
                  <a:lnTo>
                    <a:pt x="12119" y="1333"/>
                  </a:lnTo>
                  <a:cubicBezTo>
                    <a:pt x="12081" y="1298"/>
                    <a:pt x="12032" y="1280"/>
                    <a:pt x="11984" y="1280"/>
                  </a:cubicBezTo>
                  <a:cubicBezTo>
                    <a:pt x="11931" y="1280"/>
                    <a:pt x="11875" y="1301"/>
                    <a:pt x="11837" y="1346"/>
                  </a:cubicBezTo>
                  <a:lnTo>
                    <a:pt x="8080" y="5447"/>
                  </a:lnTo>
                  <a:cubicBezTo>
                    <a:pt x="8045" y="5485"/>
                    <a:pt x="7999" y="5503"/>
                    <a:pt x="7952" y="5503"/>
                  </a:cubicBezTo>
                  <a:cubicBezTo>
                    <a:pt x="7909" y="5503"/>
                    <a:pt x="7867" y="5488"/>
                    <a:pt x="7832" y="5458"/>
                  </a:cubicBezTo>
                  <a:cubicBezTo>
                    <a:pt x="7761" y="5392"/>
                    <a:pt x="7757" y="5280"/>
                    <a:pt x="7822" y="5210"/>
                  </a:cubicBezTo>
                  <a:lnTo>
                    <a:pt x="11580" y="1109"/>
                  </a:lnTo>
                  <a:cubicBezTo>
                    <a:pt x="11687" y="991"/>
                    <a:pt x="11836" y="929"/>
                    <a:pt x="11984" y="929"/>
                  </a:cubicBezTo>
                  <a:close/>
                  <a:moveTo>
                    <a:pt x="10974" y="3748"/>
                  </a:moveTo>
                  <a:lnTo>
                    <a:pt x="12159" y="4834"/>
                  </a:lnTo>
                  <a:lnTo>
                    <a:pt x="3517" y="14268"/>
                  </a:lnTo>
                  <a:lnTo>
                    <a:pt x="3188" y="14627"/>
                  </a:lnTo>
                  <a:cubicBezTo>
                    <a:pt x="3127" y="14694"/>
                    <a:pt x="3045" y="14733"/>
                    <a:pt x="2962" y="14743"/>
                  </a:cubicBezTo>
                  <a:cubicBezTo>
                    <a:pt x="2947" y="14745"/>
                    <a:pt x="2933" y="14745"/>
                    <a:pt x="2919" y="14745"/>
                  </a:cubicBezTo>
                  <a:cubicBezTo>
                    <a:pt x="2830" y="14745"/>
                    <a:pt x="2742" y="14714"/>
                    <a:pt x="2672" y="14650"/>
                  </a:cubicBezTo>
                  <a:lnTo>
                    <a:pt x="2025" y="14058"/>
                  </a:lnTo>
                  <a:cubicBezTo>
                    <a:pt x="1942" y="13983"/>
                    <a:pt x="1904" y="13877"/>
                    <a:pt x="1909" y="13774"/>
                  </a:cubicBezTo>
                  <a:cubicBezTo>
                    <a:pt x="1911" y="13691"/>
                    <a:pt x="1942" y="13608"/>
                    <a:pt x="2002" y="13542"/>
                  </a:cubicBezTo>
                  <a:lnTo>
                    <a:pt x="2331" y="13184"/>
                  </a:lnTo>
                  <a:lnTo>
                    <a:pt x="10974" y="3748"/>
                  </a:lnTo>
                  <a:close/>
                  <a:moveTo>
                    <a:pt x="1718" y="14075"/>
                  </a:moveTo>
                  <a:cubicBezTo>
                    <a:pt x="1751" y="14139"/>
                    <a:pt x="1794" y="14197"/>
                    <a:pt x="1849" y="14249"/>
                  </a:cubicBezTo>
                  <a:lnTo>
                    <a:pt x="2496" y="14842"/>
                  </a:lnTo>
                  <a:cubicBezTo>
                    <a:pt x="2551" y="14893"/>
                    <a:pt x="2614" y="14932"/>
                    <a:pt x="2681" y="14957"/>
                  </a:cubicBezTo>
                  <a:lnTo>
                    <a:pt x="1102" y="16147"/>
                  </a:lnTo>
                  <a:lnTo>
                    <a:pt x="672" y="15754"/>
                  </a:lnTo>
                  <a:lnTo>
                    <a:pt x="1718" y="14075"/>
                  </a:lnTo>
                  <a:close/>
                  <a:moveTo>
                    <a:pt x="14930" y="1"/>
                  </a:moveTo>
                  <a:cubicBezTo>
                    <a:pt x="14921" y="1"/>
                    <a:pt x="14913" y="1"/>
                    <a:pt x="14904" y="1"/>
                  </a:cubicBezTo>
                  <a:cubicBezTo>
                    <a:pt x="14739" y="8"/>
                    <a:pt x="14587" y="80"/>
                    <a:pt x="14476" y="200"/>
                  </a:cubicBezTo>
                  <a:lnTo>
                    <a:pt x="13954" y="769"/>
                  </a:lnTo>
                  <a:cubicBezTo>
                    <a:pt x="13872" y="728"/>
                    <a:pt x="13781" y="707"/>
                    <a:pt x="13686" y="707"/>
                  </a:cubicBezTo>
                  <a:cubicBezTo>
                    <a:pt x="13676" y="707"/>
                    <a:pt x="13665" y="707"/>
                    <a:pt x="13654" y="708"/>
                  </a:cubicBezTo>
                  <a:cubicBezTo>
                    <a:pt x="13487" y="715"/>
                    <a:pt x="13333" y="787"/>
                    <a:pt x="13219" y="910"/>
                  </a:cubicBezTo>
                  <a:lnTo>
                    <a:pt x="12918" y="1236"/>
                  </a:lnTo>
                  <a:lnTo>
                    <a:pt x="12531" y="881"/>
                  </a:lnTo>
                  <a:cubicBezTo>
                    <a:pt x="12382" y="745"/>
                    <a:pt x="12187" y="670"/>
                    <a:pt x="11983" y="670"/>
                  </a:cubicBezTo>
                  <a:cubicBezTo>
                    <a:pt x="11757" y="670"/>
                    <a:pt x="11538" y="764"/>
                    <a:pt x="11386" y="932"/>
                  </a:cubicBezTo>
                  <a:lnTo>
                    <a:pt x="7630" y="5034"/>
                  </a:lnTo>
                  <a:cubicBezTo>
                    <a:pt x="7467" y="5210"/>
                    <a:pt x="7479" y="5488"/>
                    <a:pt x="7657" y="5650"/>
                  </a:cubicBezTo>
                  <a:cubicBezTo>
                    <a:pt x="7739" y="5724"/>
                    <a:pt x="7842" y="5764"/>
                    <a:pt x="7952" y="5764"/>
                  </a:cubicBezTo>
                  <a:cubicBezTo>
                    <a:pt x="8074" y="5764"/>
                    <a:pt x="8191" y="5713"/>
                    <a:pt x="8273" y="5624"/>
                  </a:cubicBezTo>
                  <a:lnTo>
                    <a:pt x="11989" y="1567"/>
                  </a:lnTo>
                  <a:lnTo>
                    <a:pt x="12331" y="1881"/>
                  </a:lnTo>
                  <a:lnTo>
                    <a:pt x="10872" y="3476"/>
                  </a:lnTo>
                  <a:lnTo>
                    <a:pt x="1811" y="13365"/>
                  </a:lnTo>
                  <a:cubicBezTo>
                    <a:pt x="1726" y="13456"/>
                    <a:pt x="1676" y="13565"/>
                    <a:pt x="1658" y="13678"/>
                  </a:cubicBezTo>
                  <a:cubicBezTo>
                    <a:pt x="1656" y="13679"/>
                    <a:pt x="1656" y="13679"/>
                    <a:pt x="1656" y="13680"/>
                  </a:cubicBezTo>
                  <a:lnTo>
                    <a:pt x="118" y="16148"/>
                  </a:lnTo>
                  <a:cubicBezTo>
                    <a:pt x="1" y="16338"/>
                    <a:pt x="28" y="16576"/>
                    <a:pt x="184" y="16717"/>
                  </a:cubicBezTo>
                  <a:cubicBezTo>
                    <a:pt x="266" y="16791"/>
                    <a:pt x="368" y="16828"/>
                    <a:pt x="475" y="16828"/>
                  </a:cubicBezTo>
                  <a:cubicBezTo>
                    <a:pt x="573" y="16828"/>
                    <a:pt x="671" y="16797"/>
                    <a:pt x="756" y="16734"/>
                  </a:cubicBezTo>
                  <a:lnTo>
                    <a:pt x="3080" y="14982"/>
                  </a:lnTo>
                  <a:cubicBezTo>
                    <a:pt x="3081" y="14982"/>
                    <a:pt x="3081" y="14982"/>
                    <a:pt x="3082" y="14981"/>
                  </a:cubicBezTo>
                  <a:cubicBezTo>
                    <a:pt x="3193" y="14953"/>
                    <a:pt x="3299" y="14892"/>
                    <a:pt x="3381" y="14802"/>
                  </a:cubicBezTo>
                  <a:lnTo>
                    <a:pt x="12439" y="4912"/>
                  </a:lnTo>
                  <a:cubicBezTo>
                    <a:pt x="12441" y="4911"/>
                    <a:pt x="12442" y="4909"/>
                    <a:pt x="12442" y="4907"/>
                  </a:cubicBezTo>
                  <a:lnTo>
                    <a:pt x="14788" y="2347"/>
                  </a:lnTo>
                  <a:cubicBezTo>
                    <a:pt x="14901" y="2225"/>
                    <a:pt x="14960" y="2063"/>
                    <a:pt x="14953" y="1897"/>
                  </a:cubicBezTo>
                  <a:cubicBezTo>
                    <a:pt x="14948" y="1791"/>
                    <a:pt x="14917" y="1690"/>
                    <a:pt x="14865" y="1602"/>
                  </a:cubicBezTo>
                  <a:lnTo>
                    <a:pt x="15385" y="1034"/>
                  </a:lnTo>
                  <a:cubicBezTo>
                    <a:pt x="15617" y="784"/>
                    <a:pt x="15599" y="392"/>
                    <a:pt x="15349" y="162"/>
                  </a:cubicBezTo>
                  <a:cubicBezTo>
                    <a:pt x="15233" y="57"/>
                    <a:pt x="15087" y="1"/>
                    <a:pt x="14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38"/>
          <p:cNvGrpSpPr/>
          <p:nvPr/>
        </p:nvGrpSpPr>
        <p:grpSpPr>
          <a:xfrm>
            <a:off x="6409766" y="2151669"/>
            <a:ext cx="1235854" cy="1441775"/>
            <a:chOff x="4386880" y="1514533"/>
            <a:chExt cx="743550" cy="867442"/>
          </a:xfrm>
        </p:grpSpPr>
        <p:sp>
          <p:nvSpPr>
            <p:cNvPr id="2410" name="Google Shape;2410;p38"/>
            <p:cNvSpPr/>
            <p:nvPr/>
          </p:nvSpPr>
          <p:spPr>
            <a:xfrm>
              <a:off x="4391159" y="1518779"/>
              <a:ext cx="734926" cy="859016"/>
            </a:xfrm>
            <a:custGeom>
              <a:avLst/>
              <a:gdLst/>
              <a:ahLst/>
              <a:cxnLst/>
              <a:rect l="l" t="t" r="r" b="b"/>
              <a:pathLst>
                <a:path w="22328" h="26098" extrusionOk="0">
                  <a:moveTo>
                    <a:pt x="15887" y="0"/>
                  </a:moveTo>
                  <a:cubicBezTo>
                    <a:pt x="15817" y="0"/>
                    <a:pt x="15745" y="10"/>
                    <a:pt x="15674" y="29"/>
                  </a:cubicBezTo>
                  <a:lnTo>
                    <a:pt x="615" y="4190"/>
                  </a:lnTo>
                  <a:cubicBezTo>
                    <a:pt x="446" y="4237"/>
                    <a:pt x="305" y="4333"/>
                    <a:pt x="204" y="4461"/>
                  </a:cubicBezTo>
                  <a:cubicBezTo>
                    <a:pt x="165" y="4509"/>
                    <a:pt x="133" y="4562"/>
                    <a:pt x="107" y="4618"/>
                  </a:cubicBezTo>
                  <a:cubicBezTo>
                    <a:pt x="22" y="4785"/>
                    <a:pt x="0" y="4985"/>
                    <a:pt x="54" y="5180"/>
                  </a:cubicBezTo>
                  <a:lnTo>
                    <a:pt x="5668" y="25506"/>
                  </a:lnTo>
                  <a:cubicBezTo>
                    <a:pt x="5766" y="25863"/>
                    <a:pt x="6091" y="26097"/>
                    <a:pt x="6443" y="26097"/>
                  </a:cubicBezTo>
                  <a:cubicBezTo>
                    <a:pt x="6514" y="26097"/>
                    <a:pt x="6586" y="26088"/>
                    <a:pt x="6657" y="26068"/>
                  </a:cubicBezTo>
                  <a:lnTo>
                    <a:pt x="21715" y="21909"/>
                  </a:lnTo>
                  <a:cubicBezTo>
                    <a:pt x="21867" y="21866"/>
                    <a:pt x="21997" y="21785"/>
                    <a:pt x="22096" y="21674"/>
                  </a:cubicBezTo>
                  <a:cubicBezTo>
                    <a:pt x="22158" y="21607"/>
                    <a:pt x="22205" y="21530"/>
                    <a:pt x="22242" y="21447"/>
                  </a:cubicBezTo>
                  <a:cubicBezTo>
                    <a:pt x="22311" y="21286"/>
                    <a:pt x="22328" y="21100"/>
                    <a:pt x="22277" y="20919"/>
                  </a:cubicBezTo>
                  <a:lnTo>
                    <a:pt x="16663" y="592"/>
                  </a:lnTo>
                  <a:cubicBezTo>
                    <a:pt x="16565" y="234"/>
                    <a:pt x="16240" y="0"/>
                    <a:pt x="15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559189" y="1718276"/>
              <a:ext cx="102794" cy="59708"/>
            </a:xfrm>
            <a:custGeom>
              <a:avLst/>
              <a:gdLst/>
              <a:ahLst/>
              <a:cxnLst/>
              <a:rect l="l" t="t" r="r" b="b"/>
              <a:pathLst>
                <a:path w="3123" h="1814" extrusionOk="0">
                  <a:moveTo>
                    <a:pt x="1768" y="0"/>
                  </a:moveTo>
                  <a:cubicBezTo>
                    <a:pt x="1156" y="0"/>
                    <a:pt x="604" y="323"/>
                    <a:pt x="359" y="741"/>
                  </a:cubicBezTo>
                  <a:cubicBezTo>
                    <a:pt x="1" y="1354"/>
                    <a:pt x="555" y="1814"/>
                    <a:pt x="1261" y="1814"/>
                  </a:cubicBezTo>
                  <a:cubicBezTo>
                    <a:pt x="1588" y="1814"/>
                    <a:pt x="1948" y="1715"/>
                    <a:pt x="2265" y="1488"/>
                  </a:cubicBezTo>
                  <a:cubicBezTo>
                    <a:pt x="3123" y="873"/>
                    <a:pt x="2807" y="204"/>
                    <a:pt x="2179" y="50"/>
                  </a:cubicBezTo>
                  <a:cubicBezTo>
                    <a:pt x="2041" y="16"/>
                    <a:pt x="1903" y="0"/>
                    <a:pt x="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734395" y="1669891"/>
              <a:ext cx="102794" cy="59708"/>
            </a:xfrm>
            <a:custGeom>
              <a:avLst/>
              <a:gdLst/>
              <a:ahLst/>
              <a:cxnLst/>
              <a:rect l="l" t="t" r="r" b="b"/>
              <a:pathLst>
                <a:path w="3123" h="1814" extrusionOk="0">
                  <a:moveTo>
                    <a:pt x="1767" y="1"/>
                  </a:moveTo>
                  <a:cubicBezTo>
                    <a:pt x="1156" y="1"/>
                    <a:pt x="602" y="324"/>
                    <a:pt x="358" y="742"/>
                  </a:cubicBezTo>
                  <a:cubicBezTo>
                    <a:pt x="1" y="1355"/>
                    <a:pt x="554" y="1814"/>
                    <a:pt x="1259" y="1814"/>
                  </a:cubicBezTo>
                  <a:cubicBezTo>
                    <a:pt x="1586" y="1814"/>
                    <a:pt x="1946" y="1715"/>
                    <a:pt x="2264" y="1488"/>
                  </a:cubicBezTo>
                  <a:cubicBezTo>
                    <a:pt x="3122" y="874"/>
                    <a:pt x="2805" y="205"/>
                    <a:pt x="2178" y="50"/>
                  </a:cubicBezTo>
                  <a:cubicBezTo>
                    <a:pt x="2040" y="17"/>
                    <a:pt x="1902"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651713" y="1681148"/>
              <a:ext cx="76429" cy="53026"/>
            </a:xfrm>
            <a:custGeom>
              <a:avLst/>
              <a:gdLst/>
              <a:ahLst/>
              <a:cxnLst/>
              <a:rect l="l" t="t" r="r" b="b"/>
              <a:pathLst>
                <a:path w="2322" h="1611" extrusionOk="0">
                  <a:moveTo>
                    <a:pt x="2095" y="1"/>
                  </a:moveTo>
                  <a:cubicBezTo>
                    <a:pt x="2081" y="1"/>
                    <a:pt x="2068" y="3"/>
                    <a:pt x="2054" y="7"/>
                  </a:cubicBezTo>
                  <a:cubicBezTo>
                    <a:pt x="1986" y="31"/>
                    <a:pt x="1949" y="105"/>
                    <a:pt x="1971" y="172"/>
                  </a:cubicBezTo>
                  <a:cubicBezTo>
                    <a:pt x="2050" y="405"/>
                    <a:pt x="2030" y="655"/>
                    <a:pt x="1915" y="877"/>
                  </a:cubicBezTo>
                  <a:cubicBezTo>
                    <a:pt x="1801" y="1092"/>
                    <a:pt x="1607" y="1251"/>
                    <a:pt x="1380" y="1316"/>
                  </a:cubicBezTo>
                  <a:cubicBezTo>
                    <a:pt x="1304" y="1338"/>
                    <a:pt x="1225" y="1349"/>
                    <a:pt x="1147" y="1349"/>
                  </a:cubicBezTo>
                  <a:cubicBezTo>
                    <a:pt x="988" y="1349"/>
                    <a:pt x="829" y="1305"/>
                    <a:pt x="688" y="1220"/>
                  </a:cubicBezTo>
                  <a:cubicBezTo>
                    <a:pt x="473" y="1092"/>
                    <a:pt x="325" y="887"/>
                    <a:pt x="272" y="644"/>
                  </a:cubicBezTo>
                  <a:cubicBezTo>
                    <a:pt x="259" y="583"/>
                    <a:pt x="204" y="541"/>
                    <a:pt x="144" y="541"/>
                  </a:cubicBezTo>
                  <a:cubicBezTo>
                    <a:pt x="135" y="541"/>
                    <a:pt x="126" y="542"/>
                    <a:pt x="117" y="544"/>
                  </a:cubicBezTo>
                  <a:cubicBezTo>
                    <a:pt x="46" y="560"/>
                    <a:pt x="1" y="629"/>
                    <a:pt x="17" y="699"/>
                  </a:cubicBezTo>
                  <a:cubicBezTo>
                    <a:pt x="83" y="1010"/>
                    <a:pt x="280" y="1281"/>
                    <a:pt x="554" y="1446"/>
                  </a:cubicBezTo>
                  <a:cubicBezTo>
                    <a:pt x="735" y="1554"/>
                    <a:pt x="941" y="1611"/>
                    <a:pt x="1147" y="1611"/>
                  </a:cubicBezTo>
                  <a:cubicBezTo>
                    <a:pt x="1251" y="1611"/>
                    <a:pt x="1353" y="1597"/>
                    <a:pt x="1452" y="1568"/>
                  </a:cubicBezTo>
                  <a:cubicBezTo>
                    <a:pt x="1747" y="1484"/>
                    <a:pt x="2000" y="1277"/>
                    <a:pt x="2146" y="999"/>
                  </a:cubicBezTo>
                  <a:cubicBezTo>
                    <a:pt x="2295" y="714"/>
                    <a:pt x="2321" y="393"/>
                    <a:pt x="2219" y="90"/>
                  </a:cubicBezTo>
                  <a:cubicBezTo>
                    <a:pt x="2201" y="36"/>
                    <a:pt x="2150" y="1"/>
                    <a:pt x="2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4546978" y="1667850"/>
              <a:ext cx="88113" cy="43250"/>
            </a:xfrm>
            <a:custGeom>
              <a:avLst/>
              <a:gdLst/>
              <a:ahLst/>
              <a:cxnLst/>
              <a:rect l="l" t="t" r="r" b="b"/>
              <a:pathLst>
                <a:path w="2677" h="1314" extrusionOk="0">
                  <a:moveTo>
                    <a:pt x="1668" y="1"/>
                  </a:moveTo>
                  <a:cubicBezTo>
                    <a:pt x="1628" y="1"/>
                    <a:pt x="1587" y="4"/>
                    <a:pt x="1547" y="9"/>
                  </a:cubicBezTo>
                  <a:cubicBezTo>
                    <a:pt x="1295" y="42"/>
                    <a:pt x="1077" y="183"/>
                    <a:pt x="923" y="384"/>
                  </a:cubicBezTo>
                  <a:lnTo>
                    <a:pt x="369" y="122"/>
                  </a:lnTo>
                  <a:cubicBezTo>
                    <a:pt x="351" y="113"/>
                    <a:pt x="332" y="109"/>
                    <a:pt x="313" y="109"/>
                  </a:cubicBezTo>
                  <a:cubicBezTo>
                    <a:pt x="264" y="109"/>
                    <a:pt x="217" y="137"/>
                    <a:pt x="194" y="185"/>
                  </a:cubicBezTo>
                  <a:cubicBezTo>
                    <a:pt x="163" y="250"/>
                    <a:pt x="192" y="326"/>
                    <a:pt x="257" y="358"/>
                  </a:cubicBezTo>
                  <a:lnTo>
                    <a:pt x="789" y="610"/>
                  </a:lnTo>
                  <a:cubicBezTo>
                    <a:pt x="770" y="651"/>
                    <a:pt x="753" y="695"/>
                    <a:pt x="740" y="739"/>
                  </a:cubicBezTo>
                  <a:lnTo>
                    <a:pt x="145" y="698"/>
                  </a:lnTo>
                  <a:cubicBezTo>
                    <a:pt x="142" y="697"/>
                    <a:pt x="138" y="697"/>
                    <a:pt x="134" y="697"/>
                  </a:cubicBezTo>
                  <a:cubicBezTo>
                    <a:pt x="67" y="697"/>
                    <a:pt x="11" y="750"/>
                    <a:pt x="6" y="819"/>
                  </a:cubicBezTo>
                  <a:cubicBezTo>
                    <a:pt x="1" y="890"/>
                    <a:pt x="55" y="953"/>
                    <a:pt x="126" y="958"/>
                  </a:cubicBezTo>
                  <a:lnTo>
                    <a:pt x="687" y="997"/>
                  </a:lnTo>
                  <a:cubicBezTo>
                    <a:pt x="679" y="1059"/>
                    <a:pt x="678" y="1124"/>
                    <a:pt x="682" y="1189"/>
                  </a:cubicBezTo>
                  <a:cubicBezTo>
                    <a:pt x="685" y="1258"/>
                    <a:pt x="742" y="1314"/>
                    <a:pt x="811" y="1314"/>
                  </a:cubicBezTo>
                  <a:lnTo>
                    <a:pt x="818" y="1314"/>
                  </a:lnTo>
                  <a:cubicBezTo>
                    <a:pt x="890" y="1309"/>
                    <a:pt x="945" y="1249"/>
                    <a:pt x="942" y="1176"/>
                  </a:cubicBezTo>
                  <a:cubicBezTo>
                    <a:pt x="918" y="719"/>
                    <a:pt x="1199" y="321"/>
                    <a:pt x="1583" y="270"/>
                  </a:cubicBezTo>
                  <a:cubicBezTo>
                    <a:pt x="1611" y="266"/>
                    <a:pt x="1640" y="264"/>
                    <a:pt x="1669" y="264"/>
                  </a:cubicBezTo>
                  <a:cubicBezTo>
                    <a:pt x="1961" y="264"/>
                    <a:pt x="2252" y="458"/>
                    <a:pt x="2410" y="770"/>
                  </a:cubicBezTo>
                  <a:cubicBezTo>
                    <a:pt x="2434" y="815"/>
                    <a:pt x="2479" y="841"/>
                    <a:pt x="2527" y="841"/>
                  </a:cubicBezTo>
                  <a:cubicBezTo>
                    <a:pt x="2547" y="841"/>
                    <a:pt x="2567" y="836"/>
                    <a:pt x="2586" y="826"/>
                  </a:cubicBezTo>
                  <a:cubicBezTo>
                    <a:pt x="2650" y="793"/>
                    <a:pt x="2676" y="715"/>
                    <a:pt x="2642" y="651"/>
                  </a:cubicBezTo>
                  <a:cubicBezTo>
                    <a:pt x="2438" y="250"/>
                    <a:pt x="2058" y="1"/>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4731663" y="1606629"/>
              <a:ext cx="79951" cy="59313"/>
            </a:xfrm>
            <a:custGeom>
              <a:avLst/>
              <a:gdLst/>
              <a:ahLst/>
              <a:cxnLst/>
              <a:rect l="l" t="t" r="r" b="b"/>
              <a:pathLst>
                <a:path w="2429" h="1802" extrusionOk="0">
                  <a:moveTo>
                    <a:pt x="1825" y="1"/>
                  </a:moveTo>
                  <a:cubicBezTo>
                    <a:pt x="1783" y="1"/>
                    <a:pt x="1742" y="21"/>
                    <a:pt x="1717" y="58"/>
                  </a:cubicBezTo>
                  <a:lnTo>
                    <a:pt x="1375" y="568"/>
                  </a:lnTo>
                  <a:cubicBezTo>
                    <a:pt x="1254" y="521"/>
                    <a:pt x="1126" y="495"/>
                    <a:pt x="1000" y="495"/>
                  </a:cubicBezTo>
                  <a:cubicBezTo>
                    <a:pt x="879" y="495"/>
                    <a:pt x="760" y="518"/>
                    <a:pt x="647" y="567"/>
                  </a:cubicBezTo>
                  <a:cubicBezTo>
                    <a:pt x="248" y="738"/>
                    <a:pt x="1" y="1184"/>
                    <a:pt x="36" y="1679"/>
                  </a:cubicBezTo>
                  <a:cubicBezTo>
                    <a:pt x="42" y="1748"/>
                    <a:pt x="100" y="1801"/>
                    <a:pt x="168" y="1801"/>
                  </a:cubicBezTo>
                  <a:lnTo>
                    <a:pt x="177" y="1801"/>
                  </a:lnTo>
                  <a:cubicBezTo>
                    <a:pt x="249" y="1796"/>
                    <a:pt x="303" y="1733"/>
                    <a:pt x="298" y="1662"/>
                  </a:cubicBezTo>
                  <a:cubicBezTo>
                    <a:pt x="271" y="1279"/>
                    <a:pt x="454" y="935"/>
                    <a:pt x="750" y="807"/>
                  </a:cubicBezTo>
                  <a:cubicBezTo>
                    <a:pt x="831" y="773"/>
                    <a:pt x="917" y="757"/>
                    <a:pt x="1003" y="757"/>
                  </a:cubicBezTo>
                  <a:cubicBezTo>
                    <a:pt x="1297" y="757"/>
                    <a:pt x="1601" y="945"/>
                    <a:pt x="1766" y="1257"/>
                  </a:cubicBezTo>
                  <a:cubicBezTo>
                    <a:pt x="1790" y="1302"/>
                    <a:pt x="1835" y="1327"/>
                    <a:pt x="1882" y="1327"/>
                  </a:cubicBezTo>
                  <a:cubicBezTo>
                    <a:pt x="1903" y="1327"/>
                    <a:pt x="1923" y="1322"/>
                    <a:pt x="1942" y="1312"/>
                  </a:cubicBezTo>
                  <a:cubicBezTo>
                    <a:pt x="2006" y="1279"/>
                    <a:pt x="2031" y="1199"/>
                    <a:pt x="1998" y="1135"/>
                  </a:cubicBezTo>
                  <a:cubicBezTo>
                    <a:pt x="1967" y="1077"/>
                    <a:pt x="1933" y="1023"/>
                    <a:pt x="1894" y="972"/>
                  </a:cubicBezTo>
                  <a:lnTo>
                    <a:pt x="2354" y="652"/>
                  </a:lnTo>
                  <a:cubicBezTo>
                    <a:pt x="2414" y="611"/>
                    <a:pt x="2429" y="530"/>
                    <a:pt x="2387" y="470"/>
                  </a:cubicBezTo>
                  <a:cubicBezTo>
                    <a:pt x="2362" y="433"/>
                    <a:pt x="2321" y="414"/>
                    <a:pt x="2280" y="414"/>
                  </a:cubicBezTo>
                  <a:cubicBezTo>
                    <a:pt x="2254" y="414"/>
                    <a:pt x="2228" y="421"/>
                    <a:pt x="2205" y="436"/>
                  </a:cubicBezTo>
                  <a:lnTo>
                    <a:pt x="1716" y="777"/>
                  </a:lnTo>
                  <a:cubicBezTo>
                    <a:pt x="1681" y="747"/>
                    <a:pt x="1644" y="718"/>
                    <a:pt x="1606" y="691"/>
                  </a:cubicBezTo>
                  <a:lnTo>
                    <a:pt x="1934" y="204"/>
                  </a:lnTo>
                  <a:cubicBezTo>
                    <a:pt x="1973" y="144"/>
                    <a:pt x="1957" y="63"/>
                    <a:pt x="1898" y="23"/>
                  </a:cubicBezTo>
                  <a:cubicBezTo>
                    <a:pt x="1875" y="8"/>
                    <a:pt x="1850" y="1"/>
                    <a:pt x="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4391192" y="1670681"/>
              <a:ext cx="727290" cy="707047"/>
            </a:xfrm>
            <a:custGeom>
              <a:avLst/>
              <a:gdLst/>
              <a:ahLst/>
              <a:cxnLst/>
              <a:rect l="l" t="t" r="r" b="b"/>
              <a:pathLst>
                <a:path w="22096" h="21481" extrusionOk="0">
                  <a:moveTo>
                    <a:pt x="107" y="1"/>
                  </a:moveTo>
                  <a:cubicBezTo>
                    <a:pt x="23" y="169"/>
                    <a:pt x="0" y="368"/>
                    <a:pt x="54" y="564"/>
                  </a:cubicBezTo>
                  <a:lnTo>
                    <a:pt x="5668" y="20890"/>
                  </a:lnTo>
                  <a:cubicBezTo>
                    <a:pt x="5766" y="21245"/>
                    <a:pt x="6090" y="21480"/>
                    <a:pt x="6443" y="21480"/>
                  </a:cubicBezTo>
                  <a:cubicBezTo>
                    <a:pt x="6514" y="21480"/>
                    <a:pt x="6586" y="21471"/>
                    <a:pt x="6657" y="21451"/>
                  </a:cubicBezTo>
                  <a:lnTo>
                    <a:pt x="21715" y="17293"/>
                  </a:lnTo>
                  <a:cubicBezTo>
                    <a:pt x="21867" y="17250"/>
                    <a:pt x="21997" y="17167"/>
                    <a:pt x="22096" y="17058"/>
                  </a:cubicBezTo>
                  <a:cubicBezTo>
                    <a:pt x="21445" y="16409"/>
                    <a:pt x="20699" y="16174"/>
                    <a:pt x="19877" y="16174"/>
                  </a:cubicBezTo>
                  <a:cubicBezTo>
                    <a:pt x="19140" y="16174"/>
                    <a:pt x="18342" y="16363"/>
                    <a:pt x="17497" y="16610"/>
                  </a:cubicBezTo>
                  <a:cubicBezTo>
                    <a:pt x="12623" y="18028"/>
                    <a:pt x="10894" y="18631"/>
                    <a:pt x="9798" y="18631"/>
                  </a:cubicBezTo>
                  <a:cubicBezTo>
                    <a:pt x="9428" y="18631"/>
                    <a:pt x="9130" y="18562"/>
                    <a:pt x="8807" y="18432"/>
                  </a:cubicBezTo>
                  <a:cubicBezTo>
                    <a:pt x="6906" y="17663"/>
                    <a:pt x="6506" y="15480"/>
                    <a:pt x="5997" y="13732"/>
                  </a:cubicBezTo>
                  <a:cubicBezTo>
                    <a:pt x="5267" y="11220"/>
                    <a:pt x="4460" y="8728"/>
                    <a:pt x="3693" y="6228"/>
                  </a:cubicBezTo>
                  <a:cubicBezTo>
                    <a:pt x="3108" y="4318"/>
                    <a:pt x="2511" y="384"/>
                    <a:pt x="1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4896567" y="1580758"/>
              <a:ext cx="87258" cy="285998"/>
            </a:xfrm>
            <a:custGeom>
              <a:avLst/>
              <a:gdLst/>
              <a:ahLst/>
              <a:cxnLst/>
              <a:rect l="l" t="t" r="r" b="b"/>
              <a:pathLst>
                <a:path w="2651" h="8689" extrusionOk="0">
                  <a:moveTo>
                    <a:pt x="164" y="0"/>
                  </a:moveTo>
                  <a:cubicBezTo>
                    <a:pt x="155" y="0"/>
                    <a:pt x="146" y="1"/>
                    <a:pt x="137" y="3"/>
                  </a:cubicBezTo>
                  <a:cubicBezTo>
                    <a:pt x="56" y="18"/>
                    <a:pt x="1" y="94"/>
                    <a:pt x="16" y="176"/>
                  </a:cubicBezTo>
                  <a:cubicBezTo>
                    <a:pt x="144" y="894"/>
                    <a:pt x="303" y="1604"/>
                    <a:pt x="473" y="2312"/>
                  </a:cubicBezTo>
                  <a:cubicBezTo>
                    <a:pt x="641" y="3019"/>
                    <a:pt x="828" y="3721"/>
                    <a:pt x="1017" y="4423"/>
                  </a:cubicBezTo>
                  <a:lnTo>
                    <a:pt x="1315" y="5473"/>
                  </a:lnTo>
                  <a:cubicBezTo>
                    <a:pt x="1420" y="5821"/>
                    <a:pt x="1520" y="6172"/>
                    <a:pt x="1631" y="6517"/>
                  </a:cubicBezTo>
                  <a:cubicBezTo>
                    <a:pt x="1846" y="7212"/>
                    <a:pt x="2072" y="7904"/>
                    <a:pt x="2330" y="8587"/>
                  </a:cubicBezTo>
                  <a:cubicBezTo>
                    <a:pt x="2353" y="8648"/>
                    <a:pt x="2412" y="8688"/>
                    <a:pt x="2478" y="8688"/>
                  </a:cubicBezTo>
                  <a:cubicBezTo>
                    <a:pt x="2487" y="8688"/>
                    <a:pt x="2497" y="8687"/>
                    <a:pt x="2506" y="8686"/>
                  </a:cubicBezTo>
                  <a:cubicBezTo>
                    <a:pt x="2593" y="8670"/>
                    <a:pt x="2650" y="8588"/>
                    <a:pt x="2634" y="8502"/>
                  </a:cubicBezTo>
                  <a:cubicBezTo>
                    <a:pt x="2504" y="7783"/>
                    <a:pt x="2345" y="7073"/>
                    <a:pt x="2172" y="6366"/>
                  </a:cubicBezTo>
                  <a:cubicBezTo>
                    <a:pt x="2089" y="6013"/>
                    <a:pt x="1995" y="5662"/>
                    <a:pt x="1906" y="5310"/>
                  </a:cubicBezTo>
                  <a:lnTo>
                    <a:pt x="1623" y="4256"/>
                  </a:lnTo>
                  <a:cubicBezTo>
                    <a:pt x="1427" y="3556"/>
                    <a:pt x="1226" y="2857"/>
                    <a:pt x="1006" y="2164"/>
                  </a:cubicBezTo>
                  <a:cubicBezTo>
                    <a:pt x="790" y="1470"/>
                    <a:pt x="563" y="778"/>
                    <a:pt x="303" y="96"/>
                  </a:cubicBezTo>
                  <a:cubicBezTo>
                    <a:pt x="281" y="38"/>
                    <a:pt x="225" y="0"/>
                    <a:pt x="16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4689072" y="1792071"/>
              <a:ext cx="254565" cy="238601"/>
            </a:xfrm>
            <a:custGeom>
              <a:avLst/>
              <a:gdLst/>
              <a:ahLst/>
              <a:cxnLst/>
              <a:rect l="l" t="t" r="r" b="b"/>
              <a:pathLst>
                <a:path w="7734" h="7249" extrusionOk="0">
                  <a:moveTo>
                    <a:pt x="4360" y="0"/>
                  </a:moveTo>
                  <a:cubicBezTo>
                    <a:pt x="4175" y="0"/>
                    <a:pt x="3977" y="78"/>
                    <a:pt x="3789" y="233"/>
                  </a:cubicBezTo>
                  <a:cubicBezTo>
                    <a:pt x="3529" y="449"/>
                    <a:pt x="3395" y="675"/>
                    <a:pt x="3295" y="827"/>
                  </a:cubicBezTo>
                  <a:cubicBezTo>
                    <a:pt x="3282" y="847"/>
                    <a:pt x="3274" y="856"/>
                    <a:pt x="3259" y="856"/>
                  </a:cubicBezTo>
                  <a:cubicBezTo>
                    <a:pt x="3228" y="856"/>
                    <a:pt x="3167" y="815"/>
                    <a:pt x="2969" y="734"/>
                  </a:cubicBezTo>
                  <a:cubicBezTo>
                    <a:pt x="2718" y="631"/>
                    <a:pt x="2464" y="572"/>
                    <a:pt x="2241" y="572"/>
                  </a:cubicBezTo>
                  <a:cubicBezTo>
                    <a:pt x="1826" y="572"/>
                    <a:pt x="1518" y="775"/>
                    <a:pt x="1528" y="1275"/>
                  </a:cubicBezTo>
                  <a:cubicBezTo>
                    <a:pt x="1538" y="1871"/>
                    <a:pt x="1879" y="2274"/>
                    <a:pt x="1846" y="2329"/>
                  </a:cubicBezTo>
                  <a:cubicBezTo>
                    <a:pt x="1844" y="2333"/>
                    <a:pt x="1836" y="2335"/>
                    <a:pt x="1822" y="2335"/>
                  </a:cubicBezTo>
                  <a:cubicBezTo>
                    <a:pt x="1746" y="2335"/>
                    <a:pt x="1501" y="2285"/>
                    <a:pt x="1213" y="2285"/>
                  </a:cubicBezTo>
                  <a:cubicBezTo>
                    <a:pt x="938" y="2285"/>
                    <a:pt x="624" y="2330"/>
                    <a:pt x="383" y="2510"/>
                  </a:cubicBezTo>
                  <a:cubicBezTo>
                    <a:pt x="0" y="2795"/>
                    <a:pt x="81" y="3247"/>
                    <a:pt x="400" y="3588"/>
                  </a:cubicBezTo>
                  <a:cubicBezTo>
                    <a:pt x="703" y="3913"/>
                    <a:pt x="1010" y="4058"/>
                    <a:pt x="1282" y="4196"/>
                  </a:cubicBezTo>
                  <a:cubicBezTo>
                    <a:pt x="1274" y="4269"/>
                    <a:pt x="1213" y="4310"/>
                    <a:pt x="1178" y="4367"/>
                  </a:cubicBezTo>
                  <a:cubicBezTo>
                    <a:pt x="633" y="5262"/>
                    <a:pt x="907" y="6073"/>
                    <a:pt x="1650" y="6073"/>
                  </a:cubicBezTo>
                  <a:cubicBezTo>
                    <a:pt x="1753" y="6073"/>
                    <a:pt x="1865" y="6058"/>
                    <a:pt x="1985" y="6024"/>
                  </a:cubicBezTo>
                  <a:cubicBezTo>
                    <a:pt x="2270" y="5945"/>
                    <a:pt x="2431" y="5764"/>
                    <a:pt x="2479" y="5764"/>
                  </a:cubicBezTo>
                  <a:cubicBezTo>
                    <a:pt x="2481" y="5764"/>
                    <a:pt x="2483" y="5764"/>
                    <a:pt x="2484" y="5765"/>
                  </a:cubicBezTo>
                  <a:cubicBezTo>
                    <a:pt x="2516" y="5781"/>
                    <a:pt x="2479" y="5776"/>
                    <a:pt x="2453" y="6083"/>
                  </a:cubicBezTo>
                  <a:cubicBezTo>
                    <a:pt x="2398" y="6748"/>
                    <a:pt x="2779" y="7249"/>
                    <a:pt x="3285" y="7249"/>
                  </a:cubicBezTo>
                  <a:cubicBezTo>
                    <a:pt x="3362" y="7249"/>
                    <a:pt x="3442" y="7237"/>
                    <a:pt x="3524" y="7213"/>
                  </a:cubicBezTo>
                  <a:cubicBezTo>
                    <a:pt x="3920" y="7095"/>
                    <a:pt x="4228" y="6696"/>
                    <a:pt x="4362" y="6301"/>
                  </a:cubicBezTo>
                  <a:cubicBezTo>
                    <a:pt x="4390" y="6218"/>
                    <a:pt x="4401" y="6169"/>
                    <a:pt x="4422" y="6169"/>
                  </a:cubicBezTo>
                  <a:cubicBezTo>
                    <a:pt x="4429" y="6169"/>
                    <a:pt x="4438" y="6174"/>
                    <a:pt x="4448" y="6186"/>
                  </a:cubicBezTo>
                  <a:cubicBezTo>
                    <a:pt x="4592" y="6337"/>
                    <a:pt x="4813" y="6614"/>
                    <a:pt x="5213" y="6767"/>
                  </a:cubicBezTo>
                  <a:cubicBezTo>
                    <a:pt x="5344" y="6818"/>
                    <a:pt x="5471" y="6842"/>
                    <a:pt x="5589" y="6842"/>
                  </a:cubicBezTo>
                  <a:cubicBezTo>
                    <a:pt x="6078" y="6842"/>
                    <a:pt x="6424" y="6429"/>
                    <a:pt x="6353" y="5755"/>
                  </a:cubicBezTo>
                  <a:cubicBezTo>
                    <a:pt x="6328" y="5518"/>
                    <a:pt x="6179" y="5144"/>
                    <a:pt x="6054" y="4881"/>
                  </a:cubicBezTo>
                  <a:cubicBezTo>
                    <a:pt x="6043" y="4859"/>
                    <a:pt x="6054" y="4852"/>
                    <a:pt x="6083" y="4852"/>
                  </a:cubicBezTo>
                  <a:cubicBezTo>
                    <a:pt x="6135" y="4852"/>
                    <a:pt x="6247" y="4874"/>
                    <a:pt x="6405" y="4874"/>
                  </a:cubicBezTo>
                  <a:cubicBezTo>
                    <a:pt x="6548" y="4874"/>
                    <a:pt x="6728" y="4856"/>
                    <a:pt x="6937" y="4787"/>
                  </a:cubicBezTo>
                  <a:cubicBezTo>
                    <a:pt x="7734" y="4526"/>
                    <a:pt x="7723" y="3574"/>
                    <a:pt x="6686" y="3055"/>
                  </a:cubicBezTo>
                  <a:cubicBezTo>
                    <a:pt x="6603" y="3014"/>
                    <a:pt x="6568" y="3018"/>
                    <a:pt x="6659" y="2927"/>
                  </a:cubicBezTo>
                  <a:cubicBezTo>
                    <a:pt x="6810" y="2776"/>
                    <a:pt x="6921" y="2599"/>
                    <a:pt x="6995" y="2399"/>
                  </a:cubicBezTo>
                  <a:cubicBezTo>
                    <a:pt x="7268" y="1670"/>
                    <a:pt x="6757" y="1123"/>
                    <a:pt x="6037" y="1123"/>
                  </a:cubicBezTo>
                  <a:cubicBezTo>
                    <a:pt x="5869" y="1123"/>
                    <a:pt x="5689" y="1153"/>
                    <a:pt x="5505" y="1218"/>
                  </a:cubicBezTo>
                  <a:cubicBezTo>
                    <a:pt x="5298" y="1291"/>
                    <a:pt x="5215" y="1352"/>
                    <a:pt x="5182" y="1352"/>
                  </a:cubicBezTo>
                  <a:cubicBezTo>
                    <a:pt x="5162" y="1352"/>
                    <a:pt x="5160" y="1330"/>
                    <a:pt x="5160" y="1276"/>
                  </a:cubicBezTo>
                  <a:cubicBezTo>
                    <a:pt x="5160" y="432"/>
                    <a:pt x="4796" y="0"/>
                    <a:pt x="4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4783834" y="1882291"/>
              <a:ext cx="74487" cy="59642"/>
            </a:xfrm>
            <a:custGeom>
              <a:avLst/>
              <a:gdLst/>
              <a:ahLst/>
              <a:cxnLst/>
              <a:rect l="l" t="t" r="r" b="b"/>
              <a:pathLst>
                <a:path w="2263" h="1812" extrusionOk="0">
                  <a:moveTo>
                    <a:pt x="1106" y="0"/>
                  </a:moveTo>
                  <a:cubicBezTo>
                    <a:pt x="753" y="0"/>
                    <a:pt x="393" y="188"/>
                    <a:pt x="252" y="513"/>
                  </a:cubicBezTo>
                  <a:cubicBezTo>
                    <a:pt x="1" y="1096"/>
                    <a:pt x="477" y="1811"/>
                    <a:pt x="1106" y="1811"/>
                  </a:cubicBezTo>
                  <a:cubicBezTo>
                    <a:pt x="1116" y="1811"/>
                    <a:pt x="1126" y="1811"/>
                    <a:pt x="1135" y="1811"/>
                  </a:cubicBezTo>
                  <a:cubicBezTo>
                    <a:pt x="1907" y="1784"/>
                    <a:pt x="2263" y="842"/>
                    <a:pt x="1734" y="262"/>
                  </a:cubicBezTo>
                  <a:cubicBezTo>
                    <a:pt x="1571" y="82"/>
                    <a:pt x="1340" y="0"/>
                    <a:pt x="1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4818756" y="1811985"/>
              <a:ext cx="21658" cy="59839"/>
            </a:xfrm>
            <a:custGeom>
              <a:avLst/>
              <a:gdLst/>
              <a:ahLst/>
              <a:cxnLst/>
              <a:rect l="l" t="t" r="r" b="b"/>
              <a:pathLst>
                <a:path w="658" h="1818" extrusionOk="0">
                  <a:moveTo>
                    <a:pt x="470" y="0"/>
                  </a:moveTo>
                  <a:cubicBezTo>
                    <a:pt x="423" y="0"/>
                    <a:pt x="378" y="25"/>
                    <a:pt x="354" y="70"/>
                  </a:cubicBezTo>
                  <a:cubicBezTo>
                    <a:pt x="124" y="515"/>
                    <a:pt x="1" y="1227"/>
                    <a:pt x="55" y="1698"/>
                  </a:cubicBezTo>
                  <a:cubicBezTo>
                    <a:pt x="65" y="1775"/>
                    <a:pt x="128" y="1817"/>
                    <a:pt x="191" y="1817"/>
                  </a:cubicBezTo>
                  <a:cubicBezTo>
                    <a:pt x="238" y="1817"/>
                    <a:pt x="284" y="1794"/>
                    <a:pt x="309" y="1745"/>
                  </a:cubicBezTo>
                  <a:cubicBezTo>
                    <a:pt x="538" y="1301"/>
                    <a:pt x="657" y="586"/>
                    <a:pt x="601" y="116"/>
                  </a:cubicBezTo>
                  <a:cubicBezTo>
                    <a:pt x="594" y="74"/>
                    <a:pt x="570" y="36"/>
                    <a:pt x="532" y="15"/>
                  </a:cubicBezTo>
                  <a:cubicBezTo>
                    <a:pt x="512" y="5"/>
                    <a:pt x="491" y="0"/>
                    <a:pt x="47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4757568" y="1830121"/>
              <a:ext cx="40617" cy="46213"/>
            </a:xfrm>
            <a:custGeom>
              <a:avLst/>
              <a:gdLst/>
              <a:ahLst/>
              <a:cxnLst/>
              <a:rect l="l" t="t" r="r" b="b"/>
              <a:pathLst>
                <a:path w="1234" h="1404" extrusionOk="0">
                  <a:moveTo>
                    <a:pt x="133" y="0"/>
                  </a:moveTo>
                  <a:cubicBezTo>
                    <a:pt x="122" y="0"/>
                    <a:pt x="112" y="2"/>
                    <a:pt x="103" y="5"/>
                  </a:cubicBezTo>
                  <a:cubicBezTo>
                    <a:pt x="35" y="32"/>
                    <a:pt x="0" y="107"/>
                    <a:pt x="27" y="175"/>
                  </a:cubicBezTo>
                  <a:cubicBezTo>
                    <a:pt x="126" y="432"/>
                    <a:pt x="275" y="646"/>
                    <a:pt x="435" y="851"/>
                  </a:cubicBezTo>
                  <a:cubicBezTo>
                    <a:pt x="793" y="1282"/>
                    <a:pt x="999" y="1404"/>
                    <a:pt x="1109" y="1404"/>
                  </a:cubicBezTo>
                  <a:cubicBezTo>
                    <a:pt x="1218" y="1404"/>
                    <a:pt x="1234" y="1285"/>
                    <a:pt x="1211" y="1227"/>
                  </a:cubicBezTo>
                  <a:cubicBezTo>
                    <a:pt x="1004" y="692"/>
                    <a:pt x="356" y="0"/>
                    <a:pt x="13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4713593" y="1891738"/>
              <a:ext cx="62012" cy="18301"/>
            </a:xfrm>
            <a:custGeom>
              <a:avLst/>
              <a:gdLst/>
              <a:ahLst/>
              <a:cxnLst/>
              <a:rect l="l" t="t" r="r" b="b"/>
              <a:pathLst>
                <a:path w="1884" h="556" extrusionOk="0">
                  <a:moveTo>
                    <a:pt x="429" y="0"/>
                  </a:moveTo>
                  <a:cubicBezTo>
                    <a:pt x="324" y="0"/>
                    <a:pt x="224" y="6"/>
                    <a:pt x="133" y="19"/>
                  </a:cubicBezTo>
                  <a:cubicBezTo>
                    <a:pt x="91" y="25"/>
                    <a:pt x="53" y="50"/>
                    <a:pt x="33" y="89"/>
                  </a:cubicBezTo>
                  <a:cubicBezTo>
                    <a:pt x="1" y="155"/>
                    <a:pt x="26" y="232"/>
                    <a:pt x="91" y="264"/>
                  </a:cubicBezTo>
                  <a:cubicBezTo>
                    <a:pt x="455" y="445"/>
                    <a:pt x="997" y="555"/>
                    <a:pt x="1440" y="555"/>
                  </a:cubicBezTo>
                  <a:cubicBezTo>
                    <a:pt x="1541" y="555"/>
                    <a:pt x="1637" y="550"/>
                    <a:pt x="1724" y="538"/>
                  </a:cubicBezTo>
                  <a:cubicBezTo>
                    <a:pt x="1856" y="519"/>
                    <a:pt x="1884" y="342"/>
                    <a:pt x="1766" y="283"/>
                  </a:cubicBezTo>
                  <a:cubicBezTo>
                    <a:pt x="1410" y="107"/>
                    <a:pt x="874" y="0"/>
                    <a:pt x="42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4731203" y="1932124"/>
              <a:ext cx="49570" cy="40222"/>
            </a:xfrm>
            <a:custGeom>
              <a:avLst/>
              <a:gdLst/>
              <a:ahLst/>
              <a:cxnLst/>
              <a:rect l="l" t="t" r="r" b="b"/>
              <a:pathLst>
                <a:path w="1506" h="1222" extrusionOk="0">
                  <a:moveTo>
                    <a:pt x="1332" y="0"/>
                  </a:moveTo>
                  <a:cubicBezTo>
                    <a:pt x="1315" y="0"/>
                    <a:pt x="1298" y="4"/>
                    <a:pt x="1280" y="11"/>
                  </a:cubicBezTo>
                  <a:cubicBezTo>
                    <a:pt x="719" y="242"/>
                    <a:pt x="1" y="952"/>
                    <a:pt x="77" y="1141"/>
                  </a:cubicBezTo>
                  <a:cubicBezTo>
                    <a:pt x="98" y="1191"/>
                    <a:pt x="148" y="1221"/>
                    <a:pt x="199" y="1221"/>
                  </a:cubicBezTo>
                  <a:cubicBezTo>
                    <a:pt x="216" y="1221"/>
                    <a:pt x="232" y="1218"/>
                    <a:pt x="248" y="1212"/>
                  </a:cubicBezTo>
                  <a:cubicBezTo>
                    <a:pt x="687" y="1035"/>
                    <a:pt x="1206" y="593"/>
                    <a:pt x="1446" y="208"/>
                  </a:cubicBezTo>
                  <a:cubicBezTo>
                    <a:pt x="1506" y="111"/>
                    <a:pt x="1431" y="0"/>
                    <a:pt x="133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4862336" y="1910400"/>
              <a:ext cx="61650" cy="19749"/>
            </a:xfrm>
            <a:custGeom>
              <a:avLst/>
              <a:gdLst/>
              <a:ahLst/>
              <a:cxnLst/>
              <a:rect l="l" t="t" r="r" b="b"/>
              <a:pathLst>
                <a:path w="1873" h="600" extrusionOk="0">
                  <a:moveTo>
                    <a:pt x="351" y="1"/>
                  </a:moveTo>
                  <a:cubicBezTo>
                    <a:pt x="287" y="1"/>
                    <a:pt x="225" y="4"/>
                    <a:pt x="166" y="9"/>
                  </a:cubicBezTo>
                  <a:cubicBezTo>
                    <a:pt x="32" y="22"/>
                    <a:pt x="0" y="199"/>
                    <a:pt x="114" y="261"/>
                  </a:cubicBezTo>
                  <a:cubicBezTo>
                    <a:pt x="493" y="469"/>
                    <a:pt x="1082" y="600"/>
                    <a:pt x="1542" y="600"/>
                  </a:cubicBezTo>
                  <a:cubicBezTo>
                    <a:pt x="1610" y="600"/>
                    <a:pt x="1675" y="597"/>
                    <a:pt x="1736" y="591"/>
                  </a:cubicBezTo>
                  <a:cubicBezTo>
                    <a:pt x="1777" y="588"/>
                    <a:pt x="1816" y="563"/>
                    <a:pt x="1838" y="523"/>
                  </a:cubicBezTo>
                  <a:cubicBezTo>
                    <a:pt x="1873" y="461"/>
                    <a:pt x="1849" y="381"/>
                    <a:pt x="1786" y="346"/>
                  </a:cubicBezTo>
                  <a:cubicBezTo>
                    <a:pt x="1403" y="136"/>
                    <a:pt x="811" y="1"/>
                    <a:pt x="35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4858452" y="1849113"/>
              <a:ext cx="50590" cy="38675"/>
            </a:xfrm>
            <a:custGeom>
              <a:avLst/>
              <a:gdLst/>
              <a:ahLst/>
              <a:cxnLst/>
              <a:rect l="l" t="t" r="r" b="b"/>
              <a:pathLst>
                <a:path w="1537" h="1175" extrusionOk="0">
                  <a:moveTo>
                    <a:pt x="1346" y="0"/>
                  </a:moveTo>
                  <a:cubicBezTo>
                    <a:pt x="1331" y="0"/>
                    <a:pt x="1316" y="3"/>
                    <a:pt x="1301" y="8"/>
                  </a:cubicBezTo>
                  <a:cubicBezTo>
                    <a:pt x="865" y="164"/>
                    <a:pt x="324" y="580"/>
                    <a:pt x="63" y="962"/>
                  </a:cubicBezTo>
                  <a:cubicBezTo>
                    <a:pt x="0" y="1058"/>
                    <a:pt x="74" y="1174"/>
                    <a:pt x="174" y="1174"/>
                  </a:cubicBezTo>
                  <a:cubicBezTo>
                    <a:pt x="189" y="1174"/>
                    <a:pt x="205" y="1172"/>
                    <a:pt x="222" y="1166"/>
                  </a:cubicBezTo>
                  <a:cubicBezTo>
                    <a:pt x="792" y="960"/>
                    <a:pt x="1537" y="276"/>
                    <a:pt x="1470" y="88"/>
                  </a:cubicBezTo>
                  <a:cubicBezTo>
                    <a:pt x="1450" y="34"/>
                    <a:pt x="1400" y="0"/>
                    <a:pt x="1346"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4793050" y="1954671"/>
              <a:ext cx="23830" cy="58622"/>
            </a:xfrm>
            <a:custGeom>
              <a:avLst/>
              <a:gdLst/>
              <a:ahLst/>
              <a:cxnLst/>
              <a:rect l="l" t="t" r="r" b="b"/>
              <a:pathLst>
                <a:path w="724" h="1781" extrusionOk="0">
                  <a:moveTo>
                    <a:pt x="582" y="1"/>
                  </a:moveTo>
                  <a:cubicBezTo>
                    <a:pt x="540" y="1"/>
                    <a:pt x="498" y="20"/>
                    <a:pt x="470" y="62"/>
                  </a:cubicBezTo>
                  <a:cubicBezTo>
                    <a:pt x="203" y="470"/>
                    <a:pt x="1" y="1164"/>
                    <a:pt x="7" y="1650"/>
                  </a:cubicBezTo>
                  <a:cubicBezTo>
                    <a:pt x="7" y="1692"/>
                    <a:pt x="29" y="1733"/>
                    <a:pt x="66" y="1759"/>
                  </a:cubicBezTo>
                  <a:cubicBezTo>
                    <a:pt x="88" y="1773"/>
                    <a:pt x="112" y="1780"/>
                    <a:pt x="137" y="1780"/>
                  </a:cubicBezTo>
                  <a:cubicBezTo>
                    <a:pt x="180" y="1780"/>
                    <a:pt x="222" y="1760"/>
                    <a:pt x="247" y="1722"/>
                  </a:cubicBezTo>
                  <a:cubicBezTo>
                    <a:pt x="516" y="1314"/>
                    <a:pt x="723" y="622"/>
                    <a:pt x="718" y="134"/>
                  </a:cubicBezTo>
                  <a:cubicBezTo>
                    <a:pt x="716" y="51"/>
                    <a:pt x="649" y="1"/>
                    <a:pt x="58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4839427" y="1953486"/>
              <a:ext cx="36239" cy="49438"/>
            </a:xfrm>
            <a:custGeom>
              <a:avLst/>
              <a:gdLst/>
              <a:ahLst/>
              <a:cxnLst/>
              <a:rect l="l" t="t" r="r" b="b"/>
              <a:pathLst>
                <a:path w="1101" h="1502" extrusionOk="0">
                  <a:moveTo>
                    <a:pt x="122" y="0"/>
                  </a:moveTo>
                  <a:cubicBezTo>
                    <a:pt x="26" y="0"/>
                    <a:pt x="1" y="108"/>
                    <a:pt x="16" y="167"/>
                  </a:cubicBezTo>
                  <a:cubicBezTo>
                    <a:pt x="168" y="730"/>
                    <a:pt x="752" y="1502"/>
                    <a:pt x="969" y="1502"/>
                  </a:cubicBezTo>
                  <a:cubicBezTo>
                    <a:pt x="976" y="1502"/>
                    <a:pt x="983" y="1501"/>
                    <a:pt x="989" y="1499"/>
                  </a:cubicBezTo>
                  <a:cubicBezTo>
                    <a:pt x="1059" y="1480"/>
                    <a:pt x="1101" y="1409"/>
                    <a:pt x="1081" y="1339"/>
                  </a:cubicBezTo>
                  <a:cubicBezTo>
                    <a:pt x="1009" y="1074"/>
                    <a:pt x="885" y="845"/>
                    <a:pt x="746" y="624"/>
                  </a:cubicBezTo>
                  <a:cubicBezTo>
                    <a:pt x="423" y="135"/>
                    <a:pt x="228" y="0"/>
                    <a:pt x="1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4854239" y="2026195"/>
              <a:ext cx="125143" cy="80477"/>
            </a:xfrm>
            <a:custGeom>
              <a:avLst/>
              <a:gdLst/>
              <a:ahLst/>
              <a:cxnLst/>
              <a:rect l="l" t="t" r="r" b="b"/>
              <a:pathLst>
                <a:path w="3802" h="2445" extrusionOk="0">
                  <a:moveTo>
                    <a:pt x="2737" y="0"/>
                  </a:moveTo>
                  <a:cubicBezTo>
                    <a:pt x="2440" y="0"/>
                    <a:pt x="2130" y="91"/>
                    <a:pt x="1870" y="187"/>
                  </a:cubicBezTo>
                  <a:cubicBezTo>
                    <a:pt x="561" y="669"/>
                    <a:pt x="19" y="2121"/>
                    <a:pt x="1" y="2201"/>
                  </a:cubicBezTo>
                  <a:lnTo>
                    <a:pt x="1" y="2205"/>
                  </a:lnTo>
                  <a:cubicBezTo>
                    <a:pt x="491" y="2336"/>
                    <a:pt x="1024" y="2445"/>
                    <a:pt x="1549" y="2445"/>
                  </a:cubicBezTo>
                  <a:cubicBezTo>
                    <a:pt x="1876" y="2445"/>
                    <a:pt x="2201" y="2402"/>
                    <a:pt x="2509" y="2297"/>
                  </a:cubicBezTo>
                  <a:cubicBezTo>
                    <a:pt x="3313" y="2025"/>
                    <a:pt x="3802" y="1259"/>
                    <a:pt x="3668" y="667"/>
                  </a:cubicBezTo>
                  <a:cubicBezTo>
                    <a:pt x="3626" y="483"/>
                    <a:pt x="3525" y="317"/>
                    <a:pt x="3355" y="188"/>
                  </a:cubicBezTo>
                  <a:cubicBezTo>
                    <a:pt x="3174" y="51"/>
                    <a:pt x="2959" y="0"/>
                    <a:pt x="2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4692363" y="2066450"/>
              <a:ext cx="136433" cy="114083"/>
            </a:xfrm>
            <a:custGeom>
              <a:avLst/>
              <a:gdLst/>
              <a:ahLst/>
              <a:cxnLst/>
              <a:rect l="l" t="t" r="r" b="b"/>
              <a:pathLst>
                <a:path w="4145" h="3466" extrusionOk="0">
                  <a:moveTo>
                    <a:pt x="1261" y="0"/>
                  </a:moveTo>
                  <a:cubicBezTo>
                    <a:pt x="1123" y="0"/>
                    <a:pt x="985" y="24"/>
                    <a:pt x="851" y="79"/>
                  </a:cubicBezTo>
                  <a:cubicBezTo>
                    <a:pt x="613" y="177"/>
                    <a:pt x="443" y="340"/>
                    <a:pt x="339" y="541"/>
                  </a:cubicBezTo>
                  <a:cubicBezTo>
                    <a:pt x="0" y="1188"/>
                    <a:pt x="335" y="2231"/>
                    <a:pt x="1186" y="2797"/>
                  </a:cubicBezTo>
                  <a:cubicBezTo>
                    <a:pt x="2032" y="3362"/>
                    <a:pt x="3133" y="3466"/>
                    <a:pt x="4122" y="3466"/>
                  </a:cubicBezTo>
                  <a:cubicBezTo>
                    <a:pt x="4127" y="3466"/>
                    <a:pt x="4133" y="3466"/>
                    <a:pt x="4138" y="3466"/>
                  </a:cubicBezTo>
                  <a:cubicBezTo>
                    <a:pt x="4138" y="3466"/>
                    <a:pt x="4138" y="3465"/>
                    <a:pt x="4139" y="3461"/>
                  </a:cubicBezTo>
                  <a:cubicBezTo>
                    <a:pt x="4144" y="3363"/>
                    <a:pt x="3959" y="1504"/>
                    <a:pt x="2582" y="537"/>
                  </a:cubicBezTo>
                  <a:cubicBezTo>
                    <a:pt x="2214" y="277"/>
                    <a:pt x="1734" y="0"/>
                    <a:pt x="1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4854239" y="2048116"/>
              <a:ext cx="125143" cy="58556"/>
            </a:xfrm>
            <a:custGeom>
              <a:avLst/>
              <a:gdLst/>
              <a:ahLst/>
              <a:cxnLst/>
              <a:rect l="l" t="t" r="r" b="b"/>
              <a:pathLst>
                <a:path w="3802" h="1779" extrusionOk="0">
                  <a:moveTo>
                    <a:pt x="3668" y="1"/>
                  </a:moveTo>
                  <a:lnTo>
                    <a:pt x="3668" y="1"/>
                  </a:lnTo>
                  <a:cubicBezTo>
                    <a:pt x="2387" y="113"/>
                    <a:pt x="770" y="1046"/>
                    <a:pt x="1" y="1535"/>
                  </a:cubicBezTo>
                  <a:lnTo>
                    <a:pt x="1" y="1539"/>
                  </a:lnTo>
                  <a:cubicBezTo>
                    <a:pt x="491" y="1670"/>
                    <a:pt x="1024" y="1779"/>
                    <a:pt x="1549" y="1779"/>
                  </a:cubicBezTo>
                  <a:cubicBezTo>
                    <a:pt x="1876" y="1779"/>
                    <a:pt x="2201" y="1736"/>
                    <a:pt x="2509" y="1631"/>
                  </a:cubicBezTo>
                  <a:cubicBezTo>
                    <a:pt x="3313" y="1359"/>
                    <a:pt x="3802" y="593"/>
                    <a:pt x="3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4692363" y="2084257"/>
              <a:ext cx="136235" cy="96276"/>
            </a:xfrm>
            <a:custGeom>
              <a:avLst/>
              <a:gdLst/>
              <a:ahLst/>
              <a:cxnLst/>
              <a:rect l="l" t="t" r="r" b="b"/>
              <a:pathLst>
                <a:path w="4139" h="2925" extrusionOk="0">
                  <a:moveTo>
                    <a:pt x="339" y="1"/>
                  </a:moveTo>
                  <a:cubicBezTo>
                    <a:pt x="0" y="647"/>
                    <a:pt x="335" y="1690"/>
                    <a:pt x="1186" y="2256"/>
                  </a:cubicBezTo>
                  <a:cubicBezTo>
                    <a:pt x="2032" y="2821"/>
                    <a:pt x="3133" y="2925"/>
                    <a:pt x="4122" y="2925"/>
                  </a:cubicBezTo>
                  <a:cubicBezTo>
                    <a:pt x="4127" y="2925"/>
                    <a:pt x="4133" y="2925"/>
                    <a:pt x="4138" y="2925"/>
                  </a:cubicBezTo>
                  <a:cubicBezTo>
                    <a:pt x="4138" y="2925"/>
                    <a:pt x="4138" y="2924"/>
                    <a:pt x="4139" y="2920"/>
                  </a:cubicBezTo>
                  <a:cubicBezTo>
                    <a:pt x="3394" y="2113"/>
                    <a:pt x="1798" y="525"/>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4478284" y="1824986"/>
              <a:ext cx="209274" cy="248772"/>
            </a:xfrm>
            <a:custGeom>
              <a:avLst/>
              <a:gdLst/>
              <a:ahLst/>
              <a:cxnLst/>
              <a:rect l="l" t="t" r="r" b="b"/>
              <a:pathLst>
                <a:path w="6358" h="7558" extrusionOk="0">
                  <a:moveTo>
                    <a:pt x="2506" y="1"/>
                  </a:moveTo>
                  <a:cubicBezTo>
                    <a:pt x="1581" y="1"/>
                    <a:pt x="963" y="966"/>
                    <a:pt x="316" y="1248"/>
                  </a:cubicBezTo>
                  <a:cubicBezTo>
                    <a:pt x="96" y="1334"/>
                    <a:pt x="0" y="1541"/>
                    <a:pt x="181" y="1631"/>
                  </a:cubicBezTo>
                  <a:cubicBezTo>
                    <a:pt x="226" y="1651"/>
                    <a:pt x="276" y="1661"/>
                    <a:pt x="330" y="1661"/>
                  </a:cubicBezTo>
                  <a:cubicBezTo>
                    <a:pt x="844" y="1661"/>
                    <a:pt x="1744" y="800"/>
                    <a:pt x="2290" y="725"/>
                  </a:cubicBezTo>
                  <a:cubicBezTo>
                    <a:pt x="2328" y="717"/>
                    <a:pt x="2368" y="714"/>
                    <a:pt x="2407" y="714"/>
                  </a:cubicBezTo>
                  <a:cubicBezTo>
                    <a:pt x="2607" y="714"/>
                    <a:pt x="2807" y="808"/>
                    <a:pt x="2887" y="928"/>
                  </a:cubicBezTo>
                  <a:cubicBezTo>
                    <a:pt x="2981" y="1060"/>
                    <a:pt x="2969" y="1238"/>
                    <a:pt x="2838" y="1452"/>
                  </a:cubicBezTo>
                  <a:cubicBezTo>
                    <a:pt x="2531" y="1928"/>
                    <a:pt x="1575" y="2289"/>
                    <a:pt x="1367" y="3154"/>
                  </a:cubicBezTo>
                  <a:cubicBezTo>
                    <a:pt x="1190" y="3765"/>
                    <a:pt x="1722" y="4636"/>
                    <a:pt x="2502" y="4636"/>
                  </a:cubicBezTo>
                  <a:cubicBezTo>
                    <a:pt x="2623" y="4636"/>
                    <a:pt x="2749" y="4615"/>
                    <a:pt x="2880" y="4569"/>
                  </a:cubicBezTo>
                  <a:cubicBezTo>
                    <a:pt x="3050" y="4510"/>
                    <a:pt x="3754" y="3945"/>
                    <a:pt x="4088" y="3945"/>
                  </a:cubicBezTo>
                  <a:cubicBezTo>
                    <a:pt x="4165" y="3945"/>
                    <a:pt x="4223" y="3974"/>
                    <a:pt x="4250" y="4047"/>
                  </a:cubicBezTo>
                  <a:cubicBezTo>
                    <a:pt x="4359" y="4338"/>
                    <a:pt x="3675" y="4734"/>
                    <a:pt x="3481" y="4869"/>
                  </a:cubicBezTo>
                  <a:cubicBezTo>
                    <a:pt x="3004" y="5197"/>
                    <a:pt x="2593" y="5582"/>
                    <a:pt x="2567" y="6196"/>
                  </a:cubicBezTo>
                  <a:cubicBezTo>
                    <a:pt x="2533" y="7052"/>
                    <a:pt x="3238" y="7558"/>
                    <a:pt x="4131" y="7558"/>
                  </a:cubicBezTo>
                  <a:cubicBezTo>
                    <a:pt x="4765" y="7558"/>
                    <a:pt x="5494" y="7303"/>
                    <a:pt x="6121" y="6738"/>
                  </a:cubicBezTo>
                  <a:cubicBezTo>
                    <a:pt x="6357" y="6511"/>
                    <a:pt x="6334" y="6294"/>
                    <a:pt x="6142" y="6294"/>
                  </a:cubicBezTo>
                  <a:cubicBezTo>
                    <a:pt x="6069" y="6294"/>
                    <a:pt x="5971" y="6326"/>
                    <a:pt x="5854" y="6401"/>
                  </a:cubicBezTo>
                  <a:cubicBezTo>
                    <a:pt x="5322" y="6759"/>
                    <a:pt x="4798" y="6899"/>
                    <a:pt x="4372" y="6899"/>
                  </a:cubicBezTo>
                  <a:cubicBezTo>
                    <a:pt x="3463" y="6899"/>
                    <a:pt x="2993" y="6264"/>
                    <a:pt x="3812" y="5751"/>
                  </a:cubicBezTo>
                  <a:cubicBezTo>
                    <a:pt x="4118" y="5561"/>
                    <a:pt x="4474" y="5407"/>
                    <a:pt x="4779" y="5109"/>
                  </a:cubicBezTo>
                  <a:cubicBezTo>
                    <a:pt x="5482" y="4441"/>
                    <a:pt x="5319" y="3223"/>
                    <a:pt x="4434" y="2955"/>
                  </a:cubicBezTo>
                  <a:cubicBezTo>
                    <a:pt x="4313" y="2916"/>
                    <a:pt x="4197" y="2899"/>
                    <a:pt x="4085" y="2899"/>
                  </a:cubicBezTo>
                  <a:cubicBezTo>
                    <a:pt x="3408" y="2899"/>
                    <a:pt x="2889" y="3520"/>
                    <a:pt x="2484" y="3621"/>
                  </a:cubicBezTo>
                  <a:cubicBezTo>
                    <a:pt x="2482" y="3620"/>
                    <a:pt x="2481" y="3620"/>
                    <a:pt x="2478" y="3620"/>
                  </a:cubicBezTo>
                  <a:cubicBezTo>
                    <a:pt x="2477" y="3621"/>
                    <a:pt x="2476" y="3621"/>
                    <a:pt x="2475" y="3621"/>
                  </a:cubicBezTo>
                  <a:cubicBezTo>
                    <a:pt x="2455" y="3621"/>
                    <a:pt x="2397" y="3551"/>
                    <a:pt x="2389" y="3541"/>
                  </a:cubicBezTo>
                  <a:cubicBezTo>
                    <a:pt x="2340" y="3440"/>
                    <a:pt x="2258" y="3375"/>
                    <a:pt x="2471" y="3106"/>
                  </a:cubicBezTo>
                  <a:cubicBezTo>
                    <a:pt x="2827" y="2658"/>
                    <a:pt x="3295" y="2459"/>
                    <a:pt x="3601" y="1879"/>
                  </a:cubicBezTo>
                  <a:cubicBezTo>
                    <a:pt x="4042" y="1023"/>
                    <a:pt x="3631" y="236"/>
                    <a:pt x="2836" y="41"/>
                  </a:cubicBezTo>
                  <a:cubicBezTo>
                    <a:pt x="2721" y="13"/>
                    <a:pt x="2611" y="1"/>
                    <a:pt x="2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4883928" y="2151337"/>
              <a:ext cx="38609" cy="34758"/>
            </a:xfrm>
            <a:custGeom>
              <a:avLst/>
              <a:gdLst/>
              <a:ahLst/>
              <a:cxnLst/>
              <a:rect l="l" t="t" r="r" b="b"/>
              <a:pathLst>
                <a:path w="1173" h="1056" extrusionOk="0">
                  <a:moveTo>
                    <a:pt x="587" y="0"/>
                  </a:moveTo>
                  <a:cubicBezTo>
                    <a:pt x="541" y="0"/>
                    <a:pt x="493" y="7"/>
                    <a:pt x="447" y="20"/>
                  </a:cubicBezTo>
                  <a:cubicBezTo>
                    <a:pt x="166" y="98"/>
                    <a:pt x="1" y="388"/>
                    <a:pt x="77" y="669"/>
                  </a:cubicBezTo>
                  <a:cubicBezTo>
                    <a:pt x="142" y="902"/>
                    <a:pt x="355" y="1056"/>
                    <a:pt x="586" y="1056"/>
                  </a:cubicBezTo>
                  <a:cubicBezTo>
                    <a:pt x="632" y="1056"/>
                    <a:pt x="680" y="1050"/>
                    <a:pt x="726" y="1037"/>
                  </a:cubicBezTo>
                  <a:cubicBezTo>
                    <a:pt x="1007" y="960"/>
                    <a:pt x="1172" y="669"/>
                    <a:pt x="1096" y="388"/>
                  </a:cubicBezTo>
                  <a:cubicBezTo>
                    <a:pt x="1031" y="154"/>
                    <a:pt x="818"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4978394" y="2093210"/>
              <a:ext cx="38609" cy="34758"/>
            </a:xfrm>
            <a:custGeom>
              <a:avLst/>
              <a:gdLst/>
              <a:ahLst/>
              <a:cxnLst/>
              <a:rect l="l" t="t" r="r" b="b"/>
              <a:pathLst>
                <a:path w="1173" h="1056" extrusionOk="0">
                  <a:moveTo>
                    <a:pt x="587" y="0"/>
                  </a:moveTo>
                  <a:cubicBezTo>
                    <a:pt x="540" y="0"/>
                    <a:pt x="493" y="6"/>
                    <a:pt x="446" y="19"/>
                  </a:cubicBezTo>
                  <a:cubicBezTo>
                    <a:pt x="166" y="96"/>
                    <a:pt x="0" y="388"/>
                    <a:pt x="78" y="668"/>
                  </a:cubicBezTo>
                  <a:cubicBezTo>
                    <a:pt x="143" y="902"/>
                    <a:pt x="355" y="1056"/>
                    <a:pt x="586" y="1056"/>
                  </a:cubicBezTo>
                  <a:cubicBezTo>
                    <a:pt x="633" y="1056"/>
                    <a:pt x="680" y="1050"/>
                    <a:pt x="727" y="1037"/>
                  </a:cubicBezTo>
                  <a:cubicBezTo>
                    <a:pt x="1008" y="960"/>
                    <a:pt x="1173" y="668"/>
                    <a:pt x="1095" y="388"/>
                  </a:cubicBezTo>
                  <a:cubicBezTo>
                    <a:pt x="1031" y="154"/>
                    <a:pt x="818"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4946960" y="2158513"/>
              <a:ext cx="44139" cy="39761"/>
            </a:xfrm>
            <a:custGeom>
              <a:avLst/>
              <a:gdLst/>
              <a:ahLst/>
              <a:cxnLst/>
              <a:rect l="l" t="t" r="r" b="b"/>
              <a:pathLst>
                <a:path w="1341" h="1208" extrusionOk="0">
                  <a:moveTo>
                    <a:pt x="669" y="0"/>
                  </a:moveTo>
                  <a:cubicBezTo>
                    <a:pt x="617" y="0"/>
                    <a:pt x="563" y="7"/>
                    <a:pt x="510" y="22"/>
                  </a:cubicBezTo>
                  <a:cubicBezTo>
                    <a:pt x="190" y="110"/>
                    <a:pt x="1" y="444"/>
                    <a:pt x="89" y="764"/>
                  </a:cubicBezTo>
                  <a:cubicBezTo>
                    <a:pt x="163" y="1032"/>
                    <a:pt x="406" y="1207"/>
                    <a:pt x="671" y="1207"/>
                  </a:cubicBezTo>
                  <a:cubicBezTo>
                    <a:pt x="723" y="1207"/>
                    <a:pt x="777" y="1200"/>
                    <a:pt x="831" y="1186"/>
                  </a:cubicBezTo>
                  <a:cubicBezTo>
                    <a:pt x="1153" y="1096"/>
                    <a:pt x="1340" y="764"/>
                    <a:pt x="1252" y="444"/>
                  </a:cubicBezTo>
                  <a:cubicBezTo>
                    <a:pt x="1179" y="176"/>
                    <a:pt x="934"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4386880" y="1514533"/>
              <a:ext cx="743550" cy="867442"/>
            </a:xfrm>
            <a:custGeom>
              <a:avLst/>
              <a:gdLst/>
              <a:ahLst/>
              <a:cxnLst/>
              <a:rect l="l" t="t" r="r" b="b"/>
              <a:pathLst>
                <a:path w="22590" h="26354" extrusionOk="0">
                  <a:moveTo>
                    <a:pt x="16018" y="260"/>
                  </a:moveTo>
                  <a:cubicBezTo>
                    <a:pt x="16314" y="260"/>
                    <a:pt x="16586" y="456"/>
                    <a:pt x="16668" y="755"/>
                  </a:cubicBezTo>
                  <a:lnTo>
                    <a:pt x="22282" y="21081"/>
                  </a:lnTo>
                  <a:cubicBezTo>
                    <a:pt x="22324" y="21229"/>
                    <a:pt x="22313" y="21384"/>
                    <a:pt x="22252" y="21523"/>
                  </a:cubicBezTo>
                  <a:cubicBezTo>
                    <a:pt x="22219" y="21597"/>
                    <a:pt x="22180" y="21660"/>
                    <a:pt x="22130" y="21714"/>
                  </a:cubicBezTo>
                  <a:cubicBezTo>
                    <a:pt x="22047" y="21808"/>
                    <a:pt x="21936" y="21877"/>
                    <a:pt x="21811" y="21911"/>
                  </a:cubicBezTo>
                  <a:lnTo>
                    <a:pt x="6754" y="26070"/>
                  </a:lnTo>
                  <a:cubicBezTo>
                    <a:pt x="6695" y="26087"/>
                    <a:pt x="6634" y="26095"/>
                    <a:pt x="6574" y="26095"/>
                  </a:cubicBezTo>
                  <a:cubicBezTo>
                    <a:pt x="6459" y="26095"/>
                    <a:pt x="6345" y="26065"/>
                    <a:pt x="6243" y="26007"/>
                  </a:cubicBezTo>
                  <a:cubicBezTo>
                    <a:pt x="6086" y="25917"/>
                    <a:pt x="5974" y="25772"/>
                    <a:pt x="5925" y="25598"/>
                  </a:cubicBezTo>
                  <a:lnTo>
                    <a:pt x="312" y="5274"/>
                  </a:lnTo>
                  <a:cubicBezTo>
                    <a:pt x="268" y="5115"/>
                    <a:pt x="284" y="4947"/>
                    <a:pt x="356" y="4801"/>
                  </a:cubicBezTo>
                  <a:cubicBezTo>
                    <a:pt x="377" y="4754"/>
                    <a:pt x="405" y="4711"/>
                    <a:pt x="439" y="4669"/>
                  </a:cubicBezTo>
                  <a:cubicBezTo>
                    <a:pt x="526" y="4561"/>
                    <a:pt x="643" y="4483"/>
                    <a:pt x="780" y="4444"/>
                  </a:cubicBezTo>
                  <a:lnTo>
                    <a:pt x="15839" y="285"/>
                  </a:lnTo>
                  <a:cubicBezTo>
                    <a:pt x="15897" y="269"/>
                    <a:pt x="15958" y="260"/>
                    <a:pt x="16018" y="260"/>
                  </a:cubicBezTo>
                  <a:close/>
                  <a:moveTo>
                    <a:pt x="16020" y="0"/>
                  </a:moveTo>
                  <a:cubicBezTo>
                    <a:pt x="15937" y="0"/>
                    <a:pt x="15853" y="11"/>
                    <a:pt x="15769" y="35"/>
                  </a:cubicBezTo>
                  <a:lnTo>
                    <a:pt x="712" y="4192"/>
                  </a:lnTo>
                  <a:cubicBezTo>
                    <a:pt x="521" y="4245"/>
                    <a:pt x="356" y="4354"/>
                    <a:pt x="234" y="4506"/>
                  </a:cubicBezTo>
                  <a:cubicBezTo>
                    <a:pt x="190" y="4562"/>
                    <a:pt x="151" y="4625"/>
                    <a:pt x="122" y="4686"/>
                  </a:cubicBezTo>
                  <a:cubicBezTo>
                    <a:pt x="22" y="4889"/>
                    <a:pt x="0" y="5122"/>
                    <a:pt x="61" y="5343"/>
                  </a:cubicBezTo>
                  <a:lnTo>
                    <a:pt x="5674" y="25667"/>
                  </a:lnTo>
                  <a:cubicBezTo>
                    <a:pt x="5790" y="26081"/>
                    <a:pt x="6166" y="26353"/>
                    <a:pt x="6575" y="26353"/>
                  </a:cubicBezTo>
                  <a:cubicBezTo>
                    <a:pt x="6658" y="26353"/>
                    <a:pt x="6742" y="26343"/>
                    <a:pt x="6824" y="26319"/>
                  </a:cubicBezTo>
                  <a:lnTo>
                    <a:pt x="21882" y="22160"/>
                  </a:lnTo>
                  <a:cubicBezTo>
                    <a:pt x="22053" y="22114"/>
                    <a:pt x="22208" y="22020"/>
                    <a:pt x="22326" y="21888"/>
                  </a:cubicBezTo>
                  <a:cubicBezTo>
                    <a:pt x="22393" y="21814"/>
                    <a:pt x="22448" y="21725"/>
                    <a:pt x="22494" y="21626"/>
                  </a:cubicBezTo>
                  <a:cubicBezTo>
                    <a:pt x="22575" y="21433"/>
                    <a:pt x="22590" y="21215"/>
                    <a:pt x="22533" y="21011"/>
                  </a:cubicBezTo>
                  <a:lnTo>
                    <a:pt x="16920" y="686"/>
                  </a:lnTo>
                  <a:cubicBezTo>
                    <a:pt x="16806" y="274"/>
                    <a:pt x="16430" y="0"/>
                    <a:pt x="16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4688347" y="1787759"/>
              <a:ext cx="295873" cy="459197"/>
            </a:xfrm>
            <a:custGeom>
              <a:avLst/>
              <a:gdLst/>
              <a:ahLst/>
              <a:cxnLst/>
              <a:rect l="l" t="t" r="r" b="b"/>
              <a:pathLst>
                <a:path w="8989" h="13951" extrusionOk="0">
                  <a:moveTo>
                    <a:pt x="4383" y="265"/>
                  </a:moveTo>
                  <a:cubicBezTo>
                    <a:pt x="4457" y="265"/>
                    <a:pt x="4528" y="280"/>
                    <a:pt x="4595" y="311"/>
                  </a:cubicBezTo>
                  <a:cubicBezTo>
                    <a:pt x="4880" y="447"/>
                    <a:pt x="5052" y="858"/>
                    <a:pt x="5052" y="1410"/>
                  </a:cubicBezTo>
                  <a:cubicBezTo>
                    <a:pt x="5052" y="1465"/>
                    <a:pt x="5052" y="1548"/>
                    <a:pt x="5125" y="1593"/>
                  </a:cubicBezTo>
                  <a:cubicBezTo>
                    <a:pt x="5150" y="1609"/>
                    <a:pt x="5176" y="1616"/>
                    <a:pt x="5200" y="1616"/>
                  </a:cubicBezTo>
                  <a:cubicBezTo>
                    <a:pt x="5246" y="1616"/>
                    <a:pt x="5291" y="1594"/>
                    <a:pt x="5337" y="1572"/>
                  </a:cubicBezTo>
                  <a:cubicBezTo>
                    <a:pt x="5385" y="1549"/>
                    <a:pt x="5460" y="1514"/>
                    <a:pt x="5569" y="1474"/>
                  </a:cubicBezTo>
                  <a:cubicBezTo>
                    <a:pt x="5734" y="1416"/>
                    <a:pt x="5901" y="1387"/>
                    <a:pt x="6058" y="1387"/>
                  </a:cubicBezTo>
                  <a:cubicBezTo>
                    <a:pt x="6339" y="1387"/>
                    <a:pt x="6592" y="1477"/>
                    <a:pt x="6761" y="1650"/>
                  </a:cubicBezTo>
                  <a:cubicBezTo>
                    <a:pt x="6969" y="1861"/>
                    <a:pt x="7016" y="2159"/>
                    <a:pt x="6895" y="2485"/>
                  </a:cubicBezTo>
                  <a:cubicBezTo>
                    <a:pt x="6825" y="2673"/>
                    <a:pt x="6723" y="2835"/>
                    <a:pt x="6588" y="2966"/>
                  </a:cubicBezTo>
                  <a:cubicBezTo>
                    <a:pt x="6545" y="3008"/>
                    <a:pt x="6481" y="3072"/>
                    <a:pt x="6497" y="3159"/>
                  </a:cubicBezTo>
                  <a:cubicBezTo>
                    <a:pt x="6512" y="3241"/>
                    <a:pt x="6580" y="3272"/>
                    <a:pt x="6619" y="3290"/>
                  </a:cubicBezTo>
                  <a:lnTo>
                    <a:pt x="6648" y="3303"/>
                  </a:lnTo>
                  <a:cubicBezTo>
                    <a:pt x="7226" y="3594"/>
                    <a:pt x="7410" y="3990"/>
                    <a:pt x="7390" y="4264"/>
                  </a:cubicBezTo>
                  <a:cubicBezTo>
                    <a:pt x="7372" y="4508"/>
                    <a:pt x="7198" y="4703"/>
                    <a:pt x="6915" y="4795"/>
                  </a:cubicBezTo>
                  <a:cubicBezTo>
                    <a:pt x="6724" y="4858"/>
                    <a:pt x="6558" y="4874"/>
                    <a:pt x="6426" y="4874"/>
                  </a:cubicBezTo>
                  <a:cubicBezTo>
                    <a:pt x="6331" y="4874"/>
                    <a:pt x="6254" y="4866"/>
                    <a:pt x="6197" y="4860"/>
                  </a:cubicBezTo>
                  <a:cubicBezTo>
                    <a:pt x="6164" y="4856"/>
                    <a:pt x="6132" y="4852"/>
                    <a:pt x="6102" y="4852"/>
                  </a:cubicBezTo>
                  <a:cubicBezTo>
                    <a:pt x="6046" y="4852"/>
                    <a:pt x="5999" y="4865"/>
                    <a:pt x="5963" y="4914"/>
                  </a:cubicBezTo>
                  <a:cubicBezTo>
                    <a:pt x="5953" y="4929"/>
                    <a:pt x="5936" y="4959"/>
                    <a:pt x="5936" y="4997"/>
                  </a:cubicBezTo>
                  <a:cubicBezTo>
                    <a:pt x="5936" y="5018"/>
                    <a:pt x="5942" y="5042"/>
                    <a:pt x="5953" y="5067"/>
                  </a:cubicBezTo>
                  <a:cubicBezTo>
                    <a:pt x="6079" y="5329"/>
                    <a:pt x="6218" y="5685"/>
                    <a:pt x="6242" y="5902"/>
                  </a:cubicBezTo>
                  <a:cubicBezTo>
                    <a:pt x="6279" y="6268"/>
                    <a:pt x="6185" y="6567"/>
                    <a:pt x="5979" y="6726"/>
                  </a:cubicBezTo>
                  <a:cubicBezTo>
                    <a:pt x="5875" y="6805"/>
                    <a:pt x="5749" y="6845"/>
                    <a:pt x="5609" y="6845"/>
                  </a:cubicBezTo>
                  <a:cubicBezTo>
                    <a:pt x="5505" y="6845"/>
                    <a:pt x="5393" y="6823"/>
                    <a:pt x="5278" y="6779"/>
                  </a:cubicBezTo>
                  <a:cubicBezTo>
                    <a:pt x="4997" y="6671"/>
                    <a:pt x="4814" y="6498"/>
                    <a:pt x="4678" y="6355"/>
                  </a:cubicBezTo>
                  <a:cubicBezTo>
                    <a:pt x="4656" y="6332"/>
                    <a:pt x="4635" y="6311"/>
                    <a:pt x="4617" y="6291"/>
                  </a:cubicBezTo>
                  <a:lnTo>
                    <a:pt x="4561" y="6230"/>
                  </a:lnTo>
                  <a:cubicBezTo>
                    <a:pt x="4521" y="6185"/>
                    <a:pt x="4477" y="6173"/>
                    <a:pt x="4444" y="6173"/>
                  </a:cubicBezTo>
                  <a:cubicBezTo>
                    <a:pt x="4431" y="6173"/>
                    <a:pt x="4420" y="6174"/>
                    <a:pt x="4412" y="6177"/>
                  </a:cubicBezTo>
                  <a:cubicBezTo>
                    <a:pt x="4394" y="6182"/>
                    <a:pt x="4378" y="6187"/>
                    <a:pt x="4366" y="6197"/>
                  </a:cubicBezTo>
                  <a:cubicBezTo>
                    <a:pt x="4314" y="6230"/>
                    <a:pt x="4295" y="6290"/>
                    <a:pt x="4276" y="6349"/>
                  </a:cubicBezTo>
                  <a:lnTo>
                    <a:pt x="4261" y="6394"/>
                  </a:lnTo>
                  <a:cubicBezTo>
                    <a:pt x="4148" y="6729"/>
                    <a:pt x="3869" y="7115"/>
                    <a:pt x="3510" y="7224"/>
                  </a:cubicBezTo>
                  <a:cubicBezTo>
                    <a:pt x="3442" y="7244"/>
                    <a:pt x="3375" y="7253"/>
                    <a:pt x="3309" y="7253"/>
                  </a:cubicBezTo>
                  <a:cubicBezTo>
                    <a:pt x="3166" y="7253"/>
                    <a:pt x="3032" y="7206"/>
                    <a:pt x="2917" y="7113"/>
                  </a:cubicBezTo>
                  <a:cubicBezTo>
                    <a:pt x="2690" y="6929"/>
                    <a:pt x="2573" y="6599"/>
                    <a:pt x="2605" y="6229"/>
                  </a:cubicBezTo>
                  <a:cubicBezTo>
                    <a:pt x="2617" y="6077"/>
                    <a:pt x="2633" y="6008"/>
                    <a:pt x="2640" y="5974"/>
                  </a:cubicBezTo>
                  <a:cubicBezTo>
                    <a:pt x="2649" y="5938"/>
                    <a:pt x="2670" y="5836"/>
                    <a:pt x="2563" y="5783"/>
                  </a:cubicBezTo>
                  <a:cubicBezTo>
                    <a:pt x="2541" y="5772"/>
                    <a:pt x="2520" y="5767"/>
                    <a:pt x="2500" y="5767"/>
                  </a:cubicBezTo>
                  <a:cubicBezTo>
                    <a:pt x="2442" y="5767"/>
                    <a:pt x="2389" y="5805"/>
                    <a:pt x="2334" y="5845"/>
                  </a:cubicBezTo>
                  <a:cubicBezTo>
                    <a:pt x="2254" y="5902"/>
                    <a:pt x="2135" y="5989"/>
                    <a:pt x="1970" y="6034"/>
                  </a:cubicBezTo>
                  <a:cubicBezTo>
                    <a:pt x="1862" y="6064"/>
                    <a:pt x="1761" y="6079"/>
                    <a:pt x="1668" y="6079"/>
                  </a:cubicBezTo>
                  <a:cubicBezTo>
                    <a:pt x="1457" y="6079"/>
                    <a:pt x="1288" y="6003"/>
                    <a:pt x="1176" y="5854"/>
                  </a:cubicBezTo>
                  <a:cubicBezTo>
                    <a:pt x="958" y="5566"/>
                    <a:pt x="1010" y="5061"/>
                    <a:pt x="1310" y="4568"/>
                  </a:cubicBezTo>
                  <a:cubicBezTo>
                    <a:pt x="1319" y="4556"/>
                    <a:pt x="1330" y="4544"/>
                    <a:pt x="1340" y="4533"/>
                  </a:cubicBezTo>
                  <a:cubicBezTo>
                    <a:pt x="1374" y="4488"/>
                    <a:pt x="1424" y="4432"/>
                    <a:pt x="1433" y="4343"/>
                  </a:cubicBezTo>
                  <a:cubicBezTo>
                    <a:pt x="1438" y="4288"/>
                    <a:pt x="1409" y="4236"/>
                    <a:pt x="1361" y="4212"/>
                  </a:cubicBezTo>
                  <a:lnTo>
                    <a:pt x="1324" y="4195"/>
                  </a:lnTo>
                  <a:cubicBezTo>
                    <a:pt x="1060" y="4063"/>
                    <a:pt x="791" y="3927"/>
                    <a:pt x="517" y="3631"/>
                  </a:cubicBezTo>
                  <a:cubicBezTo>
                    <a:pt x="352" y="3454"/>
                    <a:pt x="265" y="3253"/>
                    <a:pt x="281" y="3081"/>
                  </a:cubicBezTo>
                  <a:cubicBezTo>
                    <a:pt x="292" y="2952"/>
                    <a:pt x="360" y="2839"/>
                    <a:pt x="483" y="2750"/>
                  </a:cubicBezTo>
                  <a:cubicBezTo>
                    <a:pt x="695" y="2590"/>
                    <a:pt x="978" y="2549"/>
                    <a:pt x="1232" y="2549"/>
                  </a:cubicBezTo>
                  <a:cubicBezTo>
                    <a:pt x="1415" y="2549"/>
                    <a:pt x="1582" y="2570"/>
                    <a:pt x="1698" y="2585"/>
                  </a:cubicBezTo>
                  <a:cubicBezTo>
                    <a:pt x="1756" y="2592"/>
                    <a:pt x="1804" y="2598"/>
                    <a:pt x="1843" y="2598"/>
                  </a:cubicBezTo>
                  <a:cubicBezTo>
                    <a:pt x="1908" y="2598"/>
                    <a:pt x="1950" y="2582"/>
                    <a:pt x="1980" y="2527"/>
                  </a:cubicBezTo>
                  <a:cubicBezTo>
                    <a:pt x="2025" y="2449"/>
                    <a:pt x="1988" y="2375"/>
                    <a:pt x="1925" y="2255"/>
                  </a:cubicBezTo>
                  <a:cubicBezTo>
                    <a:pt x="1835" y="2080"/>
                    <a:pt x="1686" y="1787"/>
                    <a:pt x="1680" y="1406"/>
                  </a:cubicBezTo>
                  <a:cubicBezTo>
                    <a:pt x="1674" y="1186"/>
                    <a:pt x="1740" y="1026"/>
                    <a:pt x="1873" y="937"/>
                  </a:cubicBezTo>
                  <a:cubicBezTo>
                    <a:pt x="1969" y="871"/>
                    <a:pt x="2104" y="838"/>
                    <a:pt x="2262" y="838"/>
                  </a:cubicBezTo>
                  <a:cubicBezTo>
                    <a:pt x="2459" y="838"/>
                    <a:pt x="2694" y="889"/>
                    <a:pt x="2940" y="989"/>
                  </a:cubicBezTo>
                  <a:cubicBezTo>
                    <a:pt x="3031" y="1026"/>
                    <a:pt x="3091" y="1054"/>
                    <a:pt x="3134" y="1072"/>
                  </a:cubicBezTo>
                  <a:cubicBezTo>
                    <a:pt x="3180" y="1094"/>
                    <a:pt x="3232" y="1118"/>
                    <a:pt x="3284" y="1118"/>
                  </a:cubicBezTo>
                  <a:cubicBezTo>
                    <a:pt x="3333" y="1118"/>
                    <a:pt x="3381" y="1097"/>
                    <a:pt x="3424" y="1033"/>
                  </a:cubicBezTo>
                  <a:lnTo>
                    <a:pt x="3457" y="984"/>
                  </a:lnTo>
                  <a:cubicBezTo>
                    <a:pt x="3554" y="836"/>
                    <a:pt x="3676" y="649"/>
                    <a:pt x="3894" y="469"/>
                  </a:cubicBezTo>
                  <a:cubicBezTo>
                    <a:pt x="4056" y="334"/>
                    <a:pt x="4226" y="265"/>
                    <a:pt x="4383" y="265"/>
                  </a:cubicBezTo>
                  <a:close/>
                  <a:moveTo>
                    <a:pt x="7780" y="7378"/>
                  </a:moveTo>
                  <a:cubicBezTo>
                    <a:pt x="7998" y="7378"/>
                    <a:pt x="8177" y="7432"/>
                    <a:pt x="8319" y="7539"/>
                  </a:cubicBezTo>
                  <a:cubicBezTo>
                    <a:pt x="8457" y="7642"/>
                    <a:pt x="8545" y="7778"/>
                    <a:pt x="8581" y="7942"/>
                  </a:cubicBezTo>
                  <a:cubicBezTo>
                    <a:pt x="8593" y="7995"/>
                    <a:pt x="8599" y="8050"/>
                    <a:pt x="8599" y="8108"/>
                  </a:cubicBezTo>
                  <a:cubicBezTo>
                    <a:pt x="8598" y="8581"/>
                    <a:pt x="8194" y="9183"/>
                    <a:pt x="7507" y="9419"/>
                  </a:cubicBezTo>
                  <a:cubicBezTo>
                    <a:pt x="7208" y="9521"/>
                    <a:pt x="6895" y="9560"/>
                    <a:pt x="6582" y="9560"/>
                  </a:cubicBezTo>
                  <a:cubicBezTo>
                    <a:pt x="6104" y="9560"/>
                    <a:pt x="5629" y="9467"/>
                    <a:pt x="5214" y="9362"/>
                  </a:cubicBezTo>
                  <a:cubicBezTo>
                    <a:pt x="5362" y="9008"/>
                    <a:pt x="5884" y="7950"/>
                    <a:pt x="6957" y="7556"/>
                  </a:cubicBezTo>
                  <a:cubicBezTo>
                    <a:pt x="7277" y="7437"/>
                    <a:pt x="7550" y="7378"/>
                    <a:pt x="7780" y="7378"/>
                  </a:cubicBezTo>
                  <a:close/>
                  <a:moveTo>
                    <a:pt x="1382" y="8599"/>
                  </a:moveTo>
                  <a:cubicBezTo>
                    <a:pt x="1729" y="8599"/>
                    <a:pt x="2140" y="8770"/>
                    <a:pt x="2628" y="9112"/>
                  </a:cubicBezTo>
                  <a:cubicBezTo>
                    <a:pt x="3779" y="9919"/>
                    <a:pt x="4059" y="11376"/>
                    <a:pt x="4116" y="11804"/>
                  </a:cubicBezTo>
                  <a:cubicBezTo>
                    <a:pt x="3685" y="11796"/>
                    <a:pt x="3206" y="11772"/>
                    <a:pt x="2731" y="11679"/>
                  </a:cubicBezTo>
                  <a:cubicBezTo>
                    <a:pt x="2257" y="11588"/>
                    <a:pt x="1789" y="11427"/>
                    <a:pt x="1380" y="11156"/>
                  </a:cubicBezTo>
                  <a:cubicBezTo>
                    <a:pt x="538" y="10596"/>
                    <a:pt x="284" y="9624"/>
                    <a:pt x="575" y="9070"/>
                  </a:cubicBezTo>
                  <a:cubicBezTo>
                    <a:pt x="672" y="8886"/>
                    <a:pt x="821" y="8750"/>
                    <a:pt x="1022" y="8667"/>
                  </a:cubicBezTo>
                  <a:cubicBezTo>
                    <a:pt x="1134" y="8623"/>
                    <a:pt x="1252" y="8599"/>
                    <a:pt x="1382" y="8599"/>
                  </a:cubicBezTo>
                  <a:close/>
                  <a:moveTo>
                    <a:pt x="4383" y="0"/>
                  </a:moveTo>
                  <a:cubicBezTo>
                    <a:pt x="4166" y="0"/>
                    <a:pt x="3940" y="90"/>
                    <a:pt x="3729" y="266"/>
                  </a:cubicBezTo>
                  <a:cubicBezTo>
                    <a:pt x="3482" y="469"/>
                    <a:pt x="3344" y="678"/>
                    <a:pt x="3245" y="835"/>
                  </a:cubicBezTo>
                  <a:cubicBezTo>
                    <a:pt x="3199" y="813"/>
                    <a:pt x="3135" y="783"/>
                    <a:pt x="3042" y="745"/>
                  </a:cubicBezTo>
                  <a:cubicBezTo>
                    <a:pt x="2761" y="631"/>
                    <a:pt x="2496" y="574"/>
                    <a:pt x="2265" y="574"/>
                  </a:cubicBezTo>
                  <a:cubicBezTo>
                    <a:pt x="2053" y="574"/>
                    <a:pt x="1870" y="622"/>
                    <a:pt x="1729" y="719"/>
                  </a:cubicBezTo>
                  <a:cubicBezTo>
                    <a:pt x="1583" y="819"/>
                    <a:pt x="1411" y="1018"/>
                    <a:pt x="1420" y="1410"/>
                  </a:cubicBezTo>
                  <a:cubicBezTo>
                    <a:pt x="1427" y="1809"/>
                    <a:pt x="1571" y="2124"/>
                    <a:pt x="1667" y="2317"/>
                  </a:cubicBezTo>
                  <a:cubicBezTo>
                    <a:pt x="1549" y="2303"/>
                    <a:pt x="1398" y="2287"/>
                    <a:pt x="1233" y="2287"/>
                  </a:cubicBezTo>
                  <a:cubicBezTo>
                    <a:pt x="938" y="2287"/>
                    <a:pt x="598" y="2337"/>
                    <a:pt x="326" y="2538"/>
                  </a:cubicBezTo>
                  <a:cubicBezTo>
                    <a:pt x="145" y="2673"/>
                    <a:pt x="40" y="2852"/>
                    <a:pt x="22" y="3056"/>
                  </a:cubicBezTo>
                  <a:cubicBezTo>
                    <a:pt x="1" y="3306"/>
                    <a:pt x="107" y="3575"/>
                    <a:pt x="326" y="3809"/>
                  </a:cubicBezTo>
                  <a:cubicBezTo>
                    <a:pt x="601" y="4102"/>
                    <a:pt x="875" y="4256"/>
                    <a:pt x="1123" y="4384"/>
                  </a:cubicBezTo>
                  <a:cubicBezTo>
                    <a:pt x="1111" y="4400"/>
                    <a:pt x="1099" y="4415"/>
                    <a:pt x="1088" y="4432"/>
                  </a:cubicBezTo>
                  <a:cubicBezTo>
                    <a:pt x="726" y="5025"/>
                    <a:pt x="681" y="5630"/>
                    <a:pt x="969" y="6011"/>
                  </a:cubicBezTo>
                  <a:cubicBezTo>
                    <a:pt x="1130" y="6226"/>
                    <a:pt x="1376" y="6338"/>
                    <a:pt x="1670" y="6338"/>
                  </a:cubicBezTo>
                  <a:cubicBezTo>
                    <a:pt x="1787" y="6338"/>
                    <a:pt x="1911" y="6320"/>
                    <a:pt x="2040" y="6284"/>
                  </a:cubicBezTo>
                  <a:cubicBezTo>
                    <a:pt x="2166" y="6248"/>
                    <a:pt x="2268" y="6197"/>
                    <a:pt x="2349" y="6147"/>
                  </a:cubicBezTo>
                  <a:lnTo>
                    <a:pt x="2349" y="6147"/>
                  </a:lnTo>
                  <a:cubicBezTo>
                    <a:pt x="2348" y="6166"/>
                    <a:pt x="2347" y="6184"/>
                    <a:pt x="2343" y="6204"/>
                  </a:cubicBezTo>
                  <a:cubicBezTo>
                    <a:pt x="2305" y="6661"/>
                    <a:pt x="2457" y="7075"/>
                    <a:pt x="2752" y="7314"/>
                  </a:cubicBezTo>
                  <a:cubicBezTo>
                    <a:pt x="2915" y="7444"/>
                    <a:pt x="3104" y="7513"/>
                    <a:pt x="3304" y="7513"/>
                  </a:cubicBezTo>
                  <a:cubicBezTo>
                    <a:pt x="3396" y="7513"/>
                    <a:pt x="3489" y="7498"/>
                    <a:pt x="3582" y="7470"/>
                  </a:cubicBezTo>
                  <a:cubicBezTo>
                    <a:pt x="4019" y="7341"/>
                    <a:pt x="4322" y="6926"/>
                    <a:pt x="4468" y="6575"/>
                  </a:cubicBezTo>
                  <a:lnTo>
                    <a:pt x="4468" y="6575"/>
                  </a:lnTo>
                  <a:cubicBezTo>
                    <a:pt x="4775" y="7778"/>
                    <a:pt x="5133" y="9928"/>
                    <a:pt x="4348" y="11572"/>
                  </a:cubicBezTo>
                  <a:cubicBezTo>
                    <a:pt x="4235" y="10933"/>
                    <a:pt x="3844" y="9644"/>
                    <a:pt x="2778" y="8895"/>
                  </a:cubicBezTo>
                  <a:cubicBezTo>
                    <a:pt x="2558" y="8741"/>
                    <a:pt x="1981" y="8336"/>
                    <a:pt x="1376" y="8336"/>
                  </a:cubicBezTo>
                  <a:cubicBezTo>
                    <a:pt x="1225" y="8336"/>
                    <a:pt x="1071" y="8362"/>
                    <a:pt x="921" y="8423"/>
                  </a:cubicBezTo>
                  <a:cubicBezTo>
                    <a:pt x="666" y="8527"/>
                    <a:pt x="466" y="8708"/>
                    <a:pt x="343" y="8944"/>
                  </a:cubicBezTo>
                  <a:cubicBezTo>
                    <a:pt x="244" y="9134"/>
                    <a:pt x="198" y="9347"/>
                    <a:pt x="198" y="9572"/>
                  </a:cubicBezTo>
                  <a:cubicBezTo>
                    <a:pt x="198" y="10219"/>
                    <a:pt x="590" y="10942"/>
                    <a:pt x="1236" y="11371"/>
                  </a:cubicBezTo>
                  <a:cubicBezTo>
                    <a:pt x="2096" y="11944"/>
                    <a:pt x="3179" y="12050"/>
                    <a:pt x="4069" y="12059"/>
                  </a:cubicBezTo>
                  <a:cubicBezTo>
                    <a:pt x="3511" y="12889"/>
                    <a:pt x="2635" y="13438"/>
                    <a:pt x="1466" y="13694"/>
                  </a:cubicBezTo>
                  <a:cubicBezTo>
                    <a:pt x="1396" y="13710"/>
                    <a:pt x="1351" y="13779"/>
                    <a:pt x="1367" y="13849"/>
                  </a:cubicBezTo>
                  <a:cubicBezTo>
                    <a:pt x="1379" y="13912"/>
                    <a:pt x="1433" y="13951"/>
                    <a:pt x="1494" y="13951"/>
                  </a:cubicBezTo>
                  <a:cubicBezTo>
                    <a:pt x="1503" y="13951"/>
                    <a:pt x="1513" y="13951"/>
                    <a:pt x="1522" y="13949"/>
                  </a:cubicBezTo>
                  <a:cubicBezTo>
                    <a:pt x="2907" y="13647"/>
                    <a:pt x="3905" y="12950"/>
                    <a:pt x="4486" y="11875"/>
                  </a:cubicBezTo>
                  <a:cubicBezTo>
                    <a:pt x="4869" y="11167"/>
                    <a:pt x="5032" y="10364"/>
                    <a:pt x="5074" y="9592"/>
                  </a:cubicBezTo>
                  <a:cubicBezTo>
                    <a:pt x="5521" y="9709"/>
                    <a:pt x="6048" y="9818"/>
                    <a:pt x="6581" y="9818"/>
                  </a:cubicBezTo>
                  <a:cubicBezTo>
                    <a:pt x="6919" y="9818"/>
                    <a:pt x="7260" y="9775"/>
                    <a:pt x="7588" y="9662"/>
                  </a:cubicBezTo>
                  <a:cubicBezTo>
                    <a:pt x="8417" y="9380"/>
                    <a:pt x="8989" y="8564"/>
                    <a:pt x="8832" y="7881"/>
                  </a:cubicBezTo>
                  <a:cubicBezTo>
                    <a:pt x="8786" y="7661"/>
                    <a:pt x="8661" y="7470"/>
                    <a:pt x="8475" y="7330"/>
                  </a:cubicBezTo>
                  <a:cubicBezTo>
                    <a:pt x="8264" y="7170"/>
                    <a:pt x="8014" y="7117"/>
                    <a:pt x="7773" y="7117"/>
                  </a:cubicBezTo>
                  <a:cubicBezTo>
                    <a:pt x="7390" y="7117"/>
                    <a:pt x="7027" y="7251"/>
                    <a:pt x="6866" y="7310"/>
                  </a:cubicBezTo>
                  <a:cubicBezTo>
                    <a:pt x="5925" y="7657"/>
                    <a:pt x="5350" y="8496"/>
                    <a:pt x="5085" y="9010"/>
                  </a:cubicBezTo>
                  <a:cubicBezTo>
                    <a:pt x="5077" y="8561"/>
                    <a:pt x="5033" y="8135"/>
                    <a:pt x="4979" y="7762"/>
                  </a:cubicBezTo>
                  <a:cubicBezTo>
                    <a:pt x="4927" y="7414"/>
                    <a:pt x="4863" y="7093"/>
                    <a:pt x="4796" y="6809"/>
                  </a:cubicBezTo>
                  <a:lnTo>
                    <a:pt x="4796" y="6809"/>
                  </a:lnTo>
                  <a:cubicBezTo>
                    <a:pt x="4905" y="6889"/>
                    <a:pt x="5034" y="6964"/>
                    <a:pt x="5188" y="7024"/>
                  </a:cubicBezTo>
                  <a:cubicBezTo>
                    <a:pt x="5332" y="7079"/>
                    <a:pt x="5475" y="7106"/>
                    <a:pt x="5610" y="7106"/>
                  </a:cubicBezTo>
                  <a:cubicBezTo>
                    <a:pt x="5808" y="7106"/>
                    <a:pt x="5991" y="7048"/>
                    <a:pt x="6141" y="6933"/>
                  </a:cubicBezTo>
                  <a:cubicBezTo>
                    <a:pt x="6418" y="6718"/>
                    <a:pt x="6551" y="6332"/>
                    <a:pt x="6503" y="5875"/>
                  </a:cubicBezTo>
                  <a:cubicBezTo>
                    <a:pt x="6480" y="5645"/>
                    <a:pt x="6361" y="5333"/>
                    <a:pt x="6273" y="5129"/>
                  </a:cubicBezTo>
                  <a:lnTo>
                    <a:pt x="6273" y="5129"/>
                  </a:lnTo>
                  <a:cubicBezTo>
                    <a:pt x="6318" y="5132"/>
                    <a:pt x="6371" y="5135"/>
                    <a:pt x="6430" y="5135"/>
                  </a:cubicBezTo>
                  <a:cubicBezTo>
                    <a:pt x="6583" y="5135"/>
                    <a:pt x="6778" y="5117"/>
                    <a:pt x="7001" y="5044"/>
                  </a:cubicBezTo>
                  <a:cubicBezTo>
                    <a:pt x="7384" y="4917"/>
                    <a:pt x="7629" y="4634"/>
                    <a:pt x="7653" y="4284"/>
                  </a:cubicBezTo>
                  <a:cubicBezTo>
                    <a:pt x="7688" y="3842"/>
                    <a:pt x="7370" y="3391"/>
                    <a:pt x="6823" y="3098"/>
                  </a:cubicBezTo>
                  <a:cubicBezTo>
                    <a:pt x="6959" y="2950"/>
                    <a:pt x="7066" y="2774"/>
                    <a:pt x="7141" y="2575"/>
                  </a:cubicBezTo>
                  <a:cubicBezTo>
                    <a:pt x="7298" y="2155"/>
                    <a:pt x="7229" y="1749"/>
                    <a:pt x="6948" y="1466"/>
                  </a:cubicBezTo>
                  <a:cubicBezTo>
                    <a:pt x="6729" y="1243"/>
                    <a:pt x="6409" y="1125"/>
                    <a:pt x="6058" y="1125"/>
                  </a:cubicBezTo>
                  <a:cubicBezTo>
                    <a:pt x="5872" y="1125"/>
                    <a:pt x="5677" y="1158"/>
                    <a:pt x="5484" y="1226"/>
                  </a:cubicBezTo>
                  <a:cubicBezTo>
                    <a:pt x="5413" y="1252"/>
                    <a:pt x="5358" y="1274"/>
                    <a:pt x="5311" y="1294"/>
                  </a:cubicBezTo>
                  <a:cubicBezTo>
                    <a:pt x="5287" y="685"/>
                    <a:pt x="5070" y="244"/>
                    <a:pt x="4705" y="72"/>
                  </a:cubicBezTo>
                  <a:cubicBezTo>
                    <a:pt x="4603" y="24"/>
                    <a:pt x="4494" y="0"/>
                    <a:pt x="43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38"/>
          <p:cNvGrpSpPr/>
          <p:nvPr/>
        </p:nvGrpSpPr>
        <p:grpSpPr>
          <a:xfrm>
            <a:off x="7997212" y="3279064"/>
            <a:ext cx="853584" cy="1073006"/>
            <a:chOff x="6453542" y="2996394"/>
            <a:chExt cx="540859" cy="679892"/>
          </a:xfrm>
        </p:grpSpPr>
        <p:sp>
          <p:nvSpPr>
            <p:cNvPr id="2439" name="Google Shape;2439;p38"/>
            <p:cNvSpPr/>
            <p:nvPr/>
          </p:nvSpPr>
          <p:spPr>
            <a:xfrm>
              <a:off x="6458150" y="3000706"/>
              <a:ext cx="531972" cy="671269"/>
            </a:xfrm>
            <a:custGeom>
              <a:avLst/>
              <a:gdLst/>
              <a:ahLst/>
              <a:cxnLst/>
              <a:rect l="l" t="t" r="r" b="b"/>
              <a:pathLst>
                <a:path w="16162" h="20394" extrusionOk="0">
                  <a:moveTo>
                    <a:pt x="5931" y="1"/>
                  </a:moveTo>
                  <a:cubicBezTo>
                    <a:pt x="5329" y="1"/>
                    <a:pt x="4774" y="393"/>
                    <a:pt x="4595" y="999"/>
                  </a:cubicBezTo>
                  <a:lnTo>
                    <a:pt x="146" y="16003"/>
                  </a:lnTo>
                  <a:cubicBezTo>
                    <a:pt x="128" y="16064"/>
                    <a:pt x="114" y="16124"/>
                    <a:pt x="107" y="16187"/>
                  </a:cubicBezTo>
                  <a:cubicBezTo>
                    <a:pt x="1" y="16864"/>
                    <a:pt x="411" y="17534"/>
                    <a:pt x="1087" y="17735"/>
                  </a:cubicBezTo>
                  <a:lnTo>
                    <a:pt x="9863" y="20336"/>
                  </a:lnTo>
                  <a:cubicBezTo>
                    <a:pt x="9995" y="20375"/>
                    <a:pt x="10128" y="20394"/>
                    <a:pt x="10259" y="20394"/>
                  </a:cubicBezTo>
                  <a:cubicBezTo>
                    <a:pt x="10861" y="20394"/>
                    <a:pt x="11416" y="20002"/>
                    <a:pt x="11595" y="19395"/>
                  </a:cubicBezTo>
                  <a:lnTo>
                    <a:pt x="16045" y="4392"/>
                  </a:lnTo>
                  <a:cubicBezTo>
                    <a:pt x="16162" y="3999"/>
                    <a:pt x="16096" y="3596"/>
                    <a:pt x="15899" y="3273"/>
                  </a:cubicBezTo>
                  <a:cubicBezTo>
                    <a:pt x="15726" y="2988"/>
                    <a:pt x="15450" y="2762"/>
                    <a:pt x="15104" y="2660"/>
                  </a:cubicBezTo>
                  <a:lnTo>
                    <a:pt x="6328" y="59"/>
                  </a:lnTo>
                  <a:cubicBezTo>
                    <a:pt x="6196" y="19"/>
                    <a:pt x="6062" y="1"/>
                    <a:pt x="5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6458150" y="3108404"/>
              <a:ext cx="531972" cy="563571"/>
            </a:xfrm>
            <a:custGeom>
              <a:avLst/>
              <a:gdLst/>
              <a:ahLst/>
              <a:cxnLst/>
              <a:rect l="l" t="t" r="r" b="b"/>
              <a:pathLst>
                <a:path w="16162" h="17122" extrusionOk="0">
                  <a:moveTo>
                    <a:pt x="15899" y="1"/>
                  </a:moveTo>
                  <a:cubicBezTo>
                    <a:pt x="14871" y="117"/>
                    <a:pt x="14025" y="793"/>
                    <a:pt x="13544" y="1599"/>
                  </a:cubicBezTo>
                  <a:cubicBezTo>
                    <a:pt x="12289" y="3695"/>
                    <a:pt x="11379" y="7203"/>
                    <a:pt x="10610" y="9516"/>
                  </a:cubicBezTo>
                  <a:cubicBezTo>
                    <a:pt x="10024" y="11282"/>
                    <a:pt x="9547" y="13892"/>
                    <a:pt x="7377" y="13892"/>
                  </a:cubicBezTo>
                  <a:cubicBezTo>
                    <a:pt x="7156" y="13892"/>
                    <a:pt x="6917" y="13865"/>
                    <a:pt x="6659" y="13807"/>
                  </a:cubicBezTo>
                  <a:cubicBezTo>
                    <a:pt x="5132" y="13465"/>
                    <a:pt x="3319" y="12706"/>
                    <a:pt x="1568" y="12706"/>
                  </a:cubicBezTo>
                  <a:cubicBezTo>
                    <a:pt x="1073" y="12706"/>
                    <a:pt x="584" y="12767"/>
                    <a:pt x="107" y="12915"/>
                  </a:cubicBezTo>
                  <a:cubicBezTo>
                    <a:pt x="1" y="13592"/>
                    <a:pt x="411" y="14262"/>
                    <a:pt x="1087" y="14463"/>
                  </a:cubicBezTo>
                  <a:lnTo>
                    <a:pt x="9863" y="17064"/>
                  </a:lnTo>
                  <a:cubicBezTo>
                    <a:pt x="9995" y="17103"/>
                    <a:pt x="10128" y="17122"/>
                    <a:pt x="10259" y="17122"/>
                  </a:cubicBezTo>
                  <a:cubicBezTo>
                    <a:pt x="10861" y="17122"/>
                    <a:pt x="11416" y="16730"/>
                    <a:pt x="11595" y="16123"/>
                  </a:cubicBezTo>
                  <a:lnTo>
                    <a:pt x="16045" y="1120"/>
                  </a:lnTo>
                  <a:cubicBezTo>
                    <a:pt x="16162" y="727"/>
                    <a:pt x="16096" y="324"/>
                    <a:pt x="1589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6618248" y="3072987"/>
              <a:ext cx="127315" cy="120930"/>
            </a:xfrm>
            <a:custGeom>
              <a:avLst/>
              <a:gdLst/>
              <a:ahLst/>
              <a:cxnLst/>
              <a:rect l="l" t="t" r="r" b="b"/>
              <a:pathLst>
                <a:path w="3868" h="3674" extrusionOk="0">
                  <a:moveTo>
                    <a:pt x="1899" y="0"/>
                  </a:moveTo>
                  <a:cubicBezTo>
                    <a:pt x="1107" y="0"/>
                    <a:pt x="378" y="517"/>
                    <a:pt x="140" y="1315"/>
                  </a:cubicBezTo>
                  <a:cubicBezTo>
                    <a:pt x="1" y="1787"/>
                    <a:pt x="59" y="2268"/>
                    <a:pt x="268" y="2675"/>
                  </a:cubicBezTo>
                  <a:cubicBezTo>
                    <a:pt x="488" y="3106"/>
                    <a:pt x="879" y="3448"/>
                    <a:pt x="1379" y="3597"/>
                  </a:cubicBezTo>
                  <a:cubicBezTo>
                    <a:pt x="1553" y="3649"/>
                    <a:pt x="1729" y="3673"/>
                    <a:pt x="1901" y="3673"/>
                  </a:cubicBezTo>
                  <a:cubicBezTo>
                    <a:pt x="2694" y="3673"/>
                    <a:pt x="3424" y="3156"/>
                    <a:pt x="3661" y="2359"/>
                  </a:cubicBezTo>
                  <a:cubicBezTo>
                    <a:pt x="3867" y="1666"/>
                    <a:pt x="3645" y="949"/>
                    <a:pt x="3148" y="490"/>
                  </a:cubicBezTo>
                  <a:cubicBezTo>
                    <a:pt x="2948" y="303"/>
                    <a:pt x="2702" y="160"/>
                    <a:pt x="2422" y="77"/>
                  </a:cubicBezTo>
                  <a:cubicBezTo>
                    <a:pt x="2248" y="25"/>
                    <a:pt x="2072" y="0"/>
                    <a:pt x="1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6627036" y="3089115"/>
              <a:ext cx="118527" cy="104801"/>
            </a:xfrm>
            <a:custGeom>
              <a:avLst/>
              <a:gdLst/>
              <a:ahLst/>
              <a:cxnLst/>
              <a:rect l="l" t="t" r="r" b="b"/>
              <a:pathLst>
                <a:path w="3601" h="3184" extrusionOk="0">
                  <a:moveTo>
                    <a:pt x="2881" y="0"/>
                  </a:moveTo>
                  <a:cubicBezTo>
                    <a:pt x="2684" y="880"/>
                    <a:pt x="2123" y="2225"/>
                    <a:pt x="508" y="2225"/>
                  </a:cubicBezTo>
                  <a:cubicBezTo>
                    <a:pt x="349" y="2225"/>
                    <a:pt x="181" y="2212"/>
                    <a:pt x="1" y="2185"/>
                  </a:cubicBezTo>
                  <a:lnTo>
                    <a:pt x="1" y="2185"/>
                  </a:lnTo>
                  <a:cubicBezTo>
                    <a:pt x="221" y="2616"/>
                    <a:pt x="612" y="2958"/>
                    <a:pt x="1112" y="3107"/>
                  </a:cubicBezTo>
                  <a:cubicBezTo>
                    <a:pt x="1286" y="3159"/>
                    <a:pt x="1462" y="3183"/>
                    <a:pt x="1634" y="3183"/>
                  </a:cubicBezTo>
                  <a:cubicBezTo>
                    <a:pt x="2427" y="3183"/>
                    <a:pt x="3157" y="2666"/>
                    <a:pt x="3394" y="1869"/>
                  </a:cubicBezTo>
                  <a:cubicBezTo>
                    <a:pt x="3600" y="1176"/>
                    <a:pt x="3378" y="459"/>
                    <a:pt x="2881"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6566539" y="3247502"/>
              <a:ext cx="127249" cy="120930"/>
            </a:xfrm>
            <a:custGeom>
              <a:avLst/>
              <a:gdLst/>
              <a:ahLst/>
              <a:cxnLst/>
              <a:rect l="l" t="t" r="r" b="b"/>
              <a:pathLst>
                <a:path w="3866" h="3674" extrusionOk="0">
                  <a:moveTo>
                    <a:pt x="1899" y="1"/>
                  </a:moveTo>
                  <a:cubicBezTo>
                    <a:pt x="1106" y="1"/>
                    <a:pt x="377" y="517"/>
                    <a:pt x="140" y="1316"/>
                  </a:cubicBezTo>
                  <a:cubicBezTo>
                    <a:pt x="0" y="1788"/>
                    <a:pt x="59" y="2269"/>
                    <a:pt x="268" y="2674"/>
                  </a:cubicBezTo>
                  <a:cubicBezTo>
                    <a:pt x="487" y="3105"/>
                    <a:pt x="878" y="3449"/>
                    <a:pt x="1378" y="3598"/>
                  </a:cubicBezTo>
                  <a:cubicBezTo>
                    <a:pt x="1553" y="3649"/>
                    <a:pt x="1728" y="3674"/>
                    <a:pt x="1901" y="3674"/>
                  </a:cubicBezTo>
                  <a:cubicBezTo>
                    <a:pt x="2693" y="3674"/>
                    <a:pt x="3423" y="3157"/>
                    <a:pt x="3660" y="2359"/>
                  </a:cubicBezTo>
                  <a:cubicBezTo>
                    <a:pt x="3866" y="1667"/>
                    <a:pt x="3644" y="950"/>
                    <a:pt x="3147" y="491"/>
                  </a:cubicBezTo>
                  <a:cubicBezTo>
                    <a:pt x="2948" y="303"/>
                    <a:pt x="2701" y="160"/>
                    <a:pt x="2422" y="77"/>
                  </a:cubicBezTo>
                  <a:cubicBezTo>
                    <a:pt x="2248" y="26"/>
                    <a:pt x="2072" y="1"/>
                    <a:pt x="1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6514764" y="3422050"/>
              <a:ext cx="127282" cy="120930"/>
            </a:xfrm>
            <a:custGeom>
              <a:avLst/>
              <a:gdLst/>
              <a:ahLst/>
              <a:cxnLst/>
              <a:rect l="l" t="t" r="r" b="b"/>
              <a:pathLst>
                <a:path w="3867" h="3674" extrusionOk="0">
                  <a:moveTo>
                    <a:pt x="1899" y="1"/>
                  </a:moveTo>
                  <a:cubicBezTo>
                    <a:pt x="1107" y="1"/>
                    <a:pt x="378" y="517"/>
                    <a:pt x="140" y="1315"/>
                  </a:cubicBezTo>
                  <a:cubicBezTo>
                    <a:pt x="1" y="1787"/>
                    <a:pt x="60" y="2269"/>
                    <a:pt x="268" y="2674"/>
                  </a:cubicBezTo>
                  <a:cubicBezTo>
                    <a:pt x="488" y="3105"/>
                    <a:pt x="879" y="3448"/>
                    <a:pt x="1379" y="3597"/>
                  </a:cubicBezTo>
                  <a:cubicBezTo>
                    <a:pt x="1553" y="3649"/>
                    <a:pt x="1728" y="3673"/>
                    <a:pt x="1901" y="3673"/>
                  </a:cubicBezTo>
                  <a:cubicBezTo>
                    <a:pt x="2694" y="3673"/>
                    <a:pt x="3424" y="3156"/>
                    <a:pt x="3661" y="2359"/>
                  </a:cubicBezTo>
                  <a:cubicBezTo>
                    <a:pt x="3866" y="1666"/>
                    <a:pt x="3645" y="949"/>
                    <a:pt x="3148" y="491"/>
                  </a:cubicBezTo>
                  <a:cubicBezTo>
                    <a:pt x="2948" y="302"/>
                    <a:pt x="2702" y="159"/>
                    <a:pt x="2423" y="77"/>
                  </a:cubicBezTo>
                  <a:cubicBezTo>
                    <a:pt x="2248" y="25"/>
                    <a:pt x="2072" y="1"/>
                    <a:pt x="1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6523585" y="3438178"/>
              <a:ext cx="118461" cy="104801"/>
            </a:xfrm>
            <a:custGeom>
              <a:avLst/>
              <a:gdLst/>
              <a:ahLst/>
              <a:cxnLst/>
              <a:rect l="l" t="t" r="r" b="b"/>
              <a:pathLst>
                <a:path w="3599" h="3184" extrusionOk="0">
                  <a:moveTo>
                    <a:pt x="2880" y="1"/>
                  </a:moveTo>
                  <a:cubicBezTo>
                    <a:pt x="2683" y="879"/>
                    <a:pt x="2121" y="2225"/>
                    <a:pt x="507" y="2225"/>
                  </a:cubicBezTo>
                  <a:cubicBezTo>
                    <a:pt x="348" y="2225"/>
                    <a:pt x="180" y="2212"/>
                    <a:pt x="0" y="2184"/>
                  </a:cubicBezTo>
                  <a:lnTo>
                    <a:pt x="0" y="2184"/>
                  </a:lnTo>
                  <a:cubicBezTo>
                    <a:pt x="220" y="2615"/>
                    <a:pt x="611" y="2958"/>
                    <a:pt x="1111" y="3107"/>
                  </a:cubicBezTo>
                  <a:cubicBezTo>
                    <a:pt x="1285" y="3159"/>
                    <a:pt x="1460" y="3183"/>
                    <a:pt x="1633" y="3183"/>
                  </a:cubicBezTo>
                  <a:cubicBezTo>
                    <a:pt x="2426" y="3183"/>
                    <a:pt x="3156" y="2666"/>
                    <a:pt x="3393" y="1869"/>
                  </a:cubicBezTo>
                  <a:cubicBezTo>
                    <a:pt x="3598" y="1176"/>
                    <a:pt x="3377" y="459"/>
                    <a:pt x="288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6809319" y="3129634"/>
              <a:ext cx="127315" cy="120930"/>
            </a:xfrm>
            <a:custGeom>
              <a:avLst/>
              <a:gdLst/>
              <a:ahLst/>
              <a:cxnLst/>
              <a:rect l="l" t="t" r="r" b="b"/>
              <a:pathLst>
                <a:path w="3868" h="3674" extrusionOk="0">
                  <a:moveTo>
                    <a:pt x="1900" y="1"/>
                  </a:moveTo>
                  <a:cubicBezTo>
                    <a:pt x="1108" y="1"/>
                    <a:pt x="378" y="517"/>
                    <a:pt x="141" y="1315"/>
                  </a:cubicBezTo>
                  <a:cubicBezTo>
                    <a:pt x="1" y="1787"/>
                    <a:pt x="59" y="2269"/>
                    <a:pt x="269" y="2674"/>
                  </a:cubicBezTo>
                  <a:cubicBezTo>
                    <a:pt x="488" y="3105"/>
                    <a:pt x="878" y="3449"/>
                    <a:pt x="1379" y="3598"/>
                  </a:cubicBezTo>
                  <a:cubicBezTo>
                    <a:pt x="1553" y="3649"/>
                    <a:pt x="1728" y="3674"/>
                    <a:pt x="1901" y="3674"/>
                  </a:cubicBezTo>
                  <a:cubicBezTo>
                    <a:pt x="2693" y="3674"/>
                    <a:pt x="3424" y="3156"/>
                    <a:pt x="3661" y="2359"/>
                  </a:cubicBezTo>
                  <a:cubicBezTo>
                    <a:pt x="3867" y="1667"/>
                    <a:pt x="3645" y="949"/>
                    <a:pt x="3148" y="491"/>
                  </a:cubicBezTo>
                  <a:cubicBezTo>
                    <a:pt x="2948" y="303"/>
                    <a:pt x="2702" y="159"/>
                    <a:pt x="2423" y="77"/>
                  </a:cubicBezTo>
                  <a:cubicBezTo>
                    <a:pt x="2249" y="25"/>
                    <a:pt x="2073" y="1"/>
                    <a:pt x="1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6818141" y="3145762"/>
              <a:ext cx="118494" cy="104801"/>
            </a:xfrm>
            <a:custGeom>
              <a:avLst/>
              <a:gdLst/>
              <a:ahLst/>
              <a:cxnLst/>
              <a:rect l="l" t="t" r="r" b="b"/>
              <a:pathLst>
                <a:path w="3600" h="3184" extrusionOk="0">
                  <a:moveTo>
                    <a:pt x="2880" y="1"/>
                  </a:moveTo>
                  <a:cubicBezTo>
                    <a:pt x="2683" y="879"/>
                    <a:pt x="2121" y="2225"/>
                    <a:pt x="508" y="2225"/>
                  </a:cubicBezTo>
                  <a:cubicBezTo>
                    <a:pt x="349" y="2225"/>
                    <a:pt x="180" y="2212"/>
                    <a:pt x="1" y="2184"/>
                  </a:cubicBezTo>
                  <a:lnTo>
                    <a:pt x="1" y="2184"/>
                  </a:lnTo>
                  <a:cubicBezTo>
                    <a:pt x="220" y="2615"/>
                    <a:pt x="610" y="2959"/>
                    <a:pt x="1111" y="3108"/>
                  </a:cubicBezTo>
                  <a:cubicBezTo>
                    <a:pt x="1285" y="3159"/>
                    <a:pt x="1460" y="3184"/>
                    <a:pt x="1633" y="3184"/>
                  </a:cubicBezTo>
                  <a:cubicBezTo>
                    <a:pt x="2425" y="3184"/>
                    <a:pt x="3156" y="2666"/>
                    <a:pt x="3393" y="1869"/>
                  </a:cubicBezTo>
                  <a:cubicBezTo>
                    <a:pt x="3599" y="1177"/>
                    <a:pt x="3377" y="459"/>
                    <a:pt x="288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6757610" y="3304148"/>
              <a:ext cx="127282" cy="120930"/>
            </a:xfrm>
            <a:custGeom>
              <a:avLst/>
              <a:gdLst/>
              <a:ahLst/>
              <a:cxnLst/>
              <a:rect l="l" t="t" r="r" b="b"/>
              <a:pathLst>
                <a:path w="3867" h="3674" extrusionOk="0">
                  <a:moveTo>
                    <a:pt x="1898" y="0"/>
                  </a:moveTo>
                  <a:cubicBezTo>
                    <a:pt x="1106" y="0"/>
                    <a:pt x="376" y="517"/>
                    <a:pt x="140" y="1315"/>
                  </a:cubicBezTo>
                  <a:cubicBezTo>
                    <a:pt x="0" y="1787"/>
                    <a:pt x="59" y="2269"/>
                    <a:pt x="267" y="2675"/>
                  </a:cubicBezTo>
                  <a:cubicBezTo>
                    <a:pt x="487" y="3106"/>
                    <a:pt x="878" y="3448"/>
                    <a:pt x="1378" y="3597"/>
                  </a:cubicBezTo>
                  <a:cubicBezTo>
                    <a:pt x="1552" y="3649"/>
                    <a:pt x="1728" y="3673"/>
                    <a:pt x="1901" y="3673"/>
                  </a:cubicBezTo>
                  <a:cubicBezTo>
                    <a:pt x="2693" y="3673"/>
                    <a:pt x="3423" y="3156"/>
                    <a:pt x="3660" y="2360"/>
                  </a:cubicBezTo>
                  <a:cubicBezTo>
                    <a:pt x="3867" y="1666"/>
                    <a:pt x="3644" y="949"/>
                    <a:pt x="3146" y="490"/>
                  </a:cubicBezTo>
                  <a:cubicBezTo>
                    <a:pt x="2947" y="303"/>
                    <a:pt x="2702" y="160"/>
                    <a:pt x="2422" y="77"/>
                  </a:cubicBezTo>
                  <a:cubicBezTo>
                    <a:pt x="2247" y="25"/>
                    <a:pt x="2071" y="0"/>
                    <a:pt x="1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6705835" y="3478729"/>
              <a:ext cx="127315" cy="120930"/>
            </a:xfrm>
            <a:custGeom>
              <a:avLst/>
              <a:gdLst/>
              <a:ahLst/>
              <a:cxnLst/>
              <a:rect l="l" t="t" r="r" b="b"/>
              <a:pathLst>
                <a:path w="3868" h="3674" extrusionOk="0">
                  <a:moveTo>
                    <a:pt x="1899" y="1"/>
                  </a:moveTo>
                  <a:cubicBezTo>
                    <a:pt x="1106" y="1"/>
                    <a:pt x="378" y="518"/>
                    <a:pt x="140" y="1315"/>
                  </a:cubicBezTo>
                  <a:cubicBezTo>
                    <a:pt x="1" y="1787"/>
                    <a:pt x="59" y="2269"/>
                    <a:pt x="269" y="2674"/>
                  </a:cubicBezTo>
                  <a:cubicBezTo>
                    <a:pt x="488" y="3105"/>
                    <a:pt x="879" y="3448"/>
                    <a:pt x="1379" y="3597"/>
                  </a:cubicBezTo>
                  <a:cubicBezTo>
                    <a:pt x="1553" y="3649"/>
                    <a:pt x="1729" y="3673"/>
                    <a:pt x="1902" y="3673"/>
                  </a:cubicBezTo>
                  <a:cubicBezTo>
                    <a:pt x="2694" y="3673"/>
                    <a:pt x="3424" y="3156"/>
                    <a:pt x="3661" y="2359"/>
                  </a:cubicBezTo>
                  <a:cubicBezTo>
                    <a:pt x="3867" y="1666"/>
                    <a:pt x="3645" y="948"/>
                    <a:pt x="3148" y="490"/>
                  </a:cubicBezTo>
                  <a:cubicBezTo>
                    <a:pt x="2948" y="303"/>
                    <a:pt x="2702" y="159"/>
                    <a:pt x="2423" y="77"/>
                  </a:cubicBezTo>
                  <a:cubicBezTo>
                    <a:pt x="2248" y="25"/>
                    <a:pt x="2072" y="1"/>
                    <a:pt x="18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6714656" y="3494857"/>
              <a:ext cx="118494" cy="104801"/>
            </a:xfrm>
            <a:custGeom>
              <a:avLst/>
              <a:gdLst/>
              <a:ahLst/>
              <a:cxnLst/>
              <a:rect l="l" t="t" r="r" b="b"/>
              <a:pathLst>
                <a:path w="3600" h="3184" extrusionOk="0">
                  <a:moveTo>
                    <a:pt x="2880" y="0"/>
                  </a:moveTo>
                  <a:cubicBezTo>
                    <a:pt x="2683" y="880"/>
                    <a:pt x="2121" y="2225"/>
                    <a:pt x="508" y="2225"/>
                  </a:cubicBezTo>
                  <a:cubicBezTo>
                    <a:pt x="349" y="2225"/>
                    <a:pt x="180" y="2212"/>
                    <a:pt x="1" y="2184"/>
                  </a:cubicBezTo>
                  <a:lnTo>
                    <a:pt x="1" y="2184"/>
                  </a:lnTo>
                  <a:cubicBezTo>
                    <a:pt x="220" y="2615"/>
                    <a:pt x="611" y="2958"/>
                    <a:pt x="1111" y="3107"/>
                  </a:cubicBezTo>
                  <a:cubicBezTo>
                    <a:pt x="1285" y="3159"/>
                    <a:pt x="1461" y="3183"/>
                    <a:pt x="1634" y="3183"/>
                  </a:cubicBezTo>
                  <a:cubicBezTo>
                    <a:pt x="2426" y="3183"/>
                    <a:pt x="3156" y="2666"/>
                    <a:pt x="3393" y="1869"/>
                  </a:cubicBezTo>
                  <a:cubicBezTo>
                    <a:pt x="3599" y="1176"/>
                    <a:pt x="3377" y="458"/>
                    <a:pt x="288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6575327" y="3263663"/>
              <a:ext cx="118461" cy="104768"/>
            </a:xfrm>
            <a:custGeom>
              <a:avLst/>
              <a:gdLst/>
              <a:ahLst/>
              <a:cxnLst/>
              <a:rect l="l" t="t" r="r" b="b"/>
              <a:pathLst>
                <a:path w="3599" h="3183" extrusionOk="0">
                  <a:moveTo>
                    <a:pt x="2880" y="0"/>
                  </a:moveTo>
                  <a:cubicBezTo>
                    <a:pt x="2684" y="878"/>
                    <a:pt x="2122" y="2224"/>
                    <a:pt x="509" y="2224"/>
                  </a:cubicBezTo>
                  <a:cubicBezTo>
                    <a:pt x="350" y="2224"/>
                    <a:pt x="181" y="2211"/>
                    <a:pt x="1" y="2183"/>
                  </a:cubicBezTo>
                  <a:lnTo>
                    <a:pt x="1" y="2183"/>
                  </a:lnTo>
                  <a:cubicBezTo>
                    <a:pt x="220" y="2614"/>
                    <a:pt x="611" y="2958"/>
                    <a:pt x="1111" y="3107"/>
                  </a:cubicBezTo>
                  <a:cubicBezTo>
                    <a:pt x="1286" y="3158"/>
                    <a:pt x="1461" y="3183"/>
                    <a:pt x="1634" y="3183"/>
                  </a:cubicBezTo>
                  <a:cubicBezTo>
                    <a:pt x="2426" y="3183"/>
                    <a:pt x="3156" y="2666"/>
                    <a:pt x="3393" y="1868"/>
                  </a:cubicBezTo>
                  <a:cubicBezTo>
                    <a:pt x="3599" y="1176"/>
                    <a:pt x="3377" y="459"/>
                    <a:pt x="288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8"/>
            <p:cNvSpPr/>
            <p:nvPr/>
          </p:nvSpPr>
          <p:spPr>
            <a:xfrm>
              <a:off x="6766398" y="3320277"/>
              <a:ext cx="118494" cy="104801"/>
            </a:xfrm>
            <a:custGeom>
              <a:avLst/>
              <a:gdLst/>
              <a:ahLst/>
              <a:cxnLst/>
              <a:rect l="l" t="t" r="r" b="b"/>
              <a:pathLst>
                <a:path w="3600" h="3184" extrusionOk="0">
                  <a:moveTo>
                    <a:pt x="2879" y="0"/>
                  </a:moveTo>
                  <a:cubicBezTo>
                    <a:pt x="2684" y="880"/>
                    <a:pt x="2121" y="2225"/>
                    <a:pt x="507" y="2225"/>
                  </a:cubicBezTo>
                  <a:cubicBezTo>
                    <a:pt x="349" y="2225"/>
                    <a:pt x="180" y="2212"/>
                    <a:pt x="0" y="2185"/>
                  </a:cubicBezTo>
                  <a:lnTo>
                    <a:pt x="0" y="2185"/>
                  </a:lnTo>
                  <a:cubicBezTo>
                    <a:pt x="220" y="2616"/>
                    <a:pt x="611" y="2958"/>
                    <a:pt x="1111" y="3107"/>
                  </a:cubicBezTo>
                  <a:cubicBezTo>
                    <a:pt x="1285" y="3159"/>
                    <a:pt x="1461" y="3183"/>
                    <a:pt x="1634" y="3183"/>
                  </a:cubicBezTo>
                  <a:cubicBezTo>
                    <a:pt x="2426" y="3183"/>
                    <a:pt x="3156" y="2666"/>
                    <a:pt x="3393" y="1870"/>
                  </a:cubicBezTo>
                  <a:cubicBezTo>
                    <a:pt x="3600" y="1176"/>
                    <a:pt x="3377" y="459"/>
                    <a:pt x="287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8"/>
            <p:cNvSpPr/>
            <p:nvPr/>
          </p:nvSpPr>
          <p:spPr>
            <a:xfrm>
              <a:off x="6642111" y="3092571"/>
              <a:ext cx="60959" cy="44797"/>
            </a:xfrm>
            <a:custGeom>
              <a:avLst/>
              <a:gdLst/>
              <a:ahLst/>
              <a:cxnLst/>
              <a:rect l="l" t="t" r="r" b="b"/>
              <a:pathLst>
                <a:path w="1852" h="1361" extrusionOk="0">
                  <a:moveTo>
                    <a:pt x="1202" y="0"/>
                  </a:moveTo>
                  <a:cubicBezTo>
                    <a:pt x="932" y="0"/>
                    <a:pt x="626" y="74"/>
                    <a:pt x="415" y="258"/>
                  </a:cubicBezTo>
                  <a:cubicBezTo>
                    <a:pt x="91" y="556"/>
                    <a:pt x="0" y="846"/>
                    <a:pt x="50" y="1234"/>
                  </a:cubicBezTo>
                  <a:cubicBezTo>
                    <a:pt x="61" y="1313"/>
                    <a:pt x="128" y="1360"/>
                    <a:pt x="196" y="1360"/>
                  </a:cubicBezTo>
                  <a:cubicBezTo>
                    <a:pt x="239" y="1360"/>
                    <a:pt x="283" y="1341"/>
                    <a:pt x="312" y="1299"/>
                  </a:cubicBezTo>
                  <a:lnTo>
                    <a:pt x="332" y="1269"/>
                  </a:lnTo>
                  <a:cubicBezTo>
                    <a:pt x="433" y="1124"/>
                    <a:pt x="378" y="1103"/>
                    <a:pt x="692" y="758"/>
                  </a:cubicBezTo>
                  <a:cubicBezTo>
                    <a:pt x="1240" y="351"/>
                    <a:pt x="1685" y="468"/>
                    <a:pt x="1769" y="299"/>
                  </a:cubicBezTo>
                  <a:cubicBezTo>
                    <a:pt x="1851" y="129"/>
                    <a:pt x="1559" y="0"/>
                    <a:pt x="1202"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8"/>
            <p:cNvSpPr/>
            <p:nvPr/>
          </p:nvSpPr>
          <p:spPr>
            <a:xfrm>
              <a:off x="6833183" y="3149185"/>
              <a:ext cx="60893" cy="44830"/>
            </a:xfrm>
            <a:custGeom>
              <a:avLst/>
              <a:gdLst/>
              <a:ahLst/>
              <a:cxnLst/>
              <a:rect l="l" t="t" r="r" b="b"/>
              <a:pathLst>
                <a:path w="1850" h="1362" extrusionOk="0">
                  <a:moveTo>
                    <a:pt x="1201" y="1"/>
                  </a:moveTo>
                  <a:cubicBezTo>
                    <a:pt x="932" y="1"/>
                    <a:pt x="624" y="75"/>
                    <a:pt x="414" y="260"/>
                  </a:cubicBezTo>
                  <a:cubicBezTo>
                    <a:pt x="92" y="558"/>
                    <a:pt x="0" y="846"/>
                    <a:pt x="50" y="1234"/>
                  </a:cubicBezTo>
                  <a:cubicBezTo>
                    <a:pt x="61" y="1314"/>
                    <a:pt x="128" y="1361"/>
                    <a:pt x="195" y="1361"/>
                  </a:cubicBezTo>
                  <a:cubicBezTo>
                    <a:pt x="239" y="1361"/>
                    <a:pt x="282" y="1342"/>
                    <a:pt x="312" y="1299"/>
                  </a:cubicBezTo>
                  <a:lnTo>
                    <a:pt x="332" y="1270"/>
                  </a:lnTo>
                  <a:cubicBezTo>
                    <a:pt x="433" y="1126"/>
                    <a:pt x="379" y="1104"/>
                    <a:pt x="693" y="760"/>
                  </a:cubicBezTo>
                  <a:cubicBezTo>
                    <a:pt x="1241" y="351"/>
                    <a:pt x="1684" y="468"/>
                    <a:pt x="1767" y="299"/>
                  </a:cubicBezTo>
                  <a:cubicBezTo>
                    <a:pt x="1850" y="129"/>
                    <a:pt x="1558" y="1"/>
                    <a:pt x="120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6590402" y="3267086"/>
              <a:ext cx="60893" cy="44797"/>
            </a:xfrm>
            <a:custGeom>
              <a:avLst/>
              <a:gdLst/>
              <a:ahLst/>
              <a:cxnLst/>
              <a:rect l="l" t="t" r="r" b="b"/>
              <a:pathLst>
                <a:path w="1850" h="1361" extrusionOk="0">
                  <a:moveTo>
                    <a:pt x="1201" y="1"/>
                  </a:moveTo>
                  <a:cubicBezTo>
                    <a:pt x="931" y="1"/>
                    <a:pt x="625" y="74"/>
                    <a:pt x="415" y="259"/>
                  </a:cubicBezTo>
                  <a:cubicBezTo>
                    <a:pt x="90" y="557"/>
                    <a:pt x="0" y="845"/>
                    <a:pt x="49" y="1233"/>
                  </a:cubicBezTo>
                  <a:cubicBezTo>
                    <a:pt x="59" y="1313"/>
                    <a:pt x="127" y="1361"/>
                    <a:pt x="195" y="1361"/>
                  </a:cubicBezTo>
                  <a:cubicBezTo>
                    <a:pt x="238" y="1361"/>
                    <a:pt x="281" y="1342"/>
                    <a:pt x="311" y="1299"/>
                  </a:cubicBezTo>
                  <a:lnTo>
                    <a:pt x="331" y="1270"/>
                  </a:lnTo>
                  <a:cubicBezTo>
                    <a:pt x="432" y="1125"/>
                    <a:pt x="378" y="1104"/>
                    <a:pt x="692" y="759"/>
                  </a:cubicBezTo>
                  <a:cubicBezTo>
                    <a:pt x="1240" y="350"/>
                    <a:pt x="1683" y="470"/>
                    <a:pt x="1767" y="299"/>
                  </a:cubicBezTo>
                  <a:cubicBezTo>
                    <a:pt x="1850" y="130"/>
                    <a:pt x="1558" y="1"/>
                    <a:pt x="120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6538627" y="3441601"/>
              <a:ext cx="60893" cy="44830"/>
            </a:xfrm>
            <a:custGeom>
              <a:avLst/>
              <a:gdLst/>
              <a:ahLst/>
              <a:cxnLst/>
              <a:rect l="l" t="t" r="r" b="b"/>
              <a:pathLst>
                <a:path w="1850" h="1362" extrusionOk="0">
                  <a:moveTo>
                    <a:pt x="1202" y="1"/>
                  </a:moveTo>
                  <a:cubicBezTo>
                    <a:pt x="932" y="1"/>
                    <a:pt x="625" y="74"/>
                    <a:pt x="414" y="259"/>
                  </a:cubicBezTo>
                  <a:cubicBezTo>
                    <a:pt x="91" y="557"/>
                    <a:pt x="1" y="846"/>
                    <a:pt x="51" y="1234"/>
                  </a:cubicBezTo>
                  <a:cubicBezTo>
                    <a:pt x="61" y="1314"/>
                    <a:pt x="128" y="1361"/>
                    <a:pt x="196" y="1361"/>
                  </a:cubicBezTo>
                  <a:cubicBezTo>
                    <a:pt x="239" y="1361"/>
                    <a:pt x="283" y="1342"/>
                    <a:pt x="312" y="1299"/>
                  </a:cubicBezTo>
                  <a:lnTo>
                    <a:pt x="332" y="1270"/>
                  </a:lnTo>
                  <a:cubicBezTo>
                    <a:pt x="434" y="1126"/>
                    <a:pt x="378" y="1104"/>
                    <a:pt x="692" y="760"/>
                  </a:cubicBezTo>
                  <a:cubicBezTo>
                    <a:pt x="1240" y="352"/>
                    <a:pt x="1685" y="469"/>
                    <a:pt x="1767" y="299"/>
                  </a:cubicBezTo>
                  <a:cubicBezTo>
                    <a:pt x="1850" y="129"/>
                    <a:pt x="1558" y="1"/>
                    <a:pt x="120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6781440" y="3323733"/>
              <a:ext cx="60926" cy="44797"/>
            </a:xfrm>
            <a:custGeom>
              <a:avLst/>
              <a:gdLst/>
              <a:ahLst/>
              <a:cxnLst/>
              <a:rect l="l" t="t" r="r" b="b"/>
              <a:pathLst>
                <a:path w="1851" h="1361" extrusionOk="0">
                  <a:moveTo>
                    <a:pt x="1203" y="1"/>
                  </a:moveTo>
                  <a:cubicBezTo>
                    <a:pt x="933" y="1"/>
                    <a:pt x="626" y="74"/>
                    <a:pt x="416" y="259"/>
                  </a:cubicBezTo>
                  <a:cubicBezTo>
                    <a:pt x="91" y="557"/>
                    <a:pt x="1" y="846"/>
                    <a:pt x="50" y="1234"/>
                  </a:cubicBezTo>
                  <a:cubicBezTo>
                    <a:pt x="61" y="1313"/>
                    <a:pt x="128" y="1361"/>
                    <a:pt x="196" y="1361"/>
                  </a:cubicBezTo>
                  <a:cubicBezTo>
                    <a:pt x="239" y="1361"/>
                    <a:pt x="283" y="1341"/>
                    <a:pt x="313" y="1299"/>
                  </a:cubicBezTo>
                  <a:lnTo>
                    <a:pt x="332" y="1270"/>
                  </a:lnTo>
                  <a:cubicBezTo>
                    <a:pt x="433" y="1124"/>
                    <a:pt x="379" y="1103"/>
                    <a:pt x="692" y="759"/>
                  </a:cubicBezTo>
                  <a:cubicBezTo>
                    <a:pt x="1240" y="351"/>
                    <a:pt x="1685" y="469"/>
                    <a:pt x="1768" y="299"/>
                  </a:cubicBezTo>
                  <a:cubicBezTo>
                    <a:pt x="1850" y="129"/>
                    <a:pt x="1559" y="1"/>
                    <a:pt x="12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8"/>
            <p:cNvSpPr/>
            <p:nvPr/>
          </p:nvSpPr>
          <p:spPr>
            <a:xfrm>
              <a:off x="6729698" y="3498313"/>
              <a:ext cx="60926" cy="44797"/>
            </a:xfrm>
            <a:custGeom>
              <a:avLst/>
              <a:gdLst/>
              <a:ahLst/>
              <a:cxnLst/>
              <a:rect l="l" t="t" r="r" b="b"/>
              <a:pathLst>
                <a:path w="1851" h="1361" extrusionOk="0">
                  <a:moveTo>
                    <a:pt x="1203" y="0"/>
                  </a:moveTo>
                  <a:cubicBezTo>
                    <a:pt x="933" y="0"/>
                    <a:pt x="626" y="74"/>
                    <a:pt x="416" y="259"/>
                  </a:cubicBezTo>
                  <a:cubicBezTo>
                    <a:pt x="92" y="557"/>
                    <a:pt x="0" y="845"/>
                    <a:pt x="50" y="1234"/>
                  </a:cubicBezTo>
                  <a:cubicBezTo>
                    <a:pt x="61" y="1313"/>
                    <a:pt x="128" y="1360"/>
                    <a:pt x="196" y="1360"/>
                  </a:cubicBezTo>
                  <a:cubicBezTo>
                    <a:pt x="239" y="1360"/>
                    <a:pt x="283" y="1341"/>
                    <a:pt x="312" y="1298"/>
                  </a:cubicBezTo>
                  <a:lnTo>
                    <a:pt x="332" y="1270"/>
                  </a:lnTo>
                  <a:cubicBezTo>
                    <a:pt x="433" y="1124"/>
                    <a:pt x="379" y="1103"/>
                    <a:pt x="693" y="759"/>
                  </a:cubicBezTo>
                  <a:cubicBezTo>
                    <a:pt x="1241" y="350"/>
                    <a:pt x="1685" y="468"/>
                    <a:pt x="1769" y="298"/>
                  </a:cubicBezTo>
                  <a:cubicBezTo>
                    <a:pt x="1851" y="129"/>
                    <a:pt x="1559" y="0"/>
                    <a:pt x="1203"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8"/>
            <p:cNvSpPr/>
            <p:nvPr/>
          </p:nvSpPr>
          <p:spPr>
            <a:xfrm>
              <a:off x="6453542" y="2996394"/>
              <a:ext cx="540859" cy="679892"/>
            </a:xfrm>
            <a:custGeom>
              <a:avLst/>
              <a:gdLst/>
              <a:ahLst/>
              <a:cxnLst/>
              <a:rect l="l" t="t" r="r" b="b"/>
              <a:pathLst>
                <a:path w="16432" h="20656" extrusionOk="0">
                  <a:moveTo>
                    <a:pt x="6072" y="262"/>
                  </a:moveTo>
                  <a:cubicBezTo>
                    <a:pt x="6190" y="262"/>
                    <a:pt x="6311" y="279"/>
                    <a:pt x="6431" y="313"/>
                  </a:cubicBezTo>
                  <a:lnTo>
                    <a:pt x="15207" y="2914"/>
                  </a:lnTo>
                  <a:cubicBezTo>
                    <a:pt x="15507" y="3004"/>
                    <a:pt x="15764" y="3200"/>
                    <a:pt x="15927" y="3471"/>
                  </a:cubicBezTo>
                  <a:cubicBezTo>
                    <a:pt x="16112" y="3775"/>
                    <a:pt x="16160" y="4145"/>
                    <a:pt x="16059" y="4486"/>
                  </a:cubicBezTo>
                  <a:lnTo>
                    <a:pt x="11611" y="19489"/>
                  </a:lnTo>
                  <a:cubicBezTo>
                    <a:pt x="11515" y="19813"/>
                    <a:pt x="11298" y="20080"/>
                    <a:pt x="11001" y="20240"/>
                  </a:cubicBezTo>
                  <a:cubicBezTo>
                    <a:pt x="10814" y="20343"/>
                    <a:pt x="10609" y="20394"/>
                    <a:pt x="10401" y="20394"/>
                  </a:cubicBezTo>
                  <a:cubicBezTo>
                    <a:pt x="10281" y="20394"/>
                    <a:pt x="10159" y="20377"/>
                    <a:pt x="10040" y="20341"/>
                  </a:cubicBezTo>
                  <a:lnTo>
                    <a:pt x="1264" y="17740"/>
                  </a:lnTo>
                  <a:cubicBezTo>
                    <a:pt x="660" y="17561"/>
                    <a:pt x="279" y="16958"/>
                    <a:pt x="376" y="16334"/>
                  </a:cubicBezTo>
                  <a:cubicBezTo>
                    <a:pt x="382" y="16283"/>
                    <a:pt x="393" y="16229"/>
                    <a:pt x="412" y="16170"/>
                  </a:cubicBezTo>
                  <a:lnTo>
                    <a:pt x="4860" y="1166"/>
                  </a:lnTo>
                  <a:cubicBezTo>
                    <a:pt x="5022" y="616"/>
                    <a:pt x="5526" y="262"/>
                    <a:pt x="6072" y="262"/>
                  </a:cubicBezTo>
                  <a:close/>
                  <a:moveTo>
                    <a:pt x="6074" y="0"/>
                  </a:moveTo>
                  <a:cubicBezTo>
                    <a:pt x="5416" y="0"/>
                    <a:pt x="4807" y="429"/>
                    <a:pt x="4610" y="1092"/>
                  </a:cubicBezTo>
                  <a:lnTo>
                    <a:pt x="162" y="16095"/>
                  </a:lnTo>
                  <a:cubicBezTo>
                    <a:pt x="141" y="16169"/>
                    <a:pt x="126" y="16235"/>
                    <a:pt x="117" y="16296"/>
                  </a:cubicBezTo>
                  <a:cubicBezTo>
                    <a:pt x="0" y="17046"/>
                    <a:pt x="461" y="17774"/>
                    <a:pt x="1190" y="17990"/>
                  </a:cubicBezTo>
                  <a:lnTo>
                    <a:pt x="9966" y="20591"/>
                  </a:lnTo>
                  <a:cubicBezTo>
                    <a:pt x="10110" y="20634"/>
                    <a:pt x="10255" y="20655"/>
                    <a:pt x="10400" y="20655"/>
                  </a:cubicBezTo>
                  <a:cubicBezTo>
                    <a:pt x="10650" y="20655"/>
                    <a:pt x="10899" y="20594"/>
                    <a:pt x="11126" y="20471"/>
                  </a:cubicBezTo>
                  <a:cubicBezTo>
                    <a:pt x="11483" y="20277"/>
                    <a:pt x="11744" y="19955"/>
                    <a:pt x="11860" y="19564"/>
                  </a:cubicBezTo>
                  <a:lnTo>
                    <a:pt x="16308" y="4559"/>
                  </a:lnTo>
                  <a:cubicBezTo>
                    <a:pt x="16432" y="4148"/>
                    <a:pt x="16374" y="3703"/>
                    <a:pt x="16151" y="3334"/>
                  </a:cubicBezTo>
                  <a:cubicBezTo>
                    <a:pt x="15953" y="3010"/>
                    <a:pt x="15644" y="2773"/>
                    <a:pt x="15281" y="2664"/>
                  </a:cubicBezTo>
                  <a:lnTo>
                    <a:pt x="6505" y="63"/>
                  </a:lnTo>
                  <a:cubicBezTo>
                    <a:pt x="6362" y="21"/>
                    <a:pt x="6217" y="0"/>
                    <a:pt x="6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6648563" y="3091485"/>
              <a:ext cx="152166" cy="489676"/>
            </a:xfrm>
            <a:custGeom>
              <a:avLst/>
              <a:gdLst/>
              <a:ahLst/>
              <a:cxnLst/>
              <a:rect l="l" t="t" r="r" b="b"/>
              <a:pathLst>
                <a:path w="4623" h="14877" extrusionOk="0">
                  <a:moveTo>
                    <a:pt x="4478" y="1"/>
                  </a:moveTo>
                  <a:cubicBezTo>
                    <a:pt x="4422" y="1"/>
                    <a:pt x="4369" y="37"/>
                    <a:pt x="4353" y="93"/>
                  </a:cubicBezTo>
                  <a:lnTo>
                    <a:pt x="20" y="14710"/>
                  </a:lnTo>
                  <a:cubicBezTo>
                    <a:pt x="0" y="14779"/>
                    <a:pt x="39" y="14851"/>
                    <a:pt x="108" y="14871"/>
                  </a:cubicBezTo>
                  <a:cubicBezTo>
                    <a:pt x="120" y="14876"/>
                    <a:pt x="133" y="14877"/>
                    <a:pt x="145" y="14877"/>
                  </a:cubicBezTo>
                  <a:cubicBezTo>
                    <a:pt x="201" y="14877"/>
                    <a:pt x="253" y="14839"/>
                    <a:pt x="270" y="14784"/>
                  </a:cubicBezTo>
                  <a:lnTo>
                    <a:pt x="4603" y="168"/>
                  </a:lnTo>
                  <a:cubicBezTo>
                    <a:pt x="4623" y="99"/>
                    <a:pt x="4584" y="25"/>
                    <a:pt x="4516" y="6"/>
                  </a:cubicBezTo>
                  <a:cubicBezTo>
                    <a:pt x="4503" y="2"/>
                    <a:pt x="4490" y="1"/>
                    <a:pt x="4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6614035" y="3068741"/>
              <a:ext cx="135906" cy="129455"/>
            </a:xfrm>
            <a:custGeom>
              <a:avLst/>
              <a:gdLst/>
              <a:ahLst/>
              <a:cxnLst/>
              <a:rect l="l" t="t" r="r" b="b"/>
              <a:pathLst>
                <a:path w="4129" h="3933" extrusionOk="0">
                  <a:moveTo>
                    <a:pt x="2031" y="261"/>
                  </a:moveTo>
                  <a:cubicBezTo>
                    <a:pt x="2191" y="261"/>
                    <a:pt x="2354" y="283"/>
                    <a:pt x="2515" y="331"/>
                  </a:cubicBezTo>
                  <a:cubicBezTo>
                    <a:pt x="2771" y="407"/>
                    <a:pt x="2996" y="535"/>
                    <a:pt x="3188" y="715"/>
                  </a:cubicBezTo>
                  <a:cubicBezTo>
                    <a:pt x="3668" y="1157"/>
                    <a:pt x="3851" y="1822"/>
                    <a:pt x="3664" y="2449"/>
                  </a:cubicBezTo>
                  <a:cubicBezTo>
                    <a:pt x="3444" y="3189"/>
                    <a:pt x="2764" y="3670"/>
                    <a:pt x="2029" y="3670"/>
                  </a:cubicBezTo>
                  <a:cubicBezTo>
                    <a:pt x="1868" y="3670"/>
                    <a:pt x="1705" y="3647"/>
                    <a:pt x="1544" y="3599"/>
                  </a:cubicBezTo>
                  <a:cubicBezTo>
                    <a:pt x="1092" y="3465"/>
                    <a:pt x="726" y="3161"/>
                    <a:pt x="512" y="2742"/>
                  </a:cubicBezTo>
                  <a:cubicBezTo>
                    <a:pt x="311" y="2353"/>
                    <a:pt x="270" y="1904"/>
                    <a:pt x="395" y="1481"/>
                  </a:cubicBezTo>
                  <a:cubicBezTo>
                    <a:pt x="614" y="741"/>
                    <a:pt x="1295" y="261"/>
                    <a:pt x="2031" y="261"/>
                  </a:cubicBezTo>
                  <a:close/>
                  <a:moveTo>
                    <a:pt x="2030" y="1"/>
                  </a:moveTo>
                  <a:cubicBezTo>
                    <a:pt x="1182" y="1"/>
                    <a:pt x="397" y="555"/>
                    <a:pt x="145" y="1408"/>
                  </a:cubicBezTo>
                  <a:cubicBezTo>
                    <a:pt x="0" y="1895"/>
                    <a:pt x="49" y="2412"/>
                    <a:pt x="281" y="2863"/>
                  </a:cubicBezTo>
                  <a:cubicBezTo>
                    <a:pt x="524" y="3338"/>
                    <a:pt x="958" y="3698"/>
                    <a:pt x="1471" y="3852"/>
                  </a:cubicBezTo>
                  <a:cubicBezTo>
                    <a:pt x="1657" y="3906"/>
                    <a:pt x="1845" y="3933"/>
                    <a:pt x="2028" y="3933"/>
                  </a:cubicBezTo>
                  <a:cubicBezTo>
                    <a:pt x="2876" y="3933"/>
                    <a:pt x="3661" y="3379"/>
                    <a:pt x="3913" y="2525"/>
                  </a:cubicBezTo>
                  <a:cubicBezTo>
                    <a:pt x="4128" y="1801"/>
                    <a:pt x="3918" y="1034"/>
                    <a:pt x="3364" y="525"/>
                  </a:cubicBezTo>
                  <a:cubicBezTo>
                    <a:pt x="3142" y="317"/>
                    <a:pt x="2882" y="168"/>
                    <a:pt x="2588" y="82"/>
                  </a:cubicBezTo>
                  <a:cubicBezTo>
                    <a:pt x="2402" y="27"/>
                    <a:pt x="2215" y="1"/>
                    <a:pt x="20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6562260" y="3243256"/>
              <a:ext cx="135906" cy="129488"/>
            </a:xfrm>
            <a:custGeom>
              <a:avLst/>
              <a:gdLst/>
              <a:ahLst/>
              <a:cxnLst/>
              <a:rect l="l" t="t" r="r" b="b"/>
              <a:pathLst>
                <a:path w="4129" h="3934" extrusionOk="0">
                  <a:moveTo>
                    <a:pt x="2027" y="259"/>
                  </a:moveTo>
                  <a:cubicBezTo>
                    <a:pt x="2191" y="259"/>
                    <a:pt x="2355" y="284"/>
                    <a:pt x="2516" y="332"/>
                  </a:cubicBezTo>
                  <a:cubicBezTo>
                    <a:pt x="2771" y="407"/>
                    <a:pt x="2998" y="536"/>
                    <a:pt x="3189" y="716"/>
                  </a:cubicBezTo>
                  <a:cubicBezTo>
                    <a:pt x="3669" y="1157"/>
                    <a:pt x="3851" y="1822"/>
                    <a:pt x="3665" y="2450"/>
                  </a:cubicBezTo>
                  <a:cubicBezTo>
                    <a:pt x="3446" y="3190"/>
                    <a:pt x="2765" y="3671"/>
                    <a:pt x="2029" y="3671"/>
                  </a:cubicBezTo>
                  <a:cubicBezTo>
                    <a:pt x="1869" y="3671"/>
                    <a:pt x="1706" y="3648"/>
                    <a:pt x="1546" y="3600"/>
                  </a:cubicBezTo>
                  <a:cubicBezTo>
                    <a:pt x="1093" y="3466"/>
                    <a:pt x="727" y="3163"/>
                    <a:pt x="512" y="2743"/>
                  </a:cubicBezTo>
                  <a:cubicBezTo>
                    <a:pt x="312" y="2353"/>
                    <a:pt x="270" y="1904"/>
                    <a:pt x="396" y="1482"/>
                  </a:cubicBezTo>
                  <a:cubicBezTo>
                    <a:pt x="525" y="1045"/>
                    <a:pt x="818" y="685"/>
                    <a:pt x="1218" y="467"/>
                  </a:cubicBezTo>
                  <a:cubicBezTo>
                    <a:pt x="1470" y="330"/>
                    <a:pt x="1749" y="259"/>
                    <a:pt x="2027" y="259"/>
                  </a:cubicBezTo>
                  <a:close/>
                  <a:moveTo>
                    <a:pt x="2027" y="1"/>
                  </a:moveTo>
                  <a:cubicBezTo>
                    <a:pt x="1704" y="1"/>
                    <a:pt x="1385" y="81"/>
                    <a:pt x="1093" y="239"/>
                  </a:cubicBezTo>
                  <a:cubicBezTo>
                    <a:pt x="632" y="489"/>
                    <a:pt x="295" y="904"/>
                    <a:pt x="146" y="1408"/>
                  </a:cubicBezTo>
                  <a:cubicBezTo>
                    <a:pt x="1" y="1896"/>
                    <a:pt x="51" y="2413"/>
                    <a:pt x="282" y="2864"/>
                  </a:cubicBezTo>
                  <a:cubicBezTo>
                    <a:pt x="527" y="3346"/>
                    <a:pt x="951" y="3697"/>
                    <a:pt x="1472" y="3851"/>
                  </a:cubicBezTo>
                  <a:cubicBezTo>
                    <a:pt x="1658" y="3907"/>
                    <a:pt x="1846" y="3933"/>
                    <a:pt x="2030" y="3933"/>
                  </a:cubicBezTo>
                  <a:cubicBezTo>
                    <a:pt x="2878" y="3933"/>
                    <a:pt x="3663" y="3380"/>
                    <a:pt x="3915" y="2526"/>
                  </a:cubicBezTo>
                  <a:cubicBezTo>
                    <a:pt x="4129" y="1802"/>
                    <a:pt x="3919" y="1035"/>
                    <a:pt x="3366" y="525"/>
                  </a:cubicBezTo>
                  <a:cubicBezTo>
                    <a:pt x="3144" y="318"/>
                    <a:pt x="2883" y="169"/>
                    <a:pt x="2589" y="83"/>
                  </a:cubicBezTo>
                  <a:cubicBezTo>
                    <a:pt x="2404" y="28"/>
                    <a:pt x="2215" y="1"/>
                    <a:pt x="2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8"/>
            <p:cNvSpPr/>
            <p:nvPr/>
          </p:nvSpPr>
          <p:spPr>
            <a:xfrm>
              <a:off x="6510551" y="3417836"/>
              <a:ext cx="135906" cy="129455"/>
            </a:xfrm>
            <a:custGeom>
              <a:avLst/>
              <a:gdLst/>
              <a:ahLst/>
              <a:cxnLst/>
              <a:rect l="l" t="t" r="r" b="b"/>
              <a:pathLst>
                <a:path w="4129" h="3933" extrusionOk="0">
                  <a:moveTo>
                    <a:pt x="2029" y="259"/>
                  </a:moveTo>
                  <a:cubicBezTo>
                    <a:pt x="2189" y="259"/>
                    <a:pt x="2353" y="281"/>
                    <a:pt x="2513" y="329"/>
                  </a:cubicBezTo>
                  <a:cubicBezTo>
                    <a:pt x="2769" y="406"/>
                    <a:pt x="2995" y="535"/>
                    <a:pt x="3187" y="714"/>
                  </a:cubicBezTo>
                  <a:cubicBezTo>
                    <a:pt x="3668" y="1158"/>
                    <a:pt x="3851" y="1823"/>
                    <a:pt x="3664" y="2451"/>
                  </a:cubicBezTo>
                  <a:cubicBezTo>
                    <a:pt x="3535" y="2887"/>
                    <a:pt x="3242" y="3248"/>
                    <a:pt x="2842" y="3465"/>
                  </a:cubicBezTo>
                  <a:cubicBezTo>
                    <a:pt x="2590" y="3602"/>
                    <a:pt x="2313" y="3672"/>
                    <a:pt x="2033" y="3672"/>
                  </a:cubicBezTo>
                  <a:cubicBezTo>
                    <a:pt x="1870" y="3672"/>
                    <a:pt x="1705" y="3648"/>
                    <a:pt x="1544" y="3600"/>
                  </a:cubicBezTo>
                  <a:cubicBezTo>
                    <a:pt x="1092" y="3466"/>
                    <a:pt x="726" y="3161"/>
                    <a:pt x="512" y="2742"/>
                  </a:cubicBezTo>
                  <a:cubicBezTo>
                    <a:pt x="310" y="2351"/>
                    <a:pt x="268" y="1903"/>
                    <a:pt x="394" y="1480"/>
                  </a:cubicBezTo>
                  <a:cubicBezTo>
                    <a:pt x="613" y="739"/>
                    <a:pt x="1294" y="259"/>
                    <a:pt x="2029" y="259"/>
                  </a:cubicBezTo>
                  <a:close/>
                  <a:moveTo>
                    <a:pt x="2030" y="0"/>
                  </a:moveTo>
                  <a:cubicBezTo>
                    <a:pt x="1182" y="0"/>
                    <a:pt x="397" y="554"/>
                    <a:pt x="145" y="1407"/>
                  </a:cubicBezTo>
                  <a:cubicBezTo>
                    <a:pt x="0" y="1895"/>
                    <a:pt x="49" y="2411"/>
                    <a:pt x="281" y="2861"/>
                  </a:cubicBezTo>
                  <a:cubicBezTo>
                    <a:pt x="523" y="3338"/>
                    <a:pt x="957" y="3699"/>
                    <a:pt x="1471" y="3850"/>
                  </a:cubicBezTo>
                  <a:cubicBezTo>
                    <a:pt x="1656" y="3904"/>
                    <a:pt x="1845" y="3933"/>
                    <a:pt x="2032" y="3933"/>
                  </a:cubicBezTo>
                  <a:cubicBezTo>
                    <a:pt x="2356" y="3933"/>
                    <a:pt x="2676" y="3851"/>
                    <a:pt x="2968" y="3693"/>
                  </a:cubicBezTo>
                  <a:cubicBezTo>
                    <a:pt x="3428" y="3443"/>
                    <a:pt x="3766" y="3028"/>
                    <a:pt x="3914" y="2524"/>
                  </a:cubicBezTo>
                  <a:cubicBezTo>
                    <a:pt x="4128" y="1801"/>
                    <a:pt x="3918" y="1034"/>
                    <a:pt x="3364" y="524"/>
                  </a:cubicBezTo>
                  <a:cubicBezTo>
                    <a:pt x="3144" y="317"/>
                    <a:pt x="2882" y="168"/>
                    <a:pt x="2588" y="81"/>
                  </a:cubicBezTo>
                  <a:cubicBezTo>
                    <a:pt x="2402" y="26"/>
                    <a:pt x="2215" y="0"/>
                    <a:pt x="2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8"/>
            <p:cNvSpPr/>
            <p:nvPr/>
          </p:nvSpPr>
          <p:spPr>
            <a:xfrm>
              <a:off x="6805139" y="3125388"/>
              <a:ext cx="135906" cy="129455"/>
            </a:xfrm>
            <a:custGeom>
              <a:avLst/>
              <a:gdLst/>
              <a:ahLst/>
              <a:cxnLst/>
              <a:rect l="l" t="t" r="r" b="b"/>
              <a:pathLst>
                <a:path w="4129" h="3933" extrusionOk="0">
                  <a:moveTo>
                    <a:pt x="2026" y="258"/>
                  </a:moveTo>
                  <a:cubicBezTo>
                    <a:pt x="2187" y="258"/>
                    <a:pt x="2352" y="282"/>
                    <a:pt x="2514" y="329"/>
                  </a:cubicBezTo>
                  <a:cubicBezTo>
                    <a:pt x="2769" y="405"/>
                    <a:pt x="2995" y="535"/>
                    <a:pt x="3187" y="713"/>
                  </a:cubicBezTo>
                  <a:cubicBezTo>
                    <a:pt x="3667" y="1158"/>
                    <a:pt x="3849" y="1823"/>
                    <a:pt x="3663" y="2451"/>
                  </a:cubicBezTo>
                  <a:cubicBezTo>
                    <a:pt x="3533" y="2887"/>
                    <a:pt x="3241" y="3247"/>
                    <a:pt x="2842" y="3464"/>
                  </a:cubicBezTo>
                  <a:cubicBezTo>
                    <a:pt x="2589" y="3602"/>
                    <a:pt x="2312" y="3671"/>
                    <a:pt x="2032" y="3671"/>
                  </a:cubicBezTo>
                  <a:cubicBezTo>
                    <a:pt x="1869" y="3671"/>
                    <a:pt x="1705" y="3648"/>
                    <a:pt x="1544" y="3600"/>
                  </a:cubicBezTo>
                  <a:cubicBezTo>
                    <a:pt x="1092" y="3466"/>
                    <a:pt x="727" y="3163"/>
                    <a:pt x="512" y="2742"/>
                  </a:cubicBezTo>
                  <a:cubicBezTo>
                    <a:pt x="310" y="2351"/>
                    <a:pt x="269" y="1903"/>
                    <a:pt x="394" y="1480"/>
                  </a:cubicBezTo>
                  <a:cubicBezTo>
                    <a:pt x="523" y="1042"/>
                    <a:pt x="816" y="684"/>
                    <a:pt x="1216" y="466"/>
                  </a:cubicBezTo>
                  <a:cubicBezTo>
                    <a:pt x="1468" y="328"/>
                    <a:pt x="1746" y="258"/>
                    <a:pt x="2026" y="258"/>
                  </a:cubicBezTo>
                  <a:close/>
                  <a:moveTo>
                    <a:pt x="2025" y="0"/>
                  </a:moveTo>
                  <a:cubicBezTo>
                    <a:pt x="1702" y="0"/>
                    <a:pt x="1384" y="80"/>
                    <a:pt x="1093" y="239"/>
                  </a:cubicBezTo>
                  <a:cubicBezTo>
                    <a:pt x="631" y="489"/>
                    <a:pt x="295" y="904"/>
                    <a:pt x="146" y="1408"/>
                  </a:cubicBezTo>
                  <a:cubicBezTo>
                    <a:pt x="0" y="1894"/>
                    <a:pt x="49" y="2413"/>
                    <a:pt x="282" y="2863"/>
                  </a:cubicBezTo>
                  <a:cubicBezTo>
                    <a:pt x="528" y="3346"/>
                    <a:pt x="951" y="3697"/>
                    <a:pt x="1473" y="3851"/>
                  </a:cubicBezTo>
                  <a:cubicBezTo>
                    <a:pt x="1658" y="3905"/>
                    <a:pt x="1846" y="3933"/>
                    <a:pt x="2034" y="3933"/>
                  </a:cubicBezTo>
                  <a:cubicBezTo>
                    <a:pt x="2357" y="3933"/>
                    <a:pt x="2678" y="3852"/>
                    <a:pt x="2968" y="3694"/>
                  </a:cubicBezTo>
                  <a:cubicBezTo>
                    <a:pt x="3430" y="3445"/>
                    <a:pt x="3766" y="3029"/>
                    <a:pt x="3915" y="2525"/>
                  </a:cubicBezTo>
                  <a:cubicBezTo>
                    <a:pt x="4128" y="1801"/>
                    <a:pt x="3917" y="1034"/>
                    <a:pt x="3365" y="525"/>
                  </a:cubicBezTo>
                  <a:cubicBezTo>
                    <a:pt x="3143" y="318"/>
                    <a:pt x="2882" y="169"/>
                    <a:pt x="2589" y="83"/>
                  </a:cubicBezTo>
                  <a:cubicBezTo>
                    <a:pt x="2403" y="28"/>
                    <a:pt x="2213" y="0"/>
                    <a:pt x="2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6753364" y="3299902"/>
              <a:ext cx="135939" cy="129455"/>
            </a:xfrm>
            <a:custGeom>
              <a:avLst/>
              <a:gdLst/>
              <a:ahLst/>
              <a:cxnLst/>
              <a:rect l="l" t="t" r="r" b="b"/>
              <a:pathLst>
                <a:path w="4130" h="3933" extrusionOk="0">
                  <a:moveTo>
                    <a:pt x="2025" y="260"/>
                  </a:moveTo>
                  <a:cubicBezTo>
                    <a:pt x="2189" y="260"/>
                    <a:pt x="2353" y="283"/>
                    <a:pt x="2514" y="331"/>
                  </a:cubicBezTo>
                  <a:cubicBezTo>
                    <a:pt x="2769" y="407"/>
                    <a:pt x="2996" y="536"/>
                    <a:pt x="3187" y="715"/>
                  </a:cubicBezTo>
                  <a:cubicBezTo>
                    <a:pt x="3668" y="1158"/>
                    <a:pt x="3850" y="1824"/>
                    <a:pt x="3664" y="2452"/>
                  </a:cubicBezTo>
                  <a:cubicBezTo>
                    <a:pt x="3444" y="3192"/>
                    <a:pt x="2763" y="3672"/>
                    <a:pt x="2028" y="3672"/>
                  </a:cubicBezTo>
                  <a:cubicBezTo>
                    <a:pt x="1868" y="3672"/>
                    <a:pt x="1705" y="3649"/>
                    <a:pt x="1544" y="3602"/>
                  </a:cubicBezTo>
                  <a:cubicBezTo>
                    <a:pt x="1092" y="3468"/>
                    <a:pt x="726" y="3164"/>
                    <a:pt x="512" y="2744"/>
                  </a:cubicBezTo>
                  <a:cubicBezTo>
                    <a:pt x="310" y="2353"/>
                    <a:pt x="269" y="1905"/>
                    <a:pt x="394" y="1481"/>
                  </a:cubicBezTo>
                  <a:cubicBezTo>
                    <a:pt x="523" y="1044"/>
                    <a:pt x="816" y="685"/>
                    <a:pt x="1216" y="467"/>
                  </a:cubicBezTo>
                  <a:cubicBezTo>
                    <a:pt x="1469" y="330"/>
                    <a:pt x="1746" y="260"/>
                    <a:pt x="2025" y="260"/>
                  </a:cubicBezTo>
                  <a:close/>
                  <a:moveTo>
                    <a:pt x="2027" y="0"/>
                  </a:moveTo>
                  <a:cubicBezTo>
                    <a:pt x="1704" y="0"/>
                    <a:pt x="1384" y="81"/>
                    <a:pt x="1092" y="240"/>
                  </a:cubicBezTo>
                  <a:cubicBezTo>
                    <a:pt x="630" y="490"/>
                    <a:pt x="294" y="905"/>
                    <a:pt x="145" y="1409"/>
                  </a:cubicBezTo>
                  <a:cubicBezTo>
                    <a:pt x="1" y="1895"/>
                    <a:pt x="49" y="2412"/>
                    <a:pt x="280" y="2863"/>
                  </a:cubicBezTo>
                  <a:cubicBezTo>
                    <a:pt x="527" y="3346"/>
                    <a:pt x="950" y="3697"/>
                    <a:pt x="1471" y="3852"/>
                  </a:cubicBezTo>
                  <a:cubicBezTo>
                    <a:pt x="1657" y="3906"/>
                    <a:pt x="1844" y="3933"/>
                    <a:pt x="2028" y="3933"/>
                  </a:cubicBezTo>
                  <a:cubicBezTo>
                    <a:pt x="2876" y="3933"/>
                    <a:pt x="3662" y="3379"/>
                    <a:pt x="3914" y="2526"/>
                  </a:cubicBezTo>
                  <a:cubicBezTo>
                    <a:pt x="4130" y="1803"/>
                    <a:pt x="3918" y="1034"/>
                    <a:pt x="3365" y="526"/>
                  </a:cubicBezTo>
                  <a:cubicBezTo>
                    <a:pt x="3144" y="318"/>
                    <a:pt x="2882" y="169"/>
                    <a:pt x="2588" y="82"/>
                  </a:cubicBezTo>
                  <a:cubicBezTo>
                    <a:pt x="2403" y="27"/>
                    <a:pt x="2214" y="0"/>
                    <a:pt x="2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6701622" y="3474516"/>
              <a:ext cx="135939" cy="129455"/>
            </a:xfrm>
            <a:custGeom>
              <a:avLst/>
              <a:gdLst/>
              <a:ahLst/>
              <a:cxnLst/>
              <a:rect l="l" t="t" r="r" b="b"/>
              <a:pathLst>
                <a:path w="4130" h="3933" extrusionOk="0">
                  <a:moveTo>
                    <a:pt x="2031" y="259"/>
                  </a:moveTo>
                  <a:cubicBezTo>
                    <a:pt x="2191" y="259"/>
                    <a:pt x="2353" y="281"/>
                    <a:pt x="2515" y="329"/>
                  </a:cubicBezTo>
                  <a:cubicBezTo>
                    <a:pt x="2771" y="404"/>
                    <a:pt x="2996" y="533"/>
                    <a:pt x="3188" y="713"/>
                  </a:cubicBezTo>
                  <a:cubicBezTo>
                    <a:pt x="3668" y="1158"/>
                    <a:pt x="3850" y="1823"/>
                    <a:pt x="3664" y="2450"/>
                  </a:cubicBezTo>
                  <a:cubicBezTo>
                    <a:pt x="3536" y="2885"/>
                    <a:pt x="3243" y="3246"/>
                    <a:pt x="2844" y="3463"/>
                  </a:cubicBezTo>
                  <a:cubicBezTo>
                    <a:pt x="2590" y="3601"/>
                    <a:pt x="2313" y="3671"/>
                    <a:pt x="2033" y="3671"/>
                  </a:cubicBezTo>
                  <a:cubicBezTo>
                    <a:pt x="1870" y="3671"/>
                    <a:pt x="1706" y="3647"/>
                    <a:pt x="1545" y="3599"/>
                  </a:cubicBezTo>
                  <a:cubicBezTo>
                    <a:pt x="1093" y="3464"/>
                    <a:pt x="728" y="3160"/>
                    <a:pt x="513" y="2741"/>
                  </a:cubicBezTo>
                  <a:cubicBezTo>
                    <a:pt x="311" y="2350"/>
                    <a:pt x="270" y="1902"/>
                    <a:pt x="395" y="1479"/>
                  </a:cubicBezTo>
                  <a:cubicBezTo>
                    <a:pt x="614" y="738"/>
                    <a:pt x="1296" y="259"/>
                    <a:pt x="2031" y="259"/>
                  </a:cubicBezTo>
                  <a:close/>
                  <a:moveTo>
                    <a:pt x="2032" y="0"/>
                  </a:moveTo>
                  <a:cubicBezTo>
                    <a:pt x="1183" y="0"/>
                    <a:pt x="397" y="553"/>
                    <a:pt x="145" y="1408"/>
                  </a:cubicBezTo>
                  <a:cubicBezTo>
                    <a:pt x="0" y="1894"/>
                    <a:pt x="49" y="2411"/>
                    <a:pt x="281" y="2862"/>
                  </a:cubicBezTo>
                  <a:cubicBezTo>
                    <a:pt x="522" y="3339"/>
                    <a:pt x="957" y="3698"/>
                    <a:pt x="1471" y="3850"/>
                  </a:cubicBezTo>
                  <a:cubicBezTo>
                    <a:pt x="1656" y="3905"/>
                    <a:pt x="1845" y="3932"/>
                    <a:pt x="2032" y="3932"/>
                  </a:cubicBezTo>
                  <a:cubicBezTo>
                    <a:pt x="2356" y="3932"/>
                    <a:pt x="2676" y="3851"/>
                    <a:pt x="2967" y="3693"/>
                  </a:cubicBezTo>
                  <a:cubicBezTo>
                    <a:pt x="3429" y="3443"/>
                    <a:pt x="3765" y="3027"/>
                    <a:pt x="3914" y="2525"/>
                  </a:cubicBezTo>
                  <a:cubicBezTo>
                    <a:pt x="4129" y="1799"/>
                    <a:pt x="3919" y="1033"/>
                    <a:pt x="3365" y="525"/>
                  </a:cubicBezTo>
                  <a:cubicBezTo>
                    <a:pt x="3144" y="317"/>
                    <a:pt x="2882" y="168"/>
                    <a:pt x="2589" y="81"/>
                  </a:cubicBezTo>
                  <a:cubicBezTo>
                    <a:pt x="2403" y="26"/>
                    <a:pt x="2216"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7" name="Google Shape;2467;p38"/>
          <p:cNvGrpSpPr/>
          <p:nvPr/>
        </p:nvGrpSpPr>
        <p:grpSpPr>
          <a:xfrm>
            <a:off x="7715854" y="3980638"/>
            <a:ext cx="201736" cy="526377"/>
            <a:chOff x="4641641" y="852713"/>
            <a:chExt cx="201736" cy="526377"/>
          </a:xfrm>
        </p:grpSpPr>
        <p:sp>
          <p:nvSpPr>
            <p:cNvPr id="2468" name="Google Shape;2468;p38"/>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8"/>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1" name="Google Shape;2471;p38"/>
          <p:cNvGrpSpPr/>
          <p:nvPr/>
        </p:nvGrpSpPr>
        <p:grpSpPr>
          <a:xfrm>
            <a:off x="6804386" y="1389529"/>
            <a:ext cx="245941" cy="414400"/>
            <a:chOff x="3801586" y="1135617"/>
            <a:chExt cx="245941" cy="414400"/>
          </a:xfrm>
        </p:grpSpPr>
        <p:sp>
          <p:nvSpPr>
            <p:cNvPr id="2472" name="Google Shape;2472;p38"/>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8"/>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8"/>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8"/>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8"/>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38"/>
          <p:cNvGrpSpPr/>
          <p:nvPr/>
        </p:nvGrpSpPr>
        <p:grpSpPr>
          <a:xfrm>
            <a:off x="7172048" y="496283"/>
            <a:ext cx="1289361" cy="1441753"/>
            <a:chOff x="6900658" y="3614371"/>
            <a:chExt cx="817707" cy="914412"/>
          </a:xfrm>
        </p:grpSpPr>
        <p:sp>
          <p:nvSpPr>
            <p:cNvPr id="2479" name="Google Shape;2479;p38"/>
            <p:cNvSpPr/>
            <p:nvPr/>
          </p:nvSpPr>
          <p:spPr>
            <a:xfrm>
              <a:off x="6909743" y="3618683"/>
              <a:ext cx="804048" cy="905722"/>
            </a:xfrm>
            <a:custGeom>
              <a:avLst/>
              <a:gdLst/>
              <a:ahLst/>
              <a:cxnLst/>
              <a:rect l="l" t="t" r="r" b="b"/>
              <a:pathLst>
                <a:path w="24428" h="27517" extrusionOk="0">
                  <a:moveTo>
                    <a:pt x="13099" y="0"/>
                  </a:moveTo>
                  <a:cubicBezTo>
                    <a:pt x="12593" y="0"/>
                    <a:pt x="12130" y="258"/>
                    <a:pt x="11863" y="686"/>
                  </a:cubicBezTo>
                  <a:lnTo>
                    <a:pt x="352" y="19175"/>
                  </a:lnTo>
                  <a:cubicBezTo>
                    <a:pt x="0" y="19743"/>
                    <a:pt x="74" y="20471"/>
                    <a:pt x="533" y="20947"/>
                  </a:cubicBezTo>
                  <a:cubicBezTo>
                    <a:pt x="1940" y="22406"/>
                    <a:pt x="3523" y="23696"/>
                    <a:pt x="5241" y="24777"/>
                  </a:cubicBezTo>
                  <a:cubicBezTo>
                    <a:pt x="7029" y="25905"/>
                    <a:pt x="8955" y="26803"/>
                    <a:pt x="10966" y="27446"/>
                  </a:cubicBezTo>
                  <a:cubicBezTo>
                    <a:pt x="11111" y="27493"/>
                    <a:pt x="11262" y="27517"/>
                    <a:pt x="11413" y="27517"/>
                  </a:cubicBezTo>
                  <a:cubicBezTo>
                    <a:pt x="11919" y="27517"/>
                    <a:pt x="12381" y="27260"/>
                    <a:pt x="12647" y="26830"/>
                  </a:cubicBezTo>
                  <a:lnTo>
                    <a:pt x="24158" y="8342"/>
                  </a:lnTo>
                  <a:cubicBezTo>
                    <a:pt x="24364" y="8012"/>
                    <a:pt x="24428" y="7622"/>
                    <a:pt x="24340" y="7243"/>
                  </a:cubicBezTo>
                  <a:cubicBezTo>
                    <a:pt x="24252" y="6865"/>
                    <a:pt x="24021" y="6542"/>
                    <a:pt x="23692" y="6338"/>
                  </a:cubicBezTo>
                  <a:lnTo>
                    <a:pt x="13866" y="220"/>
                  </a:lnTo>
                  <a:cubicBezTo>
                    <a:pt x="13635" y="77"/>
                    <a:pt x="13370" y="0"/>
                    <a:pt x="13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8"/>
            <p:cNvSpPr/>
            <p:nvPr/>
          </p:nvSpPr>
          <p:spPr>
            <a:xfrm>
              <a:off x="7356497" y="3654988"/>
              <a:ext cx="200321" cy="125274"/>
            </a:xfrm>
            <a:custGeom>
              <a:avLst/>
              <a:gdLst/>
              <a:ahLst/>
              <a:cxnLst/>
              <a:rect l="l" t="t" r="r" b="b"/>
              <a:pathLst>
                <a:path w="6086" h="3806" extrusionOk="0">
                  <a:moveTo>
                    <a:pt x="111" y="1"/>
                  </a:moveTo>
                  <a:cubicBezTo>
                    <a:pt x="84" y="1"/>
                    <a:pt x="61" y="8"/>
                    <a:pt x="46" y="22"/>
                  </a:cubicBezTo>
                  <a:cubicBezTo>
                    <a:pt x="1" y="60"/>
                    <a:pt x="36" y="146"/>
                    <a:pt x="123" y="212"/>
                  </a:cubicBezTo>
                  <a:cubicBezTo>
                    <a:pt x="1526" y="1260"/>
                    <a:pt x="4187" y="2931"/>
                    <a:pt x="5822" y="3768"/>
                  </a:cubicBezTo>
                  <a:cubicBezTo>
                    <a:pt x="5873" y="3794"/>
                    <a:pt x="5917" y="3805"/>
                    <a:pt x="5952" y="3805"/>
                  </a:cubicBezTo>
                  <a:cubicBezTo>
                    <a:pt x="6065" y="3805"/>
                    <a:pt x="6085" y="3689"/>
                    <a:pt x="5939" y="3581"/>
                  </a:cubicBezTo>
                  <a:cubicBezTo>
                    <a:pt x="4458" y="2478"/>
                    <a:pt x="1785" y="827"/>
                    <a:pt x="233" y="35"/>
                  </a:cubicBezTo>
                  <a:cubicBezTo>
                    <a:pt x="190" y="13"/>
                    <a:pt x="147" y="1"/>
                    <a:pt x="11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8"/>
            <p:cNvSpPr/>
            <p:nvPr/>
          </p:nvSpPr>
          <p:spPr>
            <a:xfrm>
              <a:off x="7150713" y="4317598"/>
              <a:ext cx="92689" cy="83538"/>
            </a:xfrm>
            <a:custGeom>
              <a:avLst/>
              <a:gdLst/>
              <a:ahLst/>
              <a:cxnLst/>
              <a:rect l="l" t="t" r="r" b="b"/>
              <a:pathLst>
                <a:path w="2816" h="2538" extrusionOk="0">
                  <a:moveTo>
                    <a:pt x="931" y="0"/>
                  </a:moveTo>
                  <a:cubicBezTo>
                    <a:pt x="783" y="0"/>
                    <a:pt x="649" y="75"/>
                    <a:pt x="571" y="200"/>
                  </a:cubicBezTo>
                  <a:lnTo>
                    <a:pt x="80" y="990"/>
                  </a:lnTo>
                  <a:cubicBezTo>
                    <a:pt x="20" y="1085"/>
                    <a:pt x="1" y="1198"/>
                    <a:pt x="27" y="1309"/>
                  </a:cubicBezTo>
                  <a:cubicBezTo>
                    <a:pt x="52" y="1419"/>
                    <a:pt x="118" y="1512"/>
                    <a:pt x="214" y="1573"/>
                  </a:cubicBezTo>
                  <a:lnTo>
                    <a:pt x="1662" y="2474"/>
                  </a:lnTo>
                  <a:cubicBezTo>
                    <a:pt x="1730" y="2515"/>
                    <a:pt x="1808" y="2538"/>
                    <a:pt x="1885" y="2538"/>
                  </a:cubicBezTo>
                  <a:cubicBezTo>
                    <a:pt x="2032" y="2538"/>
                    <a:pt x="2166" y="2463"/>
                    <a:pt x="2245" y="2339"/>
                  </a:cubicBezTo>
                  <a:lnTo>
                    <a:pt x="2736" y="1548"/>
                  </a:lnTo>
                  <a:cubicBezTo>
                    <a:pt x="2797" y="1452"/>
                    <a:pt x="2815" y="1340"/>
                    <a:pt x="2790" y="1229"/>
                  </a:cubicBezTo>
                  <a:cubicBezTo>
                    <a:pt x="2765" y="1118"/>
                    <a:pt x="2698" y="1026"/>
                    <a:pt x="2602" y="966"/>
                  </a:cubicBezTo>
                  <a:lnTo>
                    <a:pt x="1154" y="64"/>
                  </a:lnTo>
                  <a:cubicBezTo>
                    <a:pt x="1086" y="23"/>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8"/>
            <p:cNvSpPr/>
            <p:nvPr/>
          </p:nvSpPr>
          <p:spPr>
            <a:xfrm>
              <a:off x="7241624" y="4374179"/>
              <a:ext cx="92689" cy="83538"/>
            </a:xfrm>
            <a:custGeom>
              <a:avLst/>
              <a:gdLst/>
              <a:ahLst/>
              <a:cxnLst/>
              <a:rect l="l" t="t" r="r" b="b"/>
              <a:pathLst>
                <a:path w="2816" h="2538" extrusionOk="0">
                  <a:moveTo>
                    <a:pt x="931" y="0"/>
                  </a:moveTo>
                  <a:cubicBezTo>
                    <a:pt x="783" y="0"/>
                    <a:pt x="649" y="75"/>
                    <a:pt x="572" y="200"/>
                  </a:cubicBezTo>
                  <a:lnTo>
                    <a:pt x="80" y="990"/>
                  </a:lnTo>
                  <a:cubicBezTo>
                    <a:pt x="20" y="1086"/>
                    <a:pt x="1" y="1200"/>
                    <a:pt x="26" y="1309"/>
                  </a:cubicBezTo>
                  <a:cubicBezTo>
                    <a:pt x="52" y="1420"/>
                    <a:pt x="118" y="1513"/>
                    <a:pt x="214" y="1573"/>
                  </a:cubicBezTo>
                  <a:lnTo>
                    <a:pt x="1663" y="2474"/>
                  </a:lnTo>
                  <a:cubicBezTo>
                    <a:pt x="1730" y="2516"/>
                    <a:pt x="1807" y="2538"/>
                    <a:pt x="1886" y="2538"/>
                  </a:cubicBezTo>
                  <a:cubicBezTo>
                    <a:pt x="2033" y="2538"/>
                    <a:pt x="2166" y="2463"/>
                    <a:pt x="2245" y="2339"/>
                  </a:cubicBezTo>
                  <a:lnTo>
                    <a:pt x="2737" y="1549"/>
                  </a:lnTo>
                  <a:cubicBezTo>
                    <a:pt x="2797" y="1453"/>
                    <a:pt x="2815" y="1340"/>
                    <a:pt x="2791" y="1229"/>
                  </a:cubicBezTo>
                  <a:cubicBezTo>
                    <a:pt x="2765" y="1120"/>
                    <a:pt x="2698" y="1026"/>
                    <a:pt x="2602" y="967"/>
                  </a:cubicBezTo>
                  <a:lnTo>
                    <a:pt x="1154" y="64"/>
                  </a:lnTo>
                  <a:cubicBezTo>
                    <a:pt x="1086" y="24"/>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8"/>
            <p:cNvSpPr/>
            <p:nvPr/>
          </p:nvSpPr>
          <p:spPr>
            <a:xfrm>
              <a:off x="7281319" y="4310587"/>
              <a:ext cx="92623" cy="83505"/>
            </a:xfrm>
            <a:custGeom>
              <a:avLst/>
              <a:gdLst/>
              <a:ahLst/>
              <a:cxnLst/>
              <a:rect l="l" t="t" r="r" b="b"/>
              <a:pathLst>
                <a:path w="2814" h="2537" extrusionOk="0">
                  <a:moveTo>
                    <a:pt x="930" y="0"/>
                  </a:moveTo>
                  <a:cubicBezTo>
                    <a:pt x="782" y="0"/>
                    <a:pt x="648" y="75"/>
                    <a:pt x="571" y="200"/>
                  </a:cubicBezTo>
                  <a:lnTo>
                    <a:pt x="79" y="990"/>
                  </a:lnTo>
                  <a:cubicBezTo>
                    <a:pt x="18" y="1086"/>
                    <a:pt x="0" y="1198"/>
                    <a:pt x="26" y="1309"/>
                  </a:cubicBezTo>
                  <a:cubicBezTo>
                    <a:pt x="50" y="1419"/>
                    <a:pt x="117" y="1511"/>
                    <a:pt x="213" y="1571"/>
                  </a:cubicBezTo>
                  <a:lnTo>
                    <a:pt x="1661" y="2473"/>
                  </a:lnTo>
                  <a:cubicBezTo>
                    <a:pt x="1729" y="2513"/>
                    <a:pt x="1806" y="2537"/>
                    <a:pt x="1885" y="2537"/>
                  </a:cubicBezTo>
                  <a:cubicBezTo>
                    <a:pt x="2031" y="2537"/>
                    <a:pt x="2165" y="2462"/>
                    <a:pt x="2242" y="2338"/>
                  </a:cubicBezTo>
                  <a:lnTo>
                    <a:pt x="2735" y="1548"/>
                  </a:lnTo>
                  <a:cubicBezTo>
                    <a:pt x="2794" y="1453"/>
                    <a:pt x="2813" y="1340"/>
                    <a:pt x="2788" y="1229"/>
                  </a:cubicBezTo>
                  <a:cubicBezTo>
                    <a:pt x="2762" y="1119"/>
                    <a:pt x="2696" y="1026"/>
                    <a:pt x="2601" y="966"/>
                  </a:cubicBezTo>
                  <a:lnTo>
                    <a:pt x="1154" y="64"/>
                  </a:lnTo>
                  <a:cubicBezTo>
                    <a:pt x="1086" y="23"/>
                    <a:pt x="1008" y="0"/>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8"/>
            <p:cNvSpPr/>
            <p:nvPr/>
          </p:nvSpPr>
          <p:spPr>
            <a:xfrm>
              <a:off x="7320916" y="4246864"/>
              <a:ext cx="94170" cy="83538"/>
            </a:xfrm>
            <a:custGeom>
              <a:avLst/>
              <a:gdLst/>
              <a:ahLst/>
              <a:cxnLst/>
              <a:rect l="l" t="t" r="r" b="b"/>
              <a:pathLst>
                <a:path w="2861" h="2538" extrusionOk="0">
                  <a:moveTo>
                    <a:pt x="931" y="0"/>
                  </a:moveTo>
                  <a:cubicBezTo>
                    <a:pt x="783" y="0"/>
                    <a:pt x="649" y="74"/>
                    <a:pt x="571" y="200"/>
                  </a:cubicBezTo>
                  <a:lnTo>
                    <a:pt x="79" y="989"/>
                  </a:lnTo>
                  <a:cubicBezTo>
                    <a:pt x="20" y="1085"/>
                    <a:pt x="1" y="1198"/>
                    <a:pt x="26" y="1309"/>
                  </a:cubicBezTo>
                  <a:cubicBezTo>
                    <a:pt x="52" y="1419"/>
                    <a:pt x="118" y="1512"/>
                    <a:pt x="213" y="1573"/>
                  </a:cubicBezTo>
                  <a:lnTo>
                    <a:pt x="1661" y="2474"/>
                  </a:lnTo>
                  <a:cubicBezTo>
                    <a:pt x="1730" y="2515"/>
                    <a:pt x="1807" y="2537"/>
                    <a:pt x="1885" y="2537"/>
                  </a:cubicBezTo>
                  <a:cubicBezTo>
                    <a:pt x="2033" y="2537"/>
                    <a:pt x="2166" y="2463"/>
                    <a:pt x="2246" y="2336"/>
                  </a:cubicBezTo>
                  <a:lnTo>
                    <a:pt x="2738" y="1547"/>
                  </a:lnTo>
                  <a:cubicBezTo>
                    <a:pt x="2861" y="1350"/>
                    <a:pt x="2800" y="1088"/>
                    <a:pt x="2602" y="966"/>
                  </a:cubicBezTo>
                  <a:lnTo>
                    <a:pt x="1154" y="64"/>
                  </a:lnTo>
                  <a:cubicBezTo>
                    <a:pt x="1086" y="22"/>
                    <a:pt x="1009"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8"/>
            <p:cNvSpPr/>
            <p:nvPr/>
          </p:nvSpPr>
          <p:spPr>
            <a:xfrm>
              <a:off x="7360513" y="4183239"/>
              <a:ext cx="94170" cy="83538"/>
            </a:xfrm>
            <a:custGeom>
              <a:avLst/>
              <a:gdLst/>
              <a:ahLst/>
              <a:cxnLst/>
              <a:rect l="l" t="t" r="r" b="b"/>
              <a:pathLst>
                <a:path w="2861" h="2538" extrusionOk="0">
                  <a:moveTo>
                    <a:pt x="931" y="1"/>
                  </a:moveTo>
                  <a:cubicBezTo>
                    <a:pt x="783" y="1"/>
                    <a:pt x="649" y="75"/>
                    <a:pt x="572" y="200"/>
                  </a:cubicBezTo>
                  <a:lnTo>
                    <a:pt x="80" y="990"/>
                  </a:lnTo>
                  <a:cubicBezTo>
                    <a:pt x="20" y="1086"/>
                    <a:pt x="1" y="1199"/>
                    <a:pt x="27" y="1310"/>
                  </a:cubicBezTo>
                  <a:cubicBezTo>
                    <a:pt x="52" y="1418"/>
                    <a:pt x="118" y="1512"/>
                    <a:pt x="214" y="1571"/>
                  </a:cubicBezTo>
                  <a:lnTo>
                    <a:pt x="1663" y="2473"/>
                  </a:lnTo>
                  <a:cubicBezTo>
                    <a:pt x="1730" y="2514"/>
                    <a:pt x="1808" y="2537"/>
                    <a:pt x="1886" y="2537"/>
                  </a:cubicBezTo>
                  <a:cubicBezTo>
                    <a:pt x="2033" y="2537"/>
                    <a:pt x="2168" y="2463"/>
                    <a:pt x="2246" y="2337"/>
                  </a:cubicBezTo>
                  <a:lnTo>
                    <a:pt x="2738" y="1548"/>
                  </a:lnTo>
                  <a:cubicBezTo>
                    <a:pt x="2861" y="1351"/>
                    <a:pt x="2799" y="1089"/>
                    <a:pt x="2602" y="966"/>
                  </a:cubicBezTo>
                  <a:lnTo>
                    <a:pt x="1154" y="65"/>
                  </a:lnTo>
                  <a:cubicBezTo>
                    <a:pt x="1086" y="23"/>
                    <a:pt x="1010" y="1"/>
                    <a:pt x="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8"/>
            <p:cNvSpPr/>
            <p:nvPr/>
          </p:nvSpPr>
          <p:spPr>
            <a:xfrm>
              <a:off x="7217991" y="3685336"/>
              <a:ext cx="437045" cy="376153"/>
            </a:xfrm>
            <a:custGeom>
              <a:avLst/>
              <a:gdLst/>
              <a:ahLst/>
              <a:cxnLst/>
              <a:rect l="l" t="t" r="r" b="b"/>
              <a:pathLst>
                <a:path w="13278" h="11428" extrusionOk="0">
                  <a:moveTo>
                    <a:pt x="3566" y="0"/>
                  </a:moveTo>
                  <a:cubicBezTo>
                    <a:pt x="3355" y="0"/>
                    <a:pt x="3149" y="106"/>
                    <a:pt x="3030" y="298"/>
                  </a:cubicBezTo>
                  <a:lnTo>
                    <a:pt x="186" y="4865"/>
                  </a:lnTo>
                  <a:cubicBezTo>
                    <a:pt x="1" y="5160"/>
                    <a:pt x="91" y="5549"/>
                    <a:pt x="388" y="5734"/>
                  </a:cubicBezTo>
                  <a:lnTo>
                    <a:pt x="9379" y="11332"/>
                  </a:lnTo>
                  <a:cubicBezTo>
                    <a:pt x="9483" y="11397"/>
                    <a:pt x="9599" y="11428"/>
                    <a:pt x="9713" y="11428"/>
                  </a:cubicBezTo>
                  <a:cubicBezTo>
                    <a:pt x="9924" y="11428"/>
                    <a:pt x="10129" y="11322"/>
                    <a:pt x="10250" y="11130"/>
                  </a:cubicBezTo>
                  <a:lnTo>
                    <a:pt x="13092" y="6563"/>
                  </a:lnTo>
                  <a:cubicBezTo>
                    <a:pt x="13278" y="6266"/>
                    <a:pt x="13186" y="5878"/>
                    <a:pt x="12890" y="5693"/>
                  </a:cubicBezTo>
                  <a:lnTo>
                    <a:pt x="3899" y="96"/>
                  </a:lnTo>
                  <a:cubicBezTo>
                    <a:pt x="3795" y="31"/>
                    <a:pt x="3680" y="0"/>
                    <a:pt x="3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8"/>
            <p:cNvSpPr/>
            <p:nvPr/>
          </p:nvSpPr>
          <p:spPr>
            <a:xfrm>
              <a:off x="6967377" y="4204404"/>
              <a:ext cx="94071" cy="83472"/>
            </a:xfrm>
            <a:custGeom>
              <a:avLst/>
              <a:gdLst/>
              <a:ahLst/>
              <a:cxnLst/>
              <a:rect l="l" t="t" r="r" b="b"/>
              <a:pathLst>
                <a:path w="2858" h="2536" extrusionOk="0">
                  <a:moveTo>
                    <a:pt x="974" y="1"/>
                  </a:moveTo>
                  <a:cubicBezTo>
                    <a:pt x="826" y="1"/>
                    <a:pt x="692" y="75"/>
                    <a:pt x="614" y="199"/>
                  </a:cubicBezTo>
                  <a:lnTo>
                    <a:pt x="123" y="990"/>
                  </a:lnTo>
                  <a:cubicBezTo>
                    <a:pt x="0" y="1187"/>
                    <a:pt x="61" y="1447"/>
                    <a:pt x="258" y="1571"/>
                  </a:cubicBezTo>
                  <a:lnTo>
                    <a:pt x="1707" y="2472"/>
                  </a:lnTo>
                  <a:cubicBezTo>
                    <a:pt x="1774" y="2514"/>
                    <a:pt x="1851" y="2536"/>
                    <a:pt x="1930" y="2536"/>
                  </a:cubicBezTo>
                  <a:cubicBezTo>
                    <a:pt x="2077" y="2536"/>
                    <a:pt x="2212" y="2461"/>
                    <a:pt x="2288" y="2338"/>
                  </a:cubicBezTo>
                  <a:lnTo>
                    <a:pt x="2779" y="1549"/>
                  </a:lnTo>
                  <a:cubicBezTo>
                    <a:pt x="2840" y="1453"/>
                    <a:pt x="2858" y="1339"/>
                    <a:pt x="2832" y="1229"/>
                  </a:cubicBezTo>
                  <a:cubicBezTo>
                    <a:pt x="2808" y="1119"/>
                    <a:pt x="2741" y="1025"/>
                    <a:pt x="2645" y="966"/>
                  </a:cubicBezTo>
                  <a:lnTo>
                    <a:pt x="1197" y="64"/>
                  </a:lnTo>
                  <a:cubicBezTo>
                    <a:pt x="1129"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8"/>
            <p:cNvSpPr/>
            <p:nvPr/>
          </p:nvSpPr>
          <p:spPr>
            <a:xfrm>
              <a:off x="7007006" y="4140746"/>
              <a:ext cx="94137" cy="83505"/>
            </a:xfrm>
            <a:custGeom>
              <a:avLst/>
              <a:gdLst/>
              <a:ahLst/>
              <a:cxnLst/>
              <a:rect l="l" t="t" r="r" b="b"/>
              <a:pathLst>
                <a:path w="2860" h="2537" extrusionOk="0">
                  <a:moveTo>
                    <a:pt x="974" y="0"/>
                  </a:moveTo>
                  <a:cubicBezTo>
                    <a:pt x="827" y="0"/>
                    <a:pt x="692" y="75"/>
                    <a:pt x="616" y="200"/>
                  </a:cubicBezTo>
                  <a:lnTo>
                    <a:pt x="123" y="990"/>
                  </a:lnTo>
                  <a:cubicBezTo>
                    <a:pt x="1" y="1187"/>
                    <a:pt x="61" y="1448"/>
                    <a:pt x="259" y="1571"/>
                  </a:cubicBezTo>
                  <a:lnTo>
                    <a:pt x="1707" y="2473"/>
                  </a:lnTo>
                  <a:cubicBezTo>
                    <a:pt x="1775" y="2513"/>
                    <a:pt x="1852" y="2537"/>
                    <a:pt x="1931" y="2537"/>
                  </a:cubicBezTo>
                  <a:cubicBezTo>
                    <a:pt x="2077" y="2537"/>
                    <a:pt x="2211" y="2462"/>
                    <a:pt x="2288" y="2338"/>
                  </a:cubicBezTo>
                  <a:lnTo>
                    <a:pt x="2781" y="1548"/>
                  </a:lnTo>
                  <a:cubicBezTo>
                    <a:pt x="2840" y="1453"/>
                    <a:pt x="2859" y="1340"/>
                    <a:pt x="2834" y="1229"/>
                  </a:cubicBezTo>
                  <a:cubicBezTo>
                    <a:pt x="2808" y="1118"/>
                    <a:pt x="2742" y="1026"/>
                    <a:pt x="2647" y="966"/>
                  </a:cubicBezTo>
                  <a:lnTo>
                    <a:pt x="1198" y="64"/>
                  </a:lnTo>
                  <a:cubicBezTo>
                    <a:pt x="1130" y="23"/>
                    <a:pt x="1053" y="0"/>
                    <a:pt x="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8"/>
            <p:cNvSpPr/>
            <p:nvPr/>
          </p:nvSpPr>
          <p:spPr>
            <a:xfrm>
              <a:off x="7048150" y="4076990"/>
              <a:ext cx="92656" cy="83571"/>
            </a:xfrm>
            <a:custGeom>
              <a:avLst/>
              <a:gdLst/>
              <a:ahLst/>
              <a:cxnLst/>
              <a:rect l="l" t="t" r="r" b="b"/>
              <a:pathLst>
                <a:path w="2815" h="2539" extrusionOk="0">
                  <a:moveTo>
                    <a:pt x="931" y="1"/>
                  </a:moveTo>
                  <a:cubicBezTo>
                    <a:pt x="783" y="1"/>
                    <a:pt x="649" y="75"/>
                    <a:pt x="572" y="201"/>
                  </a:cubicBezTo>
                  <a:lnTo>
                    <a:pt x="79" y="990"/>
                  </a:lnTo>
                  <a:cubicBezTo>
                    <a:pt x="20" y="1086"/>
                    <a:pt x="1" y="1199"/>
                    <a:pt x="26" y="1310"/>
                  </a:cubicBezTo>
                  <a:cubicBezTo>
                    <a:pt x="52" y="1420"/>
                    <a:pt x="118" y="1513"/>
                    <a:pt x="214" y="1573"/>
                  </a:cubicBezTo>
                  <a:lnTo>
                    <a:pt x="1660" y="2475"/>
                  </a:lnTo>
                  <a:cubicBezTo>
                    <a:pt x="1729" y="2516"/>
                    <a:pt x="1806" y="2538"/>
                    <a:pt x="1884" y="2538"/>
                  </a:cubicBezTo>
                  <a:cubicBezTo>
                    <a:pt x="2032" y="2538"/>
                    <a:pt x="2166" y="2465"/>
                    <a:pt x="2245" y="2339"/>
                  </a:cubicBezTo>
                  <a:lnTo>
                    <a:pt x="2737" y="1549"/>
                  </a:lnTo>
                  <a:cubicBezTo>
                    <a:pt x="2797" y="1453"/>
                    <a:pt x="2815" y="1340"/>
                    <a:pt x="2790" y="1230"/>
                  </a:cubicBezTo>
                  <a:cubicBezTo>
                    <a:pt x="2765" y="1119"/>
                    <a:pt x="2698" y="1027"/>
                    <a:pt x="2602" y="967"/>
                  </a:cubicBezTo>
                  <a:lnTo>
                    <a:pt x="1154" y="65"/>
                  </a:lnTo>
                  <a:cubicBezTo>
                    <a:pt x="1086" y="23"/>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8"/>
            <p:cNvSpPr/>
            <p:nvPr/>
          </p:nvSpPr>
          <p:spPr>
            <a:xfrm>
              <a:off x="7087812" y="4013366"/>
              <a:ext cx="92656" cy="83571"/>
            </a:xfrm>
            <a:custGeom>
              <a:avLst/>
              <a:gdLst/>
              <a:ahLst/>
              <a:cxnLst/>
              <a:rect l="l" t="t" r="r" b="b"/>
              <a:pathLst>
                <a:path w="2815" h="2539" extrusionOk="0">
                  <a:moveTo>
                    <a:pt x="929" y="1"/>
                  </a:moveTo>
                  <a:cubicBezTo>
                    <a:pt x="782" y="1"/>
                    <a:pt x="647" y="75"/>
                    <a:pt x="570" y="200"/>
                  </a:cubicBezTo>
                  <a:lnTo>
                    <a:pt x="78" y="990"/>
                  </a:lnTo>
                  <a:cubicBezTo>
                    <a:pt x="18" y="1086"/>
                    <a:pt x="0" y="1199"/>
                    <a:pt x="25" y="1309"/>
                  </a:cubicBezTo>
                  <a:cubicBezTo>
                    <a:pt x="50" y="1419"/>
                    <a:pt x="117" y="1513"/>
                    <a:pt x="213" y="1572"/>
                  </a:cubicBezTo>
                  <a:lnTo>
                    <a:pt x="1661" y="2474"/>
                  </a:lnTo>
                  <a:cubicBezTo>
                    <a:pt x="1728" y="2515"/>
                    <a:pt x="1806" y="2538"/>
                    <a:pt x="1884" y="2538"/>
                  </a:cubicBezTo>
                  <a:cubicBezTo>
                    <a:pt x="2030" y="2538"/>
                    <a:pt x="2165" y="2464"/>
                    <a:pt x="2243" y="2338"/>
                  </a:cubicBezTo>
                  <a:lnTo>
                    <a:pt x="2735" y="1549"/>
                  </a:lnTo>
                  <a:cubicBezTo>
                    <a:pt x="2795" y="1453"/>
                    <a:pt x="2814" y="1339"/>
                    <a:pt x="2789" y="1230"/>
                  </a:cubicBezTo>
                  <a:cubicBezTo>
                    <a:pt x="2763" y="1119"/>
                    <a:pt x="2697" y="1025"/>
                    <a:pt x="2601" y="966"/>
                  </a:cubicBezTo>
                  <a:lnTo>
                    <a:pt x="1152" y="65"/>
                  </a:lnTo>
                  <a:cubicBezTo>
                    <a:pt x="1085" y="23"/>
                    <a:pt x="1008"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8"/>
            <p:cNvSpPr/>
            <p:nvPr/>
          </p:nvSpPr>
          <p:spPr>
            <a:xfrm>
              <a:off x="7127409" y="3949741"/>
              <a:ext cx="94137" cy="83538"/>
            </a:xfrm>
            <a:custGeom>
              <a:avLst/>
              <a:gdLst/>
              <a:ahLst/>
              <a:cxnLst/>
              <a:rect l="l" t="t" r="r" b="b"/>
              <a:pathLst>
                <a:path w="2860" h="2538" extrusionOk="0">
                  <a:moveTo>
                    <a:pt x="931" y="1"/>
                  </a:moveTo>
                  <a:cubicBezTo>
                    <a:pt x="783" y="1"/>
                    <a:pt x="649" y="75"/>
                    <a:pt x="572" y="201"/>
                  </a:cubicBezTo>
                  <a:lnTo>
                    <a:pt x="80" y="990"/>
                  </a:lnTo>
                  <a:cubicBezTo>
                    <a:pt x="45" y="1045"/>
                    <a:pt x="25" y="1104"/>
                    <a:pt x="18" y="1166"/>
                  </a:cubicBezTo>
                  <a:cubicBezTo>
                    <a:pt x="0" y="1327"/>
                    <a:pt x="77" y="1487"/>
                    <a:pt x="214" y="1572"/>
                  </a:cubicBezTo>
                  <a:lnTo>
                    <a:pt x="1662" y="2473"/>
                  </a:lnTo>
                  <a:cubicBezTo>
                    <a:pt x="1729" y="2515"/>
                    <a:pt x="1806" y="2537"/>
                    <a:pt x="1885" y="2537"/>
                  </a:cubicBezTo>
                  <a:cubicBezTo>
                    <a:pt x="2031" y="2537"/>
                    <a:pt x="2165" y="2463"/>
                    <a:pt x="2245" y="2338"/>
                  </a:cubicBezTo>
                  <a:lnTo>
                    <a:pt x="2737" y="1548"/>
                  </a:lnTo>
                  <a:cubicBezTo>
                    <a:pt x="2859" y="1350"/>
                    <a:pt x="2799" y="1089"/>
                    <a:pt x="2602" y="967"/>
                  </a:cubicBezTo>
                  <a:lnTo>
                    <a:pt x="1154" y="64"/>
                  </a:lnTo>
                  <a:cubicBezTo>
                    <a:pt x="1087" y="24"/>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8"/>
            <p:cNvSpPr/>
            <p:nvPr/>
          </p:nvSpPr>
          <p:spPr>
            <a:xfrm>
              <a:off x="7058321" y="4261017"/>
              <a:ext cx="95585" cy="83538"/>
            </a:xfrm>
            <a:custGeom>
              <a:avLst/>
              <a:gdLst/>
              <a:ahLst/>
              <a:cxnLst/>
              <a:rect l="l" t="t" r="r" b="b"/>
              <a:pathLst>
                <a:path w="2904" h="2538" extrusionOk="0">
                  <a:moveTo>
                    <a:pt x="974" y="1"/>
                  </a:moveTo>
                  <a:cubicBezTo>
                    <a:pt x="827" y="1"/>
                    <a:pt x="692" y="75"/>
                    <a:pt x="615" y="201"/>
                  </a:cubicBezTo>
                  <a:lnTo>
                    <a:pt x="123" y="990"/>
                  </a:lnTo>
                  <a:cubicBezTo>
                    <a:pt x="0" y="1187"/>
                    <a:pt x="61" y="1449"/>
                    <a:pt x="259" y="1571"/>
                  </a:cubicBezTo>
                  <a:lnTo>
                    <a:pt x="1707" y="2473"/>
                  </a:lnTo>
                  <a:cubicBezTo>
                    <a:pt x="1775" y="2515"/>
                    <a:pt x="1851" y="2537"/>
                    <a:pt x="1930" y="2537"/>
                  </a:cubicBezTo>
                  <a:cubicBezTo>
                    <a:pt x="2077" y="2537"/>
                    <a:pt x="2211" y="2462"/>
                    <a:pt x="2290" y="2337"/>
                  </a:cubicBezTo>
                  <a:lnTo>
                    <a:pt x="2781" y="1548"/>
                  </a:lnTo>
                  <a:cubicBezTo>
                    <a:pt x="2904" y="1351"/>
                    <a:pt x="2844" y="1089"/>
                    <a:pt x="2646" y="967"/>
                  </a:cubicBezTo>
                  <a:lnTo>
                    <a:pt x="1197" y="65"/>
                  </a:lnTo>
                  <a:cubicBezTo>
                    <a:pt x="1130"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8"/>
            <p:cNvSpPr/>
            <p:nvPr/>
          </p:nvSpPr>
          <p:spPr>
            <a:xfrm>
              <a:off x="7099431" y="4197294"/>
              <a:ext cx="94170" cy="83571"/>
            </a:xfrm>
            <a:custGeom>
              <a:avLst/>
              <a:gdLst/>
              <a:ahLst/>
              <a:cxnLst/>
              <a:rect l="l" t="t" r="r" b="b"/>
              <a:pathLst>
                <a:path w="2861" h="2539" extrusionOk="0">
                  <a:moveTo>
                    <a:pt x="930" y="1"/>
                  </a:moveTo>
                  <a:cubicBezTo>
                    <a:pt x="782" y="1"/>
                    <a:pt x="648" y="75"/>
                    <a:pt x="571" y="201"/>
                  </a:cubicBezTo>
                  <a:lnTo>
                    <a:pt x="79" y="990"/>
                  </a:lnTo>
                  <a:cubicBezTo>
                    <a:pt x="19" y="1086"/>
                    <a:pt x="0" y="1199"/>
                    <a:pt x="26" y="1309"/>
                  </a:cubicBezTo>
                  <a:cubicBezTo>
                    <a:pt x="51" y="1420"/>
                    <a:pt x="117" y="1512"/>
                    <a:pt x="213" y="1573"/>
                  </a:cubicBezTo>
                  <a:lnTo>
                    <a:pt x="1661" y="2474"/>
                  </a:lnTo>
                  <a:cubicBezTo>
                    <a:pt x="1729" y="2516"/>
                    <a:pt x="1807" y="2538"/>
                    <a:pt x="1885" y="2538"/>
                  </a:cubicBezTo>
                  <a:cubicBezTo>
                    <a:pt x="2031" y="2538"/>
                    <a:pt x="2165" y="2464"/>
                    <a:pt x="2245" y="2337"/>
                  </a:cubicBezTo>
                  <a:lnTo>
                    <a:pt x="2738" y="1548"/>
                  </a:lnTo>
                  <a:cubicBezTo>
                    <a:pt x="2860" y="1351"/>
                    <a:pt x="2800" y="1090"/>
                    <a:pt x="2602" y="967"/>
                  </a:cubicBezTo>
                  <a:lnTo>
                    <a:pt x="1154" y="64"/>
                  </a:lnTo>
                  <a:cubicBezTo>
                    <a:pt x="1086" y="23"/>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8"/>
            <p:cNvSpPr/>
            <p:nvPr/>
          </p:nvSpPr>
          <p:spPr>
            <a:xfrm>
              <a:off x="7139028" y="4133669"/>
              <a:ext cx="92656" cy="83538"/>
            </a:xfrm>
            <a:custGeom>
              <a:avLst/>
              <a:gdLst/>
              <a:ahLst/>
              <a:cxnLst/>
              <a:rect l="l" t="t" r="r" b="b"/>
              <a:pathLst>
                <a:path w="2815" h="2538" extrusionOk="0">
                  <a:moveTo>
                    <a:pt x="930" y="0"/>
                  </a:moveTo>
                  <a:cubicBezTo>
                    <a:pt x="783" y="0"/>
                    <a:pt x="649" y="75"/>
                    <a:pt x="572" y="199"/>
                  </a:cubicBezTo>
                  <a:lnTo>
                    <a:pt x="79" y="990"/>
                  </a:lnTo>
                  <a:cubicBezTo>
                    <a:pt x="20" y="1086"/>
                    <a:pt x="1" y="1198"/>
                    <a:pt x="26" y="1309"/>
                  </a:cubicBezTo>
                  <a:cubicBezTo>
                    <a:pt x="52" y="1419"/>
                    <a:pt x="118" y="1512"/>
                    <a:pt x="213" y="1572"/>
                  </a:cubicBezTo>
                  <a:lnTo>
                    <a:pt x="1662" y="2474"/>
                  </a:lnTo>
                  <a:cubicBezTo>
                    <a:pt x="1730" y="2514"/>
                    <a:pt x="1807" y="2538"/>
                    <a:pt x="1886" y="2538"/>
                  </a:cubicBezTo>
                  <a:cubicBezTo>
                    <a:pt x="2033" y="2538"/>
                    <a:pt x="2168" y="2463"/>
                    <a:pt x="2244" y="2337"/>
                  </a:cubicBezTo>
                  <a:lnTo>
                    <a:pt x="2737" y="1546"/>
                  </a:lnTo>
                  <a:cubicBezTo>
                    <a:pt x="2797" y="1451"/>
                    <a:pt x="2815" y="1338"/>
                    <a:pt x="2790" y="1227"/>
                  </a:cubicBezTo>
                  <a:cubicBezTo>
                    <a:pt x="2765" y="1119"/>
                    <a:pt x="2698" y="1025"/>
                    <a:pt x="2602" y="965"/>
                  </a:cubicBezTo>
                  <a:lnTo>
                    <a:pt x="1154" y="64"/>
                  </a:lnTo>
                  <a:cubicBezTo>
                    <a:pt x="1086" y="23"/>
                    <a:pt x="1009"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8"/>
            <p:cNvSpPr/>
            <p:nvPr/>
          </p:nvSpPr>
          <p:spPr>
            <a:xfrm>
              <a:off x="7178723" y="4070012"/>
              <a:ext cx="92656" cy="83538"/>
            </a:xfrm>
            <a:custGeom>
              <a:avLst/>
              <a:gdLst/>
              <a:ahLst/>
              <a:cxnLst/>
              <a:rect l="l" t="t" r="r" b="b"/>
              <a:pathLst>
                <a:path w="2815" h="2538" extrusionOk="0">
                  <a:moveTo>
                    <a:pt x="930" y="0"/>
                  </a:moveTo>
                  <a:cubicBezTo>
                    <a:pt x="782" y="0"/>
                    <a:pt x="648" y="75"/>
                    <a:pt x="570" y="200"/>
                  </a:cubicBezTo>
                  <a:lnTo>
                    <a:pt x="79" y="990"/>
                  </a:lnTo>
                  <a:cubicBezTo>
                    <a:pt x="18" y="1085"/>
                    <a:pt x="0" y="1198"/>
                    <a:pt x="26" y="1309"/>
                  </a:cubicBezTo>
                  <a:cubicBezTo>
                    <a:pt x="50" y="1419"/>
                    <a:pt x="117" y="1512"/>
                    <a:pt x="213" y="1573"/>
                  </a:cubicBezTo>
                  <a:lnTo>
                    <a:pt x="1661" y="2474"/>
                  </a:lnTo>
                  <a:cubicBezTo>
                    <a:pt x="1729" y="2515"/>
                    <a:pt x="1806" y="2538"/>
                    <a:pt x="1884" y="2538"/>
                  </a:cubicBezTo>
                  <a:cubicBezTo>
                    <a:pt x="2032" y="2538"/>
                    <a:pt x="2165" y="2462"/>
                    <a:pt x="2244" y="2339"/>
                  </a:cubicBezTo>
                  <a:lnTo>
                    <a:pt x="2735" y="1548"/>
                  </a:lnTo>
                  <a:cubicBezTo>
                    <a:pt x="2795" y="1452"/>
                    <a:pt x="2814" y="1340"/>
                    <a:pt x="2789" y="1229"/>
                  </a:cubicBezTo>
                  <a:cubicBezTo>
                    <a:pt x="2763" y="1118"/>
                    <a:pt x="2697" y="1026"/>
                    <a:pt x="2601" y="966"/>
                  </a:cubicBezTo>
                  <a:lnTo>
                    <a:pt x="1153" y="64"/>
                  </a:lnTo>
                  <a:cubicBezTo>
                    <a:pt x="1085"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8"/>
            <p:cNvSpPr/>
            <p:nvPr/>
          </p:nvSpPr>
          <p:spPr>
            <a:xfrm>
              <a:off x="7218320" y="4006289"/>
              <a:ext cx="92656" cy="83571"/>
            </a:xfrm>
            <a:custGeom>
              <a:avLst/>
              <a:gdLst/>
              <a:ahLst/>
              <a:cxnLst/>
              <a:rect l="l" t="t" r="r" b="b"/>
              <a:pathLst>
                <a:path w="2815" h="2539" extrusionOk="0">
                  <a:moveTo>
                    <a:pt x="930" y="1"/>
                  </a:moveTo>
                  <a:cubicBezTo>
                    <a:pt x="782" y="1"/>
                    <a:pt x="648" y="75"/>
                    <a:pt x="571" y="201"/>
                  </a:cubicBezTo>
                  <a:lnTo>
                    <a:pt x="79" y="990"/>
                  </a:lnTo>
                  <a:cubicBezTo>
                    <a:pt x="20" y="1086"/>
                    <a:pt x="0" y="1200"/>
                    <a:pt x="26" y="1310"/>
                  </a:cubicBezTo>
                  <a:cubicBezTo>
                    <a:pt x="51" y="1420"/>
                    <a:pt x="117" y="1514"/>
                    <a:pt x="213" y="1573"/>
                  </a:cubicBezTo>
                  <a:lnTo>
                    <a:pt x="1661" y="2475"/>
                  </a:lnTo>
                  <a:cubicBezTo>
                    <a:pt x="1729" y="2516"/>
                    <a:pt x="1807" y="2538"/>
                    <a:pt x="1885" y="2538"/>
                  </a:cubicBezTo>
                  <a:cubicBezTo>
                    <a:pt x="2032" y="2538"/>
                    <a:pt x="2167" y="2464"/>
                    <a:pt x="2244" y="2339"/>
                  </a:cubicBezTo>
                  <a:lnTo>
                    <a:pt x="2736" y="1549"/>
                  </a:lnTo>
                  <a:cubicBezTo>
                    <a:pt x="2796" y="1453"/>
                    <a:pt x="2814" y="1340"/>
                    <a:pt x="2789" y="1230"/>
                  </a:cubicBezTo>
                  <a:cubicBezTo>
                    <a:pt x="2764" y="1120"/>
                    <a:pt x="2697" y="1026"/>
                    <a:pt x="2602" y="967"/>
                  </a:cubicBezTo>
                  <a:lnTo>
                    <a:pt x="1154" y="65"/>
                  </a:lnTo>
                  <a:cubicBezTo>
                    <a:pt x="1086"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8"/>
            <p:cNvSpPr/>
            <p:nvPr/>
          </p:nvSpPr>
          <p:spPr>
            <a:xfrm>
              <a:off x="7190342" y="4253875"/>
              <a:ext cx="92656" cy="83571"/>
            </a:xfrm>
            <a:custGeom>
              <a:avLst/>
              <a:gdLst/>
              <a:ahLst/>
              <a:cxnLst/>
              <a:rect l="l" t="t" r="r" b="b"/>
              <a:pathLst>
                <a:path w="2815" h="2539" extrusionOk="0">
                  <a:moveTo>
                    <a:pt x="930" y="1"/>
                  </a:moveTo>
                  <a:cubicBezTo>
                    <a:pt x="782" y="1"/>
                    <a:pt x="648" y="75"/>
                    <a:pt x="572" y="201"/>
                  </a:cubicBezTo>
                  <a:lnTo>
                    <a:pt x="79" y="990"/>
                  </a:lnTo>
                  <a:cubicBezTo>
                    <a:pt x="19" y="1086"/>
                    <a:pt x="0" y="1200"/>
                    <a:pt x="26" y="1310"/>
                  </a:cubicBezTo>
                  <a:cubicBezTo>
                    <a:pt x="51" y="1420"/>
                    <a:pt x="117" y="1514"/>
                    <a:pt x="213" y="1573"/>
                  </a:cubicBezTo>
                  <a:lnTo>
                    <a:pt x="1662" y="2475"/>
                  </a:lnTo>
                  <a:cubicBezTo>
                    <a:pt x="1729" y="2516"/>
                    <a:pt x="1807" y="2538"/>
                    <a:pt x="1886" y="2538"/>
                  </a:cubicBezTo>
                  <a:cubicBezTo>
                    <a:pt x="2032" y="2538"/>
                    <a:pt x="2168" y="2466"/>
                    <a:pt x="2244" y="2339"/>
                  </a:cubicBezTo>
                  <a:lnTo>
                    <a:pt x="2737" y="1549"/>
                  </a:lnTo>
                  <a:cubicBezTo>
                    <a:pt x="2796" y="1453"/>
                    <a:pt x="2814" y="1340"/>
                    <a:pt x="2790" y="1230"/>
                  </a:cubicBezTo>
                  <a:cubicBezTo>
                    <a:pt x="2764" y="1120"/>
                    <a:pt x="2697" y="1027"/>
                    <a:pt x="2602" y="967"/>
                  </a:cubicBezTo>
                  <a:lnTo>
                    <a:pt x="1154" y="65"/>
                  </a:lnTo>
                  <a:cubicBezTo>
                    <a:pt x="1085"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8"/>
            <p:cNvSpPr/>
            <p:nvPr/>
          </p:nvSpPr>
          <p:spPr>
            <a:xfrm>
              <a:off x="7228491" y="4190283"/>
              <a:ext cx="94137" cy="83538"/>
            </a:xfrm>
            <a:custGeom>
              <a:avLst/>
              <a:gdLst/>
              <a:ahLst/>
              <a:cxnLst/>
              <a:rect l="l" t="t" r="r" b="b"/>
              <a:pathLst>
                <a:path w="2860" h="2538" extrusionOk="0">
                  <a:moveTo>
                    <a:pt x="974" y="1"/>
                  </a:moveTo>
                  <a:cubicBezTo>
                    <a:pt x="828" y="1"/>
                    <a:pt x="693" y="75"/>
                    <a:pt x="616" y="201"/>
                  </a:cubicBezTo>
                  <a:lnTo>
                    <a:pt x="123" y="990"/>
                  </a:lnTo>
                  <a:cubicBezTo>
                    <a:pt x="1" y="1187"/>
                    <a:pt x="62" y="1448"/>
                    <a:pt x="259" y="1571"/>
                  </a:cubicBezTo>
                  <a:lnTo>
                    <a:pt x="1708" y="2473"/>
                  </a:lnTo>
                  <a:cubicBezTo>
                    <a:pt x="1776" y="2515"/>
                    <a:pt x="1852" y="2537"/>
                    <a:pt x="1931" y="2537"/>
                  </a:cubicBezTo>
                  <a:cubicBezTo>
                    <a:pt x="2078" y="2537"/>
                    <a:pt x="2212" y="2463"/>
                    <a:pt x="2288" y="2338"/>
                  </a:cubicBezTo>
                  <a:lnTo>
                    <a:pt x="2781" y="1549"/>
                  </a:lnTo>
                  <a:cubicBezTo>
                    <a:pt x="2841" y="1453"/>
                    <a:pt x="2860" y="1340"/>
                    <a:pt x="2834" y="1230"/>
                  </a:cubicBezTo>
                  <a:cubicBezTo>
                    <a:pt x="2809" y="1119"/>
                    <a:pt x="2743" y="1026"/>
                    <a:pt x="2647" y="967"/>
                  </a:cubicBezTo>
                  <a:lnTo>
                    <a:pt x="1198" y="65"/>
                  </a:lnTo>
                  <a:cubicBezTo>
                    <a:pt x="1131" y="23"/>
                    <a:pt x="1053"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8"/>
            <p:cNvSpPr/>
            <p:nvPr/>
          </p:nvSpPr>
          <p:spPr>
            <a:xfrm>
              <a:off x="7268153" y="4126659"/>
              <a:ext cx="95552" cy="83472"/>
            </a:xfrm>
            <a:custGeom>
              <a:avLst/>
              <a:gdLst/>
              <a:ahLst/>
              <a:cxnLst/>
              <a:rect l="l" t="t" r="r" b="b"/>
              <a:pathLst>
                <a:path w="2903" h="2536" extrusionOk="0">
                  <a:moveTo>
                    <a:pt x="974" y="1"/>
                  </a:moveTo>
                  <a:cubicBezTo>
                    <a:pt x="826" y="1"/>
                    <a:pt x="692" y="75"/>
                    <a:pt x="614" y="200"/>
                  </a:cubicBezTo>
                  <a:lnTo>
                    <a:pt x="123" y="990"/>
                  </a:lnTo>
                  <a:cubicBezTo>
                    <a:pt x="0" y="1187"/>
                    <a:pt x="60" y="1449"/>
                    <a:pt x="258" y="1571"/>
                  </a:cubicBezTo>
                  <a:lnTo>
                    <a:pt x="1706" y="2472"/>
                  </a:lnTo>
                  <a:cubicBezTo>
                    <a:pt x="1774" y="2514"/>
                    <a:pt x="1852" y="2536"/>
                    <a:pt x="1929" y="2536"/>
                  </a:cubicBezTo>
                  <a:cubicBezTo>
                    <a:pt x="2077" y="2536"/>
                    <a:pt x="2211" y="2461"/>
                    <a:pt x="2289" y="2337"/>
                  </a:cubicBezTo>
                  <a:lnTo>
                    <a:pt x="2780" y="1546"/>
                  </a:lnTo>
                  <a:cubicBezTo>
                    <a:pt x="2903" y="1350"/>
                    <a:pt x="2843" y="1088"/>
                    <a:pt x="2645" y="966"/>
                  </a:cubicBezTo>
                  <a:lnTo>
                    <a:pt x="1197" y="64"/>
                  </a:lnTo>
                  <a:cubicBezTo>
                    <a:pt x="1129" y="23"/>
                    <a:pt x="1051"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8"/>
            <p:cNvSpPr/>
            <p:nvPr/>
          </p:nvSpPr>
          <p:spPr>
            <a:xfrm>
              <a:off x="7309330" y="4062935"/>
              <a:ext cx="92623" cy="83538"/>
            </a:xfrm>
            <a:custGeom>
              <a:avLst/>
              <a:gdLst/>
              <a:ahLst/>
              <a:cxnLst/>
              <a:rect l="l" t="t" r="r" b="b"/>
              <a:pathLst>
                <a:path w="2814" h="2538" extrusionOk="0">
                  <a:moveTo>
                    <a:pt x="930" y="0"/>
                  </a:moveTo>
                  <a:cubicBezTo>
                    <a:pt x="782" y="0"/>
                    <a:pt x="648" y="75"/>
                    <a:pt x="571" y="199"/>
                  </a:cubicBezTo>
                  <a:lnTo>
                    <a:pt x="79" y="990"/>
                  </a:lnTo>
                  <a:cubicBezTo>
                    <a:pt x="19" y="1085"/>
                    <a:pt x="1" y="1198"/>
                    <a:pt x="26" y="1309"/>
                  </a:cubicBezTo>
                  <a:cubicBezTo>
                    <a:pt x="51" y="1418"/>
                    <a:pt x="118" y="1512"/>
                    <a:pt x="213" y="1572"/>
                  </a:cubicBezTo>
                  <a:lnTo>
                    <a:pt x="1660" y="2474"/>
                  </a:lnTo>
                  <a:cubicBezTo>
                    <a:pt x="1727" y="2514"/>
                    <a:pt x="1805" y="2538"/>
                    <a:pt x="1884" y="2538"/>
                  </a:cubicBezTo>
                  <a:cubicBezTo>
                    <a:pt x="2029" y="2538"/>
                    <a:pt x="2165" y="2463"/>
                    <a:pt x="2242" y="2338"/>
                  </a:cubicBezTo>
                  <a:lnTo>
                    <a:pt x="2735" y="1548"/>
                  </a:lnTo>
                  <a:cubicBezTo>
                    <a:pt x="2794" y="1453"/>
                    <a:pt x="2814" y="1339"/>
                    <a:pt x="2788" y="1229"/>
                  </a:cubicBezTo>
                  <a:cubicBezTo>
                    <a:pt x="2762" y="1118"/>
                    <a:pt x="2697" y="1025"/>
                    <a:pt x="2601" y="965"/>
                  </a:cubicBezTo>
                  <a:lnTo>
                    <a:pt x="1154" y="64"/>
                  </a:lnTo>
                  <a:cubicBezTo>
                    <a:pt x="1086"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8"/>
            <p:cNvSpPr/>
            <p:nvPr/>
          </p:nvSpPr>
          <p:spPr>
            <a:xfrm>
              <a:off x="7400208" y="4119549"/>
              <a:ext cx="92656" cy="83571"/>
            </a:xfrm>
            <a:custGeom>
              <a:avLst/>
              <a:gdLst/>
              <a:ahLst/>
              <a:cxnLst/>
              <a:rect l="l" t="t" r="r" b="b"/>
              <a:pathLst>
                <a:path w="2815" h="2539" extrusionOk="0">
                  <a:moveTo>
                    <a:pt x="930" y="1"/>
                  </a:moveTo>
                  <a:cubicBezTo>
                    <a:pt x="782" y="1"/>
                    <a:pt x="648" y="75"/>
                    <a:pt x="571" y="201"/>
                  </a:cubicBezTo>
                  <a:lnTo>
                    <a:pt x="79" y="990"/>
                  </a:lnTo>
                  <a:cubicBezTo>
                    <a:pt x="18" y="1086"/>
                    <a:pt x="0" y="1199"/>
                    <a:pt x="26" y="1309"/>
                  </a:cubicBezTo>
                  <a:cubicBezTo>
                    <a:pt x="50" y="1420"/>
                    <a:pt x="117" y="1512"/>
                    <a:pt x="213" y="1573"/>
                  </a:cubicBezTo>
                  <a:lnTo>
                    <a:pt x="1661" y="2474"/>
                  </a:lnTo>
                  <a:cubicBezTo>
                    <a:pt x="1729" y="2516"/>
                    <a:pt x="1806" y="2538"/>
                    <a:pt x="1885" y="2538"/>
                  </a:cubicBezTo>
                  <a:cubicBezTo>
                    <a:pt x="2031" y="2538"/>
                    <a:pt x="2166" y="2464"/>
                    <a:pt x="2244" y="2339"/>
                  </a:cubicBezTo>
                  <a:lnTo>
                    <a:pt x="2736" y="1549"/>
                  </a:lnTo>
                  <a:cubicBezTo>
                    <a:pt x="2795" y="1453"/>
                    <a:pt x="2815" y="1340"/>
                    <a:pt x="2789" y="1229"/>
                  </a:cubicBezTo>
                  <a:cubicBezTo>
                    <a:pt x="2763" y="1119"/>
                    <a:pt x="2697" y="1026"/>
                    <a:pt x="2602" y="967"/>
                  </a:cubicBezTo>
                  <a:lnTo>
                    <a:pt x="1154" y="64"/>
                  </a:lnTo>
                  <a:cubicBezTo>
                    <a:pt x="1086" y="23"/>
                    <a:pt x="100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8"/>
            <p:cNvSpPr/>
            <p:nvPr/>
          </p:nvSpPr>
          <p:spPr>
            <a:xfrm>
              <a:off x="7166710" y="3898394"/>
              <a:ext cx="85217" cy="71162"/>
            </a:xfrm>
            <a:custGeom>
              <a:avLst/>
              <a:gdLst/>
              <a:ahLst/>
              <a:cxnLst/>
              <a:rect l="l" t="t" r="r" b="b"/>
              <a:pathLst>
                <a:path w="2589" h="2162" extrusionOk="0">
                  <a:moveTo>
                    <a:pt x="706" y="1"/>
                  </a:moveTo>
                  <a:cubicBezTo>
                    <a:pt x="558" y="1"/>
                    <a:pt x="425" y="75"/>
                    <a:pt x="346" y="201"/>
                  </a:cubicBezTo>
                  <a:lnTo>
                    <a:pt x="88" y="616"/>
                  </a:lnTo>
                  <a:cubicBezTo>
                    <a:pt x="59" y="662"/>
                    <a:pt x="39" y="713"/>
                    <a:pt x="31" y="763"/>
                  </a:cubicBezTo>
                  <a:cubicBezTo>
                    <a:pt x="0" y="932"/>
                    <a:pt x="79" y="1106"/>
                    <a:pt x="224" y="1197"/>
                  </a:cubicBezTo>
                  <a:lnTo>
                    <a:pt x="1673" y="2098"/>
                  </a:lnTo>
                  <a:cubicBezTo>
                    <a:pt x="1740" y="2139"/>
                    <a:pt x="1817" y="2162"/>
                    <a:pt x="1896" y="2162"/>
                  </a:cubicBezTo>
                  <a:cubicBezTo>
                    <a:pt x="2042" y="2162"/>
                    <a:pt x="2176" y="2087"/>
                    <a:pt x="2252" y="1964"/>
                  </a:cubicBezTo>
                  <a:lnTo>
                    <a:pt x="2510" y="1549"/>
                  </a:lnTo>
                  <a:cubicBezTo>
                    <a:pt x="2570" y="1453"/>
                    <a:pt x="2589" y="1340"/>
                    <a:pt x="2563" y="1230"/>
                  </a:cubicBezTo>
                  <a:cubicBezTo>
                    <a:pt x="2538" y="1119"/>
                    <a:pt x="2472" y="1027"/>
                    <a:pt x="2376" y="966"/>
                  </a:cubicBezTo>
                  <a:lnTo>
                    <a:pt x="928" y="65"/>
                  </a:lnTo>
                  <a:cubicBezTo>
                    <a:pt x="861" y="23"/>
                    <a:pt x="784" y="1"/>
                    <a:pt x="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8"/>
            <p:cNvSpPr/>
            <p:nvPr/>
          </p:nvSpPr>
          <p:spPr>
            <a:xfrm>
              <a:off x="7348564" y="4011654"/>
              <a:ext cx="86698" cy="71162"/>
            </a:xfrm>
            <a:custGeom>
              <a:avLst/>
              <a:gdLst/>
              <a:ahLst/>
              <a:cxnLst/>
              <a:rect l="l" t="t" r="r" b="b"/>
              <a:pathLst>
                <a:path w="2634" h="2162" extrusionOk="0">
                  <a:moveTo>
                    <a:pt x="704" y="1"/>
                  </a:moveTo>
                  <a:cubicBezTo>
                    <a:pt x="558" y="1"/>
                    <a:pt x="425" y="75"/>
                    <a:pt x="346" y="200"/>
                  </a:cubicBezTo>
                  <a:lnTo>
                    <a:pt x="87" y="615"/>
                  </a:lnTo>
                  <a:cubicBezTo>
                    <a:pt x="59" y="661"/>
                    <a:pt x="38" y="712"/>
                    <a:pt x="31" y="762"/>
                  </a:cubicBezTo>
                  <a:cubicBezTo>
                    <a:pt x="0" y="932"/>
                    <a:pt x="79" y="1106"/>
                    <a:pt x="224" y="1197"/>
                  </a:cubicBezTo>
                  <a:lnTo>
                    <a:pt x="1672" y="2098"/>
                  </a:lnTo>
                  <a:cubicBezTo>
                    <a:pt x="1740" y="2139"/>
                    <a:pt x="1816" y="2161"/>
                    <a:pt x="1895" y="2161"/>
                  </a:cubicBezTo>
                  <a:cubicBezTo>
                    <a:pt x="2043" y="2161"/>
                    <a:pt x="2176" y="2087"/>
                    <a:pt x="2251" y="1964"/>
                  </a:cubicBezTo>
                  <a:lnTo>
                    <a:pt x="2510" y="1549"/>
                  </a:lnTo>
                  <a:cubicBezTo>
                    <a:pt x="2633" y="1351"/>
                    <a:pt x="2572" y="1088"/>
                    <a:pt x="2375" y="966"/>
                  </a:cubicBezTo>
                  <a:lnTo>
                    <a:pt x="927" y="64"/>
                  </a:lnTo>
                  <a:cubicBezTo>
                    <a:pt x="861" y="23"/>
                    <a:pt x="783" y="1"/>
                    <a:pt x="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8"/>
            <p:cNvSpPr/>
            <p:nvPr/>
          </p:nvSpPr>
          <p:spPr>
            <a:xfrm>
              <a:off x="7260879" y="3723813"/>
              <a:ext cx="353178" cy="299132"/>
            </a:xfrm>
            <a:custGeom>
              <a:avLst/>
              <a:gdLst/>
              <a:ahLst/>
              <a:cxnLst/>
              <a:rect l="l" t="t" r="r" b="b"/>
              <a:pathLst>
                <a:path w="10730" h="9088" extrusionOk="0">
                  <a:moveTo>
                    <a:pt x="2593" y="1"/>
                  </a:moveTo>
                  <a:cubicBezTo>
                    <a:pt x="2447" y="1"/>
                    <a:pt x="2303" y="74"/>
                    <a:pt x="2219" y="208"/>
                  </a:cubicBezTo>
                  <a:lnTo>
                    <a:pt x="70" y="3660"/>
                  </a:lnTo>
                  <a:cubicBezTo>
                    <a:pt x="25" y="3736"/>
                    <a:pt x="0" y="3820"/>
                    <a:pt x="5" y="3904"/>
                  </a:cubicBezTo>
                  <a:cubicBezTo>
                    <a:pt x="9" y="4048"/>
                    <a:pt x="80" y="4187"/>
                    <a:pt x="212" y="4268"/>
                  </a:cubicBezTo>
                  <a:lnTo>
                    <a:pt x="7845" y="9021"/>
                  </a:lnTo>
                  <a:cubicBezTo>
                    <a:pt x="7918" y="9066"/>
                    <a:pt x="7998" y="9087"/>
                    <a:pt x="8077" y="9087"/>
                  </a:cubicBezTo>
                  <a:cubicBezTo>
                    <a:pt x="8224" y="9087"/>
                    <a:pt x="8368" y="9013"/>
                    <a:pt x="8452" y="8879"/>
                  </a:cubicBezTo>
                  <a:lnTo>
                    <a:pt x="10601" y="5426"/>
                  </a:lnTo>
                  <a:cubicBezTo>
                    <a:pt x="10730" y="5220"/>
                    <a:pt x="10667" y="4950"/>
                    <a:pt x="10460" y="4821"/>
                  </a:cubicBezTo>
                  <a:lnTo>
                    <a:pt x="2826" y="68"/>
                  </a:lnTo>
                  <a:cubicBezTo>
                    <a:pt x="2753" y="22"/>
                    <a:pt x="2673" y="1"/>
                    <a:pt x="2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8"/>
            <p:cNvSpPr/>
            <p:nvPr/>
          </p:nvSpPr>
          <p:spPr>
            <a:xfrm>
              <a:off x="7261044" y="3850898"/>
              <a:ext cx="353013" cy="172047"/>
            </a:xfrm>
            <a:custGeom>
              <a:avLst/>
              <a:gdLst/>
              <a:ahLst/>
              <a:cxnLst/>
              <a:rect l="l" t="t" r="r" b="b"/>
              <a:pathLst>
                <a:path w="10725" h="5227" extrusionOk="0">
                  <a:moveTo>
                    <a:pt x="487" y="0"/>
                  </a:moveTo>
                  <a:cubicBezTo>
                    <a:pt x="321" y="0"/>
                    <a:pt x="158" y="14"/>
                    <a:pt x="0" y="43"/>
                  </a:cubicBezTo>
                  <a:cubicBezTo>
                    <a:pt x="4" y="187"/>
                    <a:pt x="75" y="326"/>
                    <a:pt x="207" y="407"/>
                  </a:cubicBezTo>
                  <a:lnTo>
                    <a:pt x="7840" y="5160"/>
                  </a:lnTo>
                  <a:cubicBezTo>
                    <a:pt x="7913" y="5205"/>
                    <a:pt x="7993" y="5226"/>
                    <a:pt x="8072" y="5226"/>
                  </a:cubicBezTo>
                  <a:cubicBezTo>
                    <a:pt x="8219" y="5226"/>
                    <a:pt x="8363" y="5152"/>
                    <a:pt x="8447" y="5018"/>
                  </a:cubicBezTo>
                  <a:lnTo>
                    <a:pt x="10596" y="1565"/>
                  </a:lnTo>
                  <a:cubicBezTo>
                    <a:pt x="10725" y="1359"/>
                    <a:pt x="10662" y="1089"/>
                    <a:pt x="10455" y="960"/>
                  </a:cubicBezTo>
                  <a:lnTo>
                    <a:pt x="10389" y="918"/>
                  </a:lnTo>
                  <a:cubicBezTo>
                    <a:pt x="10190" y="920"/>
                    <a:pt x="9975" y="984"/>
                    <a:pt x="9746" y="1125"/>
                  </a:cubicBezTo>
                  <a:cubicBezTo>
                    <a:pt x="8760" y="1734"/>
                    <a:pt x="8611" y="3491"/>
                    <a:pt x="7641" y="3491"/>
                  </a:cubicBezTo>
                  <a:cubicBezTo>
                    <a:pt x="7416" y="3491"/>
                    <a:pt x="7148" y="3397"/>
                    <a:pt x="6815" y="3173"/>
                  </a:cubicBezTo>
                  <a:cubicBezTo>
                    <a:pt x="5068" y="1997"/>
                    <a:pt x="2503" y="0"/>
                    <a:pt x="4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8"/>
            <p:cNvSpPr/>
            <p:nvPr/>
          </p:nvSpPr>
          <p:spPr>
            <a:xfrm>
              <a:off x="7305775" y="3756169"/>
              <a:ext cx="53520" cy="79226"/>
            </a:xfrm>
            <a:custGeom>
              <a:avLst/>
              <a:gdLst/>
              <a:ahLst/>
              <a:cxnLst/>
              <a:rect l="l" t="t" r="r" b="b"/>
              <a:pathLst>
                <a:path w="1626" h="2407" extrusionOk="0">
                  <a:moveTo>
                    <a:pt x="1494" y="0"/>
                  </a:moveTo>
                  <a:cubicBezTo>
                    <a:pt x="1462" y="0"/>
                    <a:pt x="1431" y="12"/>
                    <a:pt x="1408" y="35"/>
                  </a:cubicBezTo>
                  <a:cubicBezTo>
                    <a:pt x="901" y="523"/>
                    <a:pt x="254" y="1541"/>
                    <a:pt x="31" y="2232"/>
                  </a:cubicBezTo>
                  <a:cubicBezTo>
                    <a:pt x="0" y="2328"/>
                    <a:pt x="77" y="2406"/>
                    <a:pt x="159" y="2406"/>
                  </a:cubicBezTo>
                  <a:cubicBezTo>
                    <a:pt x="190" y="2406"/>
                    <a:pt x="222" y="2395"/>
                    <a:pt x="249" y="2369"/>
                  </a:cubicBezTo>
                  <a:cubicBezTo>
                    <a:pt x="769" y="1865"/>
                    <a:pt x="1400" y="836"/>
                    <a:pt x="1614" y="163"/>
                  </a:cubicBezTo>
                  <a:cubicBezTo>
                    <a:pt x="1626" y="123"/>
                    <a:pt x="1616" y="75"/>
                    <a:pt x="1583" y="40"/>
                  </a:cubicBezTo>
                  <a:cubicBezTo>
                    <a:pt x="1559" y="13"/>
                    <a:pt x="1526" y="0"/>
                    <a:pt x="1494"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8"/>
            <p:cNvSpPr/>
            <p:nvPr/>
          </p:nvSpPr>
          <p:spPr>
            <a:xfrm>
              <a:off x="7325425" y="4281556"/>
              <a:ext cx="84657" cy="44501"/>
            </a:xfrm>
            <a:custGeom>
              <a:avLst/>
              <a:gdLst/>
              <a:ahLst/>
              <a:cxnLst/>
              <a:rect l="l" t="t" r="r" b="b"/>
              <a:pathLst>
                <a:path w="2572" h="1352" extrusionOk="0">
                  <a:moveTo>
                    <a:pt x="2356" y="0"/>
                  </a:moveTo>
                  <a:cubicBezTo>
                    <a:pt x="2119" y="176"/>
                    <a:pt x="1735" y="365"/>
                    <a:pt x="1179" y="365"/>
                  </a:cubicBezTo>
                  <a:cubicBezTo>
                    <a:pt x="851" y="365"/>
                    <a:pt x="464"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8"/>
            <p:cNvSpPr/>
            <p:nvPr/>
          </p:nvSpPr>
          <p:spPr>
            <a:xfrm>
              <a:off x="7285763" y="434521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1"/>
                    <a:pt x="1750" y="1351"/>
                  </a:cubicBezTo>
                  <a:cubicBezTo>
                    <a:pt x="1846" y="1351"/>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8"/>
            <p:cNvSpPr/>
            <p:nvPr/>
          </p:nvSpPr>
          <p:spPr>
            <a:xfrm>
              <a:off x="7155255" y="4352257"/>
              <a:ext cx="84624" cy="44501"/>
            </a:xfrm>
            <a:custGeom>
              <a:avLst/>
              <a:gdLst/>
              <a:ahLst/>
              <a:cxnLst/>
              <a:rect l="l" t="t" r="r" b="b"/>
              <a:pathLst>
                <a:path w="2571" h="1352" extrusionOk="0">
                  <a:moveTo>
                    <a:pt x="2356" y="0"/>
                  </a:moveTo>
                  <a:cubicBezTo>
                    <a:pt x="2118" y="175"/>
                    <a:pt x="1734" y="365"/>
                    <a:pt x="1177" y="365"/>
                  </a:cubicBezTo>
                  <a:cubicBezTo>
                    <a:pt x="850" y="365"/>
                    <a:pt x="463" y="299"/>
                    <a:pt x="12" y="127"/>
                  </a:cubicBezTo>
                  <a:lnTo>
                    <a:pt x="12" y="127"/>
                  </a:lnTo>
                  <a:cubicBezTo>
                    <a:pt x="0" y="235"/>
                    <a:pt x="48" y="344"/>
                    <a:pt x="146" y="405"/>
                  </a:cubicBezTo>
                  <a:lnTo>
                    <a:pt x="1595" y="1307"/>
                  </a:lnTo>
                  <a:cubicBezTo>
                    <a:pt x="1642" y="1337"/>
                    <a:pt x="1695" y="1351"/>
                    <a:pt x="1748" y="1351"/>
                  </a:cubicBezTo>
                  <a:cubicBezTo>
                    <a:pt x="1845" y="1351"/>
                    <a:pt x="1940" y="1302"/>
                    <a:pt x="1995" y="1213"/>
                  </a:cubicBezTo>
                  <a:lnTo>
                    <a:pt x="2487" y="424"/>
                  </a:lnTo>
                  <a:cubicBezTo>
                    <a:pt x="2571" y="288"/>
                    <a:pt x="2529" y="110"/>
                    <a:pt x="2393"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8"/>
            <p:cNvSpPr/>
            <p:nvPr/>
          </p:nvSpPr>
          <p:spPr>
            <a:xfrm>
              <a:off x="7246166" y="4408904"/>
              <a:ext cx="84690" cy="44468"/>
            </a:xfrm>
            <a:custGeom>
              <a:avLst/>
              <a:gdLst/>
              <a:ahLst/>
              <a:cxnLst/>
              <a:rect l="l" t="t" r="r" b="b"/>
              <a:pathLst>
                <a:path w="2573" h="1351" extrusionOk="0">
                  <a:moveTo>
                    <a:pt x="2356" y="1"/>
                  </a:moveTo>
                  <a:cubicBezTo>
                    <a:pt x="2118" y="176"/>
                    <a:pt x="1735" y="365"/>
                    <a:pt x="1179" y="365"/>
                  </a:cubicBezTo>
                  <a:cubicBezTo>
                    <a:pt x="851" y="365"/>
                    <a:pt x="464" y="299"/>
                    <a:pt x="12" y="126"/>
                  </a:cubicBezTo>
                  <a:lnTo>
                    <a:pt x="12" y="126"/>
                  </a:lnTo>
                  <a:cubicBezTo>
                    <a:pt x="0" y="235"/>
                    <a:pt x="48" y="343"/>
                    <a:pt x="147" y="405"/>
                  </a:cubicBezTo>
                  <a:lnTo>
                    <a:pt x="1595" y="1306"/>
                  </a:lnTo>
                  <a:cubicBezTo>
                    <a:pt x="1643" y="1336"/>
                    <a:pt x="1696" y="1351"/>
                    <a:pt x="1748" y="1351"/>
                  </a:cubicBezTo>
                  <a:cubicBezTo>
                    <a:pt x="1845" y="1351"/>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8"/>
            <p:cNvSpPr/>
            <p:nvPr/>
          </p:nvSpPr>
          <p:spPr>
            <a:xfrm>
              <a:off x="7365055" y="4217932"/>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5"/>
                  </a:cubicBezTo>
                  <a:lnTo>
                    <a:pt x="1595" y="1306"/>
                  </a:lnTo>
                  <a:cubicBezTo>
                    <a:pt x="1643" y="1336"/>
                    <a:pt x="1696" y="1350"/>
                    <a:pt x="1749" y="1350"/>
                  </a:cubicBezTo>
                  <a:cubicBezTo>
                    <a:pt x="1845" y="1350"/>
                    <a:pt x="1940" y="1302"/>
                    <a:pt x="1995" y="1213"/>
                  </a:cubicBezTo>
                  <a:lnTo>
                    <a:pt x="2488" y="423"/>
                  </a:lnTo>
                  <a:cubicBezTo>
                    <a:pt x="2573" y="287"/>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8"/>
            <p:cNvSpPr/>
            <p:nvPr/>
          </p:nvSpPr>
          <p:spPr>
            <a:xfrm>
              <a:off x="7257653" y="3955073"/>
              <a:ext cx="86698" cy="71162"/>
            </a:xfrm>
            <a:custGeom>
              <a:avLst/>
              <a:gdLst/>
              <a:ahLst/>
              <a:cxnLst/>
              <a:rect l="l" t="t" r="r" b="b"/>
              <a:pathLst>
                <a:path w="2634" h="2162" extrusionOk="0">
                  <a:moveTo>
                    <a:pt x="704" y="0"/>
                  </a:moveTo>
                  <a:cubicBezTo>
                    <a:pt x="557" y="0"/>
                    <a:pt x="423" y="75"/>
                    <a:pt x="346" y="199"/>
                  </a:cubicBezTo>
                  <a:lnTo>
                    <a:pt x="87" y="614"/>
                  </a:lnTo>
                  <a:cubicBezTo>
                    <a:pt x="59" y="661"/>
                    <a:pt x="38" y="711"/>
                    <a:pt x="30" y="762"/>
                  </a:cubicBezTo>
                  <a:cubicBezTo>
                    <a:pt x="0" y="931"/>
                    <a:pt x="78" y="1105"/>
                    <a:pt x="224" y="1195"/>
                  </a:cubicBezTo>
                  <a:lnTo>
                    <a:pt x="1672" y="2097"/>
                  </a:lnTo>
                  <a:cubicBezTo>
                    <a:pt x="1740" y="2139"/>
                    <a:pt x="1816" y="2161"/>
                    <a:pt x="1895" y="2161"/>
                  </a:cubicBezTo>
                  <a:cubicBezTo>
                    <a:pt x="2043" y="2161"/>
                    <a:pt x="2176" y="2087"/>
                    <a:pt x="2251" y="1962"/>
                  </a:cubicBezTo>
                  <a:lnTo>
                    <a:pt x="2509" y="1547"/>
                  </a:lnTo>
                  <a:cubicBezTo>
                    <a:pt x="2633" y="1349"/>
                    <a:pt x="2572" y="1088"/>
                    <a:pt x="2375" y="965"/>
                  </a:cubicBezTo>
                  <a:lnTo>
                    <a:pt x="927" y="64"/>
                  </a:lnTo>
                  <a:cubicBezTo>
                    <a:pt x="860" y="23"/>
                    <a:pt x="783"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8"/>
            <p:cNvSpPr/>
            <p:nvPr/>
          </p:nvSpPr>
          <p:spPr>
            <a:xfrm>
              <a:off x="7439508" y="4068235"/>
              <a:ext cx="86698" cy="71162"/>
            </a:xfrm>
            <a:custGeom>
              <a:avLst/>
              <a:gdLst/>
              <a:ahLst/>
              <a:cxnLst/>
              <a:rect l="l" t="t" r="r" b="b"/>
              <a:pathLst>
                <a:path w="2634" h="2162" extrusionOk="0">
                  <a:moveTo>
                    <a:pt x="706" y="1"/>
                  </a:moveTo>
                  <a:cubicBezTo>
                    <a:pt x="558" y="1"/>
                    <a:pt x="425" y="75"/>
                    <a:pt x="346" y="201"/>
                  </a:cubicBezTo>
                  <a:lnTo>
                    <a:pt x="88" y="616"/>
                  </a:lnTo>
                  <a:cubicBezTo>
                    <a:pt x="59" y="662"/>
                    <a:pt x="40" y="713"/>
                    <a:pt x="31" y="763"/>
                  </a:cubicBezTo>
                  <a:cubicBezTo>
                    <a:pt x="0" y="935"/>
                    <a:pt x="77" y="1105"/>
                    <a:pt x="224" y="1197"/>
                  </a:cubicBezTo>
                  <a:lnTo>
                    <a:pt x="1673" y="2098"/>
                  </a:lnTo>
                  <a:cubicBezTo>
                    <a:pt x="1740" y="2139"/>
                    <a:pt x="1817" y="2162"/>
                    <a:pt x="1896" y="2162"/>
                  </a:cubicBezTo>
                  <a:cubicBezTo>
                    <a:pt x="2042" y="2162"/>
                    <a:pt x="2176" y="2087"/>
                    <a:pt x="2252" y="1964"/>
                  </a:cubicBezTo>
                  <a:lnTo>
                    <a:pt x="2510" y="1549"/>
                  </a:lnTo>
                  <a:cubicBezTo>
                    <a:pt x="2633" y="1351"/>
                    <a:pt x="2573" y="1089"/>
                    <a:pt x="2376" y="966"/>
                  </a:cubicBezTo>
                  <a:lnTo>
                    <a:pt x="928" y="65"/>
                  </a:lnTo>
                  <a:cubicBezTo>
                    <a:pt x="861" y="23"/>
                    <a:pt x="784" y="1"/>
                    <a:pt x="7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8"/>
            <p:cNvSpPr/>
            <p:nvPr/>
          </p:nvSpPr>
          <p:spPr>
            <a:xfrm>
              <a:off x="6900658" y="4233862"/>
              <a:ext cx="433227" cy="286229"/>
            </a:xfrm>
            <a:custGeom>
              <a:avLst/>
              <a:gdLst/>
              <a:ahLst/>
              <a:cxnLst/>
              <a:rect l="l" t="t" r="r" b="b"/>
              <a:pathLst>
                <a:path w="13162" h="8696" extrusionOk="0">
                  <a:moveTo>
                    <a:pt x="1087" y="0"/>
                  </a:moveTo>
                  <a:cubicBezTo>
                    <a:pt x="1023" y="185"/>
                    <a:pt x="0" y="1226"/>
                    <a:pt x="905" y="2166"/>
                  </a:cubicBezTo>
                  <a:cubicBezTo>
                    <a:pt x="3748" y="5118"/>
                    <a:pt x="7305" y="7356"/>
                    <a:pt x="11283" y="8631"/>
                  </a:cubicBezTo>
                  <a:cubicBezTo>
                    <a:pt x="11418" y="8674"/>
                    <a:pt x="11555" y="8695"/>
                    <a:pt x="11691" y="8695"/>
                  </a:cubicBezTo>
                  <a:cubicBezTo>
                    <a:pt x="12138" y="8695"/>
                    <a:pt x="12566" y="8468"/>
                    <a:pt x="12812" y="8071"/>
                  </a:cubicBezTo>
                  <a:lnTo>
                    <a:pt x="13161" y="7512"/>
                  </a:lnTo>
                  <a:lnTo>
                    <a:pt x="13161" y="7512"/>
                  </a:lnTo>
                  <a:cubicBezTo>
                    <a:pt x="13046" y="7542"/>
                    <a:pt x="12926" y="7558"/>
                    <a:pt x="12805" y="7558"/>
                  </a:cubicBezTo>
                  <a:cubicBezTo>
                    <a:pt x="12664" y="7558"/>
                    <a:pt x="12521" y="7537"/>
                    <a:pt x="12381" y="7491"/>
                  </a:cubicBezTo>
                  <a:cubicBezTo>
                    <a:pt x="8262" y="6176"/>
                    <a:pt x="4490" y="3840"/>
                    <a:pt x="1442" y="677"/>
                  </a:cubicBezTo>
                  <a:cubicBezTo>
                    <a:pt x="1256" y="483"/>
                    <a:pt x="1138" y="249"/>
                    <a:pt x="10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8"/>
            <p:cNvSpPr/>
            <p:nvPr/>
          </p:nvSpPr>
          <p:spPr>
            <a:xfrm>
              <a:off x="7343792" y="3828779"/>
              <a:ext cx="65797" cy="43119"/>
            </a:xfrm>
            <a:custGeom>
              <a:avLst/>
              <a:gdLst/>
              <a:ahLst/>
              <a:cxnLst/>
              <a:rect l="l" t="t" r="r" b="b"/>
              <a:pathLst>
                <a:path w="1999" h="1310" extrusionOk="0">
                  <a:moveTo>
                    <a:pt x="849" y="1"/>
                  </a:moveTo>
                  <a:cubicBezTo>
                    <a:pt x="788" y="1"/>
                    <a:pt x="728" y="7"/>
                    <a:pt x="671" y="20"/>
                  </a:cubicBezTo>
                  <a:cubicBezTo>
                    <a:pt x="0" y="170"/>
                    <a:pt x="360" y="1120"/>
                    <a:pt x="1157" y="1284"/>
                  </a:cubicBezTo>
                  <a:cubicBezTo>
                    <a:pt x="1243" y="1301"/>
                    <a:pt x="1321" y="1310"/>
                    <a:pt x="1392" y="1310"/>
                  </a:cubicBezTo>
                  <a:cubicBezTo>
                    <a:pt x="1879" y="1310"/>
                    <a:pt x="1998" y="921"/>
                    <a:pt x="1820" y="593"/>
                  </a:cubicBezTo>
                  <a:cubicBezTo>
                    <a:pt x="1607" y="205"/>
                    <a:pt x="1200" y="1"/>
                    <a:pt x="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8"/>
            <p:cNvSpPr/>
            <p:nvPr/>
          </p:nvSpPr>
          <p:spPr>
            <a:xfrm>
              <a:off x="7445466" y="3892140"/>
              <a:ext cx="65830" cy="43086"/>
            </a:xfrm>
            <a:custGeom>
              <a:avLst/>
              <a:gdLst/>
              <a:ahLst/>
              <a:cxnLst/>
              <a:rect l="l" t="t" r="r" b="b"/>
              <a:pathLst>
                <a:path w="2000" h="1309" extrusionOk="0">
                  <a:moveTo>
                    <a:pt x="851" y="1"/>
                  </a:moveTo>
                  <a:cubicBezTo>
                    <a:pt x="789" y="1"/>
                    <a:pt x="729" y="7"/>
                    <a:pt x="672" y="20"/>
                  </a:cubicBezTo>
                  <a:cubicBezTo>
                    <a:pt x="0" y="169"/>
                    <a:pt x="361" y="1118"/>
                    <a:pt x="1159" y="1282"/>
                  </a:cubicBezTo>
                  <a:cubicBezTo>
                    <a:pt x="1245" y="1300"/>
                    <a:pt x="1324" y="1309"/>
                    <a:pt x="1395" y="1309"/>
                  </a:cubicBezTo>
                  <a:cubicBezTo>
                    <a:pt x="1881" y="1309"/>
                    <a:pt x="2000" y="920"/>
                    <a:pt x="1821" y="593"/>
                  </a:cubicBezTo>
                  <a:cubicBezTo>
                    <a:pt x="1609" y="205"/>
                    <a:pt x="1202"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8"/>
            <p:cNvSpPr/>
            <p:nvPr/>
          </p:nvSpPr>
          <p:spPr>
            <a:xfrm>
              <a:off x="7262262" y="3980911"/>
              <a:ext cx="77186" cy="40979"/>
            </a:xfrm>
            <a:custGeom>
              <a:avLst/>
              <a:gdLst/>
              <a:ahLst/>
              <a:cxnLst/>
              <a:rect l="l" t="t" r="r" b="b"/>
              <a:pathLst>
                <a:path w="2345" h="1245" extrusionOk="0">
                  <a:moveTo>
                    <a:pt x="22" y="1"/>
                  </a:moveTo>
                  <a:lnTo>
                    <a:pt x="22" y="1"/>
                  </a:lnTo>
                  <a:cubicBezTo>
                    <a:pt x="1" y="114"/>
                    <a:pt x="50" y="234"/>
                    <a:pt x="154" y="298"/>
                  </a:cubicBezTo>
                  <a:lnTo>
                    <a:pt x="1602" y="1201"/>
                  </a:lnTo>
                  <a:cubicBezTo>
                    <a:pt x="1650" y="1230"/>
                    <a:pt x="1703" y="1244"/>
                    <a:pt x="1755" y="1244"/>
                  </a:cubicBezTo>
                  <a:cubicBezTo>
                    <a:pt x="1851" y="1244"/>
                    <a:pt x="1946" y="1196"/>
                    <a:pt x="2001" y="1107"/>
                  </a:cubicBezTo>
                  <a:lnTo>
                    <a:pt x="2259" y="692"/>
                  </a:lnTo>
                  <a:cubicBezTo>
                    <a:pt x="2344" y="556"/>
                    <a:pt x="2303" y="377"/>
                    <a:pt x="2167" y="292"/>
                  </a:cubicBezTo>
                  <a:lnTo>
                    <a:pt x="1922" y="141"/>
                  </a:lnTo>
                  <a:cubicBezTo>
                    <a:pt x="1747" y="205"/>
                    <a:pt x="1524" y="252"/>
                    <a:pt x="1248" y="252"/>
                  </a:cubicBezTo>
                  <a:cubicBezTo>
                    <a:pt x="918" y="252"/>
                    <a:pt x="513"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8"/>
            <p:cNvSpPr/>
            <p:nvPr/>
          </p:nvSpPr>
          <p:spPr>
            <a:xfrm>
              <a:off x="7444149" y="4094172"/>
              <a:ext cx="77153" cy="40946"/>
            </a:xfrm>
            <a:custGeom>
              <a:avLst/>
              <a:gdLst/>
              <a:ahLst/>
              <a:cxnLst/>
              <a:rect l="l" t="t" r="r" b="b"/>
              <a:pathLst>
                <a:path w="2344" h="1244" extrusionOk="0">
                  <a:moveTo>
                    <a:pt x="22" y="0"/>
                  </a:moveTo>
                  <a:cubicBezTo>
                    <a:pt x="1" y="113"/>
                    <a:pt x="50" y="233"/>
                    <a:pt x="154" y="298"/>
                  </a:cubicBezTo>
                  <a:lnTo>
                    <a:pt x="1602" y="1200"/>
                  </a:lnTo>
                  <a:cubicBezTo>
                    <a:pt x="1649" y="1230"/>
                    <a:pt x="1702" y="1244"/>
                    <a:pt x="1755" y="1244"/>
                  </a:cubicBezTo>
                  <a:cubicBezTo>
                    <a:pt x="1851" y="1244"/>
                    <a:pt x="1946" y="1196"/>
                    <a:pt x="2001" y="1107"/>
                  </a:cubicBezTo>
                  <a:lnTo>
                    <a:pt x="2258" y="692"/>
                  </a:lnTo>
                  <a:cubicBezTo>
                    <a:pt x="2343" y="555"/>
                    <a:pt x="2301" y="376"/>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8"/>
            <p:cNvSpPr/>
            <p:nvPr/>
          </p:nvSpPr>
          <p:spPr>
            <a:xfrm>
              <a:off x="7131853" y="3984400"/>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8"/>
            <p:cNvSpPr/>
            <p:nvPr/>
          </p:nvSpPr>
          <p:spPr>
            <a:xfrm>
              <a:off x="7222829" y="4041047"/>
              <a:ext cx="84657" cy="44435"/>
            </a:xfrm>
            <a:custGeom>
              <a:avLst/>
              <a:gdLst/>
              <a:ahLst/>
              <a:cxnLst/>
              <a:rect l="l" t="t" r="r" b="b"/>
              <a:pathLst>
                <a:path w="2572" h="1350" extrusionOk="0">
                  <a:moveTo>
                    <a:pt x="2356" y="0"/>
                  </a:moveTo>
                  <a:cubicBezTo>
                    <a:pt x="2118" y="175"/>
                    <a:pt x="1735" y="364"/>
                    <a:pt x="1179" y="364"/>
                  </a:cubicBezTo>
                  <a:cubicBezTo>
                    <a:pt x="851" y="364"/>
                    <a:pt x="464" y="299"/>
                    <a:pt x="12" y="126"/>
                  </a:cubicBezTo>
                  <a:lnTo>
                    <a:pt x="12" y="126"/>
                  </a:lnTo>
                  <a:cubicBezTo>
                    <a:pt x="1" y="234"/>
                    <a:pt x="48" y="343"/>
                    <a:pt x="146" y="405"/>
                  </a:cubicBezTo>
                  <a:lnTo>
                    <a:pt x="1595" y="1306"/>
                  </a:lnTo>
                  <a:cubicBezTo>
                    <a:pt x="1643" y="1336"/>
                    <a:pt x="1696" y="1350"/>
                    <a:pt x="1749" y="1350"/>
                  </a:cubicBezTo>
                  <a:cubicBezTo>
                    <a:pt x="1845" y="1350"/>
                    <a:pt x="1940" y="1301"/>
                    <a:pt x="1995" y="1213"/>
                  </a:cubicBezTo>
                  <a:lnTo>
                    <a:pt x="2487" y="423"/>
                  </a:lnTo>
                  <a:cubicBezTo>
                    <a:pt x="2571" y="288"/>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8"/>
            <p:cNvSpPr/>
            <p:nvPr/>
          </p:nvSpPr>
          <p:spPr>
            <a:xfrm>
              <a:off x="7313741" y="4097661"/>
              <a:ext cx="84723" cy="44501"/>
            </a:xfrm>
            <a:custGeom>
              <a:avLst/>
              <a:gdLst/>
              <a:ahLst/>
              <a:cxnLst/>
              <a:rect l="l" t="t" r="r" b="b"/>
              <a:pathLst>
                <a:path w="2574" h="1352" extrusionOk="0">
                  <a:moveTo>
                    <a:pt x="2356" y="1"/>
                  </a:moveTo>
                  <a:cubicBezTo>
                    <a:pt x="2118" y="176"/>
                    <a:pt x="1734" y="365"/>
                    <a:pt x="1178" y="365"/>
                  </a:cubicBezTo>
                  <a:cubicBezTo>
                    <a:pt x="851" y="365"/>
                    <a:pt x="464" y="299"/>
                    <a:pt x="12" y="127"/>
                  </a:cubicBezTo>
                  <a:lnTo>
                    <a:pt x="12" y="127"/>
                  </a:lnTo>
                  <a:cubicBezTo>
                    <a:pt x="1" y="235"/>
                    <a:pt x="48" y="344"/>
                    <a:pt x="147" y="405"/>
                  </a:cubicBezTo>
                  <a:lnTo>
                    <a:pt x="1595" y="1307"/>
                  </a:lnTo>
                  <a:cubicBezTo>
                    <a:pt x="1643" y="1337"/>
                    <a:pt x="1696" y="1351"/>
                    <a:pt x="1748" y="1351"/>
                  </a:cubicBezTo>
                  <a:cubicBezTo>
                    <a:pt x="1845" y="1351"/>
                    <a:pt x="1940" y="1303"/>
                    <a:pt x="1995" y="1214"/>
                  </a:cubicBezTo>
                  <a:lnTo>
                    <a:pt x="2488" y="424"/>
                  </a:lnTo>
                  <a:cubicBezTo>
                    <a:pt x="2573" y="288"/>
                    <a:pt x="2531" y="108"/>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8"/>
            <p:cNvSpPr/>
            <p:nvPr/>
          </p:nvSpPr>
          <p:spPr>
            <a:xfrm>
              <a:off x="7404652" y="4154241"/>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10"/>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8"/>
            <p:cNvSpPr/>
            <p:nvPr/>
          </p:nvSpPr>
          <p:spPr>
            <a:xfrm>
              <a:off x="7092256" y="4048091"/>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4"/>
                  </a:cubicBezTo>
                  <a:lnTo>
                    <a:pt x="1595" y="1306"/>
                  </a:lnTo>
                  <a:cubicBezTo>
                    <a:pt x="1643" y="1336"/>
                    <a:pt x="1696" y="1350"/>
                    <a:pt x="1749" y="1350"/>
                  </a:cubicBezTo>
                  <a:cubicBezTo>
                    <a:pt x="1845" y="1350"/>
                    <a:pt x="1940" y="1302"/>
                    <a:pt x="1995" y="1213"/>
                  </a:cubicBezTo>
                  <a:lnTo>
                    <a:pt x="2488" y="423"/>
                  </a:lnTo>
                  <a:cubicBezTo>
                    <a:pt x="2573" y="287"/>
                    <a:pt x="2530"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8"/>
            <p:cNvSpPr/>
            <p:nvPr/>
          </p:nvSpPr>
          <p:spPr>
            <a:xfrm>
              <a:off x="7183233" y="4104704"/>
              <a:ext cx="84624" cy="44501"/>
            </a:xfrm>
            <a:custGeom>
              <a:avLst/>
              <a:gdLst/>
              <a:ahLst/>
              <a:cxnLst/>
              <a:rect l="l" t="t" r="r" b="b"/>
              <a:pathLst>
                <a:path w="2571" h="1352" extrusionOk="0">
                  <a:moveTo>
                    <a:pt x="2355" y="1"/>
                  </a:moveTo>
                  <a:cubicBezTo>
                    <a:pt x="2117" y="176"/>
                    <a:pt x="1733" y="365"/>
                    <a:pt x="1178" y="365"/>
                  </a:cubicBezTo>
                  <a:cubicBezTo>
                    <a:pt x="850" y="365"/>
                    <a:pt x="464" y="300"/>
                    <a:pt x="12" y="127"/>
                  </a:cubicBezTo>
                  <a:lnTo>
                    <a:pt x="12" y="127"/>
                  </a:lnTo>
                  <a:cubicBezTo>
                    <a:pt x="0" y="235"/>
                    <a:pt x="48" y="344"/>
                    <a:pt x="146" y="405"/>
                  </a:cubicBezTo>
                  <a:lnTo>
                    <a:pt x="1594" y="1307"/>
                  </a:lnTo>
                  <a:cubicBezTo>
                    <a:pt x="1642" y="1337"/>
                    <a:pt x="1695" y="1351"/>
                    <a:pt x="1748" y="1351"/>
                  </a:cubicBezTo>
                  <a:cubicBezTo>
                    <a:pt x="1845" y="1351"/>
                    <a:pt x="1940" y="1302"/>
                    <a:pt x="1995" y="1213"/>
                  </a:cubicBezTo>
                  <a:lnTo>
                    <a:pt x="2487" y="424"/>
                  </a:lnTo>
                  <a:cubicBezTo>
                    <a:pt x="2571" y="288"/>
                    <a:pt x="2529" y="109"/>
                    <a:pt x="2392" y="25"/>
                  </a:cubicBezTo>
                  <a:lnTo>
                    <a:pt x="235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8"/>
            <p:cNvSpPr/>
            <p:nvPr/>
          </p:nvSpPr>
          <p:spPr>
            <a:xfrm>
              <a:off x="7274144" y="4161318"/>
              <a:ext cx="84624" cy="44468"/>
            </a:xfrm>
            <a:custGeom>
              <a:avLst/>
              <a:gdLst/>
              <a:ahLst/>
              <a:cxnLst/>
              <a:rect l="l" t="t" r="r" b="b"/>
              <a:pathLst>
                <a:path w="2571" h="1351" extrusionOk="0">
                  <a:moveTo>
                    <a:pt x="2356" y="1"/>
                  </a:moveTo>
                  <a:cubicBezTo>
                    <a:pt x="2118" y="176"/>
                    <a:pt x="1734" y="365"/>
                    <a:pt x="1179" y="365"/>
                  </a:cubicBezTo>
                  <a:cubicBezTo>
                    <a:pt x="852" y="365"/>
                    <a:pt x="464" y="299"/>
                    <a:pt x="12" y="126"/>
                  </a:cubicBezTo>
                  <a:lnTo>
                    <a:pt x="12" y="126"/>
                  </a:lnTo>
                  <a:cubicBezTo>
                    <a:pt x="0" y="235"/>
                    <a:pt x="48" y="343"/>
                    <a:pt x="146" y="405"/>
                  </a:cubicBezTo>
                  <a:lnTo>
                    <a:pt x="1595" y="1306"/>
                  </a:lnTo>
                  <a:cubicBezTo>
                    <a:pt x="1643" y="1336"/>
                    <a:pt x="1696" y="1351"/>
                    <a:pt x="1748" y="1351"/>
                  </a:cubicBezTo>
                  <a:cubicBezTo>
                    <a:pt x="1845" y="1351"/>
                    <a:pt x="1940" y="1302"/>
                    <a:pt x="1995" y="1214"/>
                  </a:cubicBezTo>
                  <a:lnTo>
                    <a:pt x="2487" y="423"/>
                  </a:lnTo>
                  <a:cubicBezTo>
                    <a:pt x="2571" y="288"/>
                    <a:pt x="2529"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8"/>
            <p:cNvSpPr/>
            <p:nvPr/>
          </p:nvSpPr>
          <p:spPr>
            <a:xfrm>
              <a:off x="7052626" y="4111715"/>
              <a:ext cx="84657" cy="44468"/>
            </a:xfrm>
            <a:custGeom>
              <a:avLst/>
              <a:gdLst/>
              <a:ahLst/>
              <a:cxnLst/>
              <a:rect l="l" t="t" r="r" b="b"/>
              <a:pathLst>
                <a:path w="2572" h="1351" extrusionOk="0">
                  <a:moveTo>
                    <a:pt x="2356" y="0"/>
                  </a:moveTo>
                  <a:cubicBezTo>
                    <a:pt x="2118" y="176"/>
                    <a:pt x="1735" y="365"/>
                    <a:pt x="1179" y="365"/>
                  </a:cubicBezTo>
                  <a:cubicBezTo>
                    <a:pt x="852" y="365"/>
                    <a:pt x="465"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8"/>
            <p:cNvSpPr/>
            <p:nvPr/>
          </p:nvSpPr>
          <p:spPr>
            <a:xfrm>
              <a:off x="7143537" y="4168362"/>
              <a:ext cx="84723" cy="44468"/>
            </a:xfrm>
            <a:custGeom>
              <a:avLst/>
              <a:gdLst/>
              <a:ahLst/>
              <a:cxnLst/>
              <a:rect l="l" t="t" r="r" b="b"/>
              <a:pathLst>
                <a:path w="2574" h="1351" extrusionOk="0">
                  <a:moveTo>
                    <a:pt x="2356" y="1"/>
                  </a:moveTo>
                  <a:cubicBezTo>
                    <a:pt x="2119" y="176"/>
                    <a:pt x="1735" y="365"/>
                    <a:pt x="1178" y="365"/>
                  </a:cubicBezTo>
                  <a:cubicBezTo>
                    <a:pt x="851" y="365"/>
                    <a:pt x="464" y="299"/>
                    <a:pt x="13" y="127"/>
                  </a:cubicBezTo>
                  <a:lnTo>
                    <a:pt x="13" y="127"/>
                  </a:lnTo>
                  <a:cubicBezTo>
                    <a:pt x="1" y="235"/>
                    <a:pt x="49" y="343"/>
                    <a:pt x="148" y="405"/>
                  </a:cubicBezTo>
                  <a:lnTo>
                    <a:pt x="1596" y="1306"/>
                  </a:lnTo>
                  <a:cubicBezTo>
                    <a:pt x="1643" y="1336"/>
                    <a:pt x="1697" y="1351"/>
                    <a:pt x="1749" y="1351"/>
                  </a:cubicBezTo>
                  <a:cubicBezTo>
                    <a:pt x="1846" y="1351"/>
                    <a:pt x="1941" y="1302"/>
                    <a:pt x="1996" y="1214"/>
                  </a:cubicBezTo>
                  <a:lnTo>
                    <a:pt x="2488" y="423"/>
                  </a:lnTo>
                  <a:cubicBezTo>
                    <a:pt x="2573" y="288"/>
                    <a:pt x="2531" y="108"/>
                    <a:pt x="2394"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8"/>
            <p:cNvSpPr/>
            <p:nvPr/>
          </p:nvSpPr>
          <p:spPr>
            <a:xfrm>
              <a:off x="7234514" y="4224975"/>
              <a:ext cx="84657" cy="44468"/>
            </a:xfrm>
            <a:custGeom>
              <a:avLst/>
              <a:gdLst/>
              <a:ahLst/>
              <a:cxnLst/>
              <a:rect l="l" t="t" r="r" b="b"/>
              <a:pathLst>
                <a:path w="2572" h="1351" extrusionOk="0">
                  <a:moveTo>
                    <a:pt x="2355" y="0"/>
                  </a:moveTo>
                  <a:cubicBezTo>
                    <a:pt x="2118" y="176"/>
                    <a:pt x="1735" y="365"/>
                    <a:pt x="1179" y="365"/>
                  </a:cubicBezTo>
                  <a:cubicBezTo>
                    <a:pt x="852" y="365"/>
                    <a:pt x="465" y="299"/>
                    <a:pt x="13" y="127"/>
                  </a:cubicBezTo>
                  <a:lnTo>
                    <a:pt x="13" y="127"/>
                  </a:lnTo>
                  <a:cubicBezTo>
                    <a:pt x="1" y="234"/>
                    <a:pt x="49" y="344"/>
                    <a:pt x="147" y="404"/>
                  </a:cubicBezTo>
                  <a:lnTo>
                    <a:pt x="1595" y="1307"/>
                  </a:lnTo>
                  <a:cubicBezTo>
                    <a:pt x="1643" y="1336"/>
                    <a:pt x="1696" y="1350"/>
                    <a:pt x="1748" y="1350"/>
                  </a:cubicBezTo>
                  <a:cubicBezTo>
                    <a:pt x="1846" y="1350"/>
                    <a:pt x="1941" y="1302"/>
                    <a:pt x="1996" y="1213"/>
                  </a:cubicBezTo>
                  <a:lnTo>
                    <a:pt x="2487" y="424"/>
                  </a:lnTo>
                  <a:cubicBezTo>
                    <a:pt x="2571" y="287"/>
                    <a:pt x="2530" y="108"/>
                    <a:pt x="2393" y="25"/>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8"/>
            <p:cNvSpPr/>
            <p:nvPr/>
          </p:nvSpPr>
          <p:spPr>
            <a:xfrm>
              <a:off x="7012964" y="417537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0"/>
                    <a:pt x="1750" y="1350"/>
                  </a:cubicBezTo>
                  <a:cubicBezTo>
                    <a:pt x="1846" y="1350"/>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8"/>
            <p:cNvSpPr/>
            <p:nvPr/>
          </p:nvSpPr>
          <p:spPr>
            <a:xfrm>
              <a:off x="7103941" y="4231986"/>
              <a:ext cx="84624" cy="44501"/>
            </a:xfrm>
            <a:custGeom>
              <a:avLst/>
              <a:gdLst/>
              <a:ahLst/>
              <a:cxnLst/>
              <a:rect l="l" t="t" r="r" b="b"/>
              <a:pathLst>
                <a:path w="2571" h="1352" extrusionOk="0">
                  <a:moveTo>
                    <a:pt x="2356" y="1"/>
                  </a:moveTo>
                  <a:cubicBezTo>
                    <a:pt x="2118" y="176"/>
                    <a:pt x="1734" y="366"/>
                    <a:pt x="1178" y="366"/>
                  </a:cubicBezTo>
                  <a:cubicBezTo>
                    <a:pt x="851" y="366"/>
                    <a:pt x="464" y="300"/>
                    <a:pt x="12" y="128"/>
                  </a:cubicBezTo>
                  <a:lnTo>
                    <a:pt x="12" y="128"/>
                  </a:lnTo>
                  <a:cubicBezTo>
                    <a:pt x="1" y="235"/>
                    <a:pt x="48" y="345"/>
                    <a:pt x="146" y="405"/>
                  </a:cubicBezTo>
                  <a:lnTo>
                    <a:pt x="1595" y="1307"/>
                  </a:lnTo>
                  <a:cubicBezTo>
                    <a:pt x="1643" y="1337"/>
                    <a:pt x="1696" y="1352"/>
                    <a:pt x="1748" y="1352"/>
                  </a:cubicBezTo>
                  <a:cubicBezTo>
                    <a:pt x="1845" y="1352"/>
                    <a:pt x="1940" y="1303"/>
                    <a:pt x="1995" y="1214"/>
                  </a:cubicBezTo>
                  <a:lnTo>
                    <a:pt x="2487" y="424"/>
                  </a:lnTo>
                  <a:cubicBezTo>
                    <a:pt x="2571" y="288"/>
                    <a:pt x="2530"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8"/>
            <p:cNvSpPr/>
            <p:nvPr/>
          </p:nvSpPr>
          <p:spPr>
            <a:xfrm>
              <a:off x="7194852" y="4288633"/>
              <a:ext cx="84723" cy="44435"/>
            </a:xfrm>
            <a:custGeom>
              <a:avLst/>
              <a:gdLst/>
              <a:ahLst/>
              <a:cxnLst/>
              <a:rect l="l" t="t" r="r" b="b"/>
              <a:pathLst>
                <a:path w="2574" h="1350" extrusionOk="0">
                  <a:moveTo>
                    <a:pt x="2356" y="0"/>
                  </a:moveTo>
                  <a:cubicBezTo>
                    <a:pt x="2118" y="175"/>
                    <a:pt x="1735" y="364"/>
                    <a:pt x="1179" y="364"/>
                  </a:cubicBezTo>
                  <a:cubicBezTo>
                    <a:pt x="852" y="364"/>
                    <a:pt x="465" y="299"/>
                    <a:pt x="12" y="126"/>
                  </a:cubicBezTo>
                  <a:lnTo>
                    <a:pt x="12" y="126"/>
                  </a:lnTo>
                  <a:cubicBezTo>
                    <a:pt x="1" y="234"/>
                    <a:pt x="48" y="343"/>
                    <a:pt x="147" y="405"/>
                  </a:cubicBezTo>
                  <a:lnTo>
                    <a:pt x="1595" y="1306"/>
                  </a:lnTo>
                  <a:cubicBezTo>
                    <a:pt x="1643" y="1336"/>
                    <a:pt x="1696" y="1350"/>
                    <a:pt x="1748" y="1350"/>
                  </a:cubicBezTo>
                  <a:cubicBezTo>
                    <a:pt x="1845" y="1350"/>
                    <a:pt x="1940" y="1301"/>
                    <a:pt x="1995" y="1213"/>
                  </a:cubicBezTo>
                  <a:lnTo>
                    <a:pt x="2488" y="423"/>
                  </a:lnTo>
                  <a:cubicBezTo>
                    <a:pt x="2573" y="288"/>
                    <a:pt x="2531"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8"/>
            <p:cNvSpPr/>
            <p:nvPr/>
          </p:nvSpPr>
          <p:spPr>
            <a:xfrm>
              <a:off x="6973367" y="4239063"/>
              <a:ext cx="84690" cy="44468"/>
            </a:xfrm>
            <a:custGeom>
              <a:avLst/>
              <a:gdLst/>
              <a:ahLst/>
              <a:cxnLst/>
              <a:rect l="l" t="t" r="r" b="b"/>
              <a:pathLst>
                <a:path w="2573" h="1351" extrusionOk="0">
                  <a:moveTo>
                    <a:pt x="2356" y="1"/>
                  </a:moveTo>
                  <a:cubicBezTo>
                    <a:pt x="2118" y="176"/>
                    <a:pt x="1734" y="365"/>
                    <a:pt x="1179" y="365"/>
                  </a:cubicBezTo>
                  <a:cubicBezTo>
                    <a:pt x="851" y="365"/>
                    <a:pt x="464" y="299"/>
                    <a:pt x="12" y="126"/>
                  </a:cubicBezTo>
                  <a:lnTo>
                    <a:pt x="12" y="126"/>
                  </a:lnTo>
                  <a:cubicBezTo>
                    <a:pt x="0" y="235"/>
                    <a:pt x="48" y="343"/>
                    <a:pt x="147" y="405"/>
                  </a:cubicBezTo>
                  <a:lnTo>
                    <a:pt x="1595" y="1306"/>
                  </a:lnTo>
                  <a:cubicBezTo>
                    <a:pt x="1643" y="1336"/>
                    <a:pt x="1696" y="1350"/>
                    <a:pt x="1748" y="1350"/>
                  </a:cubicBezTo>
                  <a:cubicBezTo>
                    <a:pt x="1845" y="1350"/>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8"/>
            <p:cNvSpPr/>
            <p:nvPr/>
          </p:nvSpPr>
          <p:spPr>
            <a:xfrm>
              <a:off x="7064344" y="4295677"/>
              <a:ext cx="84624" cy="44435"/>
            </a:xfrm>
            <a:custGeom>
              <a:avLst/>
              <a:gdLst/>
              <a:ahLst/>
              <a:cxnLst/>
              <a:rect l="l" t="t" r="r" b="b"/>
              <a:pathLst>
                <a:path w="2571" h="1350" extrusionOk="0">
                  <a:moveTo>
                    <a:pt x="2355" y="0"/>
                  </a:moveTo>
                  <a:cubicBezTo>
                    <a:pt x="2117" y="176"/>
                    <a:pt x="1733" y="365"/>
                    <a:pt x="1178" y="365"/>
                  </a:cubicBezTo>
                  <a:cubicBezTo>
                    <a:pt x="851" y="365"/>
                    <a:pt x="464" y="299"/>
                    <a:pt x="12" y="127"/>
                  </a:cubicBezTo>
                  <a:lnTo>
                    <a:pt x="12" y="127"/>
                  </a:lnTo>
                  <a:cubicBezTo>
                    <a:pt x="0" y="234"/>
                    <a:pt x="48" y="343"/>
                    <a:pt x="146" y="404"/>
                  </a:cubicBezTo>
                  <a:lnTo>
                    <a:pt x="1594" y="1306"/>
                  </a:lnTo>
                  <a:cubicBezTo>
                    <a:pt x="1642" y="1336"/>
                    <a:pt x="1695" y="1350"/>
                    <a:pt x="1748" y="1350"/>
                  </a:cubicBezTo>
                  <a:cubicBezTo>
                    <a:pt x="1845" y="1350"/>
                    <a:pt x="1940" y="1301"/>
                    <a:pt x="1995" y="1213"/>
                  </a:cubicBezTo>
                  <a:lnTo>
                    <a:pt x="2487" y="423"/>
                  </a:lnTo>
                  <a:cubicBezTo>
                    <a:pt x="2571" y="287"/>
                    <a:pt x="2529" y="108"/>
                    <a:pt x="2392" y="24"/>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8"/>
            <p:cNvSpPr/>
            <p:nvPr/>
          </p:nvSpPr>
          <p:spPr>
            <a:xfrm>
              <a:off x="7171351" y="3924298"/>
              <a:ext cx="77153" cy="40946"/>
            </a:xfrm>
            <a:custGeom>
              <a:avLst/>
              <a:gdLst/>
              <a:ahLst/>
              <a:cxnLst/>
              <a:rect l="l" t="t" r="r" b="b"/>
              <a:pathLst>
                <a:path w="2344" h="1244" extrusionOk="0">
                  <a:moveTo>
                    <a:pt x="22" y="0"/>
                  </a:moveTo>
                  <a:lnTo>
                    <a:pt x="22" y="0"/>
                  </a:lnTo>
                  <a:cubicBezTo>
                    <a:pt x="1" y="113"/>
                    <a:pt x="50" y="233"/>
                    <a:pt x="154" y="298"/>
                  </a:cubicBezTo>
                  <a:lnTo>
                    <a:pt x="1602" y="1199"/>
                  </a:lnTo>
                  <a:cubicBezTo>
                    <a:pt x="1650" y="1229"/>
                    <a:pt x="1703" y="1243"/>
                    <a:pt x="1755" y="1243"/>
                  </a:cubicBezTo>
                  <a:cubicBezTo>
                    <a:pt x="1852" y="1243"/>
                    <a:pt x="1946" y="1195"/>
                    <a:pt x="2001" y="1107"/>
                  </a:cubicBezTo>
                  <a:lnTo>
                    <a:pt x="2258" y="692"/>
                  </a:lnTo>
                  <a:cubicBezTo>
                    <a:pt x="2343" y="556"/>
                    <a:pt x="2303" y="377"/>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8"/>
            <p:cNvSpPr/>
            <p:nvPr/>
          </p:nvSpPr>
          <p:spPr>
            <a:xfrm>
              <a:off x="7353173" y="4037525"/>
              <a:ext cx="77186" cy="40946"/>
            </a:xfrm>
            <a:custGeom>
              <a:avLst/>
              <a:gdLst/>
              <a:ahLst/>
              <a:cxnLst/>
              <a:rect l="l" t="t" r="r" b="b"/>
              <a:pathLst>
                <a:path w="2345" h="1244" extrusionOk="0">
                  <a:moveTo>
                    <a:pt x="22" y="1"/>
                  </a:moveTo>
                  <a:cubicBezTo>
                    <a:pt x="1" y="114"/>
                    <a:pt x="51" y="233"/>
                    <a:pt x="154" y="299"/>
                  </a:cubicBezTo>
                  <a:lnTo>
                    <a:pt x="1602" y="1200"/>
                  </a:lnTo>
                  <a:cubicBezTo>
                    <a:pt x="1650" y="1230"/>
                    <a:pt x="1703" y="1244"/>
                    <a:pt x="1755" y="1244"/>
                  </a:cubicBezTo>
                  <a:cubicBezTo>
                    <a:pt x="1852" y="1244"/>
                    <a:pt x="1946" y="1196"/>
                    <a:pt x="2001" y="1107"/>
                  </a:cubicBezTo>
                  <a:lnTo>
                    <a:pt x="2259" y="692"/>
                  </a:lnTo>
                  <a:cubicBezTo>
                    <a:pt x="2344" y="555"/>
                    <a:pt x="2303" y="376"/>
                    <a:pt x="2168" y="291"/>
                  </a:cubicBezTo>
                  <a:lnTo>
                    <a:pt x="1923" y="140"/>
                  </a:lnTo>
                  <a:cubicBezTo>
                    <a:pt x="1748" y="205"/>
                    <a:pt x="1524" y="252"/>
                    <a:pt x="1246" y="252"/>
                  </a:cubicBezTo>
                  <a:cubicBezTo>
                    <a:pt x="917" y="252"/>
                    <a:pt x="512"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8"/>
            <p:cNvSpPr/>
            <p:nvPr/>
          </p:nvSpPr>
          <p:spPr>
            <a:xfrm>
              <a:off x="6905003" y="3614371"/>
              <a:ext cx="813363" cy="914412"/>
            </a:xfrm>
            <a:custGeom>
              <a:avLst/>
              <a:gdLst/>
              <a:ahLst/>
              <a:cxnLst/>
              <a:rect l="l" t="t" r="r" b="b"/>
              <a:pathLst>
                <a:path w="24711" h="27781" extrusionOk="0">
                  <a:moveTo>
                    <a:pt x="13244" y="265"/>
                  </a:moveTo>
                  <a:cubicBezTo>
                    <a:pt x="13482" y="265"/>
                    <a:pt x="13725" y="330"/>
                    <a:pt x="13943" y="464"/>
                  </a:cubicBezTo>
                  <a:lnTo>
                    <a:pt x="23769" y="6582"/>
                  </a:lnTo>
                  <a:cubicBezTo>
                    <a:pt x="24388" y="6968"/>
                    <a:pt x="24577" y="7784"/>
                    <a:pt x="24191" y="8404"/>
                  </a:cubicBezTo>
                  <a:lnTo>
                    <a:pt x="12680" y="26892"/>
                  </a:lnTo>
                  <a:cubicBezTo>
                    <a:pt x="12433" y="27289"/>
                    <a:pt x="12005" y="27516"/>
                    <a:pt x="11557" y="27516"/>
                  </a:cubicBezTo>
                  <a:cubicBezTo>
                    <a:pt x="11422" y="27516"/>
                    <a:pt x="11285" y="27494"/>
                    <a:pt x="11151" y="27452"/>
                  </a:cubicBezTo>
                  <a:cubicBezTo>
                    <a:pt x="9561" y="26943"/>
                    <a:pt x="7567" y="26127"/>
                    <a:pt x="5456" y="24797"/>
                  </a:cubicBezTo>
                  <a:cubicBezTo>
                    <a:pt x="3440" y="23528"/>
                    <a:pt x="1896" y="22154"/>
                    <a:pt x="774" y="20987"/>
                  </a:cubicBezTo>
                  <a:cubicBezTo>
                    <a:pt x="357" y="20554"/>
                    <a:pt x="291" y="19889"/>
                    <a:pt x="610" y="19377"/>
                  </a:cubicBezTo>
                  <a:lnTo>
                    <a:pt x="12121" y="889"/>
                  </a:lnTo>
                  <a:cubicBezTo>
                    <a:pt x="12371" y="485"/>
                    <a:pt x="12803" y="265"/>
                    <a:pt x="13244" y="265"/>
                  </a:cubicBezTo>
                  <a:close/>
                  <a:moveTo>
                    <a:pt x="13243" y="0"/>
                  </a:moveTo>
                  <a:cubicBezTo>
                    <a:pt x="12690" y="0"/>
                    <a:pt x="12186" y="279"/>
                    <a:pt x="11895" y="749"/>
                  </a:cubicBezTo>
                  <a:lnTo>
                    <a:pt x="384" y="19237"/>
                  </a:lnTo>
                  <a:cubicBezTo>
                    <a:pt x="0" y="19855"/>
                    <a:pt x="81" y="20650"/>
                    <a:pt x="582" y="21172"/>
                  </a:cubicBezTo>
                  <a:cubicBezTo>
                    <a:pt x="1996" y="22640"/>
                    <a:pt x="3588" y="23935"/>
                    <a:pt x="5314" y="25023"/>
                  </a:cubicBezTo>
                  <a:cubicBezTo>
                    <a:pt x="7113" y="26156"/>
                    <a:pt x="9048" y="27057"/>
                    <a:pt x="11070" y="27705"/>
                  </a:cubicBezTo>
                  <a:cubicBezTo>
                    <a:pt x="11228" y="27755"/>
                    <a:pt x="11392" y="27781"/>
                    <a:pt x="11557" y="27781"/>
                  </a:cubicBezTo>
                  <a:cubicBezTo>
                    <a:pt x="12109" y="27781"/>
                    <a:pt x="12612" y="27502"/>
                    <a:pt x="12904" y="27032"/>
                  </a:cubicBezTo>
                  <a:lnTo>
                    <a:pt x="24414" y="8544"/>
                  </a:lnTo>
                  <a:cubicBezTo>
                    <a:pt x="24639" y="8183"/>
                    <a:pt x="24710" y="7757"/>
                    <a:pt x="24614" y="7346"/>
                  </a:cubicBezTo>
                  <a:cubicBezTo>
                    <a:pt x="24518" y="6933"/>
                    <a:pt x="24266" y="6582"/>
                    <a:pt x="23906" y="6357"/>
                  </a:cubicBezTo>
                  <a:lnTo>
                    <a:pt x="14081" y="240"/>
                  </a:lnTo>
                  <a:cubicBezTo>
                    <a:pt x="13828" y="82"/>
                    <a:pt x="13540" y="0"/>
                    <a:pt x="13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8"/>
            <p:cNvSpPr/>
            <p:nvPr/>
          </p:nvSpPr>
          <p:spPr>
            <a:xfrm>
              <a:off x="7215720" y="3680958"/>
              <a:ext cx="444254" cy="384842"/>
            </a:xfrm>
            <a:custGeom>
              <a:avLst/>
              <a:gdLst/>
              <a:ahLst/>
              <a:cxnLst/>
              <a:rect l="l" t="t" r="r" b="b"/>
              <a:pathLst>
                <a:path w="13497" h="11692" extrusionOk="0">
                  <a:moveTo>
                    <a:pt x="3637" y="264"/>
                  </a:moveTo>
                  <a:cubicBezTo>
                    <a:pt x="3728" y="264"/>
                    <a:pt x="3818" y="287"/>
                    <a:pt x="3900" y="339"/>
                  </a:cubicBezTo>
                  <a:lnTo>
                    <a:pt x="12892" y="5937"/>
                  </a:lnTo>
                  <a:cubicBezTo>
                    <a:pt x="13123" y="6083"/>
                    <a:pt x="13195" y="6392"/>
                    <a:pt x="13050" y="6626"/>
                  </a:cubicBezTo>
                  <a:lnTo>
                    <a:pt x="10207" y="11192"/>
                  </a:lnTo>
                  <a:cubicBezTo>
                    <a:pt x="10113" y="11344"/>
                    <a:pt x="9950" y="11428"/>
                    <a:pt x="9783" y="11428"/>
                  </a:cubicBezTo>
                  <a:cubicBezTo>
                    <a:pt x="9693" y="11428"/>
                    <a:pt x="9602" y="11404"/>
                    <a:pt x="9520" y="11352"/>
                  </a:cubicBezTo>
                  <a:lnTo>
                    <a:pt x="527" y="5755"/>
                  </a:lnTo>
                  <a:cubicBezTo>
                    <a:pt x="414" y="5684"/>
                    <a:pt x="336" y="5574"/>
                    <a:pt x="306" y="5443"/>
                  </a:cubicBezTo>
                  <a:cubicBezTo>
                    <a:pt x="275" y="5313"/>
                    <a:pt x="297" y="5180"/>
                    <a:pt x="368" y="5065"/>
                  </a:cubicBezTo>
                  <a:lnTo>
                    <a:pt x="3212" y="499"/>
                  </a:lnTo>
                  <a:cubicBezTo>
                    <a:pt x="3306" y="347"/>
                    <a:pt x="3469" y="264"/>
                    <a:pt x="3637" y="264"/>
                  </a:cubicBezTo>
                  <a:close/>
                  <a:moveTo>
                    <a:pt x="3636" y="0"/>
                  </a:moveTo>
                  <a:cubicBezTo>
                    <a:pt x="3381" y="0"/>
                    <a:pt x="3131" y="128"/>
                    <a:pt x="2987" y="361"/>
                  </a:cubicBezTo>
                  <a:lnTo>
                    <a:pt x="143" y="4927"/>
                  </a:lnTo>
                  <a:cubicBezTo>
                    <a:pt x="36" y="5100"/>
                    <a:pt x="1" y="5305"/>
                    <a:pt x="47" y="5503"/>
                  </a:cubicBezTo>
                  <a:cubicBezTo>
                    <a:pt x="94" y="5701"/>
                    <a:pt x="216" y="5870"/>
                    <a:pt x="388" y="5978"/>
                  </a:cubicBezTo>
                  <a:lnTo>
                    <a:pt x="9379" y="11575"/>
                  </a:lnTo>
                  <a:cubicBezTo>
                    <a:pt x="9505" y="11654"/>
                    <a:pt x="9644" y="11691"/>
                    <a:pt x="9781" y="11691"/>
                  </a:cubicBezTo>
                  <a:cubicBezTo>
                    <a:pt x="10037" y="11691"/>
                    <a:pt x="10287" y="11564"/>
                    <a:pt x="10430" y="11331"/>
                  </a:cubicBezTo>
                  <a:lnTo>
                    <a:pt x="13273" y="6764"/>
                  </a:lnTo>
                  <a:cubicBezTo>
                    <a:pt x="13497" y="6408"/>
                    <a:pt x="13387" y="5937"/>
                    <a:pt x="13031" y="5713"/>
                  </a:cubicBezTo>
                  <a:lnTo>
                    <a:pt x="4038" y="116"/>
                  </a:lnTo>
                  <a:cubicBezTo>
                    <a:pt x="3913" y="38"/>
                    <a:pt x="3774"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8"/>
            <p:cNvSpPr/>
            <p:nvPr/>
          </p:nvSpPr>
          <p:spPr>
            <a:xfrm>
              <a:off x="6964382" y="4200026"/>
              <a:ext cx="103551" cy="92195"/>
            </a:xfrm>
            <a:custGeom>
              <a:avLst/>
              <a:gdLst/>
              <a:ahLst/>
              <a:cxnLst/>
              <a:rect l="l" t="t" r="r" b="b"/>
              <a:pathLst>
                <a:path w="3146" h="2801" extrusionOk="0">
                  <a:moveTo>
                    <a:pt x="1066" y="264"/>
                  </a:moveTo>
                  <a:cubicBezTo>
                    <a:pt x="1118" y="264"/>
                    <a:pt x="1171" y="279"/>
                    <a:pt x="1219" y="309"/>
                  </a:cubicBezTo>
                  <a:lnTo>
                    <a:pt x="2667" y="1210"/>
                  </a:lnTo>
                  <a:cubicBezTo>
                    <a:pt x="2803" y="1295"/>
                    <a:pt x="2844" y="1474"/>
                    <a:pt x="2761" y="1610"/>
                  </a:cubicBezTo>
                  <a:lnTo>
                    <a:pt x="2268" y="2401"/>
                  </a:lnTo>
                  <a:cubicBezTo>
                    <a:pt x="2214" y="2488"/>
                    <a:pt x="2118" y="2538"/>
                    <a:pt x="2022" y="2538"/>
                  </a:cubicBezTo>
                  <a:cubicBezTo>
                    <a:pt x="1970" y="2538"/>
                    <a:pt x="1917" y="2523"/>
                    <a:pt x="1869" y="2493"/>
                  </a:cubicBezTo>
                  <a:lnTo>
                    <a:pt x="421" y="1592"/>
                  </a:lnTo>
                  <a:cubicBezTo>
                    <a:pt x="285" y="1507"/>
                    <a:pt x="242" y="1328"/>
                    <a:pt x="327" y="1192"/>
                  </a:cubicBezTo>
                  <a:lnTo>
                    <a:pt x="820" y="402"/>
                  </a:lnTo>
                  <a:cubicBezTo>
                    <a:pt x="874" y="314"/>
                    <a:pt x="970" y="264"/>
                    <a:pt x="1066" y="264"/>
                  </a:cubicBezTo>
                  <a:close/>
                  <a:moveTo>
                    <a:pt x="1066" y="1"/>
                  </a:moveTo>
                  <a:cubicBezTo>
                    <a:pt x="873" y="1"/>
                    <a:pt x="698" y="97"/>
                    <a:pt x="596" y="262"/>
                  </a:cubicBezTo>
                  <a:lnTo>
                    <a:pt x="103" y="1052"/>
                  </a:lnTo>
                  <a:cubicBezTo>
                    <a:pt x="24" y="1178"/>
                    <a:pt x="1" y="1326"/>
                    <a:pt x="34" y="1471"/>
                  </a:cubicBezTo>
                  <a:cubicBezTo>
                    <a:pt x="67" y="1615"/>
                    <a:pt x="155" y="1738"/>
                    <a:pt x="282" y="1816"/>
                  </a:cubicBezTo>
                  <a:lnTo>
                    <a:pt x="1730" y="2717"/>
                  </a:lnTo>
                  <a:cubicBezTo>
                    <a:pt x="1817" y="2772"/>
                    <a:pt x="1918" y="2801"/>
                    <a:pt x="2022" y="2801"/>
                  </a:cubicBezTo>
                  <a:cubicBezTo>
                    <a:pt x="2215" y="2801"/>
                    <a:pt x="2390" y="2704"/>
                    <a:pt x="2493" y="2539"/>
                  </a:cubicBezTo>
                  <a:lnTo>
                    <a:pt x="2985" y="1749"/>
                  </a:lnTo>
                  <a:cubicBezTo>
                    <a:pt x="3146" y="1490"/>
                    <a:pt x="3066" y="1147"/>
                    <a:pt x="2806" y="986"/>
                  </a:cubicBezTo>
                  <a:lnTo>
                    <a:pt x="1358" y="84"/>
                  </a:lnTo>
                  <a:cubicBezTo>
                    <a:pt x="1271" y="29"/>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8"/>
            <p:cNvSpPr/>
            <p:nvPr/>
          </p:nvSpPr>
          <p:spPr>
            <a:xfrm>
              <a:off x="7000983" y="4230439"/>
              <a:ext cx="28044" cy="28998"/>
            </a:xfrm>
            <a:custGeom>
              <a:avLst/>
              <a:gdLst/>
              <a:ahLst/>
              <a:cxnLst/>
              <a:rect l="l" t="t" r="r" b="b"/>
              <a:pathLst>
                <a:path w="852" h="881" extrusionOk="0">
                  <a:moveTo>
                    <a:pt x="537" y="207"/>
                  </a:moveTo>
                  <a:cubicBezTo>
                    <a:pt x="544" y="207"/>
                    <a:pt x="550" y="208"/>
                    <a:pt x="556" y="210"/>
                  </a:cubicBezTo>
                  <a:cubicBezTo>
                    <a:pt x="592" y="217"/>
                    <a:pt x="611" y="238"/>
                    <a:pt x="613" y="270"/>
                  </a:cubicBezTo>
                  <a:cubicBezTo>
                    <a:pt x="618" y="344"/>
                    <a:pt x="544" y="460"/>
                    <a:pt x="491" y="537"/>
                  </a:cubicBezTo>
                  <a:cubicBezTo>
                    <a:pt x="463" y="575"/>
                    <a:pt x="444" y="610"/>
                    <a:pt x="410" y="638"/>
                  </a:cubicBezTo>
                  <a:cubicBezTo>
                    <a:pt x="392" y="654"/>
                    <a:pt x="375" y="667"/>
                    <a:pt x="351" y="667"/>
                  </a:cubicBezTo>
                  <a:cubicBezTo>
                    <a:pt x="345" y="667"/>
                    <a:pt x="338" y="666"/>
                    <a:pt x="330" y="664"/>
                  </a:cubicBezTo>
                  <a:cubicBezTo>
                    <a:pt x="314" y="662"/>
                    <a:pt x="301" y="648"/>
                    <a:pt x="290" y="636"/>
                  </a:cubicBezTo>
                  <a:cubicBezTo>
                    <a:pt x="260" y="610"/>
                    <a:pt x="283" y="572"/>
                    <a:pt x="289" y="541"/>
                  </a:cubicBezTo>
                  <a:cubicBezTo>
                    <a:pt x="317" y="447"/>
                    <a:pt x="364" y="378"/>
                    <a:pt x="431" y="287"/>
                  </a:cubicBezTo>
                  <a:cubicBezTo>
                    <a:pt x="459" y="253"/>
                    <a:pt x="485" y="223"/>
                    <a:pt x="500" y="216"/>
                  </a:cubicBezTo>
                  <a:cubicBezTo>
                    <a:pt x="510" y="210"/>
                    <a:pt x="524" y="207"/>
                    <a:pt x="537" y="207"/>
                  </a:cubicBezTo>
                  <a:close/>
                  <a:moveTo>
                    <a:pt x="554" y="1"/>
                  </a:moveTo>
                  <a:cubicBezTo>
                    <a:pt x="522" y="1"/>
                    <a:pt x="490" y="6"/>
                    <a:pt x="457" y="16"/>
                  </a:cubicBezTo>
                  <a:cubicBezTo>
                    <a:pt x="450" y="18"/>
                    <a:pt x="443" y="20"/>
                    <a:pt x="437" y="25"/>
                  </a:cubicBezTo>
                  <a:cubicBezTo>
                    <a:pt x="306" y="85"/>
                    <a:pt x="234" y="212"/>
                    <a:pt x="168" y="330"/>
                  </a:cubicBezTo>
                  <a:cubicBezTo>
                    <a:pt x="88" y="466"/>
                    <a:pt x="1" y="617"/>
                    <a:pt x="118" y="768"/>
                  </a:cubicBezTo>
                  <a:cubicBezTo>
                    <a:pt x="135" y="789"/>
                    <a:pt x="157" y="812"/>
                    <a:pt x="188" y="832"/>
                  </a:cubicBezTo>
                  <a:cubicBezTo>
                    <a:pt x="235" y="866"/>
                    <a:pt x="284" y="880"/>
                    <a:pt x="333" y="880"/>
                  </a:cubicBezTo>
                  <a:cubicBezTo>
                    <a:pt x="492" y="880"/>
                    <a:pt x="647" y="724"/>
                    <a:pt x="724" y="584"/>
                  </a:cubicBezTo>
                  <a:cubicBezTo>
                    <a:pt x="754" y="543"/>
                    <a:pt x="777" y="497"/>
                    <a:pt x="799" y="444"/>
                  </a:cubicBezTo>
                  <a:cubicBezTo>
                    <a:pt x="852" y="303"/>
                    <a:pt x="845" y="127"/>
                    <a:pt x="687" y="36"/>
                  </a:cubicBezTo>
                  <a:cubicBezTo>
                    <a:pt x="642" y="11"/>
                    <a:pt x="598"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8"/>
            <p:cNvSpPr/>
            <p:nvPr/>
          </p:nvSpPr>
          <p:spPr>
            <a:xfrm>
              <a:off x="7004011" y="4136368"/>
              <a:ext cx="103551" cy="92228"/>
            </a:xfrm>
            <a:custGeom>
              <a:avLst/>
              <a:gdLst/>
              <a:ahLst/>
              <a:cxnLst/>
              <a:rect l="l" t="t" r="r" b="b"/>
              <a:pathLst>
                <a:path w="3146" h="2802" extrusionOk="0">
                  <a:moveTo>
                    <a:pt x="1065" y="265"/>
                  </a:moveTo>
                  <a:cubicBezTo>
                    <a:pt x="1117" y="265"/>
                    <a:pt x="1170" y="280"/>
                    <a:pt x="1218" y="309"/>
                  </a:cubicBezTo>
                  <a:lnTo>
                    <a:pt x="2666" y="1211"/>
                  </a:lnTo>
                  <a:cubicBezTo>
                    <a:pt x="2802" y="1296"/>
                    <a:pt x="2845" y="1474"/>
                    <a:pt x="2760" y="1611"/>
                  </a:cubicBezTo>
                  <a:lnTo>
                    <a:pt x="2267" y="2401"/>
                  </a:lnTo>
                  <a:cubicBezTo>
                    <a:pt x="2213" y="2489"/>
                    <a:pt x="2117" y="2538"/>
                    <a:pt x="2022" y="2538"/>
                  </a:cubicBezTo>
                  <a:cubicBezTo>
                    <a:pt x="1969" y="2538"/>
                    <a:pt x="1916" y="2523"/>
                    <a:pt x="1868" y="2494"/>
                  </a:cubicBezTo>
                  <a:lnTo>
                    <a:pt x="420" y="1592"/>
                  </a:lnTo>
                  <a:cubicBezTo>
                    <a:pt x="285" y="1507"/>
                    <a:pt x="243" y="1329"/>
                    <a:pt x="328" y="1192"/>
                  </a:cubicBezTo>
                  <a:lnTo>
                    <a:pt x="819" y="402"/>
                  </a:lnTo>
                  <a:cubicBezTo>
                    <a:pt x="874" y="314"/>
                    <a:pt x="969" y="265"/>
                    <a:pt x="1065" y="265"/>
                  </a:cubicBezTo>
                  <a:close/>
                  <a:moveTo>
                    <a:pt x="1065" y="0"/>
                  </a:moveTo>
                  <a:cubicBezTo>
                    <a:pt x="873" y="0"/>
                    <a:pt x="697" y="97"/>
                    <a:pt x="595" y="262"/>
                  </a:cubicBezTo>
                  <a:lnTo>
                    <a:pt x="102" y="1053"/>
                  </a:lnTo>
                  <a:cubicBezTo>
                    <a:pt x="25" y="1179"/>
                    <a:pt x="0" y="1326"/>
                    <a:pt x="33" y="1472"/>
                  </a:cubicBezTo>
                  <a:cubicBezTo>
                    <a:pt x="68" y="1615"/>
                    <a:pt x="155" y="1739"/>
                    <a:pt x="281" y="1815"/>
                  </a:cubicBezTo>
                  <a:lnTo>
                    <a:pt x="1729" y="2718"/>
                  </a:lnTo>
                  <a:cubicBezTo>
                    <a:pt x="1817" y="2772"/>
                    <a:pt x="1918" y="2802"/>
                    <a:pt x="2022" y="2802"/>
                  </a:cubicBezTo>
                  <a:cubicBezTo>
                    <a:pt x="2214" y="2802"/>
                    <a:pt x="2390" y="2704"/>
                    <a:pt x="2492" y="2539"/>
                  </a:cubicBezTo>
                  <a:lnTo>
                    <a:pt x="2984" y="1749"/>
                  </a:lnTo>
                  <a:cubicBezTo>
                    <a:pt x="3145" y="1490"/>
                    <a:pt x="3067" y="1147"/>
                    <a:pt x="2807" y="986"/>
                  </a:cubicBezTo>
                  <a:lnTo>
                    <a:pt x="1358" y="84"/>
                  </a:lnTo>
                  <a:cubicBezTo>
                    <a:pt x="1270" y="30"/>
                    <a:pt x="1169"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8"/>
            <p:cNvSpPr/>
            <p:nvPr/>
          </p:nvSpPr>
          <p:spPr>
            <a:xfrm>
              <a:off x="7046603" y="4166979"/>
              <a:ext cx="22415" cy="30413"/>
            </a:xfrm>
            <a:custGeom>
              <a:avLst/>
              <a:gdLst/>
              <a:ahLst/>
              <a:cxnLst/>
              <a:rect l="l" t="t" r="r" b="b"/>
              <a:pathLst>
                <a:path w="681" h="924" extrusionOk="0">
                  <a:moveTo>
                    <a:pt x="462" y="0"/>
                  </a:moveTo>
                  <a:cubicBezTo>
                    <a:pt x="447" y="4"/>
                    <a:pt x="205" y="118"/>
                    <a:pt x="169" y="166"/>
                  </a:cubicBezTo>
                  <a:cubicBezTo>
                    <a:pt x="160" y="180"/>
                    <a:pt x="266" y="284"/>
                    <a:pt x="280" y="293"/>
                  </a:cubicBezTo>
                  <a:cubicBezTo>
                    <a:pt x="283" y="295"/>
                    <a:pt x="286" y="296"/>
                    <a:pt x="289" y="296"/>
                  </a:cubicBezTo>
                  <a:cubicBezTo>
                    <a:pt x="313" y="296"/>
                    <a:pt x="347" y="259"/>
                    <a:pt x="362" y="259"/>
                  </a:cubicBezTo>
                  <a:cubicBezTo>
                    <a:pt x="363" y="259"/>
                    <a:pt x="365" y="260"/>
                    <a:pt x="366" y="261"/>
                  </a:cubicBezTo>
                  <a:cubicBezTo>
                    <a:pt x="362" y="268"/>
                    <a:pt x="359" y="274"/>
                    <a:pt x="354" y="282"/>
                  </a:cubicBezTo>
                  <a:cubicBezTo>
                    <a:pt x="264" y="427"/>
                    <a:pt x="160" y="561"/>
                    <a:pt x="71" y="707"/>
                  </a:cubicBezTo>
                  <a:lnTo>
                    <a:pt x="3" y="815"/>
                  </a:lnTo>
                  <a:lnTo>
                    <a:pt x="1" y="816"/>
                  </a:lnTo>
                  <a:cubicBezTo>
                    <a:pt x="30" y="840"/>
                    <a:pt x="69" y="869"/>
                    <a:pt x="106" y="894"/>
                  </a:cubicBezTo>
                  <a:cubicBezTo>
                    <a:pt x="129" y="907"/>
                    <a:pt x="158" y="923"/>
                    <a:pt x="176" y="923"/>
                  </a:cubicBezTo>
                  <a:cubicBezTo>
                    <a:pt x="182" y="923"/>
                    <a:pt x="187" y="921"/>
                    <a:pt x="190" y="916"/>
                  </a:cubicBezTo>
                  <a:cubicBezTo>
                    <a:pt x="205" y="890"/>
                    <a:pt x="222" y="863"/>
                    <a:pt x="238" y="836"/>
                  </a:cubicBezTo>
                  <a:cubicBezTo>
                    <a:pt x="346" y="664"/>
                    <a:pt x="462" y="506"/>
                    <a:pt x="569" y="332"/>
                  </a:cubicBezTo>
                  <a:cubicBezTo>
                    <a:pt x="609" y="270"/>
                    <a:pt x="647" y="208"/>
                    <a:pt x="681" y="140"/>
                  </a:cubicBezTo>
                  <a:cubicBezTo>
                    <a:pt x="642" y="111"/>
                    <a:pt x="605" y="86"/>
                    <a:pt x="565" y="61"/>
                  </a:cubicBezTo>
                  <a:cubicBezTo>
                    <a:pt x="531" y="40"/>
                    <a:pt x="498" y="20"/>
                    <a:pt x="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8"/>
            <p:cNvSpPr/>
            <p:nvPr/>
          </p:nvSpPr>
          <p:spPr>
            <a:xfrm>
              <a:off x="7043674" y="4072744"/>
              <a:ext cx="103551" cy="92195"/>
            </a:xfrm>
            <a:custGeom>
              <a:avLst/>
              <a:gdLst/>
              <a:ahLst/>
              <a:cxnLst/>
              <a:rect l="l" t="t" r="r" b="b"/>
              <a:pathLst>
                <a:path w="3146" h="2801" extrusionOk="0">
                  <a:moveTo>
                    <a:pt x="1066" y="264"/>
                  </a:moveTo>
                  <a:cubicBezTo>
                    <a:pt x="1118" y="264"/>
                    <a:pt x="1171" y="279"/>
                    <a:pt x="1219" y="309"/>
                  </a:cubicBezTo>
                  <a:lnTo>
                    <a:pt x="2667" y="1210"/>
                  </a:lnTo>
                  <a:cubicBezTo>
                    <a:pt x="2802" y="1295"/>
                    <a:pt x="2844" y="1473"/>
                    <a:pt x="2759" y="1610"/>
                  </a:cubicBezTo>
                  <a:lnTo>
                    <a:pt x="2268" y="2400"/>
                  </a:lnTo>
                  <a:cubicBezTo>
                    <a:pt x="2214" y="2488"/>
                    <a:pt x="2118" y="2537"/>
                    <a:pt x="2022" y="2537"/>
                  </a:cubicBezTo>
                  <a:cubicBezTo>
                    <a:pt x="1970" y="2537"/>
                    <a:pt x="1917" y="2523"/>
                    <a:pt x="1869" y="2493"/>
                  </a:cubicBezTo>
                  <a:lnTo>
                    <a:pt x="421" y="1592"/>
                  </a:lnTo>
                  <a:cubicBezTo>
                    <a:pt x="284" y="1507"/>
                    <a:pt x="242" y="1327"/>
                    <a:pt x="327" y="1192"/>
                  </a:cubicBezTo>
                  <a:lnTo>
                    <a:pt x="820" y="401"/>
                  </a:lnTo>
                  <a:cubicBezTo>
                    <a:pt x="874" y="314"/>
                    <a:pt x="970" y="264"/>
                    <a:pt x="1066" y="264"/>
                  </a:cubicBezTo>
                  <a:close/>
                  <a:moveTo>
                    <a:pt x="1066" y="0"/>
                  </a:moveTo>
                  <a:cubicBezTo>
                    <a:pt x="873" y="0"/>
                    <a:pt x="697" y="97"/>
                    <a:pt x="594" y="262"/>
                  </a:cubicBezTo>
                  <a:lnTo>
                    <a:pt x="103" y="1051"/>
                  </a:lnTo>
                  <a:cubicBezTo>
                    <a:pt x="24" y="1178"/>
                    <a:pt x="1" y="1326"/>
                    <a:pt x="34" y="1471"/>
                  </a:cubicBezTo>
                  <a:cubicBezTo>
                    <a:pt x="67" y="1614"/>
                    <a:pt x="155" y="1736"/>
                    <a:pt x="280" y="1815"/>
                  </a:cubicBezTo>
                  <a:lnTo>
                    <a:pt x="1729" y="2716"/>
                  </a:lnTo>
                  <a:cubicBezTo>
                    <a:pt x="1817" y="2772"/>
                    <a:pt x="1918" y="2800"/>
                    <a:pt x="2022" y="2800"/>
                  </a:cubicBezTo>
                  <a:cubicBezTo>
                    <a:pt x="2215" y="2800"/>
                    <a:pt x="2390" y="2704"/>
                    <a:pt x="2492" y="2539"/>
                  </a:cubicBezTo>
                  <a:lnTo>
                    <a:pt x="2985" y="1748"/>
                  </a:lnTo>
                  <a:cubicBezTo>
                    <a:pt x="3146" y="1490"/>
                    <a:pt x="3067" y="1146"/>
                    <a:pt x="2806" y="985"/>
                  </a:cubicBezTo>
                  <a:lnTo>
                    <a:pt x="1358" y="83"/>
                  </a:lnTo>
                  <a:cubicBezTo>
                    <a:pt x="1270" y="29"/>
                    <a:pt x="1169" y="0"/>
                    <a:pt x="1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8"/>
            <p:cNvSpPr/>
            <p:nvPr/>
          </p:nvSpPr>
          <p:spPr>
            <a:xfrm>
              <a:off x="7083501" y="4104803"/>
              <a:ext cx="25443" cy="29130"/>
            </a:xfrm>
            <a:custGeom>
              <a:avLst/>
              <a:gdLst/>
              <a:ahLst/>
              <a:cxnLst/>
              <a:rect l="l" t="t" r="r" b="b"/>
              <a:pathLst>
                <a:path w="773" h="885" extrusionOk="0">
                  <a:moveTo>
                    <a:pt x="517" y="204"/>
                  </a:moveTo>
                  <a:cubicBezTo>
                    <a:pt x="519" y="204"/>
                    <a:pt x="520" y="205"/>
                    <a:pt x="519" y="207"/>
                  </a:cubicBezTo>
                  <a:lnTo>
                    <a:pt x="366" y="446"/>
                  </a:lnTo>
                  <a:cubicBezTo>
                    <a:pt x="342" y="436"/>
                    <a:pt x="217" y="352"/>
                    <a:pt x="217" y="352"/>
                  </a:cubicBezTo>
                  <a:cubicBezTo>
                    <a:pt x="228" y="344"/>
                    <a:pt x="488" y="204"/>
                    <a:pt x="517" y="204"/>
                  </a:cubicBezTo>
                  <a:close/>
                  <a:moveTo>
                    <a:pt x="591" y="1"/>
                  </a:moveTo>
                  <a:cubicBezTo>
                    <a:pt x="265" y="148"/>
                    <a:pt x="145" y="233"/>
                    <a:pt x="91" y="256"/>
                  </a:cubicBezTo>
                  <a:cubicBezTo>
                    <a:pt x="31" y="343"/>
                    <a:pt x="2" y="414"/>
                    <a:pt x="0" y="426"/>
                  </a:cubicBezTo>
                  <a:cubicBezTo>
                    <a:pt x="0" y="434"/>
                    <a:pt x="224" y="567"/>
                    <a:pt x="239" y="582"/>
                  </a:cubicBezTo>
                  <a:cubicBezTo>
                    <a:pt x="232" y="591"/>
                    <a:pt x="90" y="785"/>
                    <a:pt x="91" y="790"/>
                  </a:cubicBezTo>
                  <a:cubicBezTo>
                    <a:pt x="190" y="850"/>
                    <a:pt x="237" y="884"/>
                    <a:pt x="256" y="884"/>
                  </a:cubicBezTo>
                  <a:cubicBezTo>
                    <a:pt x="257" y="884"/>
                    <a:pt x="258" y="884"/>
                    <a:pt x="259" y="884"/>
                  </a:cubicBezTo>
                  <a:cubicBezTo>
                    <a:pt x="275" y="869"/>
                    <a:pt x="398" y="694"/>
                    <a:pt x="398" y="694"/>
                  </a:cubicBezTo>
                  <a:lnTo>
                    <a:pt x="398" y="694"/>
                  </a:lnTo>
                  <a:cubicBezTo>
                    <a:pt x="398" y="694"/>
                    <a:pt x="398" y="694"/>
                    <a:pt x="398" y="694"/>
                  </a:cubicBezTo>
                  <a:cubicBezTo>
                    <a:pt x="422" y="704"/>
                    <a:pt x="441" y="726"/>
                    <a:pt x="468" y="735"/>
                  </a:cubicBezTo>
                  <a:lnTo>
                    <a:pt x="578" y="575"/>
                  </a:lnTo>
                  <a:cubicBezTo>
                    <a:pt x="559" y="565"/>
                    <a:pt x="531" y="539"/>
                    <a:pt x="510" y="529"/>
                  </a:cubicBezTo>
                  <a:lnTo>
                    <a:pt x="501" y="527"/>
                  </a:lnTo>
                  <a:cubicBezTo>
                    <a:pt x="517" y="491"/>
                    <a:pt x="771" y="113"/>
                    <a:pt x="773" y="109"/>
                  </a:cubicBezTo>
                  <a:lnTo>
                    <a:pt x="771" y="108"/>
                  </a:lnTo>
                  <a:cubicBezTo>
                    <a:pt x="749" y="90"/>
                    <a:pt x="606" y="8"/>
                    <a:pt x="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8"/>
            <p:cNvSpPr/>
            <p:nvPr/>
          </p:nvSpPr>
          <p:spPr>
            <a:xfrm>
              <a:off x="7083270" y="4009054"/>
              <a:ext cx="103551" cy="92228"/>
            </a:xfrm>
            <a:custGeom>
              <a:avLst/>
              <a:gdLst/>
              <a:ahLst/>
              <a:cxnLst/>
              <a:rect l="l" t="t" r="r" b="b"/>
              <a:pathLst>
                <a:path w="3146" h="2802" extrusionOk="0">
                  <a:moveTo>
                    <a:pt x="1066" y="266"/>
                  </a:moveTo>
                  <a:cubicBezTo>
                    <a:pt x="1118" y="266"/>
                    <a:pt x="1171" y="281"/>
                    <a:pt x="1219" y="309"/>
                  </a:cubicBezTo>
                  <a:lnTo>
                    <a:pt x="2667" y="1212"/>
                  </a:lnTo>
                  <a:cubicBezTo>
                    <a:pt x="2803" y="1297"/>
                    <a:pt x="2846" y="1474"/>
                    <a:pt x="2761" y="1612"/>
                  </a:cubicBezTo>
                  <a:lnTo>
                    <a:pt x="2268" y="2401"/>
                  </a:lnTo>
                  <a:cubicBezTo>
                    <a:pt x="2214" y="2489"/>
                    <a:pt x="2118" y="2538"/>
                    <a:pt x="2022" y="2538"/>
                  </a:cubicBezTo>
                  <a:cubicBezTo>
                    <a:pt x="1970" y="2538"/>
                    <a:pt x="1917" y="2524"/>
                    <a:pt x="1869" y="2495"/>
                  </a:cubicBezTo>
                  <a:lnTo>
                    <a:pt x="421" y="1593"/>
                  </a:lnTo>
                  <a:cubicBezTo>
                    <a:pt x="285" y="1506"/>
                    <a:pt x="242" y="1329"/>
                    <a:pt x="327" y="1193"/>
                  </a:cubicBezTo>
                  <a:lnTo>
                    <a:pt x="820" y="403"/>
                  </a:lnTo>
                  <a:cubicBezTo>
                    <a:pt x="874" y="315"/>
                    <a:pt x="970" y="266"/>
                    <a:pt x="1066" y="266"/>
                  </a:cubicBezTo>
                  <a:close/>
                  <a:moveTo>
                    <a:pt x="1066" y="1"/>
                  </a:moveTo>
                  <a:cubicBezTo>
                    <a:pt x="873" y="1"/>
                    <a:pt x="698" y="98"/>
                    <a:pt x="596" y="263"/>
                  </a:cubicBezTo>
                  <a:lnTo>
                    <a:pt x="103" y="1053"/>
                  </a:lnTo>
                  <a:cubicBezTo>
                    <a:pt x="24" y="1180"/>
                    <a:pt x="1" y="1327"/>
                    <a:pt x="34" y="1472"/>
                  </a:cubicBezTo>
                  <a:cubicBezTo>
                    <a:pt x="69" y="1616"/>
                    <a:pt x="155" y="1738"/>
                    <a:pt x="282" y="1816"/>
                  </a:cubicBezTo>
                  <a:lnTo>
                    <a:pt x="1730" y="2718"/>
                  </a:lnTo>
                  <a:cubicBezTo>
                    <a:pt x="1817" y="2772"/>
                    <a:pt x="1918" y="2801"/>
                    <a:pt x="2022" y="2801"/>
                  </a:cubicBezTo>
                  <a:cubicBezTo>
                    <a:pt x="2215" y="2801"/>
                    <a:pt x="2390" y="2704"/>
                    <a:pt x="2493" y="2539"/>
                  </a:cubicBezTo>
                  <a:lnTo>
                    <a:pt x="2985" y="1750"/>
                  </a:lnTo>
                  <a:cubicBezTo>
                    <a:pt x="3146" y="1490"/>
                    <a:pt x="3067" y="1147"/>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8"/>
            <p:cNvSpPr/>
            <p:nvPr/>
          </p:nvSpPr>
          <p:spPr>
            <a:xfrm>
              <a:off x="7118720" y="4036340"/>
              <a:ext cx="32750" cy="29294"/>
            </a:xfrm>
            <a:custGeom>
              <a:avLst/>
              <a:gdLst/>
              <a:ahLst/>
              <a:cxnLst/>
              <a:rect l="l" t="t" r="r" b="b"/>
              <a:pathLst>
                <a:path w="995" h="890" extrusionOk="0">
                  <a:moveTo>
                    <a:pt x="505" y="1"/>
                  </a:moveTo>
                  <a:lnTo>
                    <a:pt x="504" y="2"/>
                  </a:lnTo>
                  <a:cubicBezTo>
                    <a:pt x="474" y="45"/>
                    <a:pt x="439" y="106"/>
                    <a:pt x="403" y="152"/>
                  </a:cubicBezTo>
                  <a:lnTo>
                    <a:pt x="405" y="154"/>
                  </a:lnTo>
                  <a:cubicBezTo>
                    <a:pt x="484" y="198"/>
                    <a:pt x="604" y="283"/>
                    <a:pt x="686" y="342"/>
                  </a:cubicBezTo>
                  <a:cubicBezTo>
                    <a:pt x="469" y="490"/>
                    <a:pt x="240" y="627"/>
                    <a:pt x="1" y="783"/>
                  </a:cubicBezTo>
                  <a:cubicBezTo>
                    <a:pt x="38" y="822"/>
                    <a:pt x="127" y="861"/>
                    <a:pt x="173" y="889"/>
                  </a:cubicBezTo>
                  <a:cubicBezTo>
                    <a:pt x="413" y="742"/>
                    <a:pt x="676" y="618"/>
                    <a:pt x="896" y="466"/>
                  </a:cubicBezTo>
                  <a:cubicBezTo>
                    <a:pt x="931" y="407"/>
                    <a:pt x="952" y="365"/>
                    <a:pt x="993" y="309"/>
                  </a:cubicBezTo>
                  <a:lnTo>
                    <a:pt x="994" y="308"/>
                  </a:lnTo>
                  <a:cubicBezTo>
                    <a:pt x="856" y="202"/>
                    <a:pt x="664" y="95"/>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8"/>
            <p:cNvSpPr/>
            <p:nvPr/>
          </p:nvSpPr>
          <p:spPr>
            <a:xfrm>
              <a:off x="7122900" y="3945429"/>
              <a:ext cx="101609" cy="92228"/>
            </a:xfrm>
            <a:custGeom>
              <a:avLst/>
              <a:gdLst/>
              <a:ahLst/>
              <a:cxnLst/>
              <a:rect l="l" t="t" r="r" b="b"/>
              <a:pathLst>
                <a:path w="3087" h="2802" extrusionOk="0">
                  <a:moveTo>
                    <a:pt x="1067" y="264"/>
                  </a:moveTo>
                  <a:cubicBezTo>
                    <a:pt x="1118" y="264"/>
                    <a:pt x="1172" y="278"/>
                    <a:pt x="1219" y="307"/>
                  </a:cubicBezTo>
                  <a:lnTo>
                    <a:pt x="2668" y="1209"/>
                  </a:lnTo>
                  <a:cubicBezTo>
                    <a:pt x="2804" y="1294"/>
                    <a:pt x="2845" y="1472"/>
                    <a:pt x="2761" y="1608"/>
                  </a:cubicBezTo>
                  <a:lnTo>
                    <a:pt x="2270" y="2398"/>
                  </a:lnTo>
                  <a:cubicBezTo>
                    <a:pt x="2213" y="2487"/>
                    <a:pt x="2118" y="2535"/>
                    <a:pt x="2022" y="2535"/>
                  </a:cubicBezTo>
                  <a:cubicBezTo>
                    <a:pt x="1969" y="2535"/>
                    <a:pt x="1916" y="2520"/>
                    <a:pt x="1868" y="2491"/>
                  </a:cubicBezTo>
                  <a:lnTo>
                    <a:pt x="420" y="1589"/>
                  </a:lnTo>
                  <a:cubicBezTo>
                    <a:pt x="323" y="1529"/>
                    <a:pt x="275" y="1419"/>
                    <a:pt x="286" y="1312"/>
                  </a:cubicBezTo>
                  <a:cubicBezTo>
                    <a:pt x="292" y="1270"/>
                    <a:pt x="304" y="1230"/>
                    <a:pt x="329" y="1190"/>
                  </a:cubicBezTo>
                  <a:lnTo>
                    <a:pt x="820" y="401"/>
                  </a:lnTo>
                  <a:cubicBezTo>
                    <a:pt x="876" y="312"/>
                    <a:pt x="972" y="264"/>
                    <a:pt x="1067" y="264"/>
                  </a:cubicBezTo>
                  <a:close/>
                  <a:moveTo>
                    <a:pt x="1067" y="1"/>
                  </a:moveTo>
                  <a:cubicBezTo>
                    <a:pt x="874" y="1"/>
                    <a:pt x="698" y="98"/>
                    <a:pt x="596" y="261"/>
                  </a:cubicBezTo>
                  <a:lnTo>
                    <a:pt x="104" y="1051"/>
                  </a:lnTo>
                  <a:cubicBezTo>
                    <a:pt x="60" y="1123"/>
                    <a:pt x="32" y="1201"/>
                    <a:pt x="25" y="1285"/>
                  </a:cubicBezTo>
                  <a:cubicBezTo>
                    <a:pt x="0" y="1493"/>
                    <a:pt x="100" y="1703"/>
                    <a:pt x="281" y="1816"/>
                  </a:cubicBezTo>
                  <a:lnTo>
                    <a:pt x="1729" y="2717"/>
                  </a:lnTo>
                  <a:cubicBezTo>
                    <a:pt x="1817" y="2772"/>
                    <a:pt x="1918" y="2801"/>
                    <a:pt x="2022" y="2801"/>
                  </a:cubicBezTo>
                  <a:cubicBezTo>
                    <a:pt x="2214" y="2801"/>
                    <a:pt x="2391" y="2702"/>
                    <a:pt x="2493" y="2539"/>
                  </a:cubicBezTo>
                  <a:lnTo>
                    <a:pt x="2984" y="1749"/>
                  </a:lnTo>
                  <a:cubicBezTo>
                    <a:pt x="3063" y="1624"/>
                    <a:pt x="3087" y="1475"/>
                    <a:pt x="3054" y="1330"/>
                  </a:cubicBezTo>
                  <a:cubicBezTo>
                    <a:pt x="3021" y="1186"/>
                    <a:pt x="2932" y="1064"/>
                    <a:pt x="2808" y="986"/>
                  </a:cubicBezTo>
                  <a:lnTo>
                    <a:pt x="1360" y="84"/>
                  </a:lnTo>
                  <a:cubicBezTo>
                    <a:pt x="1272" y="29"/>
                    <a:pt x="1170"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8"/>
            <p:cNvSpPr/>
            <p:nvPr/>
          </p:nvSpPr>
          <p:spPr>
            <a:xfrm>
              <a:off x="7148080" y="3966166"/>
              <a:ext cx="31598" cy="37095"/>
            </a:xfrm>
            <a:custGeom>
              <a:avLst/>
              <a:gdLst/>
              <a:ahLst/>
              <a:cxnLst/>
              <a:rect l="l" t="t" r="r" b="b"/>
              <a:pathLst>
                <a:path w="960" h="1127" extrusionOk="0">
                  <a:moveTo>
                    <a:pt x="548" y="261"/>
                  </a:moveTo>
                  <a:cubicBezTo>
                    <a:pt x="614" y="273"/>
                    <a:pt x="673" y="302"/>
                    <a:pt x="686" y="353"/>
                  </a:cubicBezTo>
                  <a:cubicBezTo>
                    <a:pt x="705" y="404"/>
                    <a:pt x="659" y="479"/>
                    <a:pt x="604" y="479"/>
                  </a:cubicBezTo>
                  <a:cubicBezTo>
                    <a:pt x="596" y="479"/>
                    <a:pt x="589" y="478"/>
                    <a:pt x="581" y="475"/>
                  </a:cubicBezTo>
                  <a:cubicBezTo>
                    <a:pt x="542" y="458"/>
                    <a:pt x="500" y="430"/>
                    <a:pt x="467" y="405"/>
                  </a:cubicBezTo>
                  <a:lnTo>
                    <a:pt x="465" y="404"/>
                  </a:lnTo>
                  <a:cubicBezTo>
                    <a:pt x="483" y="367"/>
                    <a:pt x="528" y="303"/>
                    <a:pt x="548" y="261"/>
                  </a:cubicBezTo>
                  <a:close/>
                  <a:moveTo>
                    <a:pt x="0" y="793"/>
                  </a:moveTo>
                  <a:lnTo>
                    <a:pt x="0" y="793"/>
                  </a:lnTo>
                  <a:cubicBezTo>
                    <a:pt x="0" y="793"/>
                    <a:pt x="0" y="793"/>
                    <a:pt x="0" y="793"/>
                  </a:cubicBezTo>
                  <a:lnTo>
                    <a:pt x="0" y="793"/>
                  </a:lnTo>
                  <a:cubicBezTo>
                    <a:pt x="0" y="793"/>
                    <a:pt x="0" y="793"/>
                    <a:pt x="0" y="793"/>
                  </a:cubicBezTo>
                  <a:close/>
                  <a:moveTo>
                    <a:pt x="483" y="1"/>
                  </a:moveTo>
                  <a:cubicBezTo>
                    <a:pt x="447" y="83"/>
                    <a:pt x="13" y="793"/>
                    <a:pt x="0" y="793"/>
                  </a:cubicBezTo>
                  <a:cubicBezTo>
                    <a:pt x="0" y="793"/>
                    <a:pt x="0" y="793"/>
                    <a:pt x="0" y="793"/>
                  </a:cubicBezTo>
                  <a:lnTo>
                    <a:pt x="0" y="793"/>
                  </a:lnTo>
                  <a:cubicBezTo>
                    <a:pt x="18" y="799"/>
                    <a:pt x="140" y="893"/>
                    <a:pt x="203" y="904"/>
                  </a:cubicBezTo>
                  <a:cubicBezTo>
                    <a:pt x="235" y="844"/>
                    <a:pt x="318" y="687"/>
                    <a:pt x="368" y="626"/>
                  </a:cubicBezTo>
                  <a:lnTo>
                    <a:pt x="368" y="632"/>
                  </a:lnTo>
                  <a:cubicBezTo>
                    <a:pt x="383" y="750"/>
                    <a:pt x="362" y="925"/>
                    <a:pt x="348" y="1011"/>
                  </a:cubicBezTo>
                  <a:lnTo>
                    <a:pt x="350" y="1011"/>
                  </a:lnTo>
                  <a:cubicBezTo>
                    <a:pt x="415" y="1058"/>
                    <a:pt x="485" y="1092"/>
                    <a:pt x="538" y="1126"/>
                  </a:cubicBezTo>
                  <a:lnTo>
                    <a:pt x="537" y="1124"/>
                  </a:lnTo>
                  <a:cubicBezTo>
                    <a:pt x="569" y="973"/>
                    <a:pt x="543" y="810"/>
                    <a:pt x="549" y="659"/>
                  </a:cubicBezTo>
                  <a:lnTo>
                    <a:pt x="550" y="658"/>
                  </a:lnTo>
                  <a:lnTo>
                    <a:pt x="552" y="659"/>
                  </a:lnTo>
                  <a:lnTo>
                    <a:pt x="555" y="661"/>
                  </a:lnTo>
                  <a:cubicBezTo>
                    <a:pt x="589" y="679"/>
                    <a:pt x="621" y="687"/>
                    <a:pt x="653" y="687"/>
                  </a:cubicBezTo>
                  <a:cubicBezTo>
                    <a:pt x="692" y="687"/>
                    <a:pt x="729" y="675"/>
                    <a:pt x="763" y="655"/>
                  </a:cubicBezTo>
                  <a:cubicBezTo>
                    <a:pt x="954" y="557"/>
                    <a:pt x="960" y="291"/>
                    <a:pt x="788" y="170"/>
                  </a:cubicBezTo>
                  <a:cubicBezTo>
                    <a:pt x="687" y="89"/>
                    <a:pt x="575" y="41"/>
                    <a:pt x="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8"/>
            <p:cNvSpPr/>
            <p:nvPr/>
          </p:nvSpPr>
          <p:spPr>
            <a:xfrm>
              <a:off x="7169047" y="3979825"/>
              <a:ext cx="31434" cy="35153"/>
            </a:xfrm>
            <a:custGeom>
              <a:avLst/>
              <a:gdLst/>
              <a:ahLst/>
              <a:cxnLst/>
              <a:rect l="l" t="t" r="r" b="b"/>
              <a:pathLst>
                <a:path w="955" h="1068" extrusionOk="0">
                  <a:moveTo>
                    <a:pt x="477" y="1"/>
                  </a:moveTo>
                  <a:cubicBezTo>
                    <a:pt x="92" y="610"/>
                    <a:pt x="7" y="748"/>
                    <a:pt x="0" y="771"/>
                  </a:cubicBezTo>
                  <a:cubicBezTo>
                    <a:pt x="1" y="776"/>
                    <a:pt x="3" y="777"/>
                    <a:pt x="4" y="778"/>
                  </a:cubicBezTo>
                  <a:cubicBezTo>
                    <a:pt x="51" y="809"/>
                    <a:pt x="110" y="852"/>
                    <a:pt x="163" y="873"/>
                  </a:cubicBezTo>
                  <a:cubicBezTo>
                    <a:pt x="242" y="728"/>
                    <a:pt x="326" y="576"/>
                    <a:pt x="426" y="443"/>
                  </a:cubicBezTo>
                  <a:cubicBezTo>
                    <a:pt x="426" y="443"/>
                    <a:pt x="426" y="443"/>
                    <a:pt x="426" y="443"/>
                  </a:cubicBezTo>
                  <a:lnTo>
                    <a:pt x="426" y="443"/>
                  </a:lnTo>
                  <a:cubicBezTo>
                    <a:pt x="428" y="443"/>
                    <a:pt x="376" y="628"/>
                    <a:pt x="397" y="644"/>
                  </a:cubicBezTo>
                  <a:cubicBezTo>
                    <a:pt x="398" y="645"/>
                    <a:pt x="398" y="645"/>
                    <a:pt x="399" y="645"/>
                  </a:cubicBezTo>
                  <a:cubicBezTo>
                    <a:pt x="419" y="645"/>
                    <a:pt x="535" y="541"/>
                    <a:pt x="571" y="525"/>
                  </a:cubicBezTo>
                  <a:lnTo>
                    <a:pt x="571" y="525"/>
                  </a:lnTo>
                  <a:cubicBezTo>
                    <a:pt x="507" y="660"/>
                    <a:pt x="387" y="841"/>
                    <a:pt x="312" y="973"/>
                  </a:cubicBezTo>
                  <a:cubicBezTo>
                    <a:pt x="348" y="995"/>
                    <a:pt x="419" y="1033"/>
                    <a:pt x="460" y="1068"/>
                  </a:cubicBezTo>
                  <a:lnTo>
                    <a:pt x="688" y="709"/>
                  </a:lnTo>
                  <a:cubicBezTo>
                    <a:pt x="785" y="570"/>
                    <a:pt x="859" y="424"/>
                    <a:pt x="955" y="282"/>
                  </a:cubicBezTo>
                  <a:cubicBezTo>
                    <a:pt x="907" y="254"/>
                    <a:pt x="805" y="201"/>
                    <a:pt x="785" y="182"/>
                  </a:cubicBezTo>
                  <a:cubicBezTo>
                    <a:pt x="737" y="201"/>
                    <a:pt x="623" y="318"/>
                    <a:pt x="610" y="318"/>
                  </a:cubicBezTo>
                  <a:cubicBezTo>
                    <a:pt x="610" y="318"/>
                    <a:pt x="609" y="318"/>
                    <a:pt x="609" y="318"/>
                  </a:cubicBezTo>
                  <a:cubicBezTo>
                    <a:pt x="607" y="315"/>
                    <a:pt x="605" y="313"/>
                    <a:pt x="604" y="309"/>
                  </a:cubicBezTo>
                  <a:cubicBezTo>
                    <a:pt x="602" y="260"/>
                    <a:pt x="644" y="142"/>
                    <a:pt x="636" y="92"/>
                  </a:cubicBezTo>
                  <a:lnTo>
                    <a:pt x="635" y="91"/>
                  </a:lnTo>
                  <a:cubicBezTo>
                    <a:pt x="582" y="63"/>
                    <a:pt x="525" y="14"/>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8"/>
            <p:cNvSpPr/>
            <p:nvPr/>
          </p:nvSpPr>
          <p:spPr>
            <a:xfrm>
              <a:off x="7053383" y="4256639"/>
              <a:ext cx="105460" cy="92261"/>
            </a:xfrm>
            <a:custGeom>
              <a:avLst/>
              <a:gdLst/>
              <a:ahLst/>
              <a:cxnLst/>
              <a:rect l="l" t="t" r="r" b="b"/>
              <a:pathLst>
                <a:path w="3204" h="2803" extrusionOk="0">
                  <a:moveTo>
                    <a:pt x="1124" y="265"/>
                  </a:moveTo>
                  <a:cubicBezTo>
                    <a:pt x="1176" y="265"/>
                    <a:pt x="1229" y="279"/>
                    <a:pt x="1277" y="308"/>
                  </a:cubicBezTo>
                  <a:lnTo>
                    <a:pt x="2725" y="1210"/>
                  </a:lnTo>
                  <a:cubicBezTo>
                    <a:pt x="2861" y="1295"/>
                    <a:pt x="2904" y="1474"/>
                    <a:pt x="2819" y="1611"/>
                  </a:cubicBezTo>
                  <a:lnTo>
                    <a:pt x="2326" y="2400"/>
                  </a:lnTo>
                  <a:cubicBezTo>
                    <a:pt x="2272" y="2488"/>
                    <a:pt x="2176" y="2537"/>
                    <a:pt x="2080" y="2537"/>
                  </a:cubicBezTo>
                  <a:cubicBezTo>
                    <a:pt x="2028" y="2537"/>
                    <a:pt x="1975" y="2522"/>
                    <a:pt x="1927" y="2494"/>
                  </a:cubicBezTo>
                  <a:lnTo>
                    <a:pt x="479" y="1592"/>
                  </a:lnTo>
                  <a:cubicBezTo>
                    <a:pt x="344" y="1506"/>
                    <a:pt x="301" y="1329"/>
                    <a:pt x="386" y="1191"/>
                  </a:cubicBezTo>
                  <a:lnTo>
                    <a:pt x="878" y="401"/>
                  </a:lnTo>
                  <a:cubicBezTo>
                    <a:pt x="932" y="314"/>
                    <a:pt x="1028" y="265"/>
                    <a:pt x="1124" y="265"/>
                  </a:cubicBezTo>
                  <a:close/>
                  <a:moveTo>
                    <a:pt x="1124" y="1"/>
                  </a:moveTo>
                  <a:cubicBezTo>
                    <a:pt x="931" y="1"/>
                    <a:pt x="756" y="98"/>
                    <a:pt x="653" y="263"/>
                  </a:cubicBezTo>
                  <a:lnTo>
                    <a:pt x="161" y="1053"/>
                  </a:lnTo>
                  <a:cubicBezTo>
                    <a:pt x="0" y="1313"/>
                    <a:pt x="79" y="1655"/>
                    <a:pt x="340" y="1816"/>
                  </a:cubicBezTo>
                  <a:lnTo>
                    <a:pt x="1788" y="2718"/>
                  </a:lnTo>
                  <a:cubicBezTo>
                    <a:pt x="1876" y="2772"/>
                    <a:pt x="1977" y="2802"/>
                    <a:pt x="2080" y="2802"/>
                  </a:cubicBezTo>
                  <a:cubicBezTo>
                    <a:pt x="2273" y="2802"/>
                    <a:pt x="2448" y="2704"/>
                    <a:pt x="2552" y="2539"/>
                  </a:cubicBezTo>
                  <a:lnTo>
                    <a:pt x="3043" y="1750"/>
                  </a:lnTo>
                  <a:cubicBezTo>
                    <a:pt x="3204" y="1490"/>
                    <a:pt x="3124" y="1148"/>
                    <a:pt x="2865" y="986"/>
                  </a:cubicBezTo>
                  <a:lnTo>
                    <a:pt x="1416" y="85"/>
                  </a:lnTo>
                  <a:cubicBezTo>
                    <a:pt x="1329" y="31"/>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8"/>
            <p:cNvSpPr/>
            <p:nvPr/>
          </p:nvSpPr>
          <p:spPr>
            <a:xfrm>
              <a:off x="7097983" y="4287250"/>
              <a:ext cx="22316" cy="30381"/>
            </a:xfrm>
            <a:custGeom>
              <a:avLst/>
              <a:gdLst/>
              <a:ahLst/>
              <a:cxnLst/>
              <a:rect l="l" t="t" r="r" b="b"/>
              <a:pathLst>
                <a:path w="678" h="923" extrusionOk="0">
                  <a:moveTo>
                    <a:pt x="459" y="1"/>
                  </a:moveTo>
                  <a:cubicBezTo>
                    <a:pt x="444" y="4"/>
                    <a:pt x="203" y="119"/>
                    <a:pt x="167" y="167"/>
                  </a:cubicBezTo>
                  <a:cubicBezTo>
                    <a:pt x="159" y="181"/>
                    <a:pt x="263" y="285"/>
                    <a:pt x="277" y="293"/>
                  </a:cubicBezTo>
                  <a:cubicBezTo>
                    <a:pt x="280" y="295"/>
                    <a:pt x="284" y="296"/>
                    <a:pt x="287" y="296"/>
                  </a:cubicBezTo>
                  <a:cubicBezTo>
                    <a:pt x="311" y="296"/>
                    <a:pt x="345" y="260"/>
                    <a:pt x="360" y="260"/>
                  </a:cubicBezTo>
                  <a:cubicBezTo>
                    <a:pt x="362" y="260"/>
                    <a:pt x="363" y="260"/>
                    <a:pt x="365" y="261"/>
                  </a:cubicBezTo>
                  <a:cubicBezTo>
                    <a:pt x="361" y="269"/>
                    <a:pt x="358" y="274"/>
                    <a:pt x="353" y="283"/>
                  </a:cubicBezTo>
                  <a:cubicBezTo>
                    <a:pt x="262" y="427"/>
                    <a:pt x="160" y="561"/>
                    <a:pt x="70" y="707"/>
                  </a:cubicBezTo>
                  <a:lnTo>
                    <a:pt x="2" y="816"/>
                  </a:lnTo>
                  <a:lnTo>
                    <a:pt x="1" y="817"/>
                  </a:lnTo>
                  <a:cubicBezTo>
                    <a:pt x="28" y="840"/>
                    <a:pt x="70" y="870"/>
                    <a:pt x="106" y="895"/>
                  </a:cubicBezTo>
                  <a:cubicBezTo>
                    <a:pt x="127" y="907"/>
                    <a:pt x="156" y="923"/>
                    <a:pt x="173" y="923"/>
                  </a:cubicBezTo>
                  <a:cubicBezTo>
                    <a:pt x="179" y="923"/>
                    <a:pt x="184" y="921"/>
                    <a:pt x="187" y="917"/>
                  </a:cubicBezTo>
                  <a:cubicBezTo>
                    <a:pt x="202" y="890"/>
                    <a:pt x="219" y="864"/>
                    <a:pt x="235" y="837"/>
                  </a:cubicBezTo>
                  <a:cubicBezTo>
                    <a:pt x="342" y="665"/>
                    <a:pt x="458" y="506"/>
                    <a:pt x="566" y="333"/>
                  </a:cubicBezTo>
                  <a:cubicBezTo>
                    <a:pt x="606" y="269"/>
                    <a:pt x="643" y="207"/>
                    <a:pt x="677" y="140"/>
                  </a:cubicBezTo>
                  <a:cubicBezTo>
                    <a:pt x="639" y="111"/>
                    <a:pt x="602" y="87"/>
                    <a:pt x="561" y="61"/>
                  </a:cubicBezTo>
                  <a:cubicBezTo>
                    <a:pt x="528" y="40"/>
                    <a:pt x="495" y="21"/>
                    <a:pt x="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8"/>
            <p:cNvSpPr/>
            <p:nvPr/>
          </p:nvSpPr>
          <p:spPr>
            <a:xfrm>
              <a:off x="7094988" y="4192949"/>
              <a:ext cx="103551" cy="92228"/>
            </a:xfrm>
            <a:custGeom>
              <a:avLst/>
              <a:gdLst/>
              <a:ahLst/>
              <a:cxnLst/>
              <a:rect l="l" t="t" r="r" b="b"/>
              <a:pathLst>
                <a:path w="3146" h="2802" extrusionOk="0">
                  <a:moveTo>
                    <a:pt x="1065" y="266"/>
                  </a:moveTo>
                  <a:cubicBezTo>
                    <a:pt x="1117" y="266"/>
                    <a:pt x="1171" y="280"/>
                    <a:pt x="1218" y="309"/>
                  </a:cubicBezTo>
                  <a:lnTo>
                    <a:pt x="2666" y="1211"/>
                  </a:lnTo>
                  <a:cubicBezTo>
                    <a:pt x="2802" y="1296"/>
                    <a:pt x="2844" y="1474"/>
                    <a:pt x="2759" y="1611"/>
                  </a:cubicBezTo>
                  <a:lnTo>
                    <a:pt x="2267" y="2402"/>
                  </a:lnTo>
                  <a:cubicBezTo>
                    <a:pt x="2213" y="2489"/>
                    <a:pt x="2117" y="2538"/>
                    <a:pt x="2022" y="2538"/>
                  </a:cubicBezTo>
                  <a:cubicBezTo>
                    <a:pt x="1970" y="2538"/>
                    <a:pt x="1916" y="2523"/>
                    <a:pt x="1868" y="2494"/>
                  </a:cubicBezTo>
                  <a:lnTo>
                    <a:pt x="420" y="1593"/>
                  </a:lnTo>
                  <a:cubicBezTo>
                    <a:pt x="284" y="1508"/>
                    <a:pt x="242" y="1329"/>
                    <a:pt x="327" y="1192"/>
                  </a:cubicBezTo>
                  <a:lnTo>
                    <a:pt x="819" y="403"/>
                  </a:lnTo>
                  <a:cubicBezTo>
                    <a:pt x="874" y="314"/>
                    <a:pt x="969" y="266"/>
                    <a:pt x="1065" y="266"/>
                  </a:cubicBezTo>
                  <a:close/>
                  <a:moveTo>
                    <a:pt x="1065" y="1"/>
                  </a:moveTo>
                  <a:cubicBezTo>
                    <a:pt x="873" y="3"/>
                    <a:pt x="695" y="100"/>
                    <a:pt x="594" y="263"/>
                  </a:cubicBezTo>
                  <a:lnTo>
                    <a:pt x="102" y="1053"/>
                  </a:lnTo>
                  <a:cubicBezTo>
                    <a:pt x="24" y="1179"/>
                    <a:pt x="0" y="1327"/>
                    <a:pt x="33" y="1472"/>
                  </a:cubicBezTo>
                  <a:cubicBezTo>
                    <a:pt x="66" y="1617"/>
                    <a:pt x="154" y="1739"/>
                    <a:pt x="280" y="1817"/>
                  </a:cubicBezTo>
                  <a:lnTo>
                    <a:pt x="1729" y="2718"/>
                  </a:lnTo>
                  <a:cubicBezTo>
                    <a:pt x="1816" y="2772"/>
                    <a:pt x="1917" y="2802"/>
                    <a:pt x="2022" y="2802"/>
                  </a:cubicBezTo>
                  <a:cubicBezTo>
                    <a:pt x="2214" y="2802"/>
                    <a:pt x="2390" y="2705"/>
                    <a:pt x="2492" y="2539"/>
                  </a:cubicBezTo>
                  <a:lnTo>
                    <a:pt x="2985" y="1750"/>
                  </a:lnTo>
                  <a:cubicBezTo>
                    <a:pt x="3145" y="1490"/>
                    <a:pt x="3066" y="1148"/>
                    <a:pt x="2806" y="986"/>
                  </a:cubicBezTo>
                  <a:lnTo>
                    <a:pt x="1358" y="85"/>
                  </a:lnTo>
                  <a:cubicBezTo>
                    <a:pt x="1269" y="30"/>
                    <a:pt x="1168"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8"/>
            <p:cNvSpPr/>
            <p:nvPr/>
          </p:nvSpPr>
          <p:spPr>
            <a:xfrm>
              <a:off x="7130174" y="4223099"/>
              <a:ext cx="30249" cy="32882"/>
            </a:xfrm>
            <a:custGeom>
              <a:avLst/>
              <a:gdLst/>
              <a:ahLst/>
              <a:cxnLst/>
              <a:rect l="l" t="t" r="r" b="b"/>
              <a:pathLst>
                <a:path w="919" h="999" extrusionOk="0">
                  <a:moveTo>
                    <a:pt x="573" y="0"/>
                  </a:moveTo>
                  <a:cubicBezTo>
                    <a:pt x="554" y="0"/>
                    <a:pt x="536" y="3"/>
                    <a:pt x="520" y="9"/>
                  </a:cubicBezTo>
                  <a:cubicBezTo>
                    <a:pt x="426" y="37"/>
                    <a:pt x="348" y="120"/>
                    <a:pt x="302" y="234"/>
                  </a:cubicBezTo>
                  <a:lnTo>
                    <a:pt x="300" y="237"/>
                  </a:lnTo>
                  <a:lnTo>
                    <a:pt x="302" y="238"/>
                  </a:lnTo>
                  <a:cubicBezTo>
                    <a:pt x="349" y="275"/>
                    <a:pt x="399" y="302"/>
                    <a:pt x="472" y="337"/>
                  </a:cubicBezTo>
                  <a:lnTo>
                    <a:pt x="474" y="338"/>
                  </a:lnTo>
                  <a:lnTo>
                    <a:pt x="475" y="335"/>
                  </a:lnTo>
                  <a:cubicBezTo>
                    <a:pt x="504" y="295"/>
                    <a:pt x="547" y="237"/>
                    <a:pt x="599" y="237"/>
                  </a:cubicBezTo>
                  <a:cubicBezTo>
                    <a:pt x="613" y="237"/>
                    <a:pt x="628" y="242"/>
                    <a:pt x="644" y="252"/>
                  </a:cubicBezTo>
                  <a:cubicBezTo>
                    <a:pt x="708" y="303"/>
                    <a:pt x="647" y="423"/>
                    <a:pt x="562" y="424"/>
                  </a:cubicBezTo>
                  <a:cubicBezTo>
                    <a:pt x="532" y="428"/>
                    <a:pt x="503" y="429"/>
                    <a:pt x="474" y="429"/>
                  </a:cubicBezTo>
                  <a:cubicBezTo>
                    <a:pt x="440" y="429"/>
                    <a:pt x="407" y="428"/>
                    <a:pt x="373" y="428"/>
                  </a:cubicBezTo>
                  <a:cubicBezTo>
                    <a:pt x="322" y="428"/>
                    <a:pt x="270" y="431"/>
                    <a:pt x="215" y="446"/>
                  </a:cubicBezTo>
                  <a:cubicBezTo>
                    <a:pt x="119" y="496"/>
                    <a:pt x="75" y="606"/>
                    <a:pt x="2" y="702"/>
                  </a:cubicBezTo>
                  <a:cubicBezTo>
                    <a:pt x="0" y="704"/>
                    <a:pt x="0" y="705"/>
                    <a:pt x="0" y="706"/>
                  </a:cubicBezTo>
                  <a:lnTo>
                    <a:pt x="50" y="738"/>
                  </a:lnTo>
                  <a:lnTo>
                    <a:pt x="481" y="997"/>
                  </a:lnTo>
                  <a:cubicBezTo>
                    <a:pt x="483" y="998"/>
                    <a:pt x="484" y="998"/>
                    <a:pt x="485" y="998"/>
                  </a:cubicBezTo>
                  <a:cubicBezTo>
                    <a:pt x="486" y="998"/>
                    <a:pt x="486" y="998"/>
                    <a:pt x="487" y="998"/>
                  </a:cubicBezTo>
                  <a:cubicBezTo>
                    <a:pt x="493" y="977"/>
                    <a:pt x="506" y="962"/>
                    <a:pt x="514" y="947"/>
                  </a:cubicBezTo>
                  <a:cubicBezTo>
                    <a:pt x="539" y="911"/>
                    <a:pt x="568" y="872"/>
                    <a:pt x="575" y="834"/>
                  </a:cubicBezTo>
                  <a:cubicBezTo>
                    <a:pt x="476" y="773"/>
                    <a:pt x="392" y="728"/>
                    <a:pt x="295" y="662"/>
                  </a:cubicBezTo>
                  <a:cubicBezTo>
                    <a:pt x="286" y="649"/>
                    <a:pt x="333" y="616"/>
                    <a:pt x="348" y="605"/>
                  </a:cubicBezTo>
                  <a:cubicBezTo>
                    <a:pt x="376" y="596"/>
                    <a:pt x="404" y="593"/>
                    <a:pt x="434" y="593"/>
                  </a:cubicBezTo>
                  <a:cubicBezTo>
                    <a:pt x="495" y="593"/>
                    <a:pt x="559" y="605"/>
                    <a:pt x="620" y="605"/>
                  </a:cubicBezTo>
                  <a:cubicBezTo>
                    <a:pt x="689" y="605"/>
                    <a:pt x="754" y="589"/>
                    <a:pt x="805" y="521"/>
                  </a:cubicBezTo>
                  <a:cubicBezTo>
                    <a:pt x="825" y="492"/>
                    <a:pt x="847" y="451"/>
                    <a:pt x="865" y="419"/>
                  </a:cubicBezTo>
                  <a:cubicBezTo>
                    <a:pt x="908" y="333"/>
                    <a:pt x="919" y="239"/>
                    <a:pt x="873" y="162"/>
                  </a:cubicBezTo>
                  <a:cubicBezTo>
                    <a:pt x="820" y="91"/>
                    <a:pt x="681" y="0"/>
                    <a:pt x="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8"/>
            <p:cNvSpPr/>
            <p:nvPr/>
          </p:nvSpPr>
          <p:spPr>
            <a:xfrm>
              <a:off x="7132643" y="4129325"/>
              <a:ext cx="105493" cy="92195"/>
            </a:xfrm>
            <a:custGeom>
              <a:avLst/>
              <a:gdLst/>
              <a:ahLst/>
              <a:cxnLst/>
              <a:rect l="l" t="t" r="r" b="b"/>
              <a:pathLst>
                <a:path w="3205" h="2801" extrusionOk="0">
                  <a:moveTo>
                    <a:pt x="1124" y="265"/>
                  </a:moveTo>
                  <a:cubicBezTo>
                    <a:pt x="1177" y="265"/>
                    <a:pt x="1230" y="279"/>
                    <a:pt x="1278" y="309"/>
                  </a:cubicBezTo>
                  <a:lnTo>
                    <a:pt x="2726" y="1210"/>
                  </a:lnTo>
                  <a:cubicBezTo>
                    <a:pt x="2862" y="1295"/>
                    <a:pt x="2904" y="1474"/>
                    <a:pt x="2819" y="1611"/>
                  </a:cubicBezTo>
                  <a:lnTo>
                    <a:pt x="2327" y="2401"/>
                  </a:lnTo>
                  <a:cubicBezTo>
                    <a:pt x="2272" y="2489"/>
                    <a:pt x="2177" y="2538"/>
                    <a:pt x="2081" y="2538"/>
                  </a:cubicBezTo>
                  <a:cubicBezTo>
                    <a:pt x="2029" y="2538"/>
                    <a:pt x="1976" y="2523"/>
                    <a:pt x="1928" y="2494"/>
                  </a:cubicBezTo>
                  <a:lnTo>
                    <a:pt x="480" y="1592"/>
                  </a:lnTo>
                  <a:cubicBezTo>
                    <a:pt x="344" y="1507"/>
                    <a:pt x="301" y="1329"/>
                    <a:pt x="386" y="1192"/>
                  </a:cubicBezTo>
                  <a:lnTo>
                    <a:pt x="879" y="402"/>
                  </a:lnTo>
                  <a:cubicBezTo>
                    <a:pt x="933" y="314"/>
                    <a:pt x="1029" y="265"/>
                    <a:pt x="1124" y="265"/>
                  </a:cubicBezTo>
                  <a:close/>
                  <a:moveTo>
                    <a:pt x="1124" y="0"/>
                  </a:moveTo>
                  <a:cubicBezTo>
                    <a:pt x="932" y="0"/>
                    <a:pt x="756" y="98"/>
                    <a:pt x="654" y="262"/>
                  </a:cubicBezTo>
                  <a:lnTo>
                    <a:pt x="162" y="1053"/>
                  </a:lnTo>
                  <a:cubicBezTo>
                    <a:pt x="1" y="1311"/>
                    <a:pt x="80" y="1655"/>
                    <a:pt x="340" y="1816"/>
                  </a:cubicBezTo>
                  <a:lnTo>
                    <a:pt x="1788" y="2718"/>
                  </a:lnTo>
                  <a:cubicBezTo>
                    <a:pt x="1876" y="2772"/>
                    <a:pt x="1977" y="2801"/>
                    <a:pt x="2081" y="2801"/>
                  </a:cubicBezTo>
                  <a:cubicBezTo>
                    <a:pt x="2274" y="2801"/>
                    <a:pt x="2449" y="2704"/>
                    <a:pt x="2551" y="2539"/>
                  </a:cubicBezTo>
                  <a:lnTo>
                    <a:pt x="3044" y="1749"/>
                  </a:lnTo>
                  <a:cubicBezTo>
                    <a:pt x="3204" y="1490"/>
                    <a:pt x="3126" y="1146"/>
                    <a:pt x="2865" y="986"/>
                  </a:cubicBezTo>
                  <a:lnTo>
                    <a:pt x="1417" y="85"/>
                  </a:lnTo>
                  <a:cubicBezTo>
                    <a:pt x="1330" y="29"/>
                    <a:pt x="1229"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8"/>
            <p:cNvSpPr/>
            <p:nvPr/>
          </p:nvSpPr>
          <p:spPr>
            <a:xfrm>
              <a:off x="7169079" y="4156512"/>
              <a:ext cx="32619" cy="32915"/>
            </a:xfrm>
            <a:custGeom>
              <a:avLst/>
              <a:gdLst/>
              <a:ahLst/>
              <a:cxnLst/>
              <a:rect l="l" t="t" r="r" b="b"/>
              <a:pathLst>
                <a:path w="991" h="1000" extrusionOk="0">
                  <a:moveTo>
                    <a:pt x="505" y="0"/>
                  </a:moveTo>
                  <a:cubicBezTo>
                    <a:pt x="416" y="142"/>
                    <a:pt x="358" y="241"/>
                    <a:pt x="265" y="389"/>
                  </a:cubicBezTo>
                  <a:cubicBezTo>
                    <a:pt x="263" y="391"/>
                    <a:pt x="265" y="391"/>
                    <a:pt x="266" y="393"/>
                  </a:cubicBezTo>
                  <a:cubicBezTo>
                    <a:pt x="327" y="437"/>
                    <a:pt x="441" y="484"/>
                    <a:pt x="510" y="544"/>
                  </a:cubicBezTo>
                  <a:cubicBezTo>
                    <a:pt x="573" y="617"/>
                    <a:pt x="504" y="763"/>
                    <a:pt x="406" y="763"/>
                  </a:cubicBezTo>
                  <a:cubicBezTo>
                    <a:pt x="394" y="763"/>
                    <a:pt x="381" y="761"/>
                    <a:pt x="368" y="755"/>
                  </a:cubicBezTo>
                  <a:cubicBezTo>
                    <a:pt x="327" y="742"/>
                    <a:pt x="309" y="704"/>
                    <a:pt x="337" y="646"/>
                  </a:cubicBezTo>
                  <a:cubicBezTo>
                    <a:pt x="338" y="645"/>
                    <a:pt x="338" y="643"/>
                    <a:pt x="338" y="641"/>
                  </a:cubicBezTo>
                  <a:lnTo>
                    <a:pt x="340" y="639"/>
                  </a:lnTo>
                  <a:lnTo>
                    <a:pt x="176" y="545"/>
                  </a:lnTo>
                  <a:lnTo>
                    <a:pt x="175" y="548"/>
                  </a:lnTo>
                  <a:cubicBezTo>
                    <a:pt x="155" y="569"/>
                    <a:pt x="139" y="591"/>
                    <a:pt x="127" y="609"/>
                  </a:cubicBezTo>
                  <a:cubicBezTo>
                    <a:pt x="1" y="802"/>
                    <a:pt x="241" y="1000"/>
                    <a:pt x="439" y="1000"/>
                  </a:cubicBezTo>
                  <a:cubicBezTo>
                    <a:pt x="499" y="1000"/>
                    <a:pt x="555" y="982"/>
                    <a:pt x="596" y="940"/>
                  </a:cubicBezTo>
                  <a:cubicBezTo>
                    <a:pt x="730" y="777"/>
                    <a:pt x="831" y="541"/>
                    <a:pt x="668" y="400"/>
                  </a:cubicBezTo>
                  <a:cubicBezTo>
                    <a:pt x="635" y="370"/>
                    <a:pt x="595" y="347"/>
                    <a:pt x="548" y="329"/>
                  </a:cubicBezTo>
                  <a:lnTo>
                    <a:pt x="547" y="328"/>
                  </a:lnTo>
                  <a:lnTo>
                    <a:pt x="547" y="326"/>
                  </a:lnTo>
                  <a:lnTo>
                    <a:pt x="547" y="325"/>
                  </a:lnTo>
                  <a:cubicBezTo>
                    <a:pt x="547" y="313"/>
                    <a:pt x="559" y="297"/>
                    <a:pt x="564" y="282"/>
                  </a:cubicBezTo>
                  <a:cubicBezTo>
                    <a:pt x="565" y="281"/>
                    <a:pt x="564" y="279"/>
                    <a:pt x="565" y="278"/>
                  </a:cubicBezTo>
                  <a:lnTo>
                    <a:pt x="566" y="277"/>
                  </a:lnTo>
                  <a:lnTo>
                    <a:pt x="569" y="275"/>
                  </a:lnTo>
                  <a:lnTo>
                    <a:pt x="570" y="276"/>
                  </a:lnTo>
                  <a:cubicBezTo>
                    <a:pt x="596" y="293"/>
                    <a:pt x="846" y="443"/>
                    <a:pt x="882" y="459"/>
                  </a:cubicBezTo>
                  <a:cubicBezTo>
                    <a:pt x="885" y="455"/>
                    <a:pt x="991" y="301"/>
                    <a:pt x="990" y="294"/>
                  </a:cubicBezTo>
                  <a:cubicBezTo>
                    <a:pt x="963" y="271"/>
                    <a:pt x="521" y="11"/>
                    <a:pt x="506" y="1"/>
                  </a:cubicBezTo>
                  <a:lnTo>
                    <a:pt x="5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8"/>
            <p:cNvSpPr/>
            <p:nvPr/>
          </p:nvSpPr>
          <p:spPr>
            <a:xfrm>
              <a:off x="7172305" y="4065667"/>
              <a:ext cx="105460" cy="92228"/>
            </a:xfrm>
            <a:custGeom>
              <a:avLst/>
              <a:gdLst/>
              <a:ahLst/>
              <a:cxnLst/>
              <a:rect l="l" t="t" r="r" b="b"/>
              <a:pathLst>
                <a:path w="3204" h="2802" extrusionOk="0">
                  <a:moveTo>
                    <a:pt x="1125" y="264"/>
                  </a:moveTo>
                  <a:cubicBezTo>
                    <a:pt x="1176" y="264"/>
                    <a:pt x="1229" y="279"/>
                    <a:pt x="1277" y="308"/>
                  </a:cubicBezTo>
                  <a:lnTo>
                    <a:pt x="2726" y="1210"/>
                  </a:lnTo>
                  <a:cubicBezTo>
                    <a:pt x="2861" y="1295"/>
                    <a:pt x="2904" y="1473"/>
                    <a:pt x="2819" y="1610"/>
                  </a:cubicBezTo>
                  <a:lnTo>
                    <a:pt x="2327" y="2399"/>
                  </a:lnTo>
                  <a:cubicBezTo>
                    <a:pt x="2272" y="2488"/>
                    <a:pt x="2176" y="2537"/>
                    <a:pt x="2080" y="2537"/>
                  </a:cubicBezTo>
                  <a:cubicBezTo>
                    <a:pt x="2029" y="2537"/>
                    <a:pt x="1976" y="2522"/>
                    <a:pt x="1928" y="2493"/>
                  </a:cubicBezTo>
                  <a:lnTo>
                    <a:pt x="479" y="1591"/>
                  </a:lnTo>
                  <a:cubicBezTo>
                    <a:pt x="344" y="1506"/>
                    <a:pt x="301" y="1328"/>
                    <a:pt x="387" y="1191"/>
                  </a:cubicBezTo>
                  <a:lnTo>
                    <a:pt x="878" y="401"/>
                  </a:lnTo>
                  <a:cubicBezTo>
                    <a:pt x="933" y="313"/>
                    <a:pt x="1029" y="264"/>
                    <a:pt x="1125" y="264"/>
                  </a:cubicBezTo>
                  <a:close/>
                  <a:moveTo>
                    <a:pt x="1125" y="0"/>
                  </a:moveTo>
                  <a:cubicBezTo>
                    <a:pt x="931" y="0"/>
                    <a:pt x="755" y="98"/>
                    <a:pt x="654" y="263"/>
                  </a:cubicBezTo>
                  <a:lnTo>
                    <a:pt x="162" y="1052"/>
                  </a:lnTo>
                  <a:cubicBezTo>
                    <a:pt x="0" y="1312"/>
                    <a:pt x="79" y="1655"/>
                    <a:pt x="340" y="1815"/>
                  </a:cubicBezTo>
                  <a:lnTo>
                    <a:pt x="1788" y="2718"/>
                  </a:lnTo>
                  <a:cubicBezTo>
                    <a:pt x="1876" y="2772"/>
                    <a:pt x="1977" y="2802"/>
                    <a:pt x="2080" y="2802"/>
                  </a:cubicBezTo>
                  <a:cubicBezTo>
                    <a:pt x="2273" y="2802"/>
                    <a:pt x="2450" y="2704"/>
                    <a:pt x="2552" y="2539"/>
                  </a:cubicBezTo>
                  <a:lnTo>
                    <a:pt x="3043" y="1749"/>
                  </a:lnTo>
                  <a:cubicBezTo>
                    <a:pt x="3204" y="1490"/>
                    <a:pt x="3126" y="1147"/>
                    <a:pt x="2866" y="985"/>
                  </a:cubicBezTo>
                  <a:lnTo>
                    <a:pt x="1418"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8"/>
            <p:cNvSpPr/>
            <p:nvPr/>
          </p:nvSpPr>
          <p:spPr>
            <a:xfrm>
              <a:off x="7212066" y="4095949"/>
              <a:ext cx="27418" cy="30512"/>
            </a:xfrm>
            <a:custGeom>
              <a:avLst/>
              <a:gdLst/>
              <a:ahLst/>
              <a:cxnLst/>
              <a:rect l="l" t="t" r="r" b="b"/>
              <a:pathLst>
                <a:path w="833" h="927" extrusionOk="0">
                  <a:moveTo>
                    <a:pt x="508" y="244"/>
                  </a:moveTo>
                  <a:cubicBezTo>
                    <a:pt x="510" y="244"/>
                    <a:pt x="512" y="244"/>
                    <a:pt x="515" y="244"/>
                  </a:cubicBezTo>
                  <a:cubicBezTo>
                    <a:pt x="521" y="244"/>
                    <a:pt x="521" y="245"/>
                    <a:pt x="527" y="247"/>
                  </a:cubicBezTo>
                  <a:cubicBezTo>
                    <a:pt x="619" y="277"/>
                    <a:pt x="573" y="373"/>
                    <a:pt x="513" y="373"/>
                  </a:cubicBezTo>
                  <a:cubicBezTo>
                    <a:pt x="502" y="373"/>
                    <a:pt x="490" y="369"/>
                    <a:pt x="479" y="361"/>
                  </a:cubicBezTo>
                  <a:cubicBezTo>
                    <a:pt x="440" y="332"/>
                    <a:pt x="451" y="282"/>
                    <a:pt x="473" y="253"/>
                  </a:cubicBezTo>
                  <a:lnTo>
                    <a:pt x="475" y="249"/>
                  </a:lnTo>
                  <a:cubicBezTo>
                    <a:pt x="475" y="249"/>
                    <a:pt x="475" y="249"/>
                    <a:pt x="476" y="249"/>
                  </a:cubicBezTo>
                  <a:cubicBezTo>
                    <a:pt x="476" y="249"/>
                    <a:pt x="476" y="249"/>
                    <a:pt x="477" y="249"/>
                  </a:cubicBezTo>
                  <a:cubicBezTo>
                    <a:pt x="481" y="247"/>
                    <a:pt x="491" y="245"/>
                    <a:pt x="497" y="245"/>
                  </a:cubicBezTo>
                  <a:cubicBezTo>
                    <a:pt x="501" y="244"/>
                    <a:pt x="504" y="244"/>
                    <a:pt x="508" y="244"/>
                  </a:cubicBezTo>
                  <a:close/>
                  <a:moveTo>
                    <a:pt x="332" y="528"/>
                  </a:moveTo>
                  <a:cubicBezTo>
                    <a:pt x="337" y="528"/>
                    <a:pt x="341" y="528"/>
                    <a:pt x="345" y="529"/>
                  </a:cubicBezTo>
                  <a:cubicBezTo>
                    <a:pt x="374" y="540"/>
                    <a:pt x="394" y="564"/>
                    <a:pt x="402" y="590"/>
                  </a:cubicBezTo>
                  <a:cubicBezTo>
                    <a:pt x="407" y="605"/>
                    <a:pt x="404" y="621"/>
                    <a:pt x="399" y="636"/>
                  </a:cubicBezTo>
                  <a:cubicBezTo>
                    <a:pt x="398" y="639"/>
                    <a:pt x="396" y="644"/>
                    <a:pt x="393" y="648"/>
                  </a:cubicBezTo>
                  <a:cubicBezTo>
                    <a:pt x="389" y="653"/>
                    <a:pt x="387" y="654"/>
                    <a:pt x="387" y="655"/>
                  </a:cubicBezTo>
                  <a:cubicBezTo>
                    <a:pt x="384" y="658"/>
                    <a:pt x="379" y="664"/>
                    <a:pt x="373" y="668"/>
                  </a:cubicBezTo>
                  <a:cubicBezTo>
                    <a:pt x="365" y="673"/>
                    <a:pt x="359" y="678"/>
                    <a:pt x="349" y="678"/>
                  </a:cubicBezTo>
                  <a:cubicBezTo>
                    <a:pt x="348" y="678"/>
                    <a:pt x="348" y="678"/>
                    <a:pt x="347" y="678"/>
                  </a:cubicBezTo>
                  <a:cubicBezTo>
                    <a:pt x="346" y="679"/>
                    <a:pt x="344" y="679"/>
                    <a:pt x="343" y="679"/>
                  </a:cubicBezTo>
                  <a:cubicBezTo>
                    <a:pt x="339" y="679"/>
                    <a:pt x="332" y="677"/>
                    <a:pt x="324" y="675"/>
                  </a:cubicBezTo>
                  <a:cubicBezTo>
                    <a:pt x="303" y="667"/>
                    <a:pt x="277" y="652"/>
                    <a:pt x="262" y="631"/>
                  </a:cubicBezTo>
                  <a:cubicBezTo>
                    <a:pt x="229" y="584"/>
                    <a:pt x="283" y="528"/>
                    <a:pt x="332" y="528"/>
                  </a:cubicBezTo>
                  <a:close/>
                  <a:moveTo>
                    <a:pt x="520" y="1"/>
                  </a:moveTo>
                  <a:cubicBezTo>
                    <a:pt x="359" y="1"/>
                    <a:pt x="209" y="188"/>
                    <a:pt x="244" y="350"/>
                  </a:cubicBezTo>
                  <a:cubicBezTo>
                    <a:pt x="96" y="381"/>
                    <a:pt x="1" y="537"/>
                    <a:pt x="18" y="670"/>
                  </a:cubicBezTo>
                  <a:cubicBezTo>
                    <a:pt x="28" y="796"/>
                    <a:pt x="206" y="926"/>
                    <a:pt x="339" y="926"/>
                  </a:cubicBezTo>
                  <a:cubicBezTo>
                    <a:pt x="357" y="926"/>
                    <a:pt x="375" y="924"/>
                    <a:pt x="390" y="919"/>
                  </a:cubicBezTo>
                  <a:cubicBezTo>
                    <a:pt x="527" y="878"/>
                    <a:pt x="638" y="718"/>
                    <a:pt x="578" y="567"/>
                  </a:cubicBezTo>
                  <a:lnTo>
                    <a:pt x="579" y="564"/>
                  </a:lnTo>
                  <a:cubicBezTo>
                    <a:pt x="652" y="555"/>
                    <a:pt x="699" y="528"/>
                    <a:pt x="744" y="482"/>
                  </a:cubicBezTo>
                  <a:cubicBezTo>
                    <a:pt x="753" y="474"/>
                    <a:pt x="763" y="462"/>
                    <a:pt x="770" y="451"/>
                  </a:cubicBezTo>
                  <a:lnTo>
                    <a:pt x="782" y="430"/>
                  </a:lnTo>
                  <a:lnTo>
                    <a:pt x="786" y="424"/>
                  </a:lnTo>
                  <a:lnTo>
                    <a:pt x="789" y="420"/>
                  </a:lnTo>
                  <a:cubicBezTo>
                    <a:pt x="795" y="412"/>
                    <a:pt x="796" y="407"/>
                    <a:pt x="799" y="398"/>
                  </a:cubicBezTo>
                  <a:cubicBezTo>
                    <a:pt x="808" y="375"/>
                    <a:pt x="816" y="361"/>
                    <a:pt x="823" y="335"/>
                  </a:cubicBezTo>
                  <a:cubicBezTo>
                    <a:pt x="829" y="319"/>
                    <a:pt x="833" y="292"/>
                    <a:pt x="833" y="281"/>
                  </a:cubicBezTo>
                  <a:cubicBezTo>
                    <a:pt x="833" y="222"/>
                    <a:pt x="823" y="211"/>
                    <a:pt x="812" y="181"/>
                  </a:cubicBezTo>
                  <a:cubicBezTo>
                    <a:pt x="780" y="122"/>
                    <a:pt x="729" y="90"/>
                    <a:pt x="621" y="27"/>
                  </a:cubicBezTo>
                  <a:cubicBezTo>
                    <a:pt x="588" y="9"/>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8"/>
            <p:cNvSpPr/>
            <p:nvPr/>
          </p:nvSpPr>
          <p:spPr>
            <a:xfrm>
              <a:off x="7211935" y="4002043"/>
              <a:ext cx="105493" cy="92195"/>
            </a:xfrm>
            <a:custGeom>
              <a:avLst/>
              <a:gdLst/>
              <a:ahLst/>
              <a:cxnLst/>
              <a:rect l="l" t="t" r="r" b="b"/>
              <a:pathLst>
                <a:path w="3205" h="2801" extrusionOk="0">
                  <a:moveTo>
                    <a:pt x="1124" y="265"/>
                  </a:moveTo>
                  <a:cubicBezTo>
                    <a:pt x="1176" y="265"/>
                    <a:pt x="1230" y="279"/>
                    <a:pt x="1277" y="309"/>
                  </a:cubicBezTo>
                  <a:lnTo>
                    <a:pt x="2725" y="1210"/>
                  </a:lnTo>
                  <a:cubicBezTo>
                    <a:pt x="2861" y="1295"/>
                    <a:pt x="2903" y="1474"/>
                    <a:pt x="2818" y="1611"/>
                  </a:cubicBezTo>
                  <a:lnTo>
                    <a:pt x="2326" y="2400"/>
                  </a:lnTo>
                  <a:cubicBezTo>
                    <a:pt x="2272" y="2489"/>
                    <a:pt x="2176" y="2538"/>
                    <a:pt x="2081" y="2538"/>
                  </a:cubicBezTo>
                  <a:cubicBezTo>
                    <a:pt x="2029" y="2538"/>
                    <a:pt x="1975" y="2523"/>
                    <a:pt x="1927" y="2494"/>
                  </a:cubicBezTo>
                  <a:lnTo>
                    <a:pt x="479" y="1592"/>
                  </a:lnTo>
                  <a:cubicBezTo>
                    <a:pt x="342" y="1506"/>
                    <a:pt x="301" y="1327"/>
                    <a:pt x="386" y="1192"/>
                  </a:cubicBezTo>
                  <a:lnTo>
                    <a:pt x="878" y="401"/>
                  </a:lnTo>
                  <a:cubicBezTo>
                    <a:pt x="933" y="314"/>
                    <a:pt x="1028" y="265"/>
                    <a:pt x="1124" y="265"/>
                  </a:cubicBezTo>
                  <a:close/>
                  <a:moveTo>
                    <a:pt x="1124" y="0"/>
                  </a:moveTo>
                  <a:cubicBezTo>
                    <a:pt x="932" y="0"/>
                    <a:pt x="756" y="97"/>
                    <a:pt x="653" y="262"/>
                  </a:cubicBezTo>
                  <a:lnTo>
                    <a:pt x="161" y="1052"/>
                  </a:lnTo>
                  <a:cubicBezTo>
                    <a:pt x="1" y="1311"/>
                    <a:pt x="81" y="1653"/>
                    <a:pt x="339" y="1815"/>
                  </a:cubicBezTo>
                  <a:lnTo>
                    <a:pt x="1788" y="2717"/>
                  </a:lnTo>
                  <a:cubicBezTo>
                    <a:pt x="1875" y="2772"/>
                    <a:pt x="1976" y="2800"/>
                    <a:pt x="2081" y="2800"/>
                  </a:cubicBezTo>
                  <a:cubicBezTo>
                    <a:pt x="2273" y="2800"/>
                    <a:pt x="2449" y="2704"/>
                    <a:pt x="2551" y="2539"/>
                  </a:cubicBezTo>
                  <a:lnTo>
                    <a:pt x="3044" y="1749"/>
                  </a:lnTo>
                  <a:cubicBezTo>
                    <a:pt x="3204" y="1490"/>
                    <a:pt x="3125" y="1146"/>
                    <a:pt x="2865" y="985"/>
                  </a:cubicBezTo>
                  <a:lnTo>
                    <a:pt x="1417" y="84"/>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8"/>
            <p:cNvSpPr/>
            <p:nvPr/>
          </p:nvSpPr>
          <p:spPr>
            <a:xfrm>
              <a:off x="7241459" y="4024853"/>
              <a:ext cx="31434" cy="35120"/>
            </a:xfrm>
            <a:custGeom>
              <a:avLst/>
              <a:gdLst/>
              <a:ahLst/>
              <a:cxnLst/>
              <a:rect l="l" t="t" r="r" b="b"/>
              <a:pathLst>
                <a:path w="955" h="1067" extrusionOk="0">
                  <a:moveTo>
                    <a:pt x="479" y="1"/>
                  </a:moveTo>
                  <a:cubicBezTo>
                    <a:pt x="94" y="610"/>
                    <a:pt x="9" y="748"/>
                    <a:pt x="1" y="771"/>
                  </a:cubicBezTo>
                  <a:cubicBezTo>
                    <a:pt x="1" y="774"/>
                    <a:pt x="1" y="776"/>
                    <a:pt x="3" y="776"/>
                  </a:cubicBezTo>
                  <a:cubicBezTo>
                    <a:pt x="52" y="809"/>
                    <a:pt x="109" y="852"/>
                    <a:pt x="162" y="875"/>
                  </a:cubicBezTo>
                  <a:cubicBezTo>
                    <a:pt x="240" y="730"/>
                    <a:pt x="324" y="578"/>
                    <a:pt x="424" y="445"/>
                  </a:cubicBezTo>
                  <a:cubicBezTo>
                    <a:pt x="424" y="445"/>
                    <a:pt x="424" y="445"/>
                    <a:pt x="424" y="445"/>
                  </a:cubicBezTo>
                  <a:lnTo>
                    <a:pt x="424" y="445"/>
                  </a:lnTo>
                  <a:cubicBezTo>
                    <a:pt x="426" y="445"/>
                    <a:pt x="375" y="631"/>
                    <a:pt x="396" y="647"/>
                  </a:cubicBezTo>
                  <a:cubicBezTo>
                    <a:pt x="397" y="647"/>
                    <a:pt x="397" y="647"/>
                    <a:pt x="398" y="647"/>
                  </a:cubicBezTo>
                  <a:cubicBezTo>
                    <a:pt x="416" y="647"/>
                    <a:pt x="533" y="543"/>
                    <a:pt x="569" y="525"/>
                  </a:cubicBezTo>
                  <a:lnTo>
                    <a:pt x="569" y="525"/>
                  </a:lnTo>
                  <a:cubicBezTo>
                    <a:pt x="505" y="660"/>
                    <a:pt x="387" y="841"/>
                    <a:pt x="312" y="973"/>
                  </a:cubicBezTo>
                  <a:cubicBezTo>
                    <a:pt x="349" y="996"/>
                    <a:pt x="419" y="1033"/>
                    <a:pt x="460" y="1067"/>
                  </a:cubicBezTo>
                  <a:lnTo>
                    <a:pt x="687" y="708"/>
                  </a:lnTo>
                  <a:cubicBezTo>
                    <a:pt x="785" y="569"/>
                    <a:pt x="859" y="423"/>
                    <a:pt x="955" y="282"/>
                  </a:cubicBezTo>
                  <a:cubicBezTo>
                    <a:pt x="907" y="253"/>
                    <a:pt x="804" y="200"/>
                    <a:pt x="786" y="182"/>
                  </a:cubicBezTo>
                  <a:cubicBezTo>
                    <a:pt x="738" y="200"/>
                    <a:pt x="624" y="317"/>
                    <a:pt x="611" y="317"/>
                  </a:cubicBezTo>
                  <a:cubicBezTo>
                    <a:pt x="611" y="317"/>
                    <a:pt x="610" y="317"/>
                    <a:pt x="610" y="317"/>
                  </a:cubicBezTo>
                  <a:cubicBezTo>
                    <a:pt x="607" y="315"/>
                    <a:pt x="606" y="312"/>
                    <a:pt x="606" y="308"/>
                  </a:cubicBezTo>
                  <a:cubicBezTo>
                    <a:pt x="604" y="259"/>
                    <a:pt x="646" y="141"/>
                    <a:pt x="638" y="91"/>
                  </a:cubicBezTo>
                  <a:lnTo>
                    <a:pt x="637" y="91"/>
                  </a:lnTo>
                  <a:cubicBezTo>
                    <a:pt x="585" y="64"/>
                    <a:pt x="527" y="15"/>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8"/>
            <p:cNvSpPr/>
            <p:nvPr/>
          </p:nvSpPr>
          <p:spPr>
            <a:xfrm>
              <a:off x="7264467" y="4044799"/>
              <a:ext cx="18169" cy="18399"/>
            </a:xfrm>
            <a:custGeom>
              <a:avLst/>
              <a:gdLst/>
              <a:ahLst/>
              <a:cxnLst/>
              <a:rect l="l" t="t" r="r" b="b"/>
              <a:pathLst>
                <a:path w="552" h="559" extrusionOk="0">
                  <a:moveTo>
                    <a:pt x="342" y="0"/>
                  </a:moveTo>
                  <a:cubicBezTo>
                    <a:pt x="335" y="7"/>
                    <a:pt x="333" y="10"/>
                    <a:pt x="326" y="19"/>
                  </a:cubicBezTo>
                  <a:cubicBezTo>
                    <a:pt x="316" y="32"/>
                    <a:pt x="302" y="51"/>
                    <a:pt x="287" y="70"/>
                  </a:cubicBezTo>
                  <a:cubicBezTo>
                    <a:pt x="266" y="101"/>
                    <a:pt x="252" y="124"/>
                    <a:pt x="241" y="140"/>
                  </a:cubicBezTo>
                  <a:cubicBezTo>
                    <a:pt x="231" y="138"/>
                    <a:pt x="97" y="70"/>
                    <a:pt x="91" y="64"/>
                  </a:cubicBezTo>
                  <a:cubicBezTo>
                    <a:pt x="86" y="74"/>
                    <a:pt x="25" y="186"/>
                    <a:pt x="2" y="217"/>
                  </a:cubicBezTo>
                  <a:cubicBezTo>
                    <a:pt x="1" y="218"/>
                    <a:pt x="1" y="218"/>
                    <a:pt x="2" y="219"/>
                  </a:cubicBezTo>
                  <a:cubicBezTo>
                    <a:pt x="9" y="234"/>
                    <a:pt x="104" y="299"/>
                    <a:pt x="120" y="309"/>
                  </a:cubicBezTo>
                  <a:lnTo>
                    <a:pt x="123" y="310"/>
                  </a:lnTo>
                  <a:cubicBezTo>
                    <a:pt x="123" y="312"/>
                    <a:pt x="119" y="323"/>
                    <a:pt x="110" y="334"/>
                  </a:cubicBezTo>
                  <a:cubicBezTo>
                    <a:pt x="81" y="388"/>
                    <a:pt x="64" y="400"/>
                    <a:pt x="41" y="450"/>
                  </a:cubicBezTo>
                  <a:cubicBezTo>
                    <a:pt x="39" y="453"/>
                    <a:pt x="41" y="452"/>
                    <a:pt x="40" y="453"/>
                  </a:cubicBezTo>
                  <a:cubicBezTo>
                    <a:pt x="48" y="453"/>
                    <a:pt x="191" y="558"/>
                    <a:pt x="210" y="558"/>
                  </a:cubicBezTo>
                  <a:cubicBezTo>
                    <a:pt x="210" y="558"/>
                    <a:pt x="211" y="558"/>
                    <a:pt x="211" y="558"/>
                  </a:cubicBezTo>
                  <a:lnTo>
                    <a:pt x="213" y="554"/>
                  </a:lnTo>
                  <a:cubicBezTo>
                    <a:pt x="227" y="532"/>
                    <a:pt x="294" y="450"/>
                    <a:pt x="306" y="421"/>
                  </a:cubicBezTo>
                  <a:cubicBezTo>
                    <a:pt x="326" y="421"/>
                    <a:pt x="433" y="498"/>
                    <a:pt x="445" y="498"/>
                  </a:cubicBezTo>
                  <a:cubicBezTo>
                    <a:pt x="486" y="446"/>
                    <a:pt x="509" y="398"/>
                    <a:pt x="552" y="336"/>
                  </a:cubicBezTo>
                  <a:cubicBezTo>
                    <a:pt x="522" y="310"/>
                    <a:pt x="451" y="272"/>
                    <a:pt x="418" y="248"/>
                  </a:cubicBezTo>
                  <a:cubicBezTo>
                    <a:pt x="421" y="233"/>
                    <a:pt x="482" y="138"/>
                    <a:pt x="503" y="107"/>
                  </a:cubicBezTo>
                  <a:cubicBezTo>
                    <a:pt x="480" y="88"/>
                    <a:pt x="353" y="25"/>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8"/>
            <p:cNvSpPr/>
            <p:nvPr/>
          </p:nvSpPr>
          <p:spPr>
            <a:xfrm>
              <a:off x="7144294" y="4313253"/>
              <a:ext cx="105493" cy="92228"/>
            </a:xfrm>
            <a:custGeom>
              <a:avLst/>
              <a:gdLst/>
              <a:ahLst/>
              <a:cxnLst/>
              <a:rect l="l" t="t" r="r" b="b"/>
              <a:pathLst>
                <a:path w="3205" h="2802" extrusionOk="0">
                  <a:moveTo>
                    <a:pt x="1125" y="264"/>
                  </a:moveTo>
                  <a:cubicBezTo>
                    <a:pt x="1176" y="264"/>
                    <a:pt x="1229" y="279"/>
                    <a:pt x="1277" y="308"/>
                  </a:cubicBezTo>
                  <a:lnTo>
                    <a:pt x="2726" y="1210"/>
                  </a:lnTo>
                  <a:cubicBezTo>
                    <a:pt x="2862" y="1295"/>
                    <a:pt x="2904" y="1474"/>
                    <a:pt x="2819" y="1610"/>
                  </a:cubicBezTo>
                  <a:lnTo>
                    <a:pt x="2327" y="2399"/>
                  </a:lnTo>
                  <a:cubicBezTo>
                    <a:pt x="2272" y="2488"/>
                    <a:pt x="2176" y="2537"/>
                    <a:pt x="2080" y="2537"/>
                  </a:cubicBezTo>
                  <a:cubicBezTo>
                    <a:pt x="2029" y="2537"/>
                    <a:pt x="1976" y="2522"/>
                    <a:pt x="1928" y="2493"/>
                  </a:cubicBezTo>
                  <a:lnTo>
                    <a:pt x="479" y="1591"/>
                  </a:lnTo>
                  <a:cubicBezTo>
                    <a:pt x="344" y="1506"/>
                    <a:pt x="301" y="1328"/>
                    <a:pt x="386" y="1191"/>
                  </a:cubicBezTo>
                  <a:lnTo>
                    <a:pt x="878" y="401"/>
                  </a:lnTo>
                  <a:cubicBezTo>
                    <a:pt x="933" y="313"/>
                    <a:pt x="1029" y="264"/>
                    <a:pt x="1125" y="264"/>
                  </a:cubicBezTo>
                  <a:close/>
                  <a:moveTo>
                    <a:pt x="1125" y="0"/>
                  </a:moveTo>
                  <a:cubicBezTo>
                    <a:pt x="931" y="0"/>
                    <a:pt x="756" y="98"/>
                    <a:pt x="653" y="263"/>
                  </a:cubicBezTo>
                  <a:lnTo>
                    <a:pt x="162" y="1052"/>
                  </a:lnTo>
                  <a:cubicBezTo>
                    <a:pt x="0" y="1312"/>
                    <a:pt x="79" y="1655"/>
                    <a:pt x="340" y="1816"/>
                  </a:cubicBezTo>
                  <a:lnTo>
                    <a:pt x="1788" y="2718"/>
                  </a:lnTo>
                  <a:cubicBezTo>
                    <a:pt x="1876" y="2772"/>
                    <a:pt x="1977" y="2802"/>
                    <a:pt x="2080" y="2802"/>
                  </a:cubicBezTo>
                  <a:cubicBezTo>
                    <a:pt x="2274" y="2802"/>
                    <a:pt x="2449" y="2705"/>
                    <a:pt x="2552" y="2539"/>
                  </a:cubicBezTo>
                  <a:lnTo>
                    <a:pt x="3043" y="1749"/>
                  </a:lnTo>
                  <a:cubicBezTo>
                    <a:pt x="3205" y="1490"/>
                    <a:pt x="3125" y="1148"/>
                    <a:pt x="2865" y="987"/>
                  </a:cubicBezTo>
                  <a:lnTo>
                    <a:pt x="1417"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8"/>
            <p:cNvSpPr/>
            <p:nvPr/>
          </p:nvSpPr>
          <p:spPr>
            <a:xfrm>
              <a:off x="7183957" y="4353969"/>
              <a:ext cx="21823" cy="17873"/>
            </a:xfrm>
            <a:custGeom>
              <a:avLst/>
              <a:gdLst/>
              <a:ahLst/>
              <a:cxnLst/>
              <a:rect l="l" t="t" r="r" b="b"/>
              <a:pathLst>
                <a:path w="663" h="543" extrusionOk="0">
                  <a:moveTo>
                    <a:pt x="125" y="1"/>
                  </a:moveTo>
                  <a:cubicBezTo>
                    <a:pt x="119" y="13"/>
                    <a:pt x="24" y="156"/>
                    <a:pt x="1" y="193"/>
                  </a:cubicBezTo>
                  <a:cubicBezTo>
                    <a:pt x="28" y="210"/>
                    <a:pt x="511" y="523"/>
                    <a:pt x="539" y="540"/>
                  </a:cubicBezTo>
                  <a:lnTo>
                    <a:pt x="540" y="542"/>
                  </a:lnTo>
                  <a:cubicBezTo>
                    <a:pt x="569" y="471"/>
                    <a:pt x="623" y="404"/>
                    <a:pt x="662" y="336"/>
                  </a:cubicBezTo>
                  <a:lnTo>
                    <a:pt x="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8"/>
            <p:cNvSpPr/>
            <p:nvPr/>
          </p:nvSpPr>
          <p:spPr>
            <a:xfrm>
              <a:off x="7189980" y="4344391"/>
              <a:ext cx="21856" cy="17807"/>
            </a:xfrm>
            <a:custGeom>
              <a:avLst/>
              <a:gdLst/>
              <a:ahLst/>
              <a:cxnLst/>
              <a:rect l="l" t="t" r="r" b="b"/>
              <a:pathLst>
                <a:path w="664" h="541" extrusionOk="0">
                  <a:moveTo>
                    <a:pt x="126" y="0"/>
                  </a:moveTo>
                  <a:cubicBezTo>
                    <a:pt x="118" y="11"/>
                    <a:pt x="25" y="153"/>
                    <a:pt x="1" y="192"/>
                  </a:cubicBezTo>
                  <a:cubicBezTo>
                    <a:pt x="29" y="209"/>
                    <a:pt x="511" y="521"/>
                    <a:pt x="540" y="538"/>
                  </a:cubicBezTo>
                  <a:lnTo>
                    <a:pt x="541" y="541"/>
                  </a:lnTo>
                  <a:cubicBezTo>
                    <a:pt x="569" y="469"/>
                    <a:pt x="623" y="402"/>
                    <a:pt x="663" y="335"/>
                  </a:cubicBez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8"/>
            <p:cNvSpPr/>
            <p:nvPr/>
          </p:nvSpPr>
          <p:spPr>
            <a:xfrm>
              <a:off x="7183957" y="4249629"/>
              <a:ext cx="105493" cy="92195"/>
            </a:xfrm>
            <a:custGeom>
              <a:avLst/>
              <a:gdLst/>
              <a:ahLst/>
              <a:cxnLst/>
              <a:rect l="l" t="t" r="r" b="b"/>
              <a:pathLst>
                <a:path w="3205" h="2801" extrusionOk="0">
                  <a:moveTo>
                    <a:pt x="1124" y="265"/>
                  </a:moveTo>
                  <a:cubicBezTo>
                    <a:pt x="1176" y="265"/>
                    <a:pt x="1229" y="279"/>
                    <a:pt x="1277" y="309"/>
                  </a:cubicBezTo>
                  <a:lnTo>
                    <a:pt x="2725" y="1210"/>
                  </a:lnTo>
                  <a:cubicBezTo>
                    <a:pt x="2862" y="1295"/>
                    <a:pt x="2903" y="1474"/>
                    <a:pt x="2819" y="1611"/>
                  </a:cubicBezTo>
                  <a:lnTo>
                    <a:pt x="2326" y="2400"/>
                  </a:lnTo>
                  <a:cubicBezTo>
                    <a:pt x="2272" y="2489"/>
                    <a:pt x="2176" y="2538"/>
                    <a:pt x="2081" y="2538"/>
                  </a:cubicBezTo>
                  <a:cubicBezTo>
                    <a:pt x="2028" y="2538"/>
                    <a:pt x="1975" y="2523"/>
                    <a:pt x="1927" y="2494"/>
                  </a:cubicBezTo>
                  <a:lnTo>
                    <a:pt x="479" y="1592"/>
                  </a:lnTo>
                  <a:cubicBezTo>
                    <a:pt x="342" y="1507"/>
                    <a:pt x="301" y="1327"/>
                    <a:pt x="386" y="1192"/>
                  </a:cubicBezTo>
                  <a:lnTo>
                    <a:pt x="878" y="401"/>
                  </a:lnTo>
                  <a:cubicBezTo>
                    <a:pt x="933" y="314"/>
                    <a:pt x="1028" y="265"/>
                    <a:pt x="1124" y="265"/>
                  </a:cubicBezTo>
                  <a:close/>
                  <a:moveTo>
                    <a:pt x="1124" y="0"/>
                  </a:moveTo>
                  <a:cubicBezTo>
                    <a:pt x="932" y="0"/>
                    <a:pt x="756" y="97"/>
                    <a:pt x="654" y="262"/>
                  </a:cubicBezTo>
                  <a:lnTo>
                    <a:pt x="161" y="1052"/>
                  </a:lnTo>
                  <a:cubicBezTo>
                    <a:pt x="1" y="1311"/>
                    <a:pt x="79" y="1654"/>
                    <a:pt x="340" y="1815"/>
                  </a:cubicBezTo>
                  <a:lnTo>
                    <a:pt x="1788" y="2716"/>
                  </a:lnTo>
                  <a:cubicBezTo>
                    <a:pt x="1875" y="2772"/>
                    <a:pt x="1976" y="2800"/>
                    <a:pt x="2081" y="2800"/>
                  </a:cubicBezTo>
                  <a:cubicBezTo>
                    <a:pt x="2273" y="2800"/>
                    <a:pt x="2449" y="2704"/>
                    <a:pt x="2551" y="2539"/>
                  </a:cubicBezTo>
                  <a:lnTo>
                    <a:pt x="3043" y="1748"/>
                  </a:lnTo>
                  <a:cubicBezTo>
                    <a:pt x="3204" y="1490"/>
                    <a:pt x="3125" y="1146"/>
                    <a:pt x="2865" y="985"/>
                  </a:cubicBezTo>
                  <a:lnTo>
                    <a:pt x="1417" y="83"/>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8"/>
            <p:cNvSpPr/>
            <p:nvPr/>
          </p:nvSpPr>
          <p:spPr>
            <a:xfrm>
              <a:off x="7223389" y="4279680"/>
              <a:ext cx="27649" cy="30051"/>
            </a:xfrm>
            <a:custGeom>
              <a:avLst/>
              <a:gdLst/>
              <a:ahLst/>
              <a:cxnLst/>
              <a:rect l="l" t="t" r="r" b="b"/>
              <a:pathLst>
                <a:path w="840" h="913" extrusionOk="0">
                  <a:moveTo>
                    <a:pt x="487" y="1"/>
                  </a:moveTo>
                  <a:cubicBezTo>
                    <a:pt x="435" y="1"/>
                    <a:pt x="385" y="16"/>
                    <a:pt x="345" y="52"/>
                  </a:cubicBezTo>
                  <a:cubicBezTo>
                    <a:pt x="312" y="78"/>
                    <a:pt x="294" y="124"/>
                    <a:pt x="276" y="155"/>
                  </a:cubicBezTo>
                  <a:lnTo>
                    <a:pt x="275" y="157"/>
                  </a:lnTo>
                  <a:cubicBezTo>
                    <a:pt x="278" y="161"/>
                    <a:pt x="399" y="236"/>
                    <a:pt x="425" y="248"/>
                  </a:cubicBezTo>
                  <a:cubicBezTo>
                    <a:pt x="443" y="234"/>
                    <a:pt x="469" y="227"/>
                    <a:pt x="496" y="227"/>
                  </a:cubicBezTo>
                  <a:cubicBezTo>
                    <a:pt x="563" y="227"/>
                    <a:pt x="634" y="268"/>
                    <a:pt x="591" y="343"/>
                  </a:cubicBezTo>
                  <a:cubicBezTo>
                    <a:pt x="575" y="373"/>
                    <a:pt x="555" y="383"/>
                    <a:pt x="534" y="383"/>
                  </a:cubicBezTo>
                  <a:cubicBezTo>
                    <a:pt x="486" y="383"/>
                    <a:pt x="431" y="330"/>
                    <a:pt x="388" y="320"/>
                  </a:cubicBezTo>
                  <a:lnTo>
                    <a:pt x="387" y="321"/>
                  </a:lnTo>
                  <a:cubicBezTo>
                    <a:pt x="366" y="368"/>
                    <a:pt x="302" y="429"/>
                    <a:pt x="294" y="481"/>
                  </a:cubicBezTo>
                  <a:cubicBezTo>
                    <a:pt x="337" y="497"/>
                    <a:pt x="392" y="529"/>
                    <a:pt x="409" y="572"/>
                  </a:cubicBezTo>
                  <a:cubicBezTo>
                    <a:pt x="426" y="615"/>
                    <a:pt x="403" y="663"/>
                    <a:pt x="367" y="682"/>
                  </a:cubicBezTo>
                  <a:cubicBezTo>
                    <a:pt x="356" y="686"/>
                    <a:pt x="345" y="688"/>
                    <a:pt x="335" y="688"/>
                  </a:cubicBezTo>
                  <a:cubicBezTo>
                    <a:pt x="269" y="688"/>
                    <a:pt x="229" y="601"/>
                    <a:pt x="241" y="545"/>
                  </a:cubicBezTo>
                  <a:lnTo>
                    <a:pt x="241" y="544"/>
                  </a:lnTo>
                  <a:lnTo>
                    <a:pt x="240" y="541"/>
                  </a:lnTo>
                  <a:cubicBezTo>
                    <a:pt x="187" y="504"/>
                    <a:pt x="129" y="493"/>
                    <a:pt x="87" y="461"/>
                  </a:cubicBezTo>
                  <a:lnTo>
                    <a:pt x="86" y="460"/>
                  </a:lnTo>
                  <a:cubicBezTo>
                    <a:pt x="85" y="459"/>
                    <a:pt x="85" y="459"/>
                    <a:pt x="85" y="459"/>
                  </a:cubicBezTo>
                  <a:cubicBezTo>
                    <a:pt x="85" y="459"/>
                    <a:pt x="85" y="459"/>
                    <a:pt x="85" y="460"/>
                  </a:cubicBezTo>
                  <a:cubicBezTo>
                    <a:pt x="61" y="508"/>
                    <a:pt x="38" y="544"/>
                    <a:pt x="22" y="582"/>
                  </a:cubicBezTo>
                  <a:cubicBezTo>
                    <a:pt x="6" y="614"/>
                    <a:pt x="1" y="650"/>
                    <a:pt x="10" y="684"/>
                  </a:cubicBezTo>
                  <a:cubicBezTo>
                    <a:pt x="11" y="689"/>
                    <a:pt x="20" y="717"/>
                    <a:pt x="44" y="746"/>
                  </a:cubicBezTo>
                  <a:cubicBezTo>
                    <a:pt x="63" y="764"/>
                    <a:pt x="78" y="783"/>
                    <a:pt x="96" y="800"/>
                  </a:cubicBezTo>
                  <a:cubicBezTo>
                    <a:pt x="150" y="844"/>
                    <a:pt x="219" y="889"/>
                    <a:pt x="286" y="906"/>
                  </a:cubicBezTo>
                  <a:cubicBezTo>
                    <a:pt x="304" y="911"/>
                    <a:pt x="321" y="913"/>
                    <a:pt x="338" y="913"/>
                  </a:cubicBezTo>
                  <a:cubicBezTo>
                    <a:pt x="383" y="913"/>
                    <a:pt x="425" y="898"/>
                    <a:pt x="463" y="871"/>
                  </a:cubicBezTo>
                  <a:cubicBezTo>
                    <a:pt x="507" y="843"/>
                    <a:pt x="534" y="795"/>
                    <a:pt x="565" y="753"/>
                  </a:cubicBezTo>
                  <a:cubicBezTo>
                    <a:pt x="644" y="635"/>
                    <a:pt x="723" y="512"/>
                    <a:pt x="799" y="382"/>
                  </a:cubicBezTo>
                  <a:cubicBezTo>
                    <a:pt x="818" y="354"/>
                    <a:pt x="834" y="323"/>
                    <a:pt x="834" y="291"/>
                  </a:cubicBezTo>
                  <a:cubicBezTo>
                    <a:pt x="839" y="153"/>
                    <a:pt x="651"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8"/>
            <p:cNvSpPr/>
            <p:nvPr/>
          </p:nvSpPr>
          <p:spPr>
            <a:xfrm>
              <a:off x="7223554" y="4185938"/>
              <a:ext cx="105493" cy="92261"/>
            </a:xfrm>
            <a:custGeom>
              <a:avLst/>
              <a:gdLst/>
              <a:ahLst/>
              <a:cxnLst/>
              <a:rect l="l" t="t" r="r" b="b"/>
              <a:pathLst>
                <a:path w="3205" h="2803" extrusionOk="0">
                  <a:moveTo>
                    <a:pt x="1124" y="265"/>
                  </a:moveTo>
                  <a:cubicBezTo>
                    <a:pt x="1177" y="265"/>
                    <a:pt x="1230" y="280"/>
                    <a:pt x="1278" y="308"/>
                  </a:cubicBezTo>
                  <a:lnTo>
                    <a:pt x="2726" y="1211"/>
                  </a:lnTo>
                  <a:cubicBezTo>
                    <a:pt x="2862" y="1296"/>
                    <a:pt x="2904" y="1473"/>
                    <a:pt x="2819" y="1611"/>
                  </a:cubicBezTo>
                  <a:lnTo>
                    <a:pt x="2327" y="2400"/>
                  </a:lnTo>
                  <a:cubicBezTo>
                    <a:pt x="2272" y="2488"/>
                    <a:pt x="2177" y="2537"/>
                    <a:pt x="2081" y="2537"/>
                  </a:cubicBezTo>
                  <a:cubicBezTo>
                    <a:pt x="2029" y="2537"/>
                    <a:pt x="1976" y="2522"/>
                    <a:pt x="1928" y="2494"/>
                  </a:cubicBezTo>
                  <a:lnTo>
                    <a:pt x="480" y="1591"/>
                  </a:lnTo>
                  <a:cubicBezTo>
                    <a:pt x="344" y="1506"/>
                    <a:pt x="302" y="1329"/>
                    <a:pt x="387" y="1191"/>
                  </a:cubicBezTo>
                  <a:lnTo>
                    <a:pt x="879" y="402"/>
                  </a:lnTo>
                  <a:cubicBezTo>
                    <a:pt x="933" y="314"/>
                    <a:pt x="1029" y="265"/>
                    <a:pt x="1124" y="265"/>
                  </a:cubicBezTo>
                  <a:close/>
                  <a:moveTo>
                    <a:pt x="1124" y="1"/>
                  </a:moveTo>
                  <a:cubicBezTo>
                    <a:pt x="932" y="1"/>
                    <a:pt x="756" y="99"/>
                    <a:pt x="654" y="264"/>
                  </a:cubicBezTo>
                  <a:lnTo>
                    <a:pt x="162" y="1053"/>
                  </a:lnTo>
                  <a:cubicBezTo>
                    <a:pt x="1" y="1313"/>
                    <a:pt x="80" y="1655"/>
                    <a:pt x="340" y="1817"/>
                  </a:cubicBezTo>
                  <a:lnTo>
                    <a:pt x="1788" y="2718"/>
                  </a:lnTo>
                  <a:cubicBezTo>
                    <a:pt x="1877" y="2772"/>
                    <a:pt x="1978" y="2802"/>
                    <a:pt x="2081" y="2802"/>
                  </a:cubicBezTo>
                  <a:cubicBezTo>
                    <a:pt x="2274" y="2801"/>
                    <a:pt x="2449" y="2703"/>
                    <a:pt x="2552" y="2540"/>
                  </a:cubicBezTo>
                  <a:lnTo>
                    <a:pt x="3044" y="1750"/>
                  </a:lnTo>
                  <a:cubicBezTo>
                    <a:pt x="3204" y="1490"/>
                    <a:pt x="3127" y="1148"/>
                    <a:pt x="2866" y="987"/>
                  </a:cubicBezTo>
                  <a:lnTo>
                    <a:pt x="1417" y="85"/>
                  </a:lnTo>
                  <a:cubicBezTo>
                    <a:pt x="1330" y="31"/>
                    <a:pt x="1229"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8"/>
            <p:cNvSpPr/>
            <p:nvPr/>
          </p:nvSpPr>
          <p:spPr>
            <a:xfrm>
              <a:off x="7260682" y="4216483"/>
              <a:ext cx="30479" cy="29722"/>
            </a:xfrm>
            <a:custGeom>
              <a:avLst/>
              <a:gdLst/>
              <a:ahLst/>
              <a:cxnLst/>
              <a:rect l="l" t="t" r="r" b="b"/>
              <a:pathLst>
                <a:path w="926" h="903" extrusionOk="0">
                  <a:moveTo>
                    <a:pt x="439" y="587"/>
                  </a:moveTo>
                  <a:cubicBezTo>
                    <a:pt x="464" y="587"/>
                    <a:pt x="487" y="597"/>
                    <a:pt x="504" y="612"/>
                  </a:cubicBezTo>
                  <a:cubicBezTo>
                    <a:pt x="521" y="628"/>
                    <a:pt x="523" y="650"/>
                    <a:pt x="517" y="671"/>
                  </a:cubicBezTo>
                  <a:cubicBezTo>
                    <a:pt x="516" y="674"/>
                    <a:pt x="512" y="678"/>
                    <a:pt x="509" y="687"/>
                  </a:cubicBezTo>
                  <a:lnTo>
                    <a:pt x="507" y="689"/>
                  </a:lnTo>
                  <a:lnTo>
                    <a:pt x="506" y="692"/>
                  </a:lnTo>
                  <a:lnTo>
                    <a:pt x="500" y="703"/>
                  </a:lnTo>
                  <a:cubicBezTo>
                    <a:pt x="488" y="715"/>
                    <a:pt x="471" y="720"/>
                    <a:pt x="453" y="720"/>
                  </a:cubicBezTo>
                  <a:cubicBezTo>
                    <a:pt x="450" y="720"/>
                    <a:pt x="446" y="720"/>
                    <a:pt x="443" y="720"/>
                  </a:cubicBezTo>
                  <a:cubicBezTo>
                    <a:pt x="412" y="719"/>
                    <a:pt x="385" y="699"/>
                    <a:pt x="373" y="679"/>
                  </a:cubicBezTo>
                  <a:cubicBezTo>
                    <a:pt x="358" y="653"/>
                    <a:pt x="362" y="610"/>
                    <a:pt x="399" y="596"/>
                  </a:cubicBezTo>
                  <a:cubicBezTo>
                    <a:pt x="412" y="590"/>
                    <a:pt x="426" y="587"/>
                    <a:pt x="439" y="587"/>
                  </a:cubicBezTo>
                  <a:close/>
                  <a:moveTo>
                    <a:pt x="562" y="1"/>
                  </a:moveTo>
                  <a:cubicBezTo>
                    <a:pt x="512" y="1"/>
                    <a:pt x="465" y="12"/>
                    <a:pt x="427" y="39"/>
                  </a:cubicBezTo>
                  <a:cubicBezTo>
                    <a:pt x="421" y="43"/>
                    <a:pt x="417" y="45"/>
                    <a:pt x="411" y="51"/>
                  </a:cubicBezTo>
                  <a:cubicBezTo>
                    <a:pt x="384" y="76"/>
                    <a:pt x="368" y="108"/>
                    <a:pt x="345" y="137"/>
                  </a:cubicBezTo>
                  <a:cubicBezTo>
                    <a:pt x="192" y="353"/>
                    <a:pt x="1" y="639"/>
                    <a:pt x="181" y="801"/>
                  </a:cubicBezTo>
                  <a:cubicBezTo>
                    <a:pt x="259" y="862"/>
                    <a:pt x="352" y="902"/>
                    <a:pt x="438" y="902"/>
                  </a:cubicBezTo>
                  <a:cubicBezTo>
                    <a:pt x="521" y="902"/>
                    <a:pt x="597" y="864"/>
                    <a:pt x="643" y="770"/>
                  </a:cubicBezTo>
                  <a:lnTo>
                    <a:pt x="657" y="742"/>
                  </a:lnTo>
                  <a:cubicBezTo>
                    <a:pt x="675" y="705"/>
                    <a:pt x="687" y="658"/>
                    <a:pt x="678" y="624"/>
                  </a:cubicBezTo>
                  <a:cubicBezTo>
                    <a:pt x="674" y="591"/>
                    <a:pt x="657" y="557"/>
                    <a:pt x="631" y="527"/>
                  </a:cubicBezTo>
                  <a:cubicBezTo>
                    <a:pt x="595" y="487"/>
                    <a:pt x="537" y="464"/>
                    <a:pt x="490" y="450"/>
                  </a:cubicBezTo>
                  <a:cubicBezTo>
                    <a:pt x="466" y="443"/>
                    <a:pt x="441" y="440"/>
                    <a:pt x="417" y="439"/>
                  </a:cubicBezTo>
                  <a:lnTo>
                    <a:pt x="418" y="438"/>
                  </a:lnTo>
                  <a:cubicBezTo>
                    <a:pt x="474" y="357"/>
                    <a:pt x="517" y="220"/>
                    <a:pt x="603" y="206"/>
                  </a:cubicBezTo>
                  <a:cubicBezTo>
                    <a:pt x="608" y="205"/>
                    <a:pt x="612" y="204"/>
                    <a:pt x="617" y="204"/>
                  </a:cubicBezTo>
                  <a:cubicBezTo>
                    <a:pt x="648" y="204"/>
                    <a:pt x="679" y="225"/>
                    <a:pt x="686" y="257"/>
                  </a:cubicBezTo>
                  <a:cubicBezTo>
                    <a:pt x="692" y="288"/>
                    <a:pt x="677" y="325"/>
                    <a:pt x="662" y="352"/>
                  </a:cubicBezTo>
                  <a:lnTo>
                    <a:pt x="662" y="353"/>
                  </a:lnTo>
                  <a:lnTo>
                    <a:pt x="666" y="354"/>
                  </a:lnTo>
                  <a:cubicBezTo>
                    <a:pt x="720" y="384"/>
                    <a:pt x="771" y="419"/>
                    <a:pt x="820" y="439"/>
                  </a:cubicBezTo>
                  <a:cubicBezTo>
                    <a:pt x="925" y="338"/>
                    <a:pt x="925" y="152"/>
                    <a:pt x="782" y="67"/>
                  </a:cubicBezTo>
                  <a:cubicBezTo>
                    <a:pt x="718" y="27"/>
                    <a:pt x="637" y="1"/>
                    <a:pt x="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8"/>
            <p:cNvSpPr/>
            <p:nvPr/>
          </p:nvSpPr>
          <p:spPr>
            <a:xfrm>
              <a:off x="7263183" y="4122314"/>
              <a:ext cx="105493" cy="92195"/>
            </a:xfrm>
            <a:custGeom>
              <a:avLst/>
              <a:gdLst/>
              <a:ahLst/>
              <a:cxnLst/>
              <a:rect l="l" t="t" r="r" b="b"/>
              <a:pathLst>
                <a:path w="3205" h="2801" extrusionOk="0">
                  <a:moveTo>
                    <a:pt x="1125" y="263"/>
                  </a:moveTo>
                  <a:cubicBezTo>
                    <a:pt x="1176" y="263"/>
                    <a:pt x="1229" y="278"/>
                    <a:pt x="1277" y="308"/>
                  </a:cubicBezTo>
                  <a:lnTo>
                    <a:pt x="2726" y="1209"/>
                  </a:lnTo>
                  <a:cubicBezTo>
                    <a:pt x="2861" y="1294"/>
                    <a:pt x="2904" y="1473"/>
                    <a:pt x="2819" y="1609"/>
                  </a:cubicBezTo>
                  <a:lnTo>
                    <a:pt x="2327" y="2400"/>
                  </a:lnTo>
                  <a:cubicBezTo>
                    <a:pt x="2272" y="2487"/>
                    <a:pt x="2176" y="2537"/>
                    <a:pt x="2080" y="2537"/>
                  </a:cubicBezTo>
                  <a:cubicBezTo>
                    <a:pt x="2029" y="2537"/>
                    <a:pt x="1976" y="2522"/>
                    <a:pt x="1928" y="2492"/>
                  </a:cubicBezTo>
                  <a:lnTo>
                    <a:pt x="479" y="1591"/>
                  </a:lnTo>
                  <a:cubicBezTo>
                    <a:pt x="344" y="1506"/>
                    <a:pt x="301" y="1327"/>
                    <a:pt x="386" y="1191"/>
                  </a:cubicBezTo>
                  <a:lnTo>
                    <a:pt x="878" y="401"/>
                  </a:lnTo>
                  <a:cubicBezTo>
                    <a:pt x="933" y="313"/>
                    <a:pt x="1028" y="263"/>
                    <a:pt x="1125" y="263"/>
                  </a:cubicBezTo>
                  <a:close/>
                  <a:moveTo>
                    <a:pt x="1125" y="1"/>
                  </a:moveTo>
                  <a:cubicBezTo>
                    <a:pt x="931" y="1"/>
                    <a:pt x="756" y="97"/>
                    <a:pt x="654" y="262"/>
                  </a:cubicBezTo>
                  <a:lnTo>
                    <a:pt x="162" y="1053"/>
                  </a:lnTo>
                  <a:cubicBezTo>
                    <a:pt x="0" y="1311"/>
                    <a:pt x="79" y="1655"/>
                    <a:pt x="340" y="1816"/>
                  </a:cubicBezTo>
                  <a:lnTo>
                    <a:pt x="1788" y="2718"/>
                  </a:lnTo>
                  <a:cubicBezTo>
                    <a:pt x="1876" y="2772"/>
                    <a:pt x="1977" y="2801"/>
                    <a:pt x="2080" y="2801"/>
                  </a:cubicBezTo>
                  <a:cubicBezTo>
                    <a:pt x="2274" y="2800"/>
                    <a:pt x="2450" y="2703"/>
                    <a:pt x="2552" y="2539"/>
                  </a:cubicBezTo>
                  <a:lnTo>
                    <a:pt x="3043" y="1750"/>
                  </a:lnTo>
                  <a:cubicBezTo>
                    <a:pt x="3205" y="1490"/>
                    <a:pt x="3126" y="1147"/>
                    <a:pt x="2865" y="986"/>
                  </a:cubicBezTo>
                  <a:lnTo>
                    <a:pt x="1417" y="85"/>
                  </a:lnTo>
                  <a:cubicBezTo>
                    <a:pt x="1329" y="29"/>
                    <a:pt x="1228" y="1"/>
                    <a:pt x="1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8"/>
            <p:cNvSpPr/>
            <p:nvPr/>
          </p:nvSpPr>
          <p:spPr>
            <a:xfrm>
              <a:off x="7302977" y="4152365"/>
              <a:ext cx="27517" cy="30315"/>
            </a:xfrm>
            <a:custGeom>
              <a:avLst/>
              <a:gdLst/>
              <a:ahLst/>
              <a:cxnLst/>
              <a:rect l="l" t="t" r="r" b="b"/>
              <a:pathLst>
                <a:path w="836" h="921" extrusionOk="0">
                  <a:moveTo>
                    <a:pt x="505" y="229"/>
                  </a:moveTo>
                  <a:cubicBezTo>
                    <a:pt x="511" y="229"/>
                    <a:pt x="517" y="229"/>
                    <a:pt x="523" y="230"/>
                  </a:cubicBezTo>
                  <a:cubicBezTo>
                    <a:pt x="584" y="237"/>
                    <a:pt x="624" y="303"/>
                    <a:pt x="592" y="347"/>
                  </a:cubicBezTo>
                  <a:cubicBezTo>
                    <a:pt x="588" y="353"/>
                    <a:pt x="586" y="359"/>
                    <a:pt x="582" y="360"/>
                  </a:cubicBezTo>
                  <a:cubicBezTo>
                    <a:pt x="573" y="365"/>
                    <a:pt x="577" y="367"/>
                    <a:pt x="568" y="372"/>
                  </a:cubicBezTo>
                  <a:cubicBezTo>
                    <a:pt x="562" y="376"/>
                    <a:pt x="563" y="376"/>
                    <a:pt x="554" y="381"/>
                  </a:cubicBezTo>
                  <a:cubicBezTo>
                    <a:pt x="546" y="385"/>
                    <a:pt x="537" y="387"/>
                    <a:pt x="528" y="387"/>
                  </a:cubicBezTo>
                  <a:cubicBezTo>
                    <a:pt x="485" y="387"/>
                    <a:pt x="436" y="348"/>
                    <a:pt x="444" y="299"/>
                  </a:cubicBezTo>
                  <a:lnTo>
                    <a:pt x="444" y="297"/>
                  </a:lnTo>
                  <a:cubicBezTo>
                    <a:pt x="446" y="284"/>
                    <a:pt x="454" y="268"/>
                    <a:pt x="462" y="252"/>
                  </a:cubicBezTo>
                  <a:cubicBezTo>
                    <a:pt x="473" y="234"/>
                    <a:pt x="488" y="229"/>
                    <a:pt x="505" y="229"/>
                  </a:cubicBezTo>
                  <a:close/>
                  <a:moveTo>
                    <a:pt x="474" y="0"/>
                  </a:moveTo>
                  <a:cubicBezTo>
                    <a:pt x="448" y="0"/>
                    <a:pt x="422" y="4"/>
                    <a:pt x="398" y="12"/>
                  </a:cubicBezTo>
                  <a:cubicBezTo>
                    <a:pt x="381" y="19"/>
                    <a:pt x="366" y="26"/>
                    <a:pt x="350" y="35"/>
                  </a:cubicBezTo>
                  <a:cubicBezTo>
                    <a:pt x="282" y="82"/>
                    <a:pt x="209" y="204"/>
                    <a:pt x="214" y="292"/>
                  </a:cubicBezTo>
                  <a:cubicBezTo>
                    <a:pt x="216" y="413"/>
                    <a:pt x="306" y="530"/>
                    <a:pt x="433" y="550"/>
                  </a:cubicBezTo>
                  <a:lnTo>
                    <a:pt x="433" y="551"/>
                  </a:lnTo>
                  <a:cubicBezTo>
                    <a:pt x="405" y="601"/>
                    <a:pt x="364" y="658"/>
                    <a:pt x="315" y="658"/>
                  </a:cubicBezTo>
                  <a:cubicBezTo>
                    <a:pt x="306" y="658"/>
                    <a:pt x="296" y="656"/>
                    <a:pt x="286" y="652"/>
                  </a:cubicBezTo>
                  <a:cubicBezTo>
                    <a:pt x="249" y="633"/>
                    <a:pt x="237" y="589"/>
                    <a:pt x="248" y="555"/>
                  </a:cubicBezTo>
                  <a:cubicBezTo>
                    <a:pt x="198" y="512"/>
                    <a:pt x="123" y="478"/>
                    <a:pt x="70" y="446"/>
                  </a:cubicBezTo>
                  <a:lnTo>
                    <a:pt x="66" y="452"/>
                  </a:lnTo>
                  <a:cubicBezTo>
                    <a:pt x="22" y="504"/>
                    <a:pt x="1" y="558"/>
                    <a:pt x="3" y="613"/>
                  </a:cubicBezTo>
                  <a:cubicBezTo>
                    <a:pt x="9" y="756"/>
                    <a:pt x="186" y="920"/>
                    <a:pt x="341" y="920"/>
                  </a:cubicBezTo>
                  <a:cubicBezTo>
                    <a:pt x="361" y="920"/>
                    <a:pt x="382" y="917"/>
                    <a:pt x="401" y="911"/>
                  </a:cubicBezTo>
                  <a:cubicBezTo>
                    <a:pt x="459" y="887"/>
                    <a:pt x="509" y="844"/>
                    <a:pt x="552" y="794"/>
                  </a:cubicBezTo>
                  <a:cubicBezTo>
                    <a:pt x="588" y="747"/>
                    <a:pt x="614" y="695"/>
                    <a:pt x="642" y="645"/>
                  </a:cubicBezTo>
                  <a:lnTo>
                    <a:pt x="744" y="476"/>
                  </a:lnTo>
                  <a:cubicBezTo>
                    <a:pt x="790" y="398"/>
                    <a:pt x="835" y="322"/>
                    <a:pt x="833" y="247"/>
                  </a:cubicBezTo>
                  <a:cubicBezTo>
                    <a:pt x="833" y="153"/>
                    <a:pt x="741" y="109"/>
                    <a:pt x="667" y="58"/>
                  </a:cubicBezTo>
                  <a:cubicBezTo>
                    <a:pt x="607" y="24"/>
                    <a:pt x="539" y="0"/>
                    <a:pt x="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8"/>
            <p:cNvSpPr/>
            <p:nvPr/>
          </p:nvSpPr>
          <p:spPr>
            <a:xfrm>
              <a:off x="7302846" y="4058624"/>
              <a:ext cx="105493" cy="92228"/>
            </a:xfrm>
            <a:custGeom>
              <a:avLst/>
              <a:gdLst/>
              <a:ahLst/>
              <a:cxnLst/>
              <a:rect l="l" t="t" r="r" b="b"/>
              <a:pathLst>
                <a:path w="3205" h="2802" extrusionOk="0">
                  <a:moveTo>
                    <a:pt x="1124" y="264"/>
                  </a:moveTo>
                  <a:cubicBezTo>
                    <a:pt x="1176" y="264"/>
                    <a:pt x="1230" y="278"/>
                    <a:pt x="1277" y="308"/>
                  </a:cubicBezTo>
                  <a:lnTo>
                    <a:pt x="2725" y="1209"/>
                  </a:lnTo>
                  <a:cubicBezTo>
                    <a:pt x="2862" y="1294"/>
                    <a:pt x="2904" y="1473"/>
                    <a:pt x="2819" y="1610"/>
                  </a:cubicBezTo>
                  <a:lnTo>
                    <a:pt x="2326" y="2400"/>
                  </a:lnTo>
                  <a:cubicBezTo>
                    <a:pt x="2272" y="2488"/>
                    <a:pt x="2176" y="2537"/>
                    <a:pt x="2081" y="2537"/>
                  </a:cubicBezTo>
                  <a:cubicBezTo>
                    <a:pt x="2029" y="2537"/>
                    <a:pt x="1975" y="2522"/>
                    <a:pt x="1927" y="2493"/>
                  </a:cubicBezTo>
                  <a:lnTo>
                    <a:pt x="479" y="1591"/>
                  </a:lnTo>
                  <a:cubicBezTo>
                    <a:pt x="343" y="1506"/>
                    <a:pt x="301" y="1328"/>
                    <a:pt x="386"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5" y="2772"/>
                    <a:pt x="1976" y="2802"/>
                    <a:pt x="2081" y="2802"/>
                  </a:cubicBezTo>
                  <a:cubicBezTo>
                    <a:pt x="2273" y="2802"/>
                    <a:pt x="2449" y="2703"/>
                    <a:pt x="2551" y="2539"/>
                  </a:cubicBezTo>
                  <a:lnTo>
                    <a:pt x="3044" y="1749"/>
                  </a:lnTo>
                  <a:cubicBezTo>
                    <a:pt x="3204" y="1490"/>
                    <a:pt x="3125" y="1147"/>
                    <a:pt x="2865" y="986"/>
                  </a:cubicBezTo>
                  <a:lnTo>
                    <a:pt x="1417" y="84"/>
                  </a:lnTo>
                  <a:cubicBezTo>
                    <a:pt x="1330"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8"/>
            <p:cNvSpPr/>
            <p:nvPr/>
          </p:nvSpPr>
          <p:spPr>
            <a:xfrm>
              <a:off x="7330922" y="4080611"/>
              <a:ext cx="31500" cy="34956"/>
            </a:xfrm>
            <a:custGeom>
              <a:avLst/>
              <a:gdLst/>
              <a:ahLst/>
              <a:cxnLst/>
              <a:rect l="l" t="t" r="r" b="b"/>
              <a:pathLst>
                <a:path w="957" h="1062" extrusionOk="0">
                  <a:moveTo>
                    <a:pt x="479" y="1"/>
                  </a:moveTo>
                  <a:cubicBezTo>
                    <a:pt x="94" y="609"/>
                    <a:pt x="8" y="746"/>
                    <a:pt x="1" y="770"/>
                  </a:cubicBezTo>
                  <a:cubicBezTo>
                    <a:pt x="1" y="773"/>
                    <a:pt x="1" y="775"/>
                    <a:pt x="3" y="775"/>
                  </a:cubicBezTo>
                  <a:cubicBezTo>
                    <a:pt x="52" y="806"/>
                    <a:pt x="109" y="848"/>
                    <a:pt x="163" y="870"/>
                  </a:cubicBezTo>
                  <a:cubicBezTo>
                    <a:pt x="240" y="725"/>
                    <a:pt x="324" y="573"/>
                    <a:pt x="424" y="440"/>
                  </a:cubicBezTo>
                  <a:cubicBezTo>
                    <a:pt x="424" y="440"/>
                    <a:pt x="424" y="440"/>
                    <a:pt x="424" y="440"/>
                  </a:cubicBezTo>
                  <a:lnTo>
                    <a:pt x="424" y="440"/>
                  </a:lnTo>
                  <a:cubicBezTo>
                    <a:pt x="426" y="440"/>
                    <a:pt x="376" y="625"/>
                    <a:pt x="397" y="641"/>
                  </a:cubicBezTo>
                  <a:cubicBezTo>
                    <a:pt x="397" y="641"/>
                    <a:pt x="398" y="641"/>
                    <a:pt x="398" y="641"/>
                  </a:cubicBezTo>
                  <a:cubicBezTo>
                    <a:pt x="417" y="641"/>
                    <a:pt x="533" y="538"/>
                    <a:pt x="569" y="520"/>
                  </a:cubicBezTo>
                  <a:lnTo>
                    <a:pt x="569" y="520"/>
                  </a:lnTo>
                  <a:cubicBezTo>
                    <a:pt x="505" y="656"/>
                    <a:pt x="386" y="837"/>
                    <a:pt x="312" y="969"/>
                  </a:cubicBezTo>
                  <a:cubicBezTo>
                    <a:pt x="347" y="991"/>
                    <a:pt x="418" y="1028"/>
                    <a:pt x="458" y="1061"/>
                  </a:cubicBezTo>
                  <a:lnTo>
                    <a:pt x="686" y="704"/>
                  </a:lnTo>
                  <a:cubicBezTo>
                    <a:pt x="786" y="568"/>
                    <a:pt x="861" y="422"/>
                    <a:pt x="956" y="280"/>
                  </a:cubicBezTo>
                  <a:cubicBezTo>
                    <a:pt x="908" y="252"/>
                    <a:pt x="806" y="198"/>
                    <a:pt x="786" y="181"/>
                  </a:cubicBezTo>
                  <a:cubicBezTo>
                    <a:pt x="739" y="199"/>
                    <a:pt x="625" y="316"/>
                    <a:pt x="612" y="316"/>
                  </a:cubicBezTo>
                  <a:cubicBezTo>
                    <a:pt x="611" y="316"/>
                    <a:pt x="611" y="316"/>
                    <a:pt x="611" y="315"/>
                  </a:cubicBezTo>
                  <a:cubicBezTo>
                    <a:pt x="607" y="314"/>
                    <a:pt x="606" y="311"/>
                    <a:pt x="605" y="307"/>
                  </a:cubicBezTo>
                  <a:cubicBezTo>
                    <a:pt x="604" y="258"/>
                    <a:pt x="645" y="140"/>
                    <a:pt x="637" y="91"/>
                  </a:cubicBezTo>
                  <a:lnTo>
                    <a:pt x="636" y="91"/>
                  </a:lnTo>
                  <a:cubicBezTo>
                    <a:pt x="584" y="62"/>
                    <a:pt x="527" y="13"/>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8"/>
            <p:cNvSpPr/>
            <p:nvPr/>
          </p:nvSpPr>
          <p:spPr>
            <a:xfrm>
              <a:off x="7353337" y="4103914"/>
              <a:ext cx="20309" cy="16523"/>
            </a:xfrm>
            <a:custGeom>
              <a:avLst/>
              <a:gdLst/>
              <a:ahLst/>
              <a:cxnLst/>
              <a:rect l="l" t="t" r="r" b="b"/>
              <a:pathLst>
                <a:path w="617" h="502" extrusionOk="0">
                  <a:moveTo>
                    <a:pt x="117" y="0"/>
                  </a:moveTo>
                  <a:cubicBezTo>
                    <a:pt x="112" y="9"/>
                    <a:pt x="22" y="144"/>
                    <a:pt x="1" y="178"/>
                  </a:cubicBezTo>
                  <a:cubicBezTo>
                    <a:pt x="25" y="193"/>
                    <a:pt x="478" y="485"/>
                    <a:pt x="501" y="500"/>
                  </a:cubicBezTo>
                  <a:lnTo>
                    <a:pt x="503" y="501"/>
                  </a:lnTo>
                  <a:cubicBezTo>
                    <a:pt x="531" y="432"/>
                    <a:pt x="579" y="375"/>
                    <a:pt x="617" y="311"/>
                  </a:cubicBezTo>
                  <a:lnTo>
                    <a:pt x="1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8"/>
            <p:cNvSpPr/>
            <p:nvPr/>
          </p:nvSpPr>
          <p:spPr>
            <a:xfrm>
              <a:off x="7235271" y="4369867"/>
              <a:ext cx="105460" cy="92195"/>
            </a:xfrm>
            <a:custGeom>
              <a:avLst/>
              <a:gdLst/>
              <a:ahLst/>
              <a:cxnLst/>
              <a:rect l="l" t="t" r="r" b="b"/>
              <a:pathLst>
                <a:path w="3204" h="2801" extrusionOk="0">
                  <a:moveTo>
                    <a:pt x="1124" y="263"/>
                  </a:moveTo>
                  <a:cubicBezTo>
                    <a:pt x="1176" y="263"/>
                    <a:pt x="1229" y="278"/>
                    <a:pt x="1277" y="307"/>
                  </a:cubicBezTo>
                  <a:lnTo>
                    <a:pt x="2725" y="1209"/>
                  </a:lnTo>
                  <a:cubicBezTo>
                    <a:pt x="2861" y="1295"/>
                    <a:pt x="2902" y="1474"/>
                    <a:pt x="2819" y="1609"/>
                  </a:cubicBezTo>
                  <a:lnTo>
                    <a:pt x="2326" y="2400"/>
                  </a:lnTo>
                  <a:cubicBezTo>
                    <a:pt x="2272" y="2487"/>
                    <a:pt x="2176" y="2536"/>
                    <a:pt x="2080" y="2536"/>
                  </a:cubicBezTo>
                  <a:cubicBezTo>
                    <a:pt x="2028" y="2536"/>
                    <a:pt x="1975" y="2521"/>
                    <a:pt x="1927" y="2492"/>
                  </a:cubicBezTo>
                  <a:lnTo>
                    <a:pt x="479" y="1591"/>
                  </a:lnTo>
                  <a:cubicBezTo>
                    <a:pt x="343" y="1506"/>
                    <a:pt x="300" y="1327"/>
                    <a:pt x="385" y="1190"/>
                  </a:cubicBezTo>
                  <a:lnTo>
                    <a:pt x="878" y="401"/>
                  </a:lnTo>
                  <a:cubicBezTo>
                    <a:pt x="932" y="312"/>
                    <a:pt x="1028" y="263"/>
                    <a:pt x="1124" y="263"/>
                  </a:cubicBezTo>
                  <a:close/>
                  <a:moveTo>
                    <a:pt x="1124" y="1"/>
                  </a:moveTo>
                  <a:cubicBezTo>
                    <a:pt x="931" y="1"/>
                    <a:pt x="756" y="97"/>
                    <a:pt x="654" y="262"/>
                  </a:cubicBezTo>
                  <a:lnTo>
                    <a:pt x="161" y="1052"/>
                  </a:lnTo>
                  <a:cubicBezTo>
                    <a:pt x="0" y="1311"/>
                    <a:pt x="79" y="1655"/>
                    <a:pt x="340" y="1816"/>
                  </a:cubicBezTo>
                  <a:lnTo>
                    <a:pt x="1788" y="2717"/>
                  </a:lnTo>
                  <a:cubicBezTo>
                    <a:pt x="1875" y="2772"/>
                    <a:pt x="1976" y="2801"/>
                    <a:pt x="2080" y="2801"/>
                  </a:cubicBezTo>
                  <a:cubicBezTo>
                    <a:pt x="2273" y="2801"/>
                    <a:pt x="2448" y="2704"/>
                    <a:pt x="2551" y="2539"/>
                  </a:cubicBezTo>
                  <a:lnTo>
                    <a:pt x="3043" y="1749"/>
                  </a:lnTo>
                  <a:cubicBezTo>
                    <a:pt x="3204" y="1490"/>
                    <a:pt x="3124" y="1148"/>
                    <a:pt x="2864" y="986"/>
                  </a:cubicBezTo>
                  <a:lnTo>
                    <a:pt x="1416" y="84"/>
                  </a:lnTo>
                  <a:cubicBezTo>
                    <a:pt x="1329" y="29"/>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8"/>
            <p:cNvSpPr/>
            <p:nvPr/>
          </p:nvSpPr>
          <p:spPr>
            <a:xfrm>
              <a:off x="7278357" y="4401662"/>
              <a:ext cx="22909" cy="23106"/>
            </a:xfrm>
            <a:custGeom>
              <a:avLst/>
              <a:gdLst/>
              <a:ahLst/>
              <a:cxnLst/>
              <a:rect l="l" t="t" r="r" b="b"/>
              <a:pathLst>
                <a:path w="696" h="702" extrusionOk="0">
                  <a:moveTo>
                    <a:pt x="431" y="1"/>
                  </a:moveTo>
                  <a:cubicBezTo>
                    <a:pt x="422" y="10"/>
                    <a:pt x="419" y="12"/>
                    <a:pt x="411" y="24"/>
                  </a:cubicBezTo>
                  <a:cubicBezTo>
                    <a:pt x="398" y="41"/>
                    <a:pt x="380" y="63"/>
                    <a:pt x="362" y="90"/>
                  </a:cubicBezTo>
                  <a:cubicBezTo>
                    <a:pt x="335" y="128"/>
                    <a:pt x="316" y="157"/>
                    <a:pt x="303" y="178"/>
                  </a:cubicBezTo>
                  <a:cubicBezTo>
                    <a:pt x="291" y="174"/>
                    <a:pt x="122" y="89"/>
                    <a:pt x="114" y="79"/>
                  </a:cubicBezTo>
                  <a:cubicBezTo>
                    <a:pt x="107" y="91"/>
                    <a:pt x="32" y="234"/>
                    <a:pt x="2" y="271"/>
                  </a:cubicBezTo>
                  <a:cubicBezTo>
                    <a:pt x="1" y="272"/>
                    <a:pt x="1" y="272"/>
                    <a:pt x="2" y="275"/>
                  </a:cubicBezTo>
                  <a:cubicBezTo>
                    <a:pt x="13" y="293"/>
                    <a:pt x="132" y="375"/>
                    <a:pt x="151" y="387"/>
                  </a:cubicBezTo>
                  <a:lnTo>
                    <a:pt x="154" y="388"/>
                  </a:lnTo>
                  <a:cubicBezTo>
                    <a:pt x="154" y="391"/>
                    <a:pt x="149" y="403"/>
                    <a:pt x="139" y="419"/>
                  </a:cubicBezTo>
                  <a:cubicBezTo>
                    <a:pt x="102" y="488"/>
                    <a:pt x="81" y="502"/>
                    <a:pt x="53" y="565"/>
                  </a:cubicBezTo>
                  <a:cubicBezTo>
                    <a:pt x="50" y="569"/>
                    <a:pt x="53" y="569"/>
                    <a:pt x="52" y="570"/>
                  </a:cubicBezTo>
                  <a:cubicBezTo>
                    <a:pt x="60" y="570"/>
                    <a:pt x="243" y="702"/>
                    <a:pt x="265" y="702"/>
                  </a:cubicBezTo>
                  <a:cubicBezTo>
                    <a:pt x="266" y="702"/>
                    <a:pt x="267" y="701"/>
                    <a:pt x="267" y="701"/>
                  </a:cubicBezTo>
                  <a:lnTo>
                    <a:pt x="268" y="698"/>
                  </a:lnTo>
                  <a:cubicBezTo>
                    <a:pt x="286" y="670"/>
                    <a:pt x="371" y="566"/>
                    <a:pt x="385" y="532"/>
                  </a:cubicBezTo>
                  <a:cubicBezTo>
                    <a:pt x="411" y="532"/>
                    <a:pt x="545" y="627"/>
                    <a:pt x="561" y="627"/>
                  </a:cubicBezTo>
                  <a:cubicBezTo>
                    <a:pt x="612" y="562"/>
                    <a:pt x="640" y="502"/>
                    <a:pt x="696" y="425"/>
                  </a:cubicBezTo>
                  <a:cubicBezTo>
                    <a:pt x="656" y="392"/>
                    <a:pt x="569" y="344"/>
                    <a:pt x="528" y="312"/>
                  </a:cubicBezTo>
                  <a:cubicBezTo>
                    <a:pt x="531" y="293"/>
                    <a:pt x="607" y="176"/>
                    <a:pt x="633" y="136"/>
                  </a:cubicBezTo>
                  <a:cubicBezTo>
                    <a:pt x="605" y="111"/>
                    <a:pt x="444" y="32"/>
                    <a:pt x="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8"/>
            <p:cNvSpPr/>
            <p:nvPr/>
          </p:nvSpPr>
          <p:spPr>
            <a:xfrm>
              <a:off x="7274868" y="4306209"/>
              <a:ext cx="103551" cy="92228"/>
            </a:xfrm>
            <a:custGeom>
              <a:avLst/>
              <a:gdLst/>
              <a:ahLst/>
              <a:cxnLst/>
              <a:rect l="l" t="t" r="r" b="b"/>
              <a:pathLst>
                <a:path w="3146" h="2802" extrusionOk="0">
                  <a:moveTo>
                    <a:pt x="1124" y="264"/>
                  </a:moveTo>
                  <a:cubicBezTo>
                    <a:pt x="1176" y="264"/>
                    <a:pt x="1229" y="278"/>
                    <a:pt x="1277" y="308"/>
                  </a:cubicBezTo>
                  <a:lnTo>
                    <a:pt x="2725" y="1209"/>
                  </a:lnTo>
                  <a:cubicBezTo>
                    <a:pt x="2862" y="1294"/>
                    <a:pt x="2904" y="1474"/>
                    <a:pt x="2819" y="1610"/>
                  </a:cubicBezTo>
                  <a:lnTo>
                    <a:pt x="2326" y="2400"/>
                  </a:lnTo>
                  <a:cubicBezTo>
                    <a:pt x="2272" y="2488"/>
                    <a:pt x="2176" y="2537"/>
                    <a:pt x="2081" y="2537"/>
                  </a:cubicBezTo>
                  <a:cubicBezTo>
                    <a:pt x="2028" y="2537"/>
                    <a:pt x="1975" y="2522"/>
                    <a:pt x="1927" y="2493"/>
                  </a:cubicBezTo>
                  <a:lnTo>
                    <a:pt x="479" y="1591"/>
                  </a:lnTo>
                  <a:cubicBezTo>
                    <a:pt x="344" y="1506"/>
                    <a:pt x="302" y="1328"/>
                    <a:pt x="387"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6" y="2772"/>
                    <a:pt x="1977" y="2802"/>
                    <a:pt x="2081" y="2802"/>
                  </a:cubicBezTo>
                  <a:cubicBezTo>
                    <a:pt x="2273" y="2802"/>
                    <a:pt x="2449" y="2704"/>
                    <a:pt x="2552" y="2539"/>
                  </a:cubicBezTo>
                  <a:lnTo>
                    <a:pt x="3043" y="1749"/>
                  </a:lnTo>
                  <a:cubicBezTo>
                    <a:pt x="3122" y="1623"/>
                    <a:pt x="3146" y="1475"/>
                    <a:pt x="3113" y="1330"/>
                  </a:cubicBezTo>
                  <a:cubicBezTo>
                    <a:pt x="3080" y="1186"/>
                    <a:pt x="2991" y="1064"/>
                    <a:pt x="2866" y="986"/>
                  </a:cubicBezTo>
                  <a:lnTo>
                    <a:pt x="1417" y="84"/>
                  </a:lnTo>
                  <a:cubicBezTo>
                    <a:pt x="1329"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8"/>
            <p:cNvSpPr/>
            <p:nvPr/>
          </p:nvSpPr>
          <p:spPr>
            <a:xfrm>
              <a:off x="7315452" y="4341099"/>
              <a:ext cx="25509" cy="20769"/>
            </a:xfrm>
            <a:custGeom>
              <a:avLst/>
              <a:gdLst/>
              <a:ahLst/>
              <a:cxnLst/>
              <a:rect l="l" t="t" r="r" b="b"/>
              <a:pathLst>
                <a:path w="775" h="631" extrusionOk="0">
                  <a:moveTo>
                    <a:pt x="146" y="0"/>
                  </a:moveTo>
                  <a:cubicBezTo>
                    <a:pt x="139" y="11"/>
                    <a:pt x="27" y="180"/>
                    <a:pt x="1" y="223"/>
                  </a:cubicBezTo>
                  <a:cubicBezTo>
                    <a:pt x="29" y="243"/>
                    <a:pt x="601" y="611"/>
                    <a:pt x="629" y="630"/>
                  </a:cubicBezTo>
                  <a:lnTo>
                    <a:pt x="631" y="631"/>
                  </a:lnTo>
                  <a:cubicBezTo>
                    <a:pt x="667" y="545"/>
                    <a:pt x="725" y="471"/>
                    <a:pt x="774" y="392"/>
                  </a:cubicBez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8"/>
            <p:cNvSpPr/>
            <p:nvPr/>
          </p:nvSpPr>
          <p:spPr>
            <a:xfrm>
              <a:off x="7314563" y="4242585"/>
              <a:ext cx="103518" cy="92195"/>
            </a:xfrm>
            <a:custGeom>
              <a:avLst/>
              <a:gdLst/>
              <a:ahLst/>
              <a:cxnLst/>
              <a:rect l="l" t="t" r="r" b="b"/>
              <a:pathLst>
                <a:path w="3145" h="2801" extrusionOk="0">
                  <a:moveTo>
                    <a:pt x="1122" y="263"/>
                  </a:moveTo>
                  <a:cubicBezTo>
                    <a:pt x="1174" y="263"/>
                    <a:pt x="1227" y="278"/>
                    <a:pt x="1275" y="307"/>
                  </a:cubicBezTo>
                  <a:lnTo>
                    <a:pt x="2724" y="1209"/>
                  </a:lnTo>
                  <a:cubicBezTo>
                    <a:pt x="2860" y="1294"/>
                    <a:pt x="2901" y="1474"/>
                    <a:pt x="2816" y="1609"/>
                  </a:cubicBezTo>
                  <a:lnTo>
                    <a:pt x="2325" y="2399"/>
                  </a:lnTo>
                  <a:cubicBezTo>
                    <a:pt x="2269" y="2487"/>
                    <a:pt x="2174" y="2536"/>
                    <a:pt x="2078" y="2536"/>
                  </a:cubicBezTo>
                  <a:cubicBezTo>
                    <a:pt x="2027" y="2536"/>
                    <a:pt x="1974" y="2522"/>
                    <a:pt x="1926" y="2492"/>
                  </a:cubicBezTo>
                  <a:lnTo>
                    <a:pt x="477" y="1591"/>
                  </a:lnTo>
                  <a:cubicBezTo>
                    <a:pt x="342" y="1506"/>
                    <a:pt x="299" y="1327"/>
                    <a:pt x="384" y="1190"/>
                  </a:cubicBezTo>
                  <a:lnTo>
                    <a:pt x="876" y="400"/>
                  </a:lnTo>
                  <a:cubicBezTo>
                    <a:pt x="931" y="312"/>
                    <a:pt x="1027" y="263"/>
                    <a:pt x="1122" y="263"/>
                  </a:cubicBezTo>
                  <a:close/>
                  <a:moveTo>
                    <a:pt x="1124" y="0"/>
                  </a:moveTo>
                  <a:cubicBezTo>
                    <a:pt x="931" y="0"/>
                    <a:pt x="755" y="97"/>
                    <a:pt x="652" y="262"/>
                  </a:cubicBezTo>
                  <a:lnTo>
                    <a:pt x="161" y="1051"/>
                  </a:lnTo>
                  <a:cubicBezTo>
                    <a:pt x="0" y="1311"/>
                    <a:pt x="78" y="1655"/>
                    <a:pt x="338" y="1815"/>
                  </a:cubicBezTo>
                  <a:lnTo>
                    <a:pt x="1787" y="2716"/>
                  </a:lnTo>
                  <a:cubicBezTo>
                    <a:pt x="1875" y="2772"/>
                    <a:pt x="1976" y="2800"/>
                    <a:pt x="2080" y="2800"/>
                  </a:cubicBezTo>
                  <a:cubicBezTo>
                    <a:pt x="2273" y="2800"/>
                    <a:pt x="2448" y="2704"/>
                    <a:pt x="2550" y="2539"/>
                  </a:cubicBezTo>
                  <a:lnTo>
                    <a:pt x="3043" y="1748"/>
                  </a:lnTo>
                  <a:cubicBezTo>
                    <a:pt x="3121" y="1623"/>
                    <a:pt x="3145" y="1475"/>
                    <a:pt x="3112" y="1330"/>
                  </a:cubicBezTo>
                  <a:cubicBezTo>
                    <a:pt x="3077" y="1187"/>
                    <a:pt x="2990" y="1064"/>
                    <a:pt x="2864" y="985"/>
                  </a:cubicBezTo>
                  <a:lnTo>
                    <a:pt x="1416" y="83"/>
                  </a:lnTo>
                  <a:cubicBezTo>
                    <a:pt x="1328"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8"/>
            <p:cNvSpPr/>
            <p:nvPr/>
          </p:nvSpPr>
          <p:spPr>
            <a:xfrm>
              <a:off x="7350539" y="4271649"/>
              <a:ext cx="33310" cy="34725"/>
            </a:xfrm>
            <a:custGeom>
              <a:avLst/>
              <a:gdLst/>
              <a:ahLst/>
              <a:cxnLst/>
              <a:rect l="l" t="t" r="r" b="b"/>
              <a:pathLst>
                <a:path w="1012" h="1055" extrusionOk="0">
                  <a:moveTo>
                    <a:pt x="425" y="0"/>
                  </a:moveTo>
                  <a:cubicBezTo>
                    <a:pt x="399" y="141"/>
                    <a:pt x="375" y="296"/>
                    <a:pt x="324" y="428"/>
                  </a:cubicBezTo>
                  <a:cubicBezTo>
                    <a:pt x="228" y="522"/>
                    <a:pt x="89" y="623"/>
                    <a:pt x="1" y="705"/>
                  </a:cubicBezTo>
                  <a:cubicBezTo>
                    <a:pt x="19" y="730"/>
                    <a:pt x="68" y="758"/>
                    <a:pt x="99" y="777"/>
                  </a:cubicBezTo>
                  <a:cubicBezTo>
                    <a:pt x="115" y="785"/>
                    <a:pt x="188" y="831"/>
                    <a:pt x="202" y="839"/>
                  </a:cubicBezTo>
                  <a:cubicBezTo>
                    <a:pt x="276" y="791"/>
                    <a:pt x="340" y="709"/>
                    <a:pt x="421" y="655"/>
                  </a:cubicBezTo>
                  <a:lnTo>
                    <a:pt x="421" y="655"/>
                  </a:lnTo>
                  <a:lnTo>
                    <a:pt x="420" y="656"/>
                  </a:lnTo>
                  <a:cubicBezTo>
                    <a:pt x="409" y="740"/>
                    <a:pt x="360" y="838"/>
                    <a:pt x="348" y="922"/>
                  </a:cubicBezTo>
                  <a:lnTo>
                    <a:pt x="350" y="923"/>
                  </a:lnTo>
                  <a:cubicBezTo>
                    <a:pt x="360" y="934"/>
                    <a:pt x="441" y="987"/>
                    <a:pt x="457" y="996"/>
                  </a:cubicBezTo>
                  <a:cubicBezTo>
                    <a:pt x="480" y="1011"/>
                    <a:pt x="506" y="1024"/>
                    <a:pt x="527" y="1038"/>
                  </a:cubicBezTo>
                  <a:cubicBezTo>
                    <a:pt x="537" y="1044"/>
                    <a:pt x="543" y="1046"/>
                    <a:pt x="553" y="1055"/>
                  </a:cubicBezTo>
                  <a:cubicBezTo>
                    <a:pt x="594" y="928"/>
                    <a:pt x="619" y="770"/>
                    <a:pt x="669" y="644"/>
                  </a:cubicBezTo>
                  <a:cubicBezTo>
                    <a:pt x="767" y="533"/>
                    <a:pt x="898" y="449"/>
                    <a:pt x="1009" y="357"/>
                  </a:cubicBezTo>
                  <a:cubicBezTo>
                    <a:pt x="1010" y="357"/>
                    <a:pt x="1010" y="357"/>
                    <a:pt x="1010" y="357"/>
                  </a:cubicBezTo>
                  <a:cubicBezTo>
                    <a:pt x="1011" y="357"/>
                    <a:pt x="1011" y="357"/>
                    <a:pt x="1011" y="357"/>
                  </a:cubicBezTo>
                  <a:lnTo>
                    <a:pt x="1010" y="355"/>
                  </a:lnTo>
                  <a:cubicBezTo>
                    <a:pt x="936" y="309"/>
                    <a:pt x="820" y="236"/>
                    <a:pt x="783" y="219"/>
                  </a:cubicBezTo>
                  <a:cubicBezTo>
                    <a:pt x="730" y="264"/>
                    <a:pt x="620" y="381"/>
                    <a:pt x="564" y="418"/>
                  </a:cubicBezTo>
                  <a:cubicBezTo>
                    <a:pt x="575" y="358"/>
                    <a:pt x="627" y="203"/>
                    <a:pt x="648" y="136"/>
                  </a:cubicBezTo>
                  <a:cubicBezTo>
                    <a:pt x="647" y="130"/>
                    <a:pt x="565" y="80"/>
                    <a:pt x="527" y="57"/>
                  </a:cubicBezTo>
                  <a:cubicBezTo>
                    <a:pt x="504" y="43"/>
                    <a:pt x="471" y="23"/>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8"/>
            <p:cNvSpPr/>
            <p:nvPr/>
          </p:nvSpPr>
          <p:spPr>
            <a:xfrm>
              <a:off x="7356069" y="4178862"/>
              <a:ext cx="101642" cy="92228"/>
            </a:xfrm>
            <a:custGeom>
              <a:avLst/>
              <a:gdLst/>
              <a:ahLst/>
              <a:cxnLst/>
              <a:rect l="l" t="t" r="r" b="b"/>
              <a:pathLst>
                <a:path w="3088" h="2802" extrusionOk="0">
                  <a:moveTo>
                    <a:pt x="1066" y="266"/>
                  </a:moveTo>
                  <a:cubicBezTo>
                    <a:pt x="1118" y="266"/>
                    <a:pt x="1171" y="280"/>
                    <a:pt x="1219" y="309"/>
                  </a:cubicBezTo>
                  <a:lnTo>
                    <a:pt x="2667" y="1211"/>
                  </a:lnTo>
                  <a:cubicBezTo>
                    <a:pt x="2803" y="1296"/>
                    <a:pt x="2846" y="1474"/>
                    <a:pt x="2761" y="1612"/>
                  </a:cubicBezTo>
                  <a:lnTo>
                    <a:pt x="2268" y="2401"/>
                  </a:lnTo>
                  <a:cubicBezTo>
                    <a:pt x="2214" y="2489"/>
                    <a:pt x="2118" y="2538"/>
                    <a:pt x="2022" y="2538"/>
                  </a:cubicBezTo>
                  <a:cubicBezTo>
                    <a:pt x="1970" y="2538"/>
                    <a:pt x="1917" y="2524"/>
                    <a:pt x="1869" y="2495"/>
                  </a:cubicBezTo>
                  <a:lnTo>
                    <a:pt x="421" y="1593"/>
                  </a:lnTo>
                  <a:cubicBezTo>
                    <a:pt x="285" y="1507"/>
                    <a:pt x="242" y="1330"/>
                    <a:pt x="327" y="1193"/>
                  </a:cubicBezTo>
                  <a:lnTo>
                    <a:pt x="820" y="402"/>
                  </a:lnTo>
                  <a:cubicBezTo>
                    <a:pt x="874" y="315"/>
                    <a:pt x="970" y="266"/>
                    <a:pt x="1066" y="266"/>
                  </a:cubicBezTo>
                  <a:close/>
                  <a:moveTo>
                    <a:pt x="1066" y="1"/>
                  </a:moveTo>
                  <a:cubicBezTo>
                    <a:pt x="873" y="1"/>
                    <a:pt x="698" y="98"/>
                    <a:pt x="596" y="263"/>
                  </a:cubicBezTo>
                  <a:lnTo>
                    <a:pt x="103" y="1053"/>
                  </a:lnTo>
                  <a:cubicBezTo>
                    <a:pt x="24" y="1179"/>
                    <a:pt x="1" y="1327"/>
                    <a:pt x="34" y="1471"/>
                  </a:cubicBezTo>
                  <a:cubicBezTo>
                    <a:pt x="67" y="1615"/>
                    <a:pt x="155" y="1739"/>
                    <a:pt x="282" y="1816"/>
                  </a:cubicBezTo>
                  <a:lnTo>
                    <a:pt x="1730" y="2718"/>
                  </a:lnTo>
                  <a:cubicBezTo>
                    <a:pt x="1817" y="2772"/>
                    <a:pt x="1918" y="2801"/>
                    <a:pt x="2022" y="2801"/>
                  </a:cubicBezTo>
                  <a:cubicBezTo>
                    <a:pt x="2215" y="2801"/>
                    <a:pt x="2390" y="2704"/>
                    <a:pt x="2493" y="2539"/>
                  </a:cubicBezTo>
                  <a:lnTo>
                    <a:pt x="2985" y="1750"/>
                  </a:lnTo>
                  <a:cubicBezTo>
                    <a:pt x="3064" y="1623"/>
                    <a:pt x="3087" y="1476"/>
                    <a:pt x="3054" y="1331"/>
                  </a:cubicBezTo>
                  <a:cubicBezTo>
                    <a:pt x="3019" y="1187"/>
                    <a:pt x="2933" y="1065"/>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8"/>
            <p:cNvSpPr/>
            <p:nvPr/>
          </p:nvSpPr>
          <p:spPr>
            <a:xfrm>
              <a:off x="7396357" y="4229715"/>
              <a:ext cx="9282" cy="8920"/>
            </a:xfrm>
            <a:custGeom>
              <a:avLst/>
              <a:gdLst/>
              <a:ahLst/>
              <a:cxnLst/>
              <a:rect l="l" t="t" r="r" b="b"/>
              <a:pathLst>
                <a:path w="282" h="271" extrusionOk="0">
                  <a:moveTo>
                    <a:pt x="101" y="1"/>
                  </a:moveTo>
                  <a:cubicBezTo>
                    <a:pt x="84" y="27"/>
                    <a:pt x="21" y="120"/>
                    <a:pt x="0" y="166"/>
                  </a:cubicBezTo>
                  <a:lnTo>
                    <a:pt x="5" y="169"/>
                  </a:lnTo>
                  <a:lnTo>
                    <a:pt x="164" y="270"/>
                  </a:lnTo>
                  <a:lnTo>
                    <a:pt x="166" y="271"/>
                  </a:lnTo>
                  <a:lnTo>
                    <a:pt x="167" y="270"/>
                  </a:lnTo>
                  <a:lnTo>
                    <a:pt x="170" y="269"/>
                  </a:lnTo>
                  <a:cubicBezTo>
                    <a:pt x="187" y="242"/>
                    <a:pt x="279" y="110"/>
                    <a:pt x="281" y="107"/>
                  </a:cubicBezTo>
                  <a:cubicBezTo>
                    <a:pt x="261" y="81"/>
                    <a:pt x="149" y="9"/>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8"/>
            <p:cNvSpPr/>
            <p:nvPr/>
          </p:nvSpPr>
          <p:spPr>
            <a:xfrm>
              <a:off x="7406133" y="4214015"/>
              <a:ext cx="9249" cy="8986"/>
            </a:xfrm>
            <a:custGeom>
              <a:avLst/>
              <a:gdLst/>
              <a:ahLst/>
              <a:cxnLst/>
              <a:rect l="l" t="t" r="r" b="b"/>
              <a:pathLst>
                <a:path w="281" h="273" extrusionOk="0">
                  <a:moveTo>
                    <a:pt x="101" y="0"/>
                  </a:moveTo>
                  <a:cubicBezTo>
                    <a:pt x="83" y="27"/>
                    <a:pt x="19" y="119"/>
                    <a:pt x="0" y="165"/>
                  </a:cubicBezTo>
                  <a:lnTo>
                    <a:pt x="3" y="168"/>
                  </a:lnTo>
                  <a:lnTo>
                    <a:pt x="163" y="270"/>
                  </a:lnTo>
                  <a:lnTo>
                    <a:pt x="166" y="272"/>
                  </a:lnTo>
                  <a:lnTo>
                    <a:pt x="167" y="270"/>
                  </a:lnTo>
                  <a:lnTo>
                    <a:pt x="168" y="269"/>
                  </a:lnTo>
                  <a:cubicBezTo>
                    <a:pt x="186" y="243"/>
                    <a:pt x="279" y="111"/>
                    <a:pt x="280" y="109"/>
                  </a:cubicBezTo>
                  <a:cubicBezTo>
                    <a:pt x="262" y="82"/>
                    <a:pt x="150" y="9"/>
                    <a:pt x="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8"/>
            <p:cNvSpPr/>
            <p:nvPr/>
          </p:nvSpPr>
          <p:spPr>
            <a:xfrm>
              <a:off x="7394448" y="4217635"/>
              <a:ext cx="23073" cy="17906"/>
            </a:xfrm>
            <a:custGeom>
              <a:avLst/>
              <a:gdLst/>
              <a:ahLst/>
              <a:cxnLst/>
              <a:rect l="l" t="t" r="r" b="b"/>
              <a:pathLst>
                <a:path w="701" h="544" extrusionOk="0">
                  <a:moveTo>
                    <a:pt x="106" y="1"/>
                  </a:moveTo>
                  <a:cubicBezTo>
                    <a:pt x="101" y="9"/>
                    <a:pt x="21" y="131"/>
                    <a:pt x="1" y="163"/>
                  </a:cubicBezTo>
                  <a:cubicBezTo>
                    <a:pt x="23" y="178"/>
                    <a:pt x="571" y="529"/>
                    <a:pt x="596" y="542"/>
                  </a:cubicBezTo>
                  <a:lnTo>
                    <a:pt x="597" y="543"/>
                  </a:lnTo>
                  <a:cubicBezTo>
                    <a:pt x="621" y="483"/>
                    <a:pt x="667" y="428"/>
                    <a:pt x="701" y="371"/>
                  </a:cubicBezTo>
                  <a:lnTo>
                    <a:pt x="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8"/>
            <p:cNvSpPr/>
            <p:nvPr/>
          </p:nvSpPr>
          <p:spPr>
            <a:xfrm>
              <a:off x="7395699" y="4115204"/>
              <a:ext cx="101609" cy="92261"/>
            </a:xfrm>
            <a:custGeom>
              <a:avLst/>
              <a:gdLst/>
              <a:ahLst/>
              <a:cxnLst/>
              <a:rect l="l" t="t" r="r" b="b"/>
              <a:pathLst>
                <a:path w="3087" h="2803" extrusionOk="0">
                  <a:moveTo>
                    <a:pt x="1065" y="265"/>
                  </a:moveTo>
                  <a:cubicBezTo>
                    <a:pt x="1117" y="265"/>
                    <a:pt x="1170" y="279"/>
                    <a:pt x="1218" y="308"/>
                  </a:cubicBezTo>
                  <a:lnTo>
                    <a:pt x="2666" y="1210"/>
                  </a:lnTo>
                  <a:cubicBezTo>
                    <a:pt x="2804" y="1296"/>
                    <a:pt x="2845" y="1474"/>
                    <a:pt x="2760" y="1610"/>
                  </a:cubicBezTo>
                  <a:lnTo>
                    <a:pt x="2267" y="2400"/>
                  </a:lnTo>
                  <a:cubicBezTo>
                    <a:pt x="2213" y="2488"/>
                    <a:pt x="2117" y="2537"/>
                    <a:pt x="2022" y="2537"/>
                  </a:cubicBezTo>
                  <a:cubicBezTo>
                    <a:pt x="1969" y="2537"/>
                    <a:pt x="1916" y="2522"/>
                    <a:pt x="1868" y="2493"/>
                  </a:cubicBezTo>
                  <a:lnTo>
                    <a:pt x="420" y="1591"/>
                  </a:lnTo>
                  <a:cubicBezTo>
                    <a:pt x="285" y="1506"/>
                    <a:pt x="243" y="1328"/>
                    <a:pt x="328" y="1191"/>
                  </a:cubicBezTo>
                  <a:lnTo>
                    <a:pt x="819" y="402"/>
                  </a:lnTo>
                  <a:cubicBezTo>
                    <a:pt x="874" y="313"/>
                    <a:pt x="969" y="265"/>
                    <a:pt x="1065" y="265"/>
                  </a:cubicBezTo>
                  <a:close/>
                  <a:moveTo>
                    <a:pt x="1065" y="1"/>
                  </a:moveTo>
                  <a:cubicBezTo>
                    <a:pt x="873" y="1"/>
                    <a:pt x="697" y="99"/>
                    <a:pt x="595" y="263"/>
                  </a:cubicBezTo>
                  <a:lnTo>
                    <a:pt x="102" y="1053"/>
                  </a:lnTo>
                  <a:cubicBezTo>
                    <a:pt x="25" y="1180"/>
                    <a:pt x="0" y="1327"/>
                    <a:pt x="33" y="1472"/>
                  </a:cubicBezTo>
                  <a:cubicBezTo>
                    <a:pt x="67" y="1616"/>
                    <a:pt x="154" y="1739"/>
                    <a:pt x="281" y="1817"/>
                  </a:cubicBezTo>
                  <a:lnTo>
                    <a:pt x="1729" y="2718"/>
                  </a:lnTo>
                  <a:cubicBezTo>
                    <a:pt x="1817" y="2772"/>
                    <a:pt x="1918" y="2802"/>
                    <a:pt x="2022" y="2802"/>
                  </a:cubicBezTo>
                  <a:cubicBezTo>
                    <a:pt x="2214" y="2802"/>
                    <a:pt x="2390" y="2705"/>
                    <a:pt x="2493" y="2540"/>
                  </a:cubicBezTo>
                  <a:lnTo>
                    <a:pt x="2984" y="1750"/>
                  </a:lnTo>
                  <a:cubicBezTo>
                    <a:pt x="3063" y="1623"/>
                    <a:pt x="3087" y="1476"/>
                    <a:pt x="3054" y="1331"/>
                  </a:cubicBezTo>
                  <a:cubicBezTo>
                    <a:pt x="3021" y="1187"/>
                    <a:pt x="2932" y="1065"/>
                    <a:pt x="2807" y="987"/>
                  </a:cubicBezTo>
                  <a:lnTo>
                    <a:pt x="1358" y="85"/>
                  </a:lnTo>
                  <a:cubicBezTo>
                    <a:pt x="1270" y="30"/>
                    <a:pt x="1169"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8"/>
            <p:cNvSpPr/>
            <p:nvPr/>
          </p:nvSpPr>
          <p:spPr>
            <a:xfrm>
              <a:off x="7421932" y="4138212"/>
              <a:ext cx="31434" cy="31138"/>
            </a:xfrm>
            <a:custGeom>
              <a:avLst/>
              <a:gdLst/>
              <a:ahLst/>
              <a:cxnLst/>
              <a:rect l="l" t="t" r="r" b="b"/>
              <a:pathLst>
                <a:path w="955" h="946" extrusionOk="0">
                  <a:moveTo>
                    <a:pt x="553" y="1"/>
                  </a:moveTo>
                  <a:cubicBezTo>
                    <a:pt x="548" y="1"/>
                    <a:pt x="543" y="1"/>
                    <a:pt x="537" y="2"/>
                  </a:cubicBezTo>
                  <a:cubicBezTo>
                    <a:pt x="494" y="9"/>
                    <a:pt x="452" y="29"/>
                    <a:pt x="414" y="61"/>
                  </a:cubicBezTo>
                  <a:cubicBezTo>
                    <a:pt x="391" y="78"/>
                    <a:pt x="367" y="102"/>
                    <a:pt x="353" y="129"/>
                  </a:cubicBezTo>
                  <a:cubicBezTo>
                    <a:pt x="198" y="371"/>
                    <a:pt x="128" y="487"/>
                    <a:pt x="66" y="599"/>
                  </a:cubicBezTo>
                  <a:cubicBezTo>
                    <a:pt x="0" y="733"/>
                    <a:pt x="113" y="855"/>
                    <a:pt x="229" y="908"/>
                  </a:cubicBezTo>
                  <a:cubicBezTo>
                    <a:pt x="272" y="934"/>
                    <a:pt x="319" y="946"/>
                    <a:pt x="365" y="946"/>
                  </a:cubicBezTo>
                  <a:cubicBezTo>
                    <a:pt x="493" y="946"/>
                    <a:pt x="617" y="853"/>
                    <a:pt x="651" y="716"/>
                  </a:cubicBezTo>
                  <a:cubicBezTo>
                    <a:pt x="617" y="677"/>
                    <a:pt x="544" y="647"/>
                    <a:pt x="505" y="615"/>
                  </a:cubicBezTo>
                  <a:cubicBezTo>
                    <a:pt x="475" y="647"/>
                    <a:pt x="460" y="693"/>
                    <a:pt x="421" y="717"/>
                  </a:cubicBezTo>
                  <a:cubicBezTo>
                    <a:pt x="408" y="725"/>
                    <a:pt x="393" y="729"/>
                    <a:pt x="379" y="729"/>
                  </a:cubicBezTo>
                  <a:cubicBezTo>
                    <a:pt x="357" y="729"/>
                    <a:pt x="334" y="721"/>
                    <a:pt x="316" y="706"/>
                  </a:cubicBezTo>
                  <a:cubicBezTo>
                    <a:pt x="281" y="667"/>
                    <a:pt x="294" y="609"/>
                    <a:pt x="316" y="562"/>
                  </a:cubicBezTo>
                  <a:cubicBezTo>
                    <a:pt x="371" y="455"/>
                    <a:pt x="512" y="249"/>
                    <a:pt x="521" y="245"/>
                  </a:cubicBezTo>
                  <a:cubicBezTo>
                    <a:pt x="523" y="242"/>
                    <a:pt x="532" y="236"/>
                    <a:pt x="537" y="235"/>
                  </a:cubicBezTo>
                  <a:cubicBezTo>
                    <a:pt x="541" y="234"/>
                    <a:pt x="544" y="234"/>
                    <a:pt x="548" y="234"/>
                  </a:cubicBezTo>
                  <a:cubicBezTo>
                    <a:pt x="566" y="234"/>
                    <a:pt x="588" y="244"/>
                    <a:pt x="605" y="252"/>
                  </a:cubicBezTo>
                  <a:cubicBezTo>
                    <a:pt x="696" y="304"/>
                    <a:pt x="618" y="386"/>
                    <a:pt x="591" y="451"/>
                  </a:cubicBezTo>
                  <a:cubicBezTo>
                    <a:pt x="641" y="498"/>
                    <a:pt x="688" y="536"/>
                    <a:pt x="752" y="557"/>
                  </a:cubicBezTo>
                  <a:cubicBezTo>
                    <a:pt x="954" y="394"/>
                    <a:pt x="858" y="71"/>
                    <a:pt x="611" y="11"/>
                  </a:cubicBezTo>
                  <a:cubicBezTo>
                    <a:pt x="591" y="5"/>
                    <a:pt x="572"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8"/>
            <p:cNvSpPr/>
            <p:nvPr/>
          </p:nvSpPr>
          <p:spPr>
            <a:xfrm>
              <a:off x="7441319" y="4149370"/>
              <a:ext cx="31598" cy="34824"/>
            </a:xfrm>
            <a:custGeom>
              <a:avLst/>
              <a:gdLst/>
              <a:ahLst/>
              <a:cxnLst/>
              <a:rect l="l" t="t" r="r" b="b"/>
              <a:pathLst>
                <a:path w="960" h="1058" extrusionOk="0">
                  <a:moveTo>
                    <a:pt x="485" y="0"/>
                  </a:moveTo>
                  <a:cubicBezTo>
                    <a:pt x="306" y="247"/>
                    <a:pt x="162" y="505"/>
                    <a:pt x="0" y="768"/>
                  </a:cubicBezTo>
                  <a:cubicBezTo>
                    <a:pt x="139" y="870"/>
                    <a:pt x="309" y="961"/>
                    <a:pt x="461" y="1058"/>
                  </a:cubicBezTo>
                  <a:cubicBezTo>
                    <a:pt x="502" y="1020"/>
                    <a:pt x="536" y="966"/>
                    <a:pt x="562" y="915"/>
                  </a:cubicBezTo>
                  <a:lnTo>
                    <a:pt x="564" y="913"/>
                  </a:lnTo>
                  <a:cubicBezTo>
                    <a:pt x="459" y="852"/>
                    <a:pt x="371" y="785"/>
                    <a:pt x="273" y="724"/>
                  </a:cubicBezTo>
                  <a:lnTo>
                    <a:pt x="273" y="722"/>
                  </a:lnTo>
                  <a:cubicBezTo>
                    <a:pt x="291" y="684"/>
                    <a:pt x="325" y="620"/>
                    <a:pt x="360" y="581"/>
                  </a:cubicBezTo>
                  <a:cubicBezTo>
                    <a:pt x="361" y="581"/>
                    <a:pt x="361" y="581"/>
                    <a:pt x="361" y="581"/>
                  </a:cubicBezTo>
                  <a:cubicBezTo>
                    <a:pt x="387" y="581"/>
                    <a:pt x="451" y="638"/>
                    <a:pt x="504" y="654"/>
                  </a:cubicBezTo>
                  <a:cubicBezTo>
                    <a:pt x="538" y="599"/>
                    <a:pt x="576" y="552"/>
                    <a:pt x="599" y="496"/>
                  </a:cubicBezTo>
                  <a:lnTo>
                    <a:pt x="602" y="495"/>
                  </a:lnTo>
                  <a:cubicBezTo>
                    <a:pt x="556" y="464"/>
                    <a:pt x="508" y="436"/>
                    <a:pt x="464" y="405"/>
                  </a:cubicBezTo>
                  <a:lnTo>
                    <a:pt x="464" y="404"/>
                  </a:lnTo>
                  <a:cubicBezTo>
                    <a:pt x="479" y="358"/>
                    <a:pt x="519" y="317"/>
                    <a:pt x="545" y="271"/>
                  </a:cubicBezTo>
                  <a:lnTo>
                    <a:pt x="546" y="271"/>
                  </a:lnTo>
                  <a:lnTo>
                    <a:pt x="551" y="275"/>
                  </a:lnTo>
                  <a:cubicBezTo>
                    <a:pt x="656" y="328"/>
                    <a:pt x="745" y="405"/>
                    <a:pt x="854" y="445"/>
                  </a:cubicBezTo>
                  <a:lnTo>
                    <a:pt x="855" y="443"/>
                  </a:lnTo>
                  <a:cubicBezTo>
                    <a:pt x="889" y="389"/>
                    <a:pt x="929" y="340"/>
                    <a:pt x="955" y="283"/>
                  </a:cubicBezTo>
                  <a:cubicBezTo>
                    <a:pt x="959" y="277"/>
                    <a:pt x="663" y="10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8"/>
            <p:cNvSpPr/>
            <p:nvPr/>
          </p:nvSpPr>
          <p:spPr>
            <a:xfrm>
              <a:off x="7162134" y="3894148"/>
              <a:ext cx="96309" cy="79786"/>
            </a:xfrm>
            <a:custGeom>
              <a:avLst/>
              <a:gdLst/>
              <a:ahLst/>
              <a:cxnLst/>
              <a:rect l="l" t="t" r="r" b="b"/>
              <a:pathLst>
                <a:path w="2926" h="2424" extrusionOk="0">
                  <a:moveTo>
                    <a:pt x="847" y="263"/>
                  </a:moveTo>
                  <a:cubicBezTo>
                    <a:pt x="899" y="263"/>
                    <a:pt x="952" y="278"/>
                    <a:pt x="1000" y="307"/>
                  </a:cubicBezTo>
                  <a:lnTo>
                    <a:pt x="2448" y="1209"/>
                  </a:lnTo>
                  <a:cubicBezTo>
                    <a:pt x="2584" y="1294"/>
                    <a:pt x="2626" y="1472"/>
                    <a:pt x="2540" y="1609"/>
                  </a:cubicBezTo>
                  <a:lnTo>
                    <a:pt x="2282" y="2024"/>
                  </a:lnTo>
                  <a:cubicBezTo>
                    <a:pt x="2228" y="2113"/>
                    <a:pt x="2133" y="2161"/>
                    <a:pt x="2036" y="2161"/>
                  </a:cubicBezTo>
                  <a:cubicBezTo>
                    <a:pt x="1984" y="2161"/>
                    <a:pt x="1931" y="2146"/>
                    <a:pt x="1883" y="2117"/>
                  </a:cubicBezTo>
                  <a:lnTo>
                    <a:pt x="435" y="1215"/>
                  </a:lnTo>
                  <a:cubicBezTo>
                    <a:pt x="330" y="1150"/>
                    <a:pt x="281" y="1029"/>
                    <a:pt x="302" y="916"/>
                  </a:cubicBezTo>
                  <a:cubicBezTo>
                    <a:pt x="307" y="881"/>
                    <a:pt x="322" y="847"/>
                    <a:pt x="341" y="815"/>
                  </a:cubicBezTo>
                  <a:lnTo>
                    <a:pt x="600" y="400"/>
                  </a:lnTo>
                  <a:cubicBezTo>
                    <a:pt x="655" y="311"/>
                    <a:pt x="750" y="263"/>
                    <a:pt x="847" y="263"/>
                  </a:cubicBezTo>
                  <a:close/>
                  <a:moveTo>
                    <a:pt x="846" y="0"/>
                  </a:moveTo>
                  <a:cubicBezTo>
                    <a:pt x="653" y="0"/>
                    <a:pt x="476" y="98"/>
                    <a:pt x="375" y="262"/>
                  </a:cubicBezTo>
                  <a:lnTo>
                    <a:pt x="117" y="677"/>
                  </a:lnTo>
                  <a:cubicBezTo>
                    <a:pt x="78" y="740"/>
                    <a:pt x="53" y="805"/>
                    <a:pt x="41" y="874"/>
                  </a:cubicBezTo>
                  <a:cubicBezTo>
                    <a:pt x="1" y="1094"/>
                    <a:pt x="100" y="1317"/>
                    <a:pt x="293" y="1439"/>
                  </a:cubicBezTo>
                  <a:lnTo>
                    <a:pt x="1742" y="2341"/>
                  </a:lnTo>
                  <a:cubicBezTo>
                    <a:pt x="1830" y="2395"/>
                    <a:pt x="1931" y="2424"/>
                    <a:pt x="2035" y="2424"/>
                  </a:cubicBezTo>
                  <a:cubicBezTo>
                    <a:pt x="2228" y="2424"/>
                    <a:pt x="2403" y="2327"/>
                    <a:pt x="2505" y="2163"/>
                  </a:cubicBezTo>
                  <a:lnTo>
                    <a:pt x="2764" y="1748"/>
                  </a:lnTo>
                  <a:cubicBezTo>
                    <a:pt x="2926" y="1489"/>
                    <a:pt x="2846" y="1146"/>
                    <a:pt x="2586" y="985"/>
                  </a:cubicBezTo>
                  <a:lnTo>
                    <a:pt x="1138" y="83"/>
                  </a:lnTo>
                  <a:cubicBezTo>
                    <a:pt x="1051" y="29"/>
                    <a:pt x="950"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8"/>
            <p:cNvSpPr/>
            <p:nvPr/>
          </p:nvSpPr>
          <p:spPr>
            <a:xfrm>
              <a:off x="7253078" y="3950696"/>
              <a:ext cx="94301" cy="79786"/>
            </a:xfrm>
            <a:custGeom>
              <a:avLst/>
              <a:gdLst/>
              <a:ahLst/>
              <a:cxnLst/>
              <a:rect l="l" t="t" r="r" b="b"/>
              <a:pathLst>
                <a:path w="2865" h="2424" extrusionOk="0">
                  <a:moveTo>
                    <a:pt x="847" y="266"/>
                  </a:moveTo>
                  <a:cubicBezTo>
                    <a:pt x="898" y="266"/>
                    <a:pt x="951" y="280"/>
                    <a:pt x="999" y="310"/>
                  </a:cubicBezTo>
                  <a:lnTo>
                    <a:pt x="2448" y="1211"/>
                  </a:lnTo>
                  <a:cubicBezTo>
                    <a:pt x="2582" y="1295"/>
                    <a:pt x="2623" y="1474"/>
                    <a:pt x="2538" y="1610"/>
                  </a:cubicBezTo>
                  <a:lnTo>
                    <a:pt x="2280" y="2025"/>
                  </a:lnTo>
                  <a:cubicBezTo>
                    <a:pt x="2226" y="2114"/>
                    <a:pt x="2131" y="2162"/>
                    <a:pt x="2034" y="2162"/>
                  </a:cubicBezTo>
                  <a:cubicBezTo>
                    <a:pt x="1982" y="2162"/>
                    <a:pt x="1929" y="2147"/>
                    <a:pt x="1881" y="2119"/>
                  </a:cubicBezTo>
                  <a:lnTo>
                    <a:pt x="433" y="1216"/>
                  </a:lnTo>
                  <a:cubicBezTo>
                    <a:pt x="329" y="1152"/>
                    <a:pt x="280" y="1032"/>
                    <a:pt x="301" y="919"/>
                  </a:cubicBezTo>
                  <a:cubicBezTo>
                    <a:pt x="306" y="884"/>
                    <a:pt x="321" y="849"/>
                    <a:pt x="341" y="817"/>
                  </a:cubicBezTo>
                  <a:lnTo>
                    <a:pt x="599" y="403"/>
                  </a:lnTo>
                  <a:cubicBezTo>
                    <a:pt x="655" y="314"/>
                    <a:pt x="749" y="266"/>
                    <a:pt x="847" y="266"/>
                  </a:cubicBezTo>
                  <a:close/>
                  <a:moveTo>
                    <a:pt x="845" y="0"/>
                  </a:moveTo>
                  <a:cubicBezTo>
                    <a:pt x="652" y="0"/>
                    <a:pt x="475" y="98"/>
                    <a:pt x="374" y="262"/>
                  </a:cubicBezTo>
                  <a:lnTo>
                    <a:pt x="116" y="677"/>
                  </a:lnTo>
                  <a:cubicBezTo>
                    <a:pt x="77" y="740"/>
                    <a:pt x="52" y="806"/>
                    <a:pt x="40" y="874"/>
                  </a:cubicBezTo>
                  <a:cubicBezTo>
                    <a:pt x="1" y="1094"/>
                    <a:pt x="99" y="1317"/>
                    <a:pt x="293" y="1439"/>
                  </a:cubicBezTo>
                  <a:lnTo>
                    <a:pt x="1741" y="2341"/>
                  </a:lnTo>
                  <a:cubicBezTo>
                    <a:pt x="1829" y="2395"/>
                    <a:pt x="1930" y="2424"/>
                    <a:pt x="2034" y="2424"/>
                  </a:cubicBezTo>
                  <a:cubicBezTo>
                    <a:pt x="2227" y="2424"/>
                    <a:pt x="2402" y="2327"/>
                    <a:pt x="2504" y="2163"/>
                  </a:cubicBezTo>
                  <a:lnTo>
                    <a:pt x="2763" y="1748"/>
                  </a:lnTo>
                  <a:cubicBezTo>
                    <a:pt x="2842" y="1623"/>
                    <a:pt x="2865" y="1475"/>
                    <a:pt x="2832" y="1330"/>
                  </a:cubicBezTo>
                  <a:cubicBezTo>
                    <a:pt x="2799" y="1187"/>
                    <a:pt x="2711" y="1064"/>
                    <a:pt x="2586" y="986"/>
                  </a:cubicBezTo>
                  <a:lnTo>
                    <a:pt x="1137" y="83"/>
                  </a:lnTo>
                  <a:cubicBezTo>
                    <a:pt x="1050" y="29"/>
                    <a:pt x="949"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8"/>
            <p:cNvSpPr/>
            <p:nvPr/>
          </p:nvSpPr>
          <p:spPr>
            <a:xfrm>
              <a:off x="7343989" y="4007276"/>
              <a:ext cx="94301" cy="79852"/>
            </a:xfrm>
            <a:custGeom>
              <a:avLst/>
              <a:gdLst/>
              <a:ahLst/>
              <a:cxnLst/>
              <a:rect l="l" t="t" r="r" b="b"/>
              <a:pathLst>
                <a:path w="2865" h="2426" extrusionOk="0">
                  <a:moveTo>
                    <a:pt x="848" y="267"/>
                  </a:moveTo>
                  <a:cubicBezTo>
                    <a:pt x="900" y="267"/>
                    <a:pt x="953" y="282"/>
                    <a:pt x="1001" y="310"/>
                  </a:cubicBezTo>
                  <a:lnTo>
                    <a:pt x="2449" y="1212"/>
                  </a:lnTo>
                  <a:cubicBezTo>
                    <a:pt x="2585" y="1298"/>
                    <a:pt x="2626" y="1475"/>
                    <a:pt x="2540" y="1613"/>
                  </a:cubicBezTo>
                  <a:lnTo>
                    <a:pt x="2283" y="2027"/>
                  </a:lnTo>
                  <a:cubicBezTo>
                    <a:pt x="2229" y="2117"/>
                    <a:pt x="2134" y="2165"/>
                    <a:pt x="2037" y="2165"/>
                  </a:cubicBezTo>
                  <a:cubicBezTo>
                    <a:pt x="1985" y="2165"/>
                    <a:pt x="1932" y="2150"/>
                    <a:pt x="1884" y="2120"/>
                  </a:cubicBezTo>
                  <a:lnTo>
                    <a:pt x="434" y="1218"/>
                  </a:lnTo>
                  <a:cubicBezTo>
                    <a:pt x="331" y="1152"/>
                    <a:pt x="282" y="1033"/>
                    <a:pt x="303" y="920"/>
                  </a:cubicBezTo>
                  <a:cubicBezTo>
                    <a:pt x="308" y="885"/>
                    <a:pt x="322" y="851"/>
                    <a:pt x="342" y="819"/>
                  </a:cubicBezTo>
                  <a:lnTo>
                    <a:pt x="601" y="404"/>
                  </a:lnTo>
                  <a:cubicBezTo>
                    <a:pt x="656" y="315"/>
                    <a:pt x="751" y="267"/>
                    <a:pt x="848" y="267"/>
                  </a:cubicBezTo>
                  <a:close/>
                  <a:moveTo>
                    <a:pt x="846" y="1"/>
                  </a:moveTo>
                  <a:cubicBezTo>
                    <a:pt x="652" y="1"/>
                    <a:pt x="475" y="99"/>
                    <a:pt x="374" y="262"/>
                  </a:cubicBezTo>
                  <a:lnTo>
                    <a:pt x="117" y="677"/>
                  </a:lnTo>
                  <a:cubicBezTo>
                    <a:pt x="77" y="740"/>
                    <a:pt x="53" y="806"/>
                    <a:pt x="40" y="874"/>
                  </a:cubicBezTo>
                  <a:cubicBezTo>
                    <a:pt x="1" y="1095"/>
                    <a:pt x="99" y="1319"/>
                    <a:pt x="293" y="1439"/>
                  </a:cubicBezTo>
                  <a:lnTo>
                    <a:pt x="1741" y="2341"/>
                  </a:lnTo>
                  <a:cubicBezTo>
                    <a:pt x="1830" y="2396"/>
                    <a:pt x="1931" y="2425"/>
                    <a:pt x="2034" y="2425"/>
                  </a:cubicBezTo>
                  <a:cubicBezTo>
                    <a:pt x="2035" y="2425"/>
                    <a:pt x="2036" y="2425"/>
                    <a:pt x="2037" y="2425"/>
                  </a:cubicBezTo>
                  <a:cubicBezTo>
                    <a:pt x="2228" y="2425"/>
                    <a:pt x="2403" y="2329"/>
                    <a:pt x="2505" y="2166"/>
                  </a:cubicBezTo>
                  <a:lnTo>
                    <a:pt x="2763" y="1751"/>
                  </a:lnTo>
                  <a:cubicBezTo>
                    <a:pt x="2841" y="1624"/>
                    <a:pt x="2865" y="1476"/>
                    <a:pt x="2832" y="1332"/>
                  </a:cubicBezTo>
                  <a:cubicBezTo>
                    <a:pt x="2799" y="1187"/>
                    <a:pt x="2711" y="1065"/>
                    <a:pt x="2586" y="986"/>
                  </a:cubicBezTo>
                  <a:lnTo>
                    <a:pt x="1138" y="85"/>
                  </a:lnTo>
                  <a:cubicBezTo>
                    <a:pt x="1050" y="29"/>
                    <a:pt x="949"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8"/>
            <p:cNvSpPr/>
            <p:nvPr/>
          </p:nvSpPr>
          <p:spPr>
            <a:xfrm>
              <a:off x="7434900" y="4063923"/>
              <a:ext cx="94334" cy="79819"/>
            </a:xfrm>
            <a:custGeom>
              <a:avLst/>
              <a:gdLst/>
              <a:ahLst/>
              <a:cxnLst/>
              <a:rect l="l" t="t" r="r" b="b"/>
              <a:pathLst>
                <a:path w="2866" h="2425" extrusionOk="0">
                  <a:moveTo>
                    <a:pt x="848" y="266"/>
                  </a:moveTo>
                  <a:cubicBezTo>
                    <a:pt x="900" y="266"/>
                    <a:pt x="953" y="281"/>
                    <a:pt x="1001" y="311"/>
                  </a:cubicBezTo>
                  <a:lnTo>
                    <a:pt x="2449" y="1212"/>
                  </a:lnTo>
                  <a:cubicBezTo>
                    <a:pt x="2582" y="1295"/>
                    <a:pt x="2624" y="1474"/>
                    <a:pt x="2539" y="1611"/>
                  </a:cubicBezTo>
                  <a:lnTo>
                    <a:pt x="2282" y="2026"/>
                  </a:lnTo>
                  <a:cubicBezTo>
                    <a:pt x="2228" y="2115"/>
                    <a:pt x="2133" y="2163"/>
                    <a:pt x="2036" y="2163"/>
                  </a:cubicBezTo>
                  <a:cubicBezTo>
                    <a:pt x="1984" y="2163"/>
                    <a:pt x="1931" y="2148"/>
                    <a:pt x="1883" y="2119"/>
                  </a:cubicBezTo>
                  <a:lnTo>
                    <a:pt x="435" y="1217"/>
                  </a:lnTo>
                  <a:cubicBezTo>
                    <a:pt x="331" y="1152"/>
                    <a:pt x="282" y="1032"/>
                    <a:pt x="303" y="919"/>
                  </a:cubicBezTo>
                  <a:cubicBezTo>
                    <a:pt x="308" y="885"/>
                    <a:pt x="323" y="850"/>
                    <a:pt x="342" y="818"/>
                  </a:cubicBezTo>
                  <a:lnTo>
                    <a:pt x="601" y="403"/>
                  </a:lnTo>
                  <a:cubicBezTo>
                    <a:pt x="656" y="314"/>
                    <a:pt x="751" y="266"/>
                    <a:pt x="848" y="266"/>
                  </a:cubicBezTo>
                  <a:close/>
                  <a:moveTo>
                    <a:pt x="846" y="0"/>
                  </a:moveTo>
                  <a:cubicBezTo>
                    <a:pt x="653" y="0"/>
                    <a:pt x="475" y="99"/>
                    <a:pt x="374" y="263"/>
                  </a:cubicBezTo>
                  <a:lnTo>
                    <a:pt x="117" y="678"/>
                  </a:lnTo>
                  <a:cubicBezTo>
                    <a:pt x="78" y="739"/>
                    <a:pt x="53" y="806"/>
                    <a:pt x="41" y="875"/>
                  </a:cubicBezTo>
                  <a:cubicBezTo>
                    <a:pt x="1" y="1095"/>
                    <a:pt x="100" y="1318"/>
                    <a:pt x="293" y="1440"/>
                  </a:cubicBezTo>
                  <a:lnTo>
                    <a:pt x="1741" y="2341"/>
                  </a:lnTo>
                  <a:cubicBezTo>
                    <a:pt x="1830" y="2396"/>
                    <a:pt x="1931" y="2425"/>
                    <a:pt x="2034" y="2425"/>
                  </a:cubicBezTo>
                  <a:cubicBezTo>
                    <a:pt x="2228" y="2425"/>
                    <a:pt x="2403" y="2328"/>
                    <a:pt x="2505" y="2164"/>
                  </a:cubicBezTo>
                  <a:lnTo>
                    <a:pt x="2763" y="1749"/>
                  </a:lnTo>
                  <a:cubicBezTo>
                    <a:pt x="2841" y="1623"/>
                    <a:pt x="2866" y="1476"/>
                    <a:pt x="2832" y="1330"/>
                  </a:cubicBezTo>
                  <a:cubicBezTo>
                    <a:pt x="2800" y="1186"/>
                    <a:pt x="2713" y="1064"/>
                    <a:pt x="2586" y="986"/>
                  </a:cubicBezTo>
                  <a:lnTo>
                    <a:pt x="1138" y="84"/>
                  </a:lnTo>
                  <a:cubicBezTo>
                    <a:pt x="1050" y="30"/>
                    <a:pt x="949"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8"/>
            <p:cNvSpPr/>
            <p:nvPr/>
          </p:nvSpPr>
          <p:spPr>
            <a:xfrm>
              <a:off x="7256534" y="3719468"/>
              <a:ext cx="360518" cy="307821"/>
            </a:xfrm>
            <a:custGeom>
              <a:avLst/>
              <a:gdLst/>
              <a:ahLst/>
              <a:cxnLst/>
              <a:rect l="l" t="t" r="r" b="b"/>
              <a:pathLst>
                <a:path w="10953" h="9352" extrusionOk="0">
                  <a:moveTo>
                    <a:pt x="2726" y="266"/>
                  </a:moveTo>
                  <a:cubicBezTo>
                    <a:pt x="2782" y="266"/>
                    <a:pt x="2840" y="282"/>
                    <a:pt x="2891" y="314"/>
                  </a:cubicBezTo>
                  <a:lnTo>
                    <a:pt x="10525" y="5068"/>
                  </a:lnTo>
                  <a:cubicBezTo>
                    <a:pt x="10595" y="5111"/>
                    <a:pt x="10643" y="5179"/>
                    <a:pt x="10661" y="5259"/>
                  </a:cubicBezTo>
                  <a:cubicBezTo>
                    <a:pt x="10679" y="5336"/>
                    <a:pt x="10665" y="5419"/>
                    <a:pt x="10621" y="5489"/>
                  </a:cubicBezTo>
                  <a:lnTo>
                    <a:pt x="8472" y="8941"/>
                  </a:lnTo>
                  <a:cubicBezTo>
                    <a:pt x="8413" y="9036"/>
                    <a:pt x="8311" y="9087"/>
                    <a:pt x="8208" y="9087"/>
                  </a:cubicBezTo>
                  <a:cubicBezTo>
                    <a:pt x="8153" y="9087"/>
                    <a:pt x="8098" y="9073"/>
                    <a:pt x="8048" y="9043"/>
                  </a:cubicBezTo>
                  <a:lnTo>
                    <a:pt x="414" y="4289"/>
                  </a:lnTo>
                  <a:cubicBezTo>
                    <a:pt x="325" y="4235"/>
                    <a:pt x="271" y="4139"/>
                    <a:pt x="270" y="4030"/>
                  </a:cubicBezTo>
                  <a:cubicBezTo>
                    <a:pt x="268" y="3974"/>
                    <a:pt x="282" y="3917"/>
                    <a:pt x="316" y="3863"/>
                  </a:cubicBezTo>
                  <a:lnTo>
                    <a:pt x="2465" y="411"/>
                  </a:lnTo>
                  <a:cubicBezTo>
                    <a:pt x="2509" y="342"/>
                    <a:pt x="2577" y="293"/>
                    <a:pt x="2657" y="275"/>
                  </a:cubicBezTo>
                  <a:cubicBezTo>
                    <a:pt x="2679" y="269"/>
                    <a:pt x="2702" y="266"/>
                    <a:pt x="2726" y="266"/>
                  </a:cubicBezTo>
                  <a:close/>
                  <a:moveTo>
                    <a:pt x="2725" y="1"/>
                  </a:moveTo>
                  <a:cubicBezTo>
                    <a:pt x="2682" y="1"/>
                    <a:pt x="2639" y="6"/>
                    <a:pt x="2596" y="15"/>
                  </a:cubicBezTo>
                  <a:cubicBezTo>
                    <a:pt x="2447" y="49"/>
                    <a:pt x="2321" y="140"/>
                    <a:pt x="2240" y="269"/>
                  </a:cubicBezTo>
                  <a:lnTo>
                    <a:pt x="91" y="3722"/>
                  </a:lnTo>
                  <a:cubicBezTo>
                    <a:pt x="30" y="3820"/>
                    <a:pt x="0" y="3931"/>
                    <a:pt x="5" y="4037"/>
                  </a:cubicBezTo>
                  <a:cubicBezTo>
                    <a:pt x="9" y="4230"/>
                    <a:pt x="110" y="4409"/>
                    <a:pt x="275" y="4511"/>
                  </a:cubicBezTo>
                  <a:lnTo>
                    <a:pt x="7908" y="9265"/>
                  </a:lnTo>
                  <a:cubicBezTo>
                    <a:pt x="8001" y="9323"/>
                    <a:pt x="8105" y="9351"/>
                    <a:pt x="8208" y="9351"/>
                  </a:cubicBezTo>
                  <a:cubicBezTo>
                    <a:pt x="8400" y="9351"/>
                    <a:pt x="8588" y="9255"/>
                    <a:pt x="8697" y="9080"/>
                  </a:cubicBezTo>
                  <a:lnTo>
                    <a:pt x="10846" y="5627"/>
                  </a:lnTo>
                  <a:cubicBezTo>
                    <a:pt x="10927" y="5496"/>
                    <a:pt x="10952" y="5344"/>
                    <a:pt x="10918" y="5196"/>
                  </a:cubicBezTo>
                  <a:cubicBezTo>
                    <a:pt x="10883" y="5049"/>
                    <a:pt x="10793" y="4922"/>
                    <a:pt x="10663" y="4841"/>
                  </a:cubicBezTo>
                  <a:lnTo>
                    <a:pt x="3029" y="89"/>
                  </a:lnTo>
                  <a:cubicBezTo>
                    <a:pt x="2936" y="30"/>
                    <a:pt x="283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8"/>
            <p:cNvSpPr/>
            <p:nvPr/>
          </p:nvSpPr>
          <p:spPr>
            <a:xfrm>
              <a:off x="7418904" y="3841813"/>
              <a:ext cx="50722" cy="42757"/>
            </a:xfrm>
            <a:custGeom>
              <a:avLst/>
              <a:gdLst/>
              <a:ahLst/>
              <a:cxnLst/>
              <a:rect l="l" t="t" r="r" b="b"/>
              <a:pathLst>
                <a:path w="1541" h="1299" extrusionOk="0">
                  <a:moveTo>
                    <a:pt x="279" y="1"/>
                  </a:moveTo>
                  <a:cubicBezTo>
                    <a:pt x="237" y="1"/>
                    <a:pt x="197" y="20"/>
                    <a:pt x="172" y="56"/>
                  </a:cubicBezTo>
                  <a:cubicBezTo>
                    <a:pt x="46" y="235"/>
                    <a:pt x="1" y="459"/>
                    <a:pt x="45" y="675"/>
                  </a:cubicBezTo>
                  <a:cubicBezTo>
                    <a:pt x="89" y="888"/>
                    <a:pt x="220" y="1074"/>
                    <a:pt x="402" y="1186"/>
                  </a:cubicBezTo>
                  <a:cubicBezTo>
                    <a:pt x="524" y="1260"/>
                    <a:pt x="664" y="1299"/>
                    <a:pt x="807" y="1299"/>
                  </a:cubicBezTo>
                  <a:cubicBezTo>
                    <a:pt x="876" y="1299"/>
                    <a:pt x="944" y="1289"/>
                    <a:pt x="1012" y="1272"/>
                  </a:cubicBezTo>
                  <a:cubicBezTo>
                    <a:pt x="1222" y="1216"/>
                    <a:pt x="1402" y="1075"/>
                    <a:pt x="1506" y="886"/>
                  </a:cubicBezTo>
                  <a:cubicBezTo>
                    <a:pt x="1540" y="821"/>
                    <a:pt x="1518" y="741"/>
                    <a:pt x="1453" y="705"/>
                  </a:cubicBezTo>
                  <a:cubicBezTo>
                    <a:pt x="1433" y="694"/>
                    <a:pt x="1412" y="689"/>
                    <a:pt x="1390" y="689"/>
                  </a:cubicBezTo>
                  <a:cubicBezTo>
                    <a:pt x="1344" y="689"/>
                    <a:pt x="1298" y="714"/>
                    <a:pt x="1273" y="758"/>
                  </a:cubicBezTo>
                  <a:cubicBezTo>
                    <a:pt x="1204" y="886"/>
                    <a:pt x="1087" y="978"/>
                    <a:pt x="944" y="1016"/>
                  </a:cubicBezTo>
                  <a:cubicBezTo>
                    <a:pt x="899" y="1028"/>
                    <a:pt x="853" y="1034"/>
                    <a:pt x="808" y="1034"/>
                  </a:cubicBezTo>
                  <a:cubicBezTo>
                    <a:pt x="713" y="1034"/>
                    <a:pt x="619" y="1008"/>
                    <a:pt x="539" y="959"/>
                  </a:cubicBezTo>
                  <a:cubicBezTo>
                    <a:pt x="419" y="886"/>
                    <a:pt x="332" y="762"/>
                    <a:pt x="304" y="620"/>
                  </a:cubicBezTo>
                  <a:cubicBezTo>
                    <a:pt x="273" y="474"/>
                    <a:pt x="304" y="327"/>
                    <a:pt x="387" y="208"/>
                  </a:cubicBezTo>
                  <a:cubicBezTo>
                    <a:pt x="429" y="148"/>
                    <a:pt x="415" y="65"/>
                    <a:pt x="355" y="24"/>
                  </a:cubicBezTo>
                  <a:cubicBezTo>
                    <a:pt x="332" y="8"/>
                    <a:pt x="305" y="1"/>
                    <a:pt x="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8"/>
            <p:cNvSpPr/>
            <p:nvPr/>
          </p:nvSpPr>
          <p:spPr>
            <a:xfrm>
              <a:off x="7477394" y="3849943"/>
              <a:ext cx="47891" cy="48681"/>
            </a:xfrm>
            <a:custGeom>
              <a:avLst/>
              <a:gdLst/>
              <a:ahLst/>
              <a:cxnLst/>
              <a:rect l="l" t="t" r="r" b="b"/>
              <a:pathLst>
                <a:path w="1455" h="1479" extrusionOk="0">
                  <a:moveTo>
                    <a:pt x="240" y="1"/>
                  </a:moveTo>
                  <a:cubicBezTo>
                    <a:pt x="186" y="1"/>
                    <a:pt x="135" y="33"/>
                    <a:pt x="115" y="86"/>
                  </a:cubicBezTo>
                  <a:cubicBezTo>
                    <a:pt x="0" y="395"/>
                    <a:pt x="75" y="729"/>
                    <a:pt x="299" y="915"/>
                  </a:cubicBezTo>
                  <a:cubicBezTo>
                    <a:pt x="415" y="1011"/>
                    <a:pt x="559" y="1058"/>
                    <a:pt x="708" y="1058"/>
                  </a:cubicBezTo>
                  <a:cubicBezTo>
                    <a:pt x="715" y="1058"/>
                    <a:pt x="722" y="1055"/>
                    <a:pt x="730" y="1055"/>
                  </a:cubicBezTo>
                  <a:lnTo>
                    <a:pt x="833" y="1385"/>
                  </a:lnTo>
                  <a:cubicBezTo>
                    <a:pt x="851" y="1441"/>
                    <a:pt x="903" y="1478"/>
                    <a:pt x="960" y="1478"/>
                  </a:cubicBezTo>
                  <a:cubicBezTo>
                    <a:pt x="974" y="1478"/>
                    <a:pt x="987" y="1477"/>
                    <a:pt x="1000" y="1472"/>
                  </a:cubicBezTo>
                  <a:cubicBezTo>
                    <a:pt x="1070" y="1451"/>
                    <a:pt x="1108" y="1376"/>
                    <a:pt x="1087" y="1307"/>
                  </a:cubicBezTo>
                  <a:lnTo>
                    <a:pt x="991" y="1002"/>
                  </a:lnTo>
                  <a:lnTo>
                    <a:pt x="992" y="1002"/>
                  </a:lnTo>
                  <a:lnTo>
                    <a:pt x="1203" y="1263"/>
                  </a:lnTo>
                  <a:cubicBezTo>
                    <a:pt x="1229" y="1294"/>
                    <a:pt x="1266" y="1312"/>
                    <a:pt x="1306" y="1312"/>
                  </a:cubicBezTo>
                  <a:cubicBezTo>
                    <a:pt x="1336" y="1312"/>
                    <a:pt x="1364" y="1303"/>
                    <a:pt x="1389" y="1282"/>
                  </a:cubicBezTo>
                  <a:cubicBezTo>
                    <a:pt x="1445" y="1238"/>
                    <a:pt x="1455" y="1154"/>
                    <a:pt x="1408" y="1096"/>
                  </a:cubicBezTo>
                  <a:lnTo>
                    <a:pt x="1219" y="861"/>
                  </a:lnTo>
                  <a:cubicBezTo>
                    <a:pt x="1238" y="845"/>
                    <a:pt x="1258" y="830"/>
                    <a:pt x="1277" y="812"/>
                  </a:cubicBezTo>
                  <a:cubicBezTo>
                    <a:pt x="1327" y="760"/>
                    <a:pt x="1326" y="676"/>
                    <a:pt x="1274" y="626"/>
                  </a:cubicBezTo>
                  <a:cubicBezTo>
                    <a:pt x="1248" y="601"/>
                    <a:pt x="1215" y="588"/>
                    <a:pt x="1181" y="588"/>
                  </a:cubicBezTo>
                  <a:cubicBezTo>
                    <a:pt x="1147" y="588"/>
                    <a:pt x="1113" y="601"/>
                    <a:pt x="1088" y="628"/>
                  </a:cubicBezTo>
                  <a:cubicBezTo>
                    <a:pt x="980" y="739"/>
                    <a:pt x="841" y="797"/>
                    <a:pt x="710" y="797"/>
                  </a:cubicBezTo>
                  <a:cubicBezTo>
                    <a:pt x="621" y="797"/>
                    <a:pt x="536" y="769"/>
                    <a:pt x="468" y="713"/>
                  </a:cubicBezTo>
                  <a:cubicBezTo>
                    <a:pt x="331" y="600"/>
                    <a:pt x="289" y="381"/>
                    <a:pt x="363" y="179"/>
                  </a:cubicBezTo>
                  <a:cubicBezTo>
                    <a:pt x="389" y="111"/>
                    <a:pt x="354" y="34"/>
                    <a:pt x="285" y="9"/>
                  </a:cubicBezTo>
                  <a:cubicBezTo>
                    <a:pt x="271" y="3"/>
                    <a:pt x="255" y="1"/>
                    <a:pt x="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8"/>
            <p:cNvSpPr/>
            <p:nvPr/>
          </p:nvSpPr>
          <p:spPr>
            <a:xfrm>
              <a:off x="7380920" y="3797510"/>
              <a:ext cx="55988" cy="35087"/>
            </a:xfrm>
            <a:custGeom>
              <a:avLst/>
              <a:gdLst/>
              <a:ahLst/>
              <a:cxnLst/>
              <a:rect l="l" t="t" r="r" b="b"/>
              <a:pathLst>
                <a:path w="1701" h="1066" extrusionOk="0">
                  <a:moveTo>
                    <a:pt x="613" y="1"/>
                  </a:moveTo>
                  <a:cubicBezTo>
                    <a:pt x="558" y="1"/>
                    <a:pt x="508" y="34"/>
                    <a:pt x="487" y="88"/>
                  </a:cubicBezTo>
                  <a:cubicBezTo>
                    <a:pt x="480" y="112"/>
                    <a:pt x="475" y="138"/>
                    <a:pt x="469" y="161"/>
                  </a:cubicBezTo>
                  <a:lnTo>
                    <a:pt x="174" y="96"/>
                  </a:lnTo>
                  <a:cubicBezTo>
                    <a:pt x="164" y="94"/>
                    <a:pt x="155" y="93"/>
                    <a:pt x="145" y="93"/>
                  </a:cubicBezTo>
                  <a:cubicBezTo>
                    <a:pt x="85" y="93"/>
                    <a:pt x="29" y="135"/>
                    <a:pt x="16" y="196"/>
                  </a:cubicBezTo>
                  <a:cubicBezTo>
                    <a:pt x="0" y="267"/>
                    <a:pt x="45" y="338"/>
                    <a:pt x="115" y="354"/>
                  </a:cubicBezTo>
                  <a:lnTo>
                    <a:pt x="444" y="427"/>
                  </a:lnTo>
                  <a:lnTo>
                    <a:pt x="444" y="428"/>
                  </a:lnTo>
                  <a:lnTo>
                    <a:pt x="126" y="478"/>
                  </a:lnTo>
                  <a:cubicBezTo>
                    <a:pt x="54" y="489"/>
                    <a:pt x="6" y="556"/>
                    <a:pt x="16" y="628"/>
                  </a:cubicBezTo>
                  <a:cubicBezTo>
                    <a:pt x="27" y="693"/>
                    <a:pt x="82" y="740"/>
                    <a:pt x="146" y="740"/>
                  </a:cubicBezTo>
                  <a:cubicBezTo>
                    <a:pt x="152" y="740"/>
                    <a:pt x="160" y="740"/>
                    <a:pt x="166" y="738"/>
                  </a:cubicBezTo>
                  <a:lnTo>
                    <a:pt x="508" y="685"/>
                  </a:lnTo>
                  <a:cubicBezTo>
                    <a:pt x="573" y="827"/>
                    <a:pt x="679" y="945"/>
                    <a:pt x="823" y="1011"/>
                  </a:cubicBezTo>
                  <a:cubicBezTo>
                    <a:pt x="906" y="1049"/>
                    <a:pt x="993" y="1066"/>
                    <a:pt x="1083" y="1066"/>
                  </a:cubicBezTo>
                  <a:cubicBezTo>
                    <a:pt x="1284" y="1066"/>
                    <a:pt x="1492" y="975"/>
                    <a:pt x="1649" y="810"/>
                  </a:cubicBezTo>
                  <a:cubicBezTo>
                    <a:pt x="1700" y="758"/>
                    <a:pt x="1698" y="675"/>
                    <a:pt x="1645" y="624"/>
                  </a:cubicBezTo>
                  <a:cubicBezTo>
                    <a:pt x="1619" y="600"/>
                    <a:pt x="1587" y="588"/>
                    <a:pt x="1554" y="588"/>
                  </a:cubicBezTo>
                  <a:cubicBezTo>
                    <a:pt x="1519" y="588"/>
                    <a:pt x="1484" y="602"/>
                    <a:pt x="1459" y="629"/>
                  </a:cubicBezTo>
                  <a:cubicBezTo>
                    <a:pt x="1353" y="740"/>
                    <a:pt x="1214" y="802"/>
                    <a:pt x="1084" y="802"/>
                  </a:cubicBezTo>
                  <a:cubicBezTo>
                    <a:pt x="1031" y="802"/>
                    <a:pt x="980" y="792"/>
                    <a:pt x="933" y="771"/>
                  </a:cubicBezTo>
                  <a:cubicBezTo>
                    <a:pt x="736" y="683"/>
                    <a:pt x="650" y="422"/>
                    <a:pt x="736" y="177"/>
                  </a:cubicBezTo>
                  <a:cubicBezTo>
                    <a:pt x="761" y="108"/>
                    <a:pt x="725" y="33"/>
                    <a:pt x="657" y="8"/>
                  </a:cubicBezTo>
                  <a:cubicBezTo>
                    <a:pt x="642" y="3"/>
                    <a:pt x="627"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38"/>
          <p:cNvGrpSpPr/>
          <p:nvPr/>
        </p:nvGrpSpPr>
        <p:grpSpPr>
          <a:xfrm>
            <a:off x="7084064" y="325300"/>
            <a:ext cx="365324" cy="524303"/>
            <a:chOff x="2423439" y="2082150"/>
            <a:chExt cx="365324" cy="524303"/>
          </a:xfrm>
        </p:grpSpPr>
        <p:sp>
          <p:nvSpPr>
            <p:cNvPr id="2594" name="Google Shape;2594;p38"/>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8"/>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8"/>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8"/>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8"/>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8"/>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8"/>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8"/>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8"/>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8"/>
          <p:cNvGrpSpPr/>
          <p:nvPr/>
        </p:nvGrpSpPr>
        <p:grpSpPr>
          <a:xfrm>
            <a:off x="8506725" y="2719891"/>
            <a:ext cx="394355" cy="421115"/>
            <a:chOff x="3569800" y="2151666"/>
            <a:chExt cx="394355" cy="421115"/>
          </a:xfrm>
        </p:grpSpPr>
        <p:sp>
          <p:nvSpPr>
            <p:cNvPr id="2604" name="Google Shape;2604;p38"/>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8"/>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8"/>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8"/>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8"/>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8"/>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8"/>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8"/>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8"/>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8"/>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8"/>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8"/>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8"/>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8"/>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8"/>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8"/>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8"/>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8"/>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8"/>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8"/>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8"/>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8"/>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8"/>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8"/>
          <p:cNvGrpSpPr/>
          <p:nvPr/>
        </p:nvGrpSpPr>
        <p:grpSpPr>
          <a:xfrm>
            <a:off x="6296008" y="751246"/>
            <a:ext cx="453964" cy="382110"/>
            <a:chOff x="1734858" y="1405683"/>
            <a:chExt cx="453964" cy="382110"/>
          </a:xfrm>
        </p:grpSpPr>
        <p:sp>
          <p:nvSpPr>
            <p:cNvPr id="2628" name="Google Shape;2628;p38"/>
            <p:cNvSpPr/>
            <p:nvPr/>
          </p:nvSpPr>
          <p:spPr>
            <a:xfrm>
              <a:off x="1751777" y="1409929"/>
              <a:ext cx="353244" cy="163752"/>
            </a:xfrm>
            <a:custGeom>
              <a:avLst/>
              <a:gdLst/>
              <a:ahLst/>
              <a:cxnLst/>
              <a:rect l="l" t="t" r="r" b="b"/>
              <a:pathLst>
                <a:path w="10732" h="4975" extrusionOk="0">
                  <a:moveTo>
                    <a:pt x="10066" y="1"/>
                  </a:moveTo>
                  <a:cubicBezTo>
                    <a:pt x="10027" y="1"/>
                    <a:pt x="9990" y="9"/>
                    <a:pt x="9954" y="25"/>
                  </a:cubicBezTo>
                  <a:cubicBezTo>
                    <a:pt x="9586" y="193"/>
                    <a:pt x="9241" y="416"/>
                    <a:pt x="8923" y="666"/>
                  </a:cubicBezTo>
                  <a:lnTo>
                    <a:pt x="8844" y="398"/>
                  </a:lnTo>
                  <a:cubicBezTo>
                    <a:pt x="8810" y="282"/>
                    <a:pt x="8702" y="201"/>
                    <a:pt x="8582" y="201"/>
                  </a:cubicBezTo>
                  <a:cubicBezTo>
                    <a:pt x="8541" y="201"/>
                    <a:pt x="8499" y="209"/>
                    <a:pt x="8462" y="229"/>
                  </a:cubicBezTo>
                  <a:cubicBezTo>
                    <a:pt x="6991" y="969"/>
                    <a:pt x="6034" y="2862"/>
                    <a:pt x="5719" y="3568"/>
                  </a:cubicBezTo>
                  <a:cubicBezTo>
                    <a:pt x="5034" y="3113"/>
                    <a:pt x="3476" y="2201"/>
                    <a:pt x="1959" y="2201"/>
                  </a:cubicBezTo>
                  <a:cubicBezTo>
                    <a:pt x="1842" y="2201"/>
                    <a:pt x="1725" y="2206"/>
                    <a:pt x="1614" y="2218"/>
                  </a:cubicBezTo>
                  <a:cubicBezTo>
                    <a:pt x="1535" y="2226"/>
                    <a:pt x="1464" y="2268"/>
                    <a:pt x="1418" y="2335"/>
                  </a:cubicBezTo>
                  <a:cubicBezTo>
                    <a:pt x="1373" y="2403"/>
                    <a:pt x="1359" y="2486"/>
                    <a:pt x="1382" y="2565"/>
                  </a:cubicBezTo>
                  <a:lnTo>
                    <a:pt x="1459" y="2832"/>
                  </a:lnTo>
                  <a:cubicBezTo>
                    <a:pt x="1270" y="2814"/>
                    <a:pt x="1081" y="2802"/>
                    <a:pt x="890" y="2802"/>
                  </a:cubicBezTo>
                  <a:cubicBezTo>
                    <a:pt x="669" y="2802"/>
                    <a:pt x="451" y="2816"/>
                    <a:pt x="245" y="2845"/>
                  </a:cubicBezTo>
                  <a:cubicBezTo>
                    <a:pt x="168" y="2855"/>
                    <a:pt x="99" y="2899"/>
                    <a:pt x="56" y="2965"/>
                  </a:cubicBezTo>
                  <a:cubicBezTo>
                    <a:pt x="12" y="3032"/>
                    <a:pt x="1" y="3114"/>
                    <a:pt x="23" y="3192"/>
                  </a:cubicBezTo>
                  <a:lnTo>
                    <a:pt x="396" y="4473"/>
                  </a:lnTo>
                  <a:cubicBezTo>
                    <a:pt x="427" y="4581"/>
                    <a:pt x="524" y="4660"/>
                    <a:pt x="639" y="4667"/>
                  </a:cubicBezTo>
                  <a:lnTo>
                    <a:pt x="4930" y="4974"/>
                  </a:lnTo>
                  <a:cubicBezTo>
                    <a:pt x="4933" y="4974"/>
                    <a:pt x="4946" y="4975"/>
                    <a:pt x="4949" y="4975"/>
                  </a:cubicBezTo>
                  <a:cubicBezTo>
                    <a:pt x="5023" y="4975"/>
                    <a:pt x="5092" y="4946"/>
                    <a:pt x="5143" y="4894"/>
                  </a:cubicBezTo>
                  <a:cubicBezTo>
                    <a:pt x="5195" y="4842"/>
                    <a:pt x="5223" y="4773"/>
                    <a:pt x="5221" y="4699"/>
                  </a:cubicBezTo>
                  <a:lnTo>
                    <a:pt x="5219" y="4460"/>
                  </a:lnTo>
                  <a:lnTo>
                    <a:pt x="5642" y="4515"/>
                  </a:lnTo>
                  <a:cubicBezTo>
                    <a:pt x="5653" y="4516"/>
                    <a:pt x="5666" y="4517"/>
                    <a:pt x="5677" y="4517"/>
                  </a:cubicBezTo>
                  <a:cubicBezTo>
                    <a:pt x="5751" y="4517"/>
                    <a:pt x="5823" y="4486"/>
                    <a:pt x="5875" y="4432"/>
                  </a:cubicBezTo>
                  <a:cubicBezTo>
                    <a:pt x="5906" y="4399"/>
                    <a:pt x="5927" y="4361"/>
                    <a:pt x="5939" y="4318"/>
                  </a:cubicBezTo>
                  <a:cubicBezTo>
                    <a:pt x="5988" y="4362"/>
                    <a:pt x="6051" y="4389"/>
                    <a:pt x="6119" y="4389"/>
                  </a:cubicBezTo>
                  <a:cubicBezTo>
                    <a:pt x="6183" y="4389"/>
                    <a:pt x="6244" y="4366"/>
                    <a:pt x="6294" y="4326"/>
                  </a:cubicBezTo>
                  <a:lnTo>
                    <a:pt x="6622" y="4053"/>
                  </a:lnTo>
                  <a:lnTo>
                    <a:pt x="6748" y="4257"/>
                  </a:lnTo>
                  <a:cubicBezTo>
                    <a:pt x="6799" y="4337"/>
                    <a:pt x="6885" y="4385"/>
                    <a:pt x="6980" y="4385"/>
                  </a:cubicBezTo>
                  <a:cubicBezTo>
                    <a:pt x="7039" y="4385"/>
                    <a:pt x="7094" y="4367"/>
                    <a:pt x="7142" y="4332"/>
                  </a:cubicBezTo>
                  <a:lnTo>
                    <a:pt x="10601" y="1775"/>
                  </a:lnTo>
                  <a:cubicBezTo>
                    <a:pt x="10692" y="1707"/>
                    <a:pt x="10732" y="1589"/>
                    <a:pt x="10700" y="1480"/>
                  </a:cubicBezTo>
                  <a:lnTo>
                    <a:pt x="10327" y="199"/>
                  </a:lnTo>
                  <a:cubicBezTo>
                    <a:pt x="10294" y="82"/>
                    <a:pt x="10185" y="1"/>
                    <a:pt x="10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8"/>
            <p:cNvSpPr/>
            <p:nvPr/>
          </p:nvSpPr>
          <p:spPr>
            <a:xfrm>
              <a:off x="1739434" y="1425399"/>
              <a:ext cx="444616" cy="358082"/>
            </a:xfrm>
            <a:custGeom>
              <a:avLst/>
              <a:gdLst/>
              <a:ahLst/>
              <a:cxnLst/>
              <a:rect l="l" t="t" r="r" b="b"/>
              <a:pathLst>
                <a:path w="13508" h="10879" extrusionOk="0">
                  <a:moveTo>
                    <a:pt x="11108" y="0"/>
                  </a:moveTo>
                  <a:cubicBezTo>
                    <a:pt x="11033" y="0"/>
                    <a:pt x="10962" y="21"/>
                    <a:pt x="10899" y="63"/>
                  </a:cubicBezTo>
                  <a:lnTo>
                    <a:pt x="6782" y="2771"/>
                  </a:lnTo>
                  <a:cubicBezTo>
                    <a:pt x="6732" y="2747"/>
                    <a:pt x="6675" y="2732"/>
                    <a:pt x="6618" y="2732"/>
                  </a:cubicBezTo>
                  <a:cubicBezTo>
                    <a:pt x="6583" y="2732"/>
                    <a:pt x="6547" y="2738"/>
                    <a:pt x="6510" y="2748"/>
                  </a:cubicBezTo>
                  <a:lnTo>
                    <a:pt x="5551" y="3027"/>
                  </a:lnTo>
                  <a:cubicBezTo>
                    <a:pt x="5457" y="3054"/>
                    <a:pt x="5383" y="3115"/>
                    <a:pt x="5335" y="3192"/>
                  </a:cubicBezTo>
                  <a:lnTo>
                    <a:pt x="399" y="3112"/>
                  </a:lnTo>
                  <a:cubicBezTo>
                    <a:pt x="280" y="3112"/>
                    <a:pt x="169" y="3168"/>
                    <a:pt x="96" y="3264"/>
                  </a:cubicBezTo>
                  <a:cubicBezTo>
                    <a:pt x="24" y="3361"/>
                    <a:pt x="0" y="3483"/>
                    <a:pt x="35" y="3599"/>
                  </a:cubicBezTo>
                  <a:lnTo>
                    <a:pt x="2022" y="10437"/>
                  </a:lnTo>
                  <a:cubicBezTo>
                    <a:pt x="2069" y="10597"/>
                    <a:pt x="2216" y="10710"/>
                    <a:pt x="2381" y="10713"/>
                  </a:cubicBezTo>
                  <a:cubicBezTo>
                    <a:pt x="2381" y="10713"/>
                    <a:pt x="6681" y="10783"/>
                    <a:pt x="7485" y="10797"/>
                  </a:cubicBezTo>
                  <a:cubicBezTo>
                    <a:pt x="7552" y="10848"/>
                    <a:pt x="7633" y="10879"/>
                    <a:pt x="7719" y="10879"/>
                  </a:cubicBezTo>
                  <a:cubicBezTo>
                    <a:pt x="7755" y="10879"/>
                    <a:pt x="7791" y="10873"/>
                    <a:pt x="7825" y="10864"/>
                  </a:cubicBezTo>
                  <a:lnTo>
                    <a:pt x="8786" y="10585"/>
                  </a:lnTo>
                  <a:cubicBezTo>
                    <a:pt x="8909" y="10549"/>
                    <a:pt x="8999" y="10457"/>
                    <a:pt x="9038" y="10346"/>
                  </a:cubicBezTo>
                  <a:lnTo>
                    <a:pt x="13303" y="7539"/>
                  </a:lnTo>
                  <a:cubicBezTo>
                    <a:pt x="13445" y="7448"/>
                    <a:pt x="13508" y="7274"/>
                    <a:pt x="13462" y="7115"/>
                  </a:cubicBezTo>
                  <a:lnTo>
                    <a:pt x="11475" y="276"/>
                  </a:lnTo>
                  <a:cubicBezTo>
                    <a:pt x="11428" y="114"/>
                    <a:pt x="11277" y="0"/>
                    <a:pt x="1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8"/>
            <p:cNvSpPr/>
            <p:nvPr/>
          </p:nvSpPr>
          <p:spPr>
            <a:xfrm>
              <a:off x="1748024" y="1553833"/>
              <a:ext cx="234914" cy="222637"/>
            </a:xfrm>
            <a:custGeom>
              <a:avLst/>
              <a:gdLst/>
              <a:ahLst/>
              <a:cxnLst/>
              <a:rect l="l" t="t" r="r" b="b"/>
              <a:pathLst>
                <a:path w="7137" h="6764" extrusionOk="0">
                  <a:moveTo>
                    <a:pt x="1" y="1"/>
                  </a:moveTo>
                  <a:lnTo>
                    <a:pt x="1889" y="6498"/>
                  </a:lnTo>
                  <a:cubicBezTo>
                    <a:pt x="1920" y="6603"/>
                    <a:pt x="2016" y="6677"/>
                    <a:pt x="2123" y="6678"/>
                  </a:cubicBezTo>
                  <a:lnTo>
                    <a:pt x="7137" y="6764"/>
                  </a:lnTo>
                  <a:lnTo>
                    <a:pt x="7137" y="6764"/>
                  </a:lnTo>
                  <a:lnTo>
                    <a:pt x="6703" y="5235"/>
                  </a:lnTo>
                  <a:cubicBezTo>
                    <a:pt x="6322" y="4900"/>
                    <a:pt x="6095" y="4700"/>
                    <a:pt x="5596" y="4606"/>
                  </a:cubicBezTo>
                  <a:cubicBezTo>
                    <a:pt x="5079" y="4507"/>
                    <a:pt x="4540" y="4592"/>
                    <a:pt x="4020" y="4496"/>
                  </a:cubicBezTo>
                  <a:cubicBezTo>
                    <a:pt x="3007" y="4309"/>
                    <a:pt x="2230" y="3458"/>
                    <a:pt x="1790" y="2525"/>
                  </a:cubicBezTo>
                  <a:cubicBezTo>
                    <a:pt x="1577" y="2075"/>
                    <a:pt x="1423" y="1594"/>
                    <a:pt x="1191" y="1151"/>
                  </a:cubicBezTo>
                  <a:cubicBezTo>
                    <a:pt x="962" y="708"/>
                    <a:pt x="638" y="288"/>
                    <a:pt x="187" y="72"/>
                  </a:cubicBezTo>
                  <a:cubicBezTo>
                    <a:pt x="128" y="43"/>
                    <a:pt x="65" y="18"/>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8"/>
            <p:cNvSpPr/>
            <p:nvPr/>
          </p:nvSpPr>
          <p:spPr>
            <a:xfrm>
              <a:off x="2022008" y="1446893"/>
              <a:ext cx="157400" cy="313713"/>
            </a:xfrm>
            <a:custGeom>
              <a:avLst/>
              <a:gdLst/>
              <a:ahLst/>
              <a:cxnLst/>
              <a:rect l="l" t="t" r="r" b="b"/>
              <a:pathLst>
                <a:path w="4782" h="9531" extrusionOk="0">
                  <a:moveTo>
                    <a:pt x="2862" y="0"/>
                  </a:moveTo>
                  <a:cubicBezTo>
                    <a:pt x="2818" y="49"/>
                    <a:pt x="2778" y="105"/>
                    <a:pt x="2742" y="160"/>
                  </a:cubicBezTo>
                  <a:cubicBezTo>
                    <a:pt x="2478" y="584"/>
                    <a:pt x="2429" y="1111"/>
                    <a:pt x="2473" y="1608"/>
                  </a:cubicBezTo>
                  <a:cubicBezTo>
                    <a:pt x="2515" y="2107"/>
                    <a:pt x="2644" y="2595"/>
                    <a:pt x="2704" y="3090"/>
                  </a:cubicBezTo>
                  <a:cubicBezTo>
                    <a:pt x="2831" y="4112"/>
                    <a:pt x="2632" y="5249"/>
                    <a:pt x="1877" y="5948"/>
                  </a:cubicBezTo>
                  <a:cubicBezTo>
                    <a:pt x="1491" y="6306"/>
                    <a:pt x="988" y="6524"/>
                    <a:pt x="605" y="6885"/>
                  </a:cubicBezTo>
                  <a:cubicBezTo>
                    <a:pt x="237" y="7233"/>
                    <a:pt x="144" y="7425"/>
                    <a:pt x="0" y="7914"/>
                  </a:cubicBezTo>
                  <a:lnTo>
                    <a:pt x="472" y="9531"/>
                  </a:lnTo>
                  <a:lnTo>
                    <a:pt x="4648" y="6775"/>
                  </a:lnTo>
                  <a:cubicBezTo>
                    <a:pt x="4739" y="6717"/>
                    <a:pt x="4781" y="6603"/>
                    <a:pt x="4751" y="6499"/>
                  </a:cubicBezTo>
                  <a:lnTo>
                    <a:pt x="286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8"/>
            <p:cNvSpPr/>
            <p:nvPr/>
          </p:nvSpPr>
          <p:spPr>
            <a:xfrm>
              <a:off x="1924975" y="1550410"/>
              <a:ext cx="55429" cy="41012"/>
            </a:xfrm>
            <a:custGeom>
              <a:avLst/>
              <a:gdLst/>
              <a:ahLst/>
              <a:cxnLst/>
              <a:rect l="l" t="t" r="r" b="b"/>
              <a:pathLst>
                <a:path w="1684" h="1246" extrusionOk="0">
                  <a:moveTo>
                    <a:pt x="1443" y="0"/>
                  </a:moveTo>
                  <a:lnTo>
                    <a:pt x="1" y="419"/>
                  </a:lnTo>
                  <a:lnTo>
                    <a:pt x="240" y="1245"/>
                  </a:lnTo>
                  <a:lnTo>
                    <a:pt x="1683" y="827"/>
                  </a:lnTo>
                  <a:lnTo>
                    <a:pt x="1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8"/>
            <p:cNvSpPr/>
            <p:nvPr/>
          </p:nvSpPr>
          <p:spPr>
            <a:xfrm>
              <a:off x="1970595" y="1707381"/>
              <a:ext cx="55396" cy="41012"/>
            </a:xfrm>
            <a:custGeom>
              <a:avLst/>
              <a:gdLst/>
              <a:ahLst/>
              <a:cxnLst/>
              <a:rect l="l" t="t" r="r" b="b"/>
              <a:pathLst>
                <a:path w="1683" h="1246" extrusionOk="0">
                  <a:moveTo>
                    <a:pt x="1442" y="1"/>
                  </a:moveTo>
                  <a:lnTo>
                    <a:pt x="0" y="419"/>
                  </a:lnTo>
                  <a:lnTo>
                    <a:pt x="241" y="1246"/>
                  </a:lnTo>
                  <a:lnTo>
                    <a:pt x="1682" y="827"/>
                  </a:lnTo>
                  <a:lnTo>
                    <a:pt x="1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8"/>
            <p:cNvSpPr/>
            <p:nvPr/>
          </p:nvSpPr>
          <p:spPr>
            <a:xfrm>
              <a:off x="2019540" y="1591356"/>
              <a:ext cx="69911" cy="72676"/>
            </a:xfrm>
            <a:custGeom>
              <a:avLst/>
              <a:gdLst/>
              <a:ahLst/>
              <a:cxnLst/>
              <a:rect l="l" t="t" r="r" b="b"/>
              <a:pathLst>
                <a:path w="2124" h="2208" extrusionOk="0">
                  <a:moveTo>
                    <a:pt x="877" y="660"/>
                  </a:moveTo>
                  <a:cubicBezTo>
                    <a:pt x="902" y="660"/>
                    <a:pt x="924" y="669"/>
                    <a:pt x="935" y="682"/>
                  </a:cubicBezTo>
                  <a:cubicBezTo>
                    <a:pt x="942" y="693"/>
                    <a:pt x="943" y="708"/>
                    <a:pt x="937" y="727"/>
                  </a:cubicBezTo>
                  <a:cubicBezTo>
                    <a:pt x="929" y="754"/>
                    <a:pt x="904" y="777"/>
                    <a:pt x="863" y="802"/>
                  </a:cubicBezTo>
                  <a:cubicBezTo>
                    <a:pt x="857" y="792"/>
                    <a:pt x="834" y="750"/>
                    <a:pt x="828" y="743"/>
                  </a:cubicBezTo>
                  <a:cubicBezTo>
                    <a:pt x="828" y="743"/>
                    <a:pt x="799" y="697"/>
                    <a:pt x="791" y="686"/>
                  </a:cubicBezTo>
                  <a:cubicBezTo>
                    <a:pt x="820" y="669"/>
                    <a:pt x="851" y="660"/>
                    <a:pt x="877" y="660"/>
                  </a:cubicBezTo>
                  <a:close/>
                  <a:moveTo>
                    <a:pt x="1289" y="1400"/>
                  </a:moveTo>
                  <a:cubicBezTo>
                    <a:pt x="1315" y="1400"/>
                    <a:pt x="1336" y="1410"/>
                    <a:pt x="1346" y="1424"/>
                  </a:cubicBezTo>
                  <a:cubicBezTo>
                    <a:pt x="1354" y="1434"/>
                    <a:pt x="1356" y="1448"/>
                    <a:pt x="1349" y="1467"/>
                  </a:cubicBezTo>
                  <a:cubicBezTo>
                    <a:pt x="1341" y="1495"/>
                    <a:pt x="1316" y="1517"/>
                    <a:pt x="1276" y="1543"/>
                  </a:cubicBezTo>
                  <a:cubicBezTo>
                    <a:pt x="1269" y="1532"/>
                    <a:pt x="1245" y="1491"/>
                    <a:pt x="1240" y="1483"/>
                  </a:cubicBezTo>
                  <a:lnTo>
                    <a:pt x="1231" y="1468"/>
                  </a:lnTo>
                  <a:cubicBezTo>
                    <a:pt x="1220" y="1452"/>
                    <a:pt x="1211" y="1438"/>
                    <a:pt x="1204" y="1427"/>
                  </a:cubicBezTo>
                  <a:cubicBezTo>
                    <a:pt x="1235" y="1410"/>
                    <a:pt x="1265" y="1402"/>
                    <a:pt x="1289" y="1400"/>
                  </a:cubicBezTo>
                  <a:close/>
                  <a:moveTo>
                    <a:pt x="854" y="0"/>
                  </a:moveTo>
                  <a:cubicBezTo>
                    <a:pt x="457" y="0"/>
                    <a:pt x="44" y="356"/>
                    <a:pt x="22" y="467"/>
                  </a:cubicBezTo>
                  <a:cubicBezTo>
                    <a:pt x="15" y="496"/>
                    <a:pt x="1" y="573"/>
                    <a:pt x="813" y="1969"/>
                  </a:cubicBezTo>
                  <a:cubicBezTo>
                    <a:pt x="825" y="1990"/>
                    <a:pt x="836" y="2009"/>
                    <a:pt x="845" y="2026"/>
                  </a:cubicBezTo>
                  <a:cubicBezTo>
                    <a:pt x="889" y="2107"/>
                    <a:pt x="943" y="2208"/>
                    <a:pt x="1074" y="2208"/>
                  </a:cubicBezTo>
                  <a:cubicBezTo>
                    <a:pt x="1166" y="2208"/>
                    <a:pt x="1266" y="2154"/>
                    <a:pt x="1498" y="2026"/>
                  </a:cubicBezTo>
                  <a:cubicBezTo>
                    <a:pt x="1668" y="1931"/>
                    <a:pt x="2123" y="1679"/>
                    <a:pt x="1947" y="1180"/>
                  </a:cubicBezTo>
                  <a:cubicBezTo>
                    <a:pt x="1856" y="910"/>
                    <a:pt x="1644" y="826"/>
                    <a:pt x="1532" y="781"/>
                  </a:cubicBezTo>
                  <a:cubicBezTo>
                    <a:pt x="1527" y="778"/>
                    <a:pt x="1523" y="777"/>
                    <a:pt x="1519" y="776"/>
                  </a:cubicBezTo>
                  <a:cubicBezTo>
                    <a:pt x="1511" y="409"/>
                    <a:pt x="1331" y="118"/>
                    <a:pt x="1048" y="30"/>
                  </a:cubicBezTo>
                  <a:cubicBezTo>
                    <a:pt x="986" y="10"/>
                    <a:pt x="921"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8"/>
            <p:cNvSpPr/>
            <p:nvPr/>
          </p:nvSpPr>
          <p:spPr>
            <a:xfrm>
              <a:off x="2016314" y="1495673"/>
              <a:ext cx="47332" cy="70701"/>
            </a:xfrm>
            <a:custGeom>
              <a:avLst/>
              <a:gdLst/>
              <a:ahLst/>
              <a:cxnLst/>
              <a:rect l="l" t="t" r="r" b="b"/>
              <a:pathLst>
                <a:path w="1438" h="2148" extrusionOk="0">
                  <a:moveTo>
                    <a:pt x="754" y="0"/>
                  </a:moveTo>
                  <a:cubicBezTo>
                    <a:pt x="641" y="0"/>
                    <a:pt x="608" y="1"/>
                    <a:pt x="591" y="4"/>
                  </a:cubicBezTo>
                  <a:cubicBezTo>
                    <a:pt x="538" y="11"/>
                    <a:pt x="492" y="49"/>
                    <a:pt x="479" y="102"/>
                  </a:cubicBezTo>
                  <a:lnTo>
                    <a:pt x="11" y="1934"/>
                  </a:lnTo>
                  <a:cubicBezTo>
                    <a:pt x="1" y="1975"/>
                    <a:pt x="11" y="2019"/>
                    <a:pt x="39" y="2052"/>
                  </a:cubicBezTo>
                  <a:cubicBezTo>
                    <a:pt x="62" y="2080"/>
                    <a:pt x="94" y="2118"/>
                    <a:pt x="507" y="2118"/>
                  </a:cubicBezTo>
                  <a:cubicBezTo>
                    <a:pt x="518" y="2118"/>
                    <a:pt x="535" y="2115"/>
                    <a:pt x="545" y="2113"/>
                  </a:cubicBezTo>
                  <a:cubicBezTo>
                    <a:pt x="593" y="2102"/>
                    <a:pt x="631" y="2065"/>
                    <a:pt x="642" y="2018"/>
                  </a:cubicBezTo>
                  <a:lnTo>
                    <a:pt x="720" y="1719"/>
                  </a:lnTo>
                  <a:cubicBezTo>
                    <a:pt x="749" y="1849"/>
                    <a:pt x="780" y="1982"/>
                    <a:pt x="802" y="2052"/>
                  </a:cubicBezTo>
                  <a:cubicBezTo>
                    <a:pt x="817" y="2098"/>
                    <a:pt x="857" y="2134"/>
                    <a:pt x="906" y="2141"/>
                  </a:cubicBezTo>
                  <a:cubicBezTo>
                    <a:pt x="923" y="2145"/>
                    <a:pt x="955" y="2147"/>
                    <a:pt x="1047" y="2147"/>
                  </a:cubicBezTo>
                  <a:cubicBezTo>
                    <a:pt x="1130" y="2147"/>
                    <a:pt x="1227" y="2145"/>
                    <a:pt x="1268" y="2144"/>
                  </a:cubicBezTo>
                  <a:lnTo>
                    <a:pt x="1283" y="2144"/>
                  </a:lnTo>
                  <a:cubicBezTo>
                    <a:pt x="1322" y="2144"/>
                    <a:pt x="1359" y="2126"/>
                    <a:pt x="1385" y="2096"/>
                  </a:cubicBezTo>
                  <a:cubicBezTo>
                    <a:pt x="1435" y="2035"/>
                    <a:pt x="1437" y="2032"/>
                    <a:pt x="1061" y="108"/>
                  </a:cubicBezTo>
                  <a:cubicBezTo>
                    <a:pt x="1050" y="46"/>
                    <a:pt x="997" y="2"/>
                    <a:pt x="934" y="1"/>
                  </a:cubicBezTo>
                  <a:cubicBezTo>
                    <a:pt x="934" y="1"/>
                    <a:pt x="842" y="0"/>
                    <a:pt x="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8"/>
            <p:cNvSpPr/>
            <p:nvPr/>
          </p:nvSpPr>
          <p:spPr>
            <a:xfrm>
              <a:off x="1955224" y="1602975"/>
              <a:ext cx="39860" cy="90582"/>
            </a:xfrm>
            <a:custGeom>
              <a:avLst/>
              <a:gdLst/>
              <a:ahLst/>
              <a:cxnLst/>
              <a:rect l="l" t="t" r="r" b="b"/>
              <a:pathLst>
                <a:path w="1211" h="2752" extrusionOk="0">
                  <a:moveTo>
                    <a:pt x="239" y="0"/>
                  </a:moveTo>
                  <a:cubicBezTo>
                    <a:pt x="228" y="0"/>
                    <a:pt x="218" y="2"/>
                    <a:pt x="208" y="5"/>
                  </a:cubicBezTo>
                  <a:cubicBezTo>
                    <a:pt x="0" y="66"/>
                    <a:pt x="11" y="728"/>
                    <a:pt x="230" y="1485"/>
                  </a:cubicBezTo>
                  <a:cubicBezTo>
                    <a:pt x="439" y="2205"/>
                    <a:pt x="763" y="2752"/>
                    <a:pt x="972" y="2752"/>
                  </a:cubicBezTo>
                  <a:cubicBezTo>
                    <a:pt x="983" y="2752"/>
                    <a:pt x="993" y="2750"/>
                    <a:pt x="1003" y="2747"/>
                  </a:cubicBezTo>
                  <a:cubicBezTo>
                    <a:pt x="1211" y="2688"/>
                    <a:pt x="1200" y="2025"/>
                    <a:pt x="981" y="1267"/>
                  </a:cubicBezTo>
                  <a:cubicBezTo>
                    <a:pt x="773" y="546"/>
                    <a:pt x="449"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8"/>
            <p:cNvSpPr/>
            <p:nvPr/>
          </p:nvSpPr>
          <p:spPr>
            <a:xfrm>
              <a:off x="1912204" y="1726110"/>
              <a:ext cx="36634" cy="34067"/>
            </a:xfrm>
            <a:custGeom>
              <a:avLst/>
              <a:gdLst/>
              <a:ahLst/>
              <a:cxnLst/>
              <a:rect l="l" t="t" r="r" b="b"/>
              <a:pathLst>
                <a:path w="1113" h="1035" extrusionOk="0">
                  <a:moveTo>
                    <a:pt x="578" y="0"/>
                  </a:moveTo>
                  <a:cubicBezTo>
                    <a:pt x="528" y="0"/>
                    <a:pt x="479" y="7"/>
                    <a:pt x="433" y="21"/>
                  </a:cubicBezTo>
                  <a:cubicBezTo>
                    <a:pt x="159" y="101"/>
                    <a:pt x="1" y="388"/>
                    <a:pt x="80" y="662"/>
                  </a:cubicBezTo>
                  <a:cubicBezTo>
                    <a:pt x="144" y="881"/>
                    <a:pt x="347" y="1034"/>
                    <a:pt x="576" y="1034"/>
                  </a:cubicBezTo>
                  <a:cubicBezTo>
                    <a:pt x="626" y="1034"/>
                    <a:pt x="674" y="1028"/>
                    <a:pt x="722" y="1013"/>
                  </a:cubicBezTo>
                  <a:cubicBezTo>
                    <a:pt x="855" y="975"/>
                    <a:pt x="964" y="886"/>
                    <a:pt x="1031" y="766"/>
                  </a:cubicBezTo>
                  <a:cubicBezTo>
                    <a:pt x="1097" y="645"/>
                    <a:pt x="1112" y="505"/>
                    <a:pt x="1074" y="372"/>
                  </a:cubicBezTo>
                  <a:cubicBezTo>
                    <a:pt x="1010" y="152"/>
                    <a:pt x="807" y="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8"/>
            <p:cNvSpPr/>
            <p:nvPr/>
          </p:nvSpPr>
          <p:spPr>
            <a:xfrm>
              <a:off x="1826362" y="1550344"/>
              <a:ext cx="82946" cy="82024"/>
            </a:xfrm>
            <a:custGeom>
              <a:avLst/>
              <a:gdLst/>
              <a:ahLst/>
              <a:cxnLst/>
              <a:rect l="l" t="t" r="r" b="b"/>
              <a:pathLst>
                <a:path w="2520" h="2492" extrusionOk="0">
                  <a:moveTo>
                    <a:pt x="1140" y="0"/>
                  </a:moveTo>
                  <a:cubicBezTo>
                    <a:pt x="1135" y="0"/>
                    <a:pt x="1129" y="0"/>
                    <a:pt x="1122" y="1"/>
                  </a:cubicBezTo>
                  <a:cubicBezTo>
                    <a:pt x="1072" y="10"/>
                    <a:pt x="1032" y="44"/>
                    <a:pt x="1016" y="92"/>
                  </a:cubicBezTo>
                  <a:lnTo>
                    <a:pt x="794" y="777"/>
                  </a:lnTo>
                  <a:lnTo>
                    <a:pt x="102" y="981"/>
                  </a:lnTo>
                  <a:cubicBezTo>
                    <a:pt x="54" y="995"/>
                    <a:pt x="18" y="1036"/>
                    <a:pt x="11" y="1085"/>
                  </a:cubicBezTo>
                  <a:cubicBezTo>
                    <a:pt x="1" y="1134"/>
                    <a:pt x="22" y="1185"/>
                    <a:pt x="62" y="1214"/>
                  </a:cubicBezTo>
                  <a:lnTo>
                    <a:pt x="646" y="1638"/>
                  </a:lnTo>
                  <a:lnTo>
                    <a:pt x="628" y="2358"/>
                  </a:lnTo>
                  <a:cubicBezTo>
                    <a:pt x="625" y="2407"/>
                    <a:pt x="654" y="2454"/>
                    <a:pt x="698" y="2478"/>
                  </a:cubicBezTo>
                  <a:cubicBezTo>
                    <a:pt x="716" y="2487"/>
                    <a:pt x="737" y="2492"/>
                    <a:pt x="758" y="2492"/>
                  </a:cubicBezTo>
                  <a:cubicBezTo>
                    <a:pt x="787" y="2492"/>
                    <a:pt x="815" y="2484"/>
                    <a:pt x="838" y="2468"/>
                  </a:cubicBezTo>
                  <a:lnTo>
                    <a:pt x="1421" y="2044"/>
                  </a:lnTo>
                  <a:lnTo>
                    <a:pt x="2101" y="2283"/>
                  </a:lnTo>
                  <a:cubicBezTo>
                    <a:pt x="2115" y="2289"/>
                    <a:pt x="2130" y="2292"/>
                    <a:pt x="2145" y="2292"/>
                  </a:cubicBezTo>
                  <a:cubicBezTo>
                    <a:pt x="2178" y="2292"/>
                    <a:pt x="2211" y="2278"/>
                    <a:pt x="2236" y="2255"/>
                  </a:cubicBezTo>
                  <a:cubicBezTo>
                    <a:pt x="2272" y="2218"/>
                    <a:pt x="2285" y="2166"/>
                    <a:pt x="2269" y="2118"/>
                  </a:cubicBezTo>
                  <a:lnTo>
                    <a:pt x="2046" y="1433"/>
                  </a:lnTo>
                  <a:lnTo>
                    <a:pt x="2484" y="862"/>
                  </a:lnTo>
                  <a:cubicBezTo>
                    <a:pt x="2514" y="822"/>
                    <a:pt x="2519" y="768"/>
                    <a:pt x="2497" y="724"/>
                  </a:cubicBezTo>
                  <a:cubicBezTo>
                    <a:pt x="2475" y="678"/>
                    <a:pt x="2429" y="650"/>
                    <a:pt x="2379" y="650"/>
                  </a:cubicBezTo>
                  <a:lnTo>
                    <a:pt x="1658" y="650"/>
                  </a:lnTo>
                  <a:lnTo>
                    <a:pt x="1250" y="58"/>
                  </a:lnTo>
                  <a:cubicBezTo>
                    <a:pt x="1224" y="21"/>
                    <a:pt x="1183" y="0"/>
                    <a:pt x="1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8"/>
            <p:cNvSpPr/>
            <p:nvPr/>
          </p:nvSpPr>
          <p:spPr>
            <a:xfrm>
              <a:off x="2101662" y="1607254"/>
              <a:ext cx="53882" cy="74223"/>
            </a:xfrm>
            <a:custGeom>
              <a:avLst/>
              <a:gdLst/>
              <a:ahLst/>
              <a:cxnLst/>
              <a:rect l="l" t="t" r="r" b="b"/>
              <a:pathLst>
                <a:path w="1637" h="2255" extrusionOk="0">
                  <a:moveTo>
                    <a:pt x="675" y="0"/>
                  </a:moveTo>
                  <a:cubicBezTo>
                    <a:pt x="340" y="0"/>
                    <a:pt x="82" y="231"/>
                    <a:pt x="38" y="570"/>
                  </a:cubicBezTo>
                  <a:cubicBezTo>
                    <a:pt x="1" y="778"/>
                    <a:pt x="265" y="1873"/>
                    <a:pt x="269" y="1889"/>
                  </a:cubicBezTo>
                  <a:cubicBezTo>
                    <a:pt x="339" y="2117"/>
                    <a:pt x="544" y="2255"/>
                    <a:pt x="820" y="2255"/>
                  </a:cubicBezTo>
                  <a:cubicBezTo>
                    <a:pt x="1081" y="2255"/>
                    <a:pt x="1406" y="2118"/>
                    <a:pt x="1522" y="1862"/>
                  </a:cubicBezTo>
                  <a:cubicBezTo>
                    <a:pt x="1637" y="1607"/>
                    <a:pt x="1571" y="1227"/>
                    <a:pt x="1523" y="1154"/>
                  </a:cubicBezTo>
                  <a:cubicBezTo>
                    <a:pt x="1500" y="1117"/>
                    <a:pt x="1456" y="1092"/>
                    <a:pt x="1410" y="1092"/>
                  </a:cubicBezTo>
                  <a:cubicBezTo>
                    <a:pt x="1404" y="1092"/>
                    <a:pt x="1395" y="1092"/>
                    <a:pt x="1389" y="1093"/>
                  </a:cubicBezTo>
                  <a:cubicBezTo>
                    <a:pt x="1373" y="1096"/>
                    <a:pt x="1039" y="1146"/>
                    <a:pt x="1039" y="1146"/>
                  </a:cubicBezTo>
                  <a:cubicBezTo>
                    <a:pt x="1004" y="1151"/>
                    <a:pt x="972" y="1171"/>
                    <a:pt x="951" y="1202"/>
                  </a:cubicBezTo>
                  <a:cubicBezTo>
                    <a:pt x="929" y="1232"/>
                    <a:pt x="922" y="1269"/>
                    <a:pt x="930" y="1305"/>
                  </a:cubicBezTo>
                  <a:cubicBezTo>
                    <a:pt x="946" y="1374"/>
                    <a:pt x="958" y="1474"/>
                    <a:pt x="948" y="1507"/>
                  </a:cubicBezTo>
                  <a:cubicBezTo>
                    <a:pt x="946" y="1519"/>
                    <a:pt x="929" y="1534"/>
                    <a:pt x="917" y="1534"/>
                  </a:cubicBezTo>
                  <a:cubicBezTo>
                    <a:pt x="903" y="1534"/>
                    <a:pt x="868" y="1503"/>
                    <a:pt x="842" y="1421"/>
                  </a:cubicBezTo>
                  <a:cubicBezTo>
                    <a:pt x="807" y="1299"/>
                    <a:pt x="750" y="1002"/>
                    <a:pt x="730" y="888"/>
                  </a:cubicBezTo>
                  <a:cubicBezTo>
                    <a:pt x="728" y="867"/>
                    <a:pt x="724" y="847"/>
                    <a:pt x="720" y="827"/>
                  </a:cubicBezTo>
                  <a:cubicBezTo>
                    <a:pt x="714" y="799"/>
                    <a:pt x="706" y="757"/>
                    <a:pt x="702" y="755"/>
                  </a:cubicBezTo>
                  <a:cubicBezTo>
                    <a:pt x="702" y="755"/>
                    <a:pt x="711" y="747"/>
                    <a:pt x="740" y="741"/>
                  </a:cubicBezTo>
                  <a:cubicBezTo>
                    <a:pt x="750" y="737"/>
                    <a:pt x="757" y="737"/>
                    <a:pt x="760" y="735"/>
                  </a:cubicBezTo>
                  <a:cubicBezTo>
                    <a:pt x="777" y="750"/>
                    <a:pt x="796" y="822"/>
                    <a:pt x="805" y="863"/>
                  </a:cubicBezTo>
                  <a:cubicBezTo>
                    <a:pt x="814" y="899"/>
                    <a:pt x="823" y="934"/>
                    <a:pt x="835" y="965"/>
                  </a:cubicBezTo>
                  <a:cubicBezTo>
                    <a:pt x="853" y="1018"/>
                    <a:pt x="904" y="1053"/>
                    <a:pt x="958" y="1053"/>
                  </a:cubicBezTo>
                  <a:cubicBezTo>
                    <a:pt x="967" y="1053"/>
                    <a:pt x="974" y="1053"/>
                    <a:pt x="980" y="1051"/>
                  </a:cubicBezTo>
                  <a:lnTo>
                    <a:pt x="1361" y="986"/>
                  </a:lnTo>
                  <a:cubicBezTo>
                    <a:pt x="1427" y="975"/>
                    <a:pt x="1475" y="915"/>
                    <a:pt x="1470" y="847"/>
                  </a:cubicBezTo>
                  <a:cubicBezTo>
                    <a:pt x="1432" y="291"/>
                    <a:pt x="1040" y="0"/>
                    <a:pt x="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8"/>
            <p:cNvSpPr/>
            <p:nvPr/>
          </p:nvSpPr>
          <p:spPr>
            <a:xfrm>
              <a:off x="1884391" y="1649846"/>
              <a:ext cx="36634" cy="34133"/>
            </a:xfrm>
            <a:custGeom>
              <a:avLst/>
              <a:gdLst/>
              <a:ahLst/>
              <a:cxnLst/>
              <a:rect l="l" t="t" r="r" b="b"/>
              <a:pathLst>
                <a:path w="1113" h="1037" extrusionOk="0">
                  <a:moveTo>
                    <a:pt x="537" y="1"/>
                  </a:moveTo>
                  <a:cubicBezTo>
                    <a:pt x="488" y="1"/>
                    <a:pt x="439" y="9"/>
                    <a:pt x="392" y="22"/>
                  </a:cubicBezTo>
                  <a:cubicBezTo>
                    <a:pt x="259" y="61"/>
                    <a:pt x="150" y="149"/>
                    <a:pt x="84" y="270"/>
                  </a:cubicBezTo>
                  <a:cubicBezTo>
                    <a:pt x="17" y="391"/>
                    <a:pt x="1" y="531"/>
                    <a:pt x="40" y="664"/>
                  </a:cubicBezTo>
                  <a:cubicBezTo>
                    <a:pt x="104" y="883"/>
                    <a:pt x="307" y="1036"/>
                    <a:pt x="536" y="1036"/>
                  </a:cubicBezTo>
                  <a:cubicBezTo>
                    <a:pt x="585" y="1036"/>
                    <a:pt x="633" y="1030"/>
                    <a:pt x="681" y="1015"/>
                  </a:cubicBezTo>
                  <a:cubicBezTo>
                    <a:pt x="955" y="935"/>
                    <a:pt x="1113" y="648"/>
                    <a:pt x="1033" y="373"/>
                  </a:cubicBezTo>
                  <a:cubicBezTo>
                    <a:pt x="969" y="154"/>
                    <a:pt x="766"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8"/>
            <p:cNvSpPr/>
            <p:nvPr/>
          </p:nvSpPr>
          <p:spPr>
            <a:xfrm>
              <a:off x="1823202" y="1691187"/>
              <a:ext cx="65929" cy="67607"/>
            </a:xfrm>
            <a:custGeom>
              <a:avLst/>
              <a:gdLst/>
              <a:ahLst/>
              <a:cxnLst/>
              <a:rect l="l" t="t" r="r" b="b"/>
              <a:pathLst>
                <a:path w="2003" h="2054" extrusionOk="0">
                  <a:moveTo>
                    <a:pt x="737" y="0"/>
                  </a:moveTo>
                  <a:cubicBezTo>
                    <a:pt x="724" y="0"/>
                    <a:pt x="708" y="5"/>
                    <a:pt x="692" y="10"/>
                  </a:cubicBezTo>
                  <a:cubicBezTo>
                    <a:pt x="645" y="27"/>
                    <a:pt x="613" y="69"/>
                    <a:pt x="608" y="121"/>
                  </a:cubicBezTo>
                  <a:lnTo>
                    <a:pt x="556" y="674"/>
                  </a:lnTo>
                  <a:lnTo>
                    <a:pt x="70" y="945"/>
                  </a:lnTo>
                  <a:cubicBezTo>
                    <a:pt x="27" y="971"/>
                    <a:pt x="0" y="1016"/>
                    <a:pt x="2" y="1067"/>
                  </a:cubicBezTo>
                  <a:cubicBezTo>
                    <a:pt x="5" y="1117"/>
                    <a:pt x="35" y="1162"/>
                    <a:pt x="82" y="1181"/>
                  </a:cubicBezTo>
                  <a:lnTo>
                    <a:pt x="593" y="1403"/>
                  </a:lnTo>
                  <a:lnTo>
                    <a:pt x="700" y="1947"/>
                  </a:lnTo>
                  <a:cubicBezTo>
                    <a:pt x="711" y="1997"/>
                    <a:pt x="747" y="2037"/>
                    <a:pt x="796" y="2050"/>
                  </a:cubicBezTo>
                  <a:cubicBezTo>
                    <a:pt x="809" y="2053"/>
                    <a:pt x="819" y="2054"/>
                    <a:pt x="831" y="2054"/>
                  </a:cubicBezTo>
                  <a:cubicBezTo>
                    <a:pt x="869" y="2054"/>
                    <a:pt x="906" y="2038"/>
                    <a:pt x="929" y="2010"/>
                  </a:cubicBezTo>
                  <a:lnTo>
                    <a:pt x="1296" y="1592"/>
                  </a:lnTo>
                  <a:lnTo>
                    <a:pt x="1848" y="1659"/>
                  </a:lnTo>
                  <a:cubicBezTo>
                    <a:pt x="1854" y="1660"/>
                    <a:pt x="1859" y="1660"/>
                    <a:pt x="1864" y="1660"/>
                  </a:cubicBezTo>
                  <a:cubicBezTo>
                    <a:pt x="1908" y="1660"/>
                    <a:pt x="1949" y="1638"/>
                    <a:pt x="1975" y="1600"/>
                  </a:cubicBezTo>
                  <a:cubicBezTo>
                    <a:pt x="2001" y="1558"/>
                    <a:pt x="2002" y="1505"/>
                    <a:pt x="1977" y="1461"/>
                  </a:cubicBezTo>
                  <a:lnTo>
                    <a:pt x="1694" y="982"/>
                  </a:lnTo>
                  <a:lnTo>
                    <a:pt x="1928" y="477"/>
                  </a:lnTo>
                  <a:cubicBezTo>
                    <a:pt x="1949" y="431"/>
                    <a:pt x="1943" y="377"/>
                    <a:pt x="1911" y="339"/>
                  </a:cubicBezTo>
                  <a:cubicBezTo>
                    <a:pt x="1885" y="307"/>
                    <a:pt x="1848" y="290"/>
                    <a:pt x="1809" y="290"/>
                  </a:cubicBezTo>
                  <a:cubicBezTo>
                    <a:pt x="1798" y="290"/>
                    <a:pt x="1789" y="290"/>
                    <a:pt x="1779" y="292"/>
                  </a:cubicBezTo>
                  <a:lnTo>
                    <a:pt x="1236" y="413"/>
                  </a:lnTo>
                  <a:lnTo>
                    <a:pt x="828" y="35"/>
                  </a:lnTo>
                  <a:cubicBezTo>
                    <a:pt x="803" y="13"/>
                    <a:pt x="771" y="0"/>
                    <a:pt x="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8"/>
            <p:cNvSpPr/>
            <p:nvPr/>
          </p:nvSpPr>
          <p:spPr>
            <a:xfrm>
              <a:off x="2052323" y="1682399"/>
              <a:ext cx="36634" cy="34100"/>
            </a:xfrm>
            <a:custGeom>
              <a:avLst/>
              <a:gdLst/>
              <a:ahLst/>
              <a:cxnLst/>
              <a:rect l="l" t="t" r="r" b="b"/>
              <a:pathLst>
                <a:path w="1113" h="1036" extrusionOk="0">
                  <a:moveTo>
                    <a:pt x="537" y="0"/>
                  </a:moveTo>
                  <a:cubicBezTo>
                    <a:pt x="488" y="0"/>
                    <a:pt x="438" y="8"/>
                    <a:pt x="392" y="22"/>
                  </a:cubicBezTo>
                  <a:cubicBezTo>
                    <a:pt x="259" y="60"/>
                    <a:pt x="149" y="148"/>
                    <a:pt x="83" y="268"/>
                  </a:cubicBezTo>
                  <a:cubicBezTo>
                    <a:pt x="16" y="390"/>
                    <a:pt x="0" y="530"/>
                    <a:pt x="39" y="663"/>
                  </a:cubicBezTo>
                  <a:cubicBezTo>
                    <a:pt x="104" y="882"/>
                    <a:pt x="307" y="1035"/>
                    <a:pt x="536" y="1035"/>
                  </a:cubicBezTo>
                  <a:cubicBezTo>
                    <a:pt x="583" y="1035"/>
                    <a:pt x="632" y="1028"/>
                    <a:pt x="680" y="1013"/>
                  </a:cubicBezTo>
                  <a:cubicBezTo>
                    <a:pt x="955" y="933"/>
                    <a:pt x="1112" y="646"/>
                    <a:pt x="1032" y="373"/>
                  </a:cubicBezTo>
                  <a:cubicBezTo>
                    <a:pt x="969" y="153"/>
                    <a:pt x="765" y="0"/>
                    <a:pt x="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8"/>
            <p:cNvSpPr/>
            <p:nvPr/>
          </p:nvSpPr>
          <p:spPr>
            <a:xfrm>
              <a:off x="1734858" y="1405683"/>
              <a:ext cx="453964" cy="382110"/>
            </a:xfrm>
            <a:custGeom>
              <a:avLst/>
              <a:gdLst/>
              <a:ahLst/>
              <a:cxnLst/>
              <a:rect l="l" t="t" r="r" b="b"/>
              <a:pathLst>
                <a:path w="13792" h="11609" extrusionOk="0">
                  <a:moveTo>
                    <a:pt x="10581" y="269"/>
                  </a:moveTo>
                  <a:cubicBezTo>
                    <a:pt x="10650" y="269"/>
                    <a:pt x="10696" y="299"/>
                    <a:pt x="10714" y="365"/>
                  </a:cubicBezTo>
                  <a:lnTo>
                    <a:pt x="10799" y="661"/>
                  </a:lnTo>
                  <a:cubicBezTo>
                    <a:pt x="9520" y="1502"/>
                    <a:pt x="11238" y="370"/>
                    <a:pt x="7995" y="2505"/>
                  </a:cubicBezTo>
                  <a:cubicBezTo>
                    <a:pt x="8634" y="1640"/>
                    <a:pt x="10119" y="269"/>
                    <a:pt x="10581" y="269"/>
                  </a:cubicBezTo>
                  <a:close/>
                  <a:moveTo>
                    <a:pt x="9096" y="463"/>
                  </a:moveTo>
                  <a:cubicBezTo>
                    <a:pt x="9158" y="463"/>
                    <a:pt x="9214" y="505"/>
                    <a:pt x="9231" y="566"/>
                  </a:cubicBezTo>
                  <a:lnTo>
                    <a:pt x="9283" y="748"/>
                  </a:lnTo>
                  <a:cubicBezTo>
                    <a:pt x="8469" y="1407"/>
                    <a:pt x="7831" y="2245"/>
                    <a:pt x="7411" y="2890"/>
                  </a:cubicBezTo>
                  <a:lnTo>
                    <a:pt x="6906" y="3222"/>
                  </a:lnTo>
                  <a:cubicBezTo>
                    <a:pt x="6852" y="3204"/>
                    <a:pt x="6803" y="3199"/>
                    <a:pt x="6760" y="3199"/>
                  </a:cubicBezTo>
                  <a:cubicBezTo>
                    <a:pt x="6676" y="3199"/>
                    <a:pt x="6619" y="3221"/>
                    <a:pt x="6610" y="3222"/>
                  </a:cubicBezTo>
                  <a:cubicBezTo>
                    <a:pt x="7036" y="2399"/>
                    <a:pt x="7865" y="1065"/>
                    <a:pt x="9036" y="477"/>
                  </a:cubicBezTo>
                  <a:cubicBezTo>
                    <a:pt x="9056" y="467"/>
                    <a:pt x="9076" y="463"/>
                    <a:pt x="9096" y="463"/>
                  </a:cubicBezTo>
                  <a:close/>
                  <a:moveTo>
                    <a:pt x="1404" y="3065"/>
                  </a:moveTo>
                  <a:cubicBezTo>
                    <a:pt x="1560" y="3065"/>
                    <a:pt x="1717" y="3073"/>
                    <a:pt x="1872" y="3087"/>
                  </a:cubicBezTo>
                  <a:cubicBezTo>
                    <a:pt x="1967" y="3093"/>
                    <a:pt x="2063" y="3104"/>
                    <a:pt x="2155" y="3117"/>
                  </a:cubicBezTo>
                  <a:cubicBezTo>
                    <a:pt x="2863" y="3209"/>
                    <a:pt x="3538" y="3416"/>
                    <a:pt x="4101" y="3634"/>
                  </a:cubicBezTo>
                  <a:lnTo>
                    <a:pt x="2298" y="3605"/>
                  </a:lnTo>
                  <a:lnTo>
                    <a:pt x="2022" y="3601"/>
                  </a:lnTo>
                  <a:lnTo>
                    <a:pt x="749" y="3581"/>
                  </a:lnTo>
                  <a:lnTo>
                    <a:pt x="664" y="3284"/>
                  </a:lnTo>
                  <a:cubicBezTo>
                    <a:pt x="639" y="3204"/>
                    <a:pt x="695" y="3117"/>
                    <a:pt x="778" y="3105"/>
                  </a:cubicBezTo>
                  <a:cubicBezTo>
                    <a:pt x="987" y="3077"/>
                    <a:pt x="1195" y="3065"/>
                    <a:pt x="1404" y="3065"/>
                  </a:cubicBezTo>
                  <a:close/>
                  <a:moveTo>
                    <a:pt x="2473" y="2464"/>
                  </a:moveTo>
                  <a:cubicBezTo>
                    <a:pt x="3681" y="2464"/>
                    <a:pt x="4929" y="3071"/>
                    <a:pt x="5661" y="3496"/>
                  </a:cubicBezTo>
                  <a:cubicBezTo>
                    <a:pt x="5645" y="3503"/>
                    <a:pt x="5521" y="3527"/>
                    <a:pt x="5410" y="3656"/>
                  </a:cubicBezTo>
                  <a:lnTo>
                    <a:pt x="4808" y="3645"/>
                  </a:lnTo>
                  <a:cubicBezTo>
                    <a:pt x="4094" y="3317"/>
                    <a:pt x="3113" y="2956"/>
                    <a:pt x="2076" y="2839"/>
                  </a:cubicBezTo>
                  <a:lnTo>
                    <a:pt x="2075" y="2839"/>
                  </a:lnTo>
                  <a:lnTo>
                    <a:pt x="2022" y="2660"/>
                  </a:lnTo>
                  <a:cubicBezTo>
                    <a:pt x="1999" y="2577"/>
                    <a:pt x="2054" y="2490"/>
                    <a:pt x="2142" y="2480"/>
                  </a:cubicBezTo>
                  <a:cubicBezTo>
                    <a:pt x="2251" y="2469"/>
                    <a:pt x="2362" y="2464"/>
                    <a:pt x="2473" y="2464"/>
                  </a:cubicBezTo>
                  <a:close/>
                  <a:moveTo>
                    <a:pt x="5558" y="4062"/>
                  </a:moveTo>
                  <a:cubicBezTo>
                    <a:pt x="5558" y="4062"/>
                    <a:pt x="5558" y="4062"/>
                    <a:pt x="5558" y="4062"/>
                  </a:cubicBezTo>
                  <a:lnTo>
                    <a:pt x="5558" y="4062"/>
                  </a:lnTo>
                  <a:cubicBezTo>
                    <a:pt x="5558" y="4062"/>
                    <a:pt x="5558" y="4062"/>
                    <a:pt x="5558" y="4062"/>
                  </a:cubicBezTo>
                  <a:cubicBezTo>
                    <a:pt x="5558" y="4062"/>
                    <a:pt x="5558" y="4062"/>
                    <a:pt x="5558" y="4062"/>
                  </a:cubicBezTo>
                  <a:close/>
                  <a:moveTo>
                    <a:pt x="11229" y="731"/>
                  </a:moveTo>
                  <a:cubicBezTo>
                    <a:pt x="11235" y="731"/>
                    <a:pt x="11241" y="731"/>
                    <a:pt x="11248" y="731"/>
                  </a:cubicBezTo>
                  <a:cubicBezTo>
                    <a:pt x="11353" y="731"/>
                    <a:pt x="11457" y="799"/>
                    <a:pt x="11489" y="911"/>
                  </a:cubicBezTo>
                  <a:lnTo>
                    <a:pt x="13476" y="7749"/>
                  </a:lnTo>
                  <a:cubicBezTo>
                    <a:pt x="13505" y="7855"/>
                    <a:pt x="13464" y="7969"/>
                    <a:pt x="13373" y="8027"/>
                  </a:cubicBezTo>
                  <a:lnTo>
                    <a:pt x="9321" y="10694"/>
                  </a:lnTo>
                  <a:cubicBezTo>
                    <a:pt x="9321" y="10685"/>
                    <a:pt x="9319" y="10678"/>
                    <a:pt x="9318" y="10671"/>
                  </a:cubicBezTo>
                  <a:cubicBezTo>
                    <a:pt x="7049" y="2928"/>
                    <a:pt x="7276" y="3522"/>
                    <a:pt x="7149" y="3379"/>
                  </a:cubicBezTo>
                  <a:cubicBezTo>
                    <a:pt x="7608" y="3077"/>
                    <a:pt x="9726" y="1685"/>
                    <a:pt x="9819" y="1623"/>
                  </a:cubicBezTo>
                  <a:lnTo>
                    <a:pt x="9819" y="1623"/>
                  </a:lnTo>
                  <a:cubicBezTo>
                    <a:pt x="11135" y="760"/>
                    <a:pt x="11148" y="731"/>
                    <a:pt x="11229" y="731"/>
                  </a:cubicBezTo>
                  <a:close/>
                  <a:moveTo>
                    <a:pt x="552" y="3842"/>
                  </a:moveTo>
                  <a:lnTo>
                    <a:pt x="828" y="3846"/>
                  </a:lnTo>
                  <a:lnTo>
                    <a:pt x="2100" y="3867"/>
                  </a:lnTo>
                  <a:lnTo>
                    <a:pt x="2376" y="3870"/>
                  </a:lnTo>
                  <a:cubicBezTo>
                    <a:pt x="2415" y="3870"/>
                    <a:pt x="2425" y="3870"/>
                    <a:pt x="2422" y="3870"/>
                  </a:cubicBezTo>
                  <a:cubicBezTo>
                    <a:pt x="2417" y="3870"/>
                    <a:pt x="2378" y="3870"/>
                    <a:pt x="2375" y="3870"/>
                  </a:cubicBezTo>
                  <a:cubicBezTo>
                    <a:pt x="2366" y="3870"/>
                    <a:pt x="2689" y="3875"/>
                    <a:pt x="5291" y="3917"/>
                  </a:cubicBezTo>
                  <a:cubicBezTo>
                    <a:pt x="5259" y="4107"/>
                    <a:pt x="5128" y="3472"/>
                    <a:pt x="7368" y="11236"/>
                  </a:cubicBezTo>
                  <a:cubicBezTo>
                    <a:pt x="7369" y="11244"/>
                    <a:pt x="7372" y="11252"/>
                    <a:pt x="7376" y="11258"/>
                  </a:cubicBezTo>
                  <a:lnTo>
                    <a:pt x="2525" y="11179"/>
                  </a:lnTo>
                  <a:cubicBezTo>
                    <a:pt x="2416" y="11178"/>
                    <a:pt x="2320" y="11104"/>
                    <a:pt x="2290" y="10999"/>
                  </a:cubicBezTo>
                  <a:lnTo>
                    <a:pt x="303" y="4161"/>
                  </a:lnTo>
                  <a:cubicBezTo>
                    <a:pt x="256" y="4002"/>
                    <a:pt x="376" y="3842"/>
                    <a:pt x="541" y="3842"/>
                  </a:cubicBezTo>
                  <a:close/>
                  <a:moveTo>
                    <a:pt x="6758" y="3463"/>
                  </a:moveTo>
                  <a:cubicBezTo>
                    <a:pt x="6873" y="3463"/>
                    <a:pt x="6965" y="3535"/>
                    <a:pt x="7001" y="3642"/>
                  </a:cubicBezTo>
                  <a:cubicBezTo>
                    <a:pt x="7005" y="3657"/>
                    <a:pt x="7195" y="4308"/>
                    <a:pt x="7194" y="4308"/>
                  </a:cubicBezTo>
                  <a:cubicBezTo>
                    <a:pt x="7194" y="4308"/>
                    <a:pt x="7194" y="4307"/>
                    <a:pt x="7193" y="4306"/>
                  </a:cubicBezTo>
                  <a:lnTo>
                    <a:pt x="7193" y="4306"/>
                  </a:lnTo>
                  <a:cubicBezTo>
                    <a:pt x="8843" y="9983"/>
                    <a:pt x="9064" y="10746"/>
                    <a:pt x="9064" y="10746"/>
                  </a:cubicBezTo>
                  <a:cubicBezTo>
                    <a:pt x="9064" y="10746"/>
                    <a:pt x="9034" y="10643"/>
                    <a:pt x="9034" y="10643"/>
                  </a:cubicBezTo>
                  <a:lnTo>
                    <a:pt x="9034" y="10643"/>
                  </a:lnTo>
                  <a:cubicBezTo>
                    <a:pt x="9034" y="10643"/>
                    <a:pt x="9042" y="10668"/>
                    <a:pt x="9063" y="10744"/>
                  </a:cubicBezTo>
                  <a:cubicBezTo>
                    <a:pt x="9074" y="10784"/>
                    <a:pt x="9075" y="10822"/>
                    <a:pt x="9067" y="10861"/>
                  </a:cubicBezTo>
                  <a:cubicBezTo>
                    <a:pt x="9050" y="10951"/>
                    <a:pt x="8986" y="11030"/>
                    <a:pt x="8891" y="11056"/>
                  </a:cubicBezTo>
                  <a:lnTo>
                    <a:pt x="8808" y="11081"/>
                  </a:lnTo>
                  <a:lnTo>
                    <a:pt x="8017" y="11311"/>
                  </a:lnTo>
                  <a:lnTo>
                    <a:pt x="7931" y="11334"/>
                  </a:lnTo>
                  <a:cubicBezTo>
                    <a:pt x="7909" y="11342"/>
                    <a:pt x="7885" y="11344"/>
                    <a:pt x="7862" y="11344"/>
                  </a:cubicBezTo>
                  <a:cubicBezTo>
                    <a:pt x="7792" y="11344"/>
                    <a:pt x="7724" y="11315"/>
                    <a:pt x="7679" y="11263"/>
                  </a:cubicBezTo>
                  <a:cubicBezTo>
                    <a:pt x="7651" y="11234"/>
                    <a:pt x="7631" y="11201"/>
                    <a:pt x="7620" y="11162"/>
                  </a:cubicBezTo>
                  <a:cubicBezTo>
                    <a:pt x="7609" y="11127"/>
                    <a:pt x="5559" y="4066"/>
                    <a:pt x="5558" y="4062"/>
                  </a:cubicBezTo>
                  <a:lnTo>
                    <a:pt x="5558" y="4062"/>
                  </a:lnTo>
                  <a:cubicBezTo>
                    <a:pt x="5548" y="4034"/>
                    <a:pt x="5542" y="3973"/>
                    <a:pt x="5559" y="3923"/>
                  </a:cubicBezTo>
                  <a:cubicBezTo>
                    <a:pt x="5608" y="3751"/>
                    <a:pt x="5773" y="3744"/>
                    <a:pt x="5803" y="3730"/>
                  </a:cubicBezTo>
                  <a:cubicBezTo>
                    <a:pt x="5818" y="3726"/>
                    <a:pt x="6117" y="3637"/>
                    <a:pt x="6118" y="3637"/>
                  </a:cubicBezTo>
                  <a:lnTo>
                    <a:pt x="6118" y="3637"/>
                  </a:lnTo>
                  <a:cubicBezTo>
                    <a:pt x="6118" y="3637"/>
                    <a:pt x="6118" y="3637"/>
                    <a:pt x="6117" y="3638"/>
                  </a:cubicBezTo>
                  <a:cubicBezTo>
                    <a:pt x="6133" y="3635"/>
                    <a:pt x="6453" y="3541"/>
                    <a:pt x="6450" y="3541"/>
                  </a:cubicBezTo>
                  <a:lnTo>
                    <a:pt x="6450" y="3541"/>
                  </a:lnTo>
                  <a:cubicBezTo>
                    <a:pt x="6450" y="3541"/>
                    <a:pt x="6450" y="3541"/>
                    <a:pt x="6449" y="3541"/>
                  </a:cubicBezTo>
                  <a:cubicBezTo>
                    <a:pt x="6465" y="3537"/>
                    <a:pt x="6678" y="3475"/>
                    <a:pt x="6688" y="3472"/>
                  </a:cubicBezTo>
                  <a:lnTo>
                    <a:pt x="6688" y="3472"/>
                  </a:lnTo>
                  <a:cubicBezTo>
                    <a:pt x="6712" y="3466"/>
                    <a:pt x="6736" y="3463"/>
                    <a:pt x="6758" y="3463"/>
                  </a:cubicBezTo>
                  <a:close/>
                  <a:moveTo>
                    <a:pt x="10580" y="0"/>
                  </a:moveTo>
                  <a:cubicBezTo>
                    <a:pt x="10337" y="0"/>
                    <a:pt x="9703" y="432"/>
                    <a:pt x="9509" y="576"/>
                  </a:cubicBezTo>
                  <a:cubicBezTo>
                    <a:pt x="9500" y="560"/>
                    <a:pt x="9449" y="199"/>
                    <a:pt x="9096" y="199"/>
                  </a:cubicBezTo>
                  <a:cubicBezTo>
                    <a:pt x="9034" y="199"/>
                    <a:pt x="8973" y="215"/>
                    <a:pt x="8917" y="242"/>
                  </a:cubicBezTo>
                  <a:cubicBezTo>
                    <a:pt x="8435" y="485"/>
                    <a:pt x="7255" y="1255"/>
                    <a:pt x="6261" y="3323"/>
                  </a:cubicBezTo>
                  <a:lnTo>
                    <a:pt x="6007" y="3396"/>
                  </a:lnTo>
                  <a:cubicBezTo>
                    <a:pt x="5216" y="2910"/>
                    <a:pt x="3830" y="2200"/>
                    <a:pt x="2473" y="2200"/>
                  </a:cubicBezTo>
                  <a:cubicBezTo>
                    <a:pt x="2352" y="2200"/>
                    <a:pt x="2232" y="2208"/>
                    <a:pt x="2115" y="2218"/>
                  </a:cubicBezTo>
                  <a:cubicBezTo>
                    <a:pt x="1996" y="2230"/>
                    <a:pt x="1889" y="2295"/>
                    <a:pt x="1823" y="2392"/>
                  </a:cubicBezTo>
                  <a:cubicBezTo>
                    <a:pt x="1754" y="2493"/>
                    <a:pt x="1735" y="2617"/>
                    <a:pt x="1770" y="2734"/>
                  </a:cubicBezTo>
                  <a:lnTo>
                    <a:pt x="1794" y="2816"/>
                  </a:lnTo>
                  <a:cubicBezTo>
                    <a:pt x="1665" y="2806"/>
                    <a:pt x="1533" y="2800"/>
                    <a:pt x="1403" y="2800"/>
                  </a:cubicBezTo>
                  <a:cubicBezTo>
                    <a:pt x="1177" y="2800"/>
                    <a:pt x="952" y="2816"/>
                    <a:pt x="740" y="2844"/>
                  </a:cubicBezTo>
                  <a:cubicBezTo>
                    <a:pt x="623" y="2860"/>
                    <a:pt x="521" y="2924"/>
                    <a:pt x="457" y="3024"/>
                  </a:cubicBezTo>
                  <a:cubicBezTo>
                    <a:pt x="394" y="3123"/>
                    <a:pt x="374" y="3245"/>
                    <a:pt x="408" y="3358"/>
                  </a:cubicBezTo>
                  <a:lnTo>
                    <a:pt x="472" y="3581"/>
                  </a:lnTo>
                  <a:cubicBezTo>
                    <a:pt x="338" y="3598"/>
                    <a:pt x="213" y="3671"/>
                    <a:pt x="129" y="3782"/>
                  </a:cubicBezTo>
                  <a:cubicBezTo>
                    <a:pt x="32" y="3912"/>
                    <a:pt x="1" y="4077"/>
                    <a:pt x="48" y="4235"/>
                  </a:cubicBezTo>
                  <a:lnTo>
                    <a:pt x="2035" y="11072"/>
                  </a:lnTo>
                  <a:cubicBezTo>
                    <a:pt x="2097" y="11286"/>
                    <a:pt x="2297" y="11439"/>
                    <a:pt x="2520" y="11443"/>
                  </a:cubicBezTo>
                  <a:lnTo>
                    <a:pt x="7581" y="11526"/>
                  </a:lnTo>
                  <a:cubicBezTo>
                    <a:pt x="7662" y="11579"/>
                    <a:pt x="7757" y="11609"/>
                    <a:pt x="7858" y="11609"/>
                  </a:cubicBezTo>
                  <a:cubicBezTo>
                    <a:pt x="7906" y="11609"/>
                    <a:pt x="7955" y="11600"/>
                    <a:pt x="8001" y="11587"/>
                  </a:cubicBezTo>
                  <a:lnTo>
                    <a:pt x="8961" y="11308"/>
                  </a:lnTo>
                  <a:cubicBezTo>
                    <a:pt x="9092" y="11269"/>
                    <a:pt x="9203" y="11183"/>
                    <a:pt x="9270" y="11062"/>
                  </a:cubicBezTo>
                  <a:cubicBezTo>
                    <a:pt x="9273" y="11052"/>
                    <a:pt x="9281" y="11042"/>
                    <a:pt x="9283" y="11031"/>
                  </a:cubicBezTo>
                  <a:lnTo>
                    <a:pt x="13513" y="8247"/>
                  </a:lnTo>
                  <a:cubicBezTo>
                    <a:pt x="13703" y="8125"/>
                    <a:pt x="13792" y="7891"/>
                    <a:pt x="13729" y="7676"/>
                  </a:cubicBezTo>
                  <a:lnTo>
                    <a:pt x="11741" y="837"/>
                  </a:lnTo>
                  <a:cubicBezTo>
                    <a:pt x="11676" y="616"/>
                    <a:pt x="11473" y="468"/>
                    <a:pt x="11249" y="468"/>
                  </a:cubicBezTo>
                  <a:cubicBezTo>
                    <a:pt x="11178" y="468"/>
                    <a:pt x="11104" y="483"/>
                    <a:pt x="11033" y="516"/>
                  </a:cubicBezTo>
                  <a:cubicBezTo>
                    <a:pt x="10997" y="447"/>
                    <a:pt x="10982" y="0"/>
                    <a:pt x="10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8"/>
            <p:cNvSpPr/>
            <p:nvPr/>
          </p:nvSpPr>
          <p:spPr>
            <a:xfrm>
              <a:off x="1821820" y="1545934"/>
              <a:ext cx="91570" cy="90878"/>
            </a:xfrm>
            <a:custGeom>
              <a:avLst/>
              <a:gdLst/>
              <a:ahLst/>
              <a:cxnLst/>
              <a:rect l="l" t="t" r="r" b="b"/>
              <a:pathLst>
                <a:path w="2782" h="2761" extrusionOk="0">
                  <a:moveTo>
                    <a:pt x="1716" y="897"/>
                  </a:moveTo>
                  <a:cubicBezTo>
                    <a:pt x="1717" y="898"/>
                    <a:pt x="1717" y="899"/>
                    <a:pt x="1717" y="899"/>
                  </a:cubicBezTo>
                  <a:cubicBezTo>
                    <a:pt x="1717" y="899"/>
                    <a:pt x="1717" y="898"/>
                    <a:pt x="1716" y="897"/>
                  </a:cubicBezTo>
                  <a:lnTo>
                    <a:pt x="1716" y="897"/>
                  </a:lnTo>
                  <a:lnTo>
                    <a:pt x="1716" y="897"/>
                  </a:lnTo>
                  <a:close/>
                  <a:moveTo>
                    <a:pt x="2037" y="1541"/>
                  </a:moveTo>
                  <a:cubicBezTo>
                    <a:pt x="2036" y="1542"/>
                    <a:pt x="2036" y="1542"/>
                    <a:pt x="2036" y="1542"/>
                  </a:cubicBezTo>
                  <a:cubicBezTo>
                    <a:pt x="2036" y="1542"/>
                    <a:pt x="2036" y="1542"/>
                    <a:pt x="2037" y="1541"/>
                  </a:cubicBezTo>
                  <a:lnTo>
                    <a:pt x="2037" y="1541"/>
                  </a:lnTo>
                  <a:lnTo>
                    <a:pt x="2037" y="1541"/>
                  </a:lnTo>
                  <a:close/>
                  <a:moveTo>
                    <a:pt x="1278" y="263"/>
                  </a:moveTo>
                  <a:cubicBezTo>
                    <a:pt x="1288" y="278"/>
                    <a:pt x="1690" y="859"/>
                    <a:pt x="1716" y="897"/>
                  </a:cubicBezTo>
                  <a:lnTo>
                    <a:pt x="1716" y="897"/>
                  </a:lnTo>
                  <a:lnTo>
                    <a:pt x="1949" y="915"/>
                  </a:lnTo>
                  <a:lnTo>
                    <a:pt x="2517" y="915"/>
                  </a:lnTo>
                  <a:cubicBezTo>
                    <a:pt x="2507" y="930"/>
                    <a:pt x="2065" y="1505"/>
                    <a:pt x="2037" y="1541"/>
                  </a:cubicBezTo>
                  <a:lnTo>
                    <a:pt x="2037" y="1541"/>
                  </a:lnTo>
                  <a:lnTo>
                    <a:pt x="2282" y="2293"/>
                  </a:lnTo>
                  <a:lnTo>
                    <a:pt x="1535" y="2029"/>
                  </a:lnTo>
                  <a:lnTo>
                    <a:pt x="896" y="2493"/>
                  </a:lnTo>
                  <a:lnTo>
                    <a:pt x="896" y="2493"/>
                  </a:lnTo>
                  <a:lnTo>
                    <a:pt x="917" y="1705"/>
                  </a:lnTo>
                  <a:lnTo>
                    <a:pt x="277" y="1239"/>
                  </a:lnTo>
                  <a:lnTo>
                    <a:pt x="1035" y="1014"/>
                  </a:lnTo>
                  <a:lnTo>
                    <a:pt x="1087" y="853"/>
                  </a:lnTo>
                  <a:lnTo>
                    <a:pt x="1171" y="594"/>
                  </a:lnTo>
                  <a:lnTo>
                    <a:pt x="1278" y="263"/>
                  </a:lnTo>
                  <a:close/>
                  <a:moveTo>
                    <a:pt x="1279" y="0"/>
                  </a:moveTo>
                  <a:cubicBezTo>
                    <a:pt x="1172" y="0"/>
                    <a:pt x="1066" y="63"/>
                    <a:pt x="1028" y="183"/>
                  </a:cubicBezTo>
                  <a:lnTo>
                    <a:pt x="901" y="576"/>
                  </a:lnTo>
                  <a:lnTo>
                    <a:pt x="827" y="801"/>
                  </a:lnTo>
                  <a:lnTo>
                    <a:pt x="736" y="830"/>
                  </a:lnTo>
                  <a:lnTo>
                    <a:pt x="203" y="987"/>
                  </a:lnTo>
                  <a:cubicBezTo>
                    <a:pt x="106" y="1017"/>
                    <a:pt x="35" y="1098"/>
                    <a:pt x="19" y="1197"/>
                  </a:cubicBezTo>
                  <a:cubicBezTo>
                    <a:pt x="1" y="1296"/>
                    <a:pt x="42" y="1396"/>
                    <a:pt x="123" y="1456"/>
                  </a:cubicBezTo>
                  <a:lnTo>
                    <a:pt x="650" y="1839"/>
                  </a:lnTo>
                  <a:lnTo>
                    <a:pt x="634" y="2490"/>
                  </a:lnTo>
                  <a:cubicBezTo>
                    <a:pt x="631" y="2589"/>
                    <a:pt x="686" y="2682"/>
                    <a:pt x="774" y="2730"/>
                  </a:cubicBezTo>
                  <a:cubicBezTo>
                    <a:pt x="813" y="2750"/>
                    <a:pt x="854" y="2761"/>
                    <a:pt x="896" y="2761"/>
                  </a:cubicBezTo>
                  <a:cubicBezTo>
                    <a:pt x="951" y="2761"/>
                    <a:pt x="1006" y="2743"/>
                    <a:pt x="1051" y="2710"/>
                  </a:cubicBezTo>
                  <a:lnTo>
                    <a:pt x="1577" y="2327"/>
                  </a:lnTo>
                  <a:lnTo>
                    <a:pt x="2192" y="2543"/>
                  </a:lnTo>
                  <a:cubicBezTo>
                    <a:pt x="2221" y="2554"/>
                    <a:pt x="2251" y="2559"/>
                    <a:pt x="2281" y="2559"/>
                  </a:cubicBezTo>
                  <a:cubicBezTo>
                    <a:pt x="2349" y="2559"/>
                    <a:pt x="2414" y="2532"/>
                    <a:pt x="2465" y="2484"/>
                  </a:cubicBezTo>
                  <a:cubicBezTo>
                    <a:pt x="2656" y="2296"/>
                    <a:pt x="2453" y="2081"/>
                    <a:pt x="2331" y="1594"/>
                  </a:cubicBezTo>
                  <a:cubicBezTo>
                    <a:pt x="2666" y="1130"/>
                    <a:pt x="2782" y="1070"/>
                    <a:pt x="2782" y="917"/>
                  </a:cubicBezTo>
                  <a:cubicBezTo>
                    <a:pt x="2782" y="828"/>
                    <a:pt x="2740" y="750"/>
                    <a:pt x="2675" y="702"/>
                  </a:cubicBezTo>
                  <a:lnTo>
                    <a:pt x="1948" y="650"/>
                  </a:lnTo>
                  <a:lnTo>
                    <a:pt x="1867" y="650"/>
                  </a:lnTo>
                  <a:cubicBezTo>
                    <a:pt x="1781" y="526"/>
                    <a:pt x="1497" y="113"/>
                    <a:pt x="1496" y="113"/>
                  </a:cubicBezTo>
                  <a:lnTo>
                    <a:pt x="1496" y="113"/>
                  </a:lnTo>
                  <a:cubicBezTo>
                    <a:pt x="1496" y="113"/>
                    <a:pt x="1496" y="113"/>
                    <a:pt x="1497" y="114"/>
                  </a:cubicBezTo>
                  <a:cubicBezTo>
                    <a:pt x="1444" y="37"/>
                    <a:pt x="1361"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8"/>
            <p:cNvSpPr/>
            <p:nvPr/>
          </p:nvSpPr>
          <p:spPr>
            <a:xfrm>
              <a:off x="1818857" y="1686809"/>
              <a:ext cx="74980" cy="76231"/>
            </a:xfrm>
            <a:custGeom>
              <a:avLst/>
              <a:gdLst/>
              <a:ahLst/>
              <a:cxnLst/>
              <a:rect l="l" t="t" r="r" b="b"/>
              <a:pathLst>
                <a:path w="2278" h="2316" extrusionOk="0">
                  <a:moveTo>
                    <a:pt x="874" y="265"/>
                  </a:moveTo>
                  <a:lnTo>
                    <a:pt x="1332" y="691"/>
                  </a:lnTo>
                  <a:lnTo>
                    <a:pt x="1943" y="554"/>
                  </a:lnTo>
                  <a:lnTo>
                    <a:pt x="1943" y="554"/>
                  </a:lnTo>
                  <a:lnTo>
                    <a:pt x="1680" y="1122"/>
                  </a:lnTo>
                  <a:lnTo>
                    <a:pt x="1999" y="1660"/>
                  </a:lnTo>
                  <a:lnTo>
                    <a:pt x="1378" y="1586"/>
                  </a:lnTo>
                  <a:lnTo>
                    <a:pt x="964" y="2056"/>
                  </a:lnTo>
                  <a:lnTo>
                    <a:pt x="843" y="1441"/>
                  </a:lnTo>
                  <a:lnTo>
                    <a:pt x="268" y="1192"/>
                  </a:lnTo>
                  <a:lnTo>
                    <a:pt x="815" y="888"/>
                  </a:lnTo>
                  <a:lnTo>
                    <a:pt x="874" y="265"/>
                  </a:lnTo>
                  <a:close/>
                  <a:moveTo>
                    <a:pt x="874" y="0"/>
                  </a:moveTo>
                  <a:cubicBezTo>
                    <a:pt x="842" y="0"/>
                    <a:pt x="810" y="6"/>
                    <a:pt x="779" y="18"/>
                  </a:cubicBezTo>
                  <a:cubicBezTo>
                    <a:pt x="685" y="53"/>
                    <a:pt x="619" y="141"/>
                    <a:pt x="611" y="240"/>
                  </a:cubicBezTo>
                  <a:lnTo>
                    <a:pt x="565" y="724"/>
                  </a:lnTo>
                  <a:lnTo>
                    <a:pt x="140" y="961"/>
                  </a:lnTo>
                  <a:cubicBezTo>
                    <a:pt x="52" y="1010"/>
                    <a:pt x="0" y="1105"/>
                    <a:pt x="3" y="1205"/>
                  </a:cubicBezTo>
                  <a:cubicBezTo>
                    <a:pt x="10" y="1306"/>
                    <a:pt x="70" y="1393"/>
                    <a:pt x="163" y="1433"/>
                  </a:cubicBezTo>
                  <a:lnTo>
                    <a:pt x="610" y="1626"/>
                  </a:lnTo>
                  <a:lnTo>
                    <a:pt x="705" y="2103"/>
                  </a:lnTo>
                  <a:cubicBezTo>
                    <a:pt x="725" y="2202"/>
                    <a:pt x="798" y="2281"/>
                    <a:pt x="895" y="2307"/>
                  </a:cubicBezTo>
                  <a:cubicBezTo>
                    <a:pt x="917" y="2313"/>
                    <a:pt x="942" y="2315"/>
                    <a:pt x="964" y="2315"/>
                  </a:cubicBezTo>
                  <a:cubicBezTo>
                    <a:pt x="1039" y="2315"/>
                    <a:pt x="1112" y="2285"/>
                    <a:pt x="1162" y="2227"/>
                  </a:cubicBezTo>
                  <a:lnTo>
                    <a:pt x="1484" y="1861"/>
                  </a:lnTo>
                  <a:lnTo>
                    <a:pt x="1966" y="1920"/>
                  </a:lnTo>
                  <a:cubicBezTo>
                    <a:pt x="1977" y="1921"/>
                    <a:pt x="1988" y="1921"/>
                    <a:pt x="1998" y="1921"/>
                  </a:cubicBezTo>
                  <a:cubicBezTo>
                    <a:pt x="2088" y="1921"/>
                    <a:pt x="2171" y="1877"/>
                    <a:pt x="2220" y="1802"/>
                  </a:cubicBezTo>
                  <a:cubicBezTo>
                    <a:pt x="2274" y="1717"/>
                    <a:pt x="2277" y="1609"/>
                    <a:pt x="2226" y="1522"/>
                  </a:cubicBezTo>
                  <a:lnTo>
                    <a:pt x="1979" y="1104"/>
                  </a:lnTo>
                  <a:lnTo>
                    <a:pt x="2178" y="673"/>
                  </a:lnTo>
                  <a:cubicBezTo>
                    <a:pt x="2197" y="635"/>
                    <a:pt x="2209" y="594"/>
                    <a:pt x="2209" y="550"/>
                  </a:cubicBezTo>
                  <a:cubicBezTo>
                    <a:pt x="2209" y="405"/>
                    <a:pt x="2092" y="286"/>
                    <a:pt x="1948" y="285"/>
                  </a:cubicBezTo>
                  <a:lnTo>
                    <a:pt x="1931" y="285"/>
                  </a:lnTo>
                  <a:cubicBezTo>
                    <a:pt x="1914" y="286"/>
                    <a:pt x="1898" y="290"/>
                    <a:pt x="1882" y="292"/>
                  </a:cubicBezTo>
                  <a:lnTo>
                    <a:pt x="1412" y="397"/>
                  </a:lnTo>
                  <a:lnTo>
                    <a:pt x="1056" y="66"/>
                  </a:lnTo>
                  <a:cubicBezTo>
                    <a:pt x="1002" y="26"/>
                    <a:pt x="939" y="0"/>
                    <a:pt x="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8"/>
            <p:cNvSpPr/>
            <p:nvPr/>
          </p:nvSpPr>
          <p:spPr>
            <a:xfrm>
              <a:off x="2001338" y="1491262"/>
              <a:ext cx="66521" cy="79457"/>
            </a:xfrm>
            <a:custGeom>
              <a:avLst/>
              <a:gdLst/>
              <a:ahLst/>
              <a:cxnLst/>
              <a:rect l="l" t="t" r="r" b="b"/>
              <a:pathLst>
                <a:path w="2021" h="2414" extrusionOk="0">
                  <a:moveTo>
                    <a:pt x="1220" y="813"/>
                  </a:moveTo>
                  <a:cubicBezTo>
                    <a:pt x="1193" y="813"/>
                    <a:pt x="1161" y="1019"/>
                    <a:pt x="1102" y="1365"/>
                  </a:cubicBezTo>
                  <a:cubicBezTo>
                    <a:pt x="1161" y="1371"/>
                    <a:pt x="1230" y="1370"/>
                    <a:pt x="1297" y="1372"/>
                  </a:cubicBezTo>
                  <a:cubicBezTo>
                    <a:pt x="1265" y="983"/>
                    <a:pt x="1245" y="813"/>
                    <a:pt x="1220" y="813"/>
                  </a:cubicBezTo>
                  <a:close/>
                  <a:moveTo>
                    <a:pt x="1209" y="264"/>
                  </a:moveTo>
                  <a:cubicBezTo>
                    <a:pt x="1296" y="264"/>
                    <a:pt x="1388" y="265"/>
                    <a:pt x="1388" y="265"/>
                  </a:cubicBezTo>
                  <a:cubicBezTo>
                    <a:pt x="1658" y="1650"/>
                    <a:pt x="1739" y="2145"/>
                    <a:pt x="1739" y="2145"/>
                  </a:cubicBezTo>
                  <a:cubicBezTo>
                    <a:pt x="1728" y="2145"/>
                    <a:pt x="1600" y="2150"/>
                    <a:pt x="1498" y="2150"/>
                  </a:cubicBezTo>
                  <a:cubicBezTo>
                    <a:pt x="1447" y="2150"/>
                    <a:pt x="1402" y="2149"/>
                    <a:pt x="1381" y="2145"/>
                  </a:cubicBezTo>
                  <a:cubicBezTo>
                    <a:pt x="1353" y="2060"/>
                    <a:pt x="1289" y="1770"/>
                    <a:pt x="1272" y="1688"/>
                  </a:cubicBezTo>
                  <a:cubicBezTo>
                    <a:pt x="1272" y="1688"/>
                    <a:pt x="1161" y="1680"/>
                    <a:pt x="1081" y="1678"/>
                  </a:cubicBezTo>
                  <a:lnTo>
                    <a:pt x="969" y="2119"/>
                  </a:lnTo>
                  <a:cubicBezTo>
                    <a:pt x="707" y="2106"/>
                    <a:pt x="577" y="2099"/>
                    <a:pt x="594" y="2099"/>
                  </a:cubicBezTo>
                  <a:lnTo>
                    <a:pt x="1062" y="268"/>
                  </a:lnTo>
                  <a:cubicBezTo>
                    <a:pt x="1083" y="265"/>
                    <a:pt x="1145" y="264"/>
                    <a:pt x="1209" y="264"/>
                  </a:cubicBezTo>
                  <a:close/>
                  <a:moveTo>
                    <a:pt x="1296" y="1"/>
                  </a:moveTo>
                  <a:cubicBezTo>
                    <a:pt x="1265" y="1"/>
                    <a:pt x="1236" y="1"/>
                    <a:pt x="1209" y="1"/>
                  </a:cubicBezTo>
                  <a:cubicBezTo>
                    <a:pt x="1191" y="1"/>
                    <a:pt x="1173" y="1"/>
                    <a:pt x="1155" y="1"/>
                  </a:cubicBezTo>
                  <a:cubicBezTo>
                    <a:pt x="1012" y="1"/>
                    <a:pt x="855" y="12"/>
                    <a:pt x="805" y="204"/>
                  </a:cubicBezTo>
                  <a:cubicBezTo>
                    <a:pt x="328" y="2260"/>
                    <a:pt x="0" y="2382"/>
                    <a:pt x="961" y="2382"/>
                  </a:cubicBezTo>
                  <a:cubicBezTo>
                    <a:pt x="1044" y="2382"/>
                    <a:pt x="1113" y="2351"/>
                    <a:pt x="1164" y="2296"/>
                  </a:cubicBezTo>
                  <a:cubicBezTo>
                    <a:pt x="1244" y="2410"/>
                    <a:pt x="1352" y="2413"/>
                    <a:pt x="1481" y="2413"/>
                  </a:cubicBezTo>
                  <a:cubicBezTo>
                    <a:pt x="1488" y="2413"/>
                    <a:pt x="1495" y="2413"/>
                    <a:pt x="1502" y="2413"/>
                  </a:cubicBezTo>
                  <a:cubicBezTo>
                    <a:pt x="1592" y="2413"/>
                    <a:pt x="1701" y="2411"/>
                    <a:pt x="1735" y="2409"/>
                  </a:cubicBezTo>
                  <a:lnTo>
                    <a:pt x="1737" y="2409"/>
                  </a:lnTo>
                  <a:cubicBezTo>
                    <a:pt x="1815" y="2409"/>
                    <a:pt x="1891" y="2374"/>
                    <a:pt x="1941" y="2313"/>
                  </a:cubicBezTo>
                  <a:cubicBezTo>
                    <a:pt x="2021" y="2216"/>
                    <a:pt x="2021" y="2216"/>
                    <a:pt x="1922" y="1678"/>
                  </a:cubicBezTo>
                  <a:cubicBezTo>
                    <a:pt x="1873" y="1408"/>
                    <a:pt x="1785" y="934"/>
                    <a:pt x="1644" y="216"/>
                  </a:cubicBezTo>
                  <a:cubicBezTo>
                    <a:pt x="1608" y="18"/>
                    <a:pt x="1440" y="1"/>
                    <a:pt x="1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8"/>
            <p:cNvSpPr/>
            <p:nvPr/>
          </p:nvSpPr>
          <p:spPr>
            <a:xfrm>
              <a:off x="2014899" y="1587011"/>
              <a:ext cx="79819" cy="81366"/>
            </a:xfrm>
            <a:custGeom>
              <a:avLst/>
              <a:gdLst/>
              <a:ahLst/>
              <a:cxnLst/>
              <a:rect l="l" t="t" r="r" b="b"/>
              <a:pathLst>
                <a:path w="2425" h="2472" extrusionOk="0">
                  <a:moveTo>
                    <a:pt x="1019" y="659"/>
                  </a:moveTo>
                  <a:cubicBezTo>
                    <a:pt x="951" y="659"/>
                    <a:pt x="874" y="686"/>
                    <a:pt x="796" y="753"/>
                  </a:cubicBezTo>
                  <a:cubicBezTo>
                    <a:pt x="748" y="795"/>
                    <a:pt x="834" y="910"/>
                    <a:pt x="858" y="946"/>
                  </a:cubicBezTo>
                  <a:cubicBezTo>
                    <a:pt x="882" y="982"/>
                    <a:pt x="934" y="1091"/>
                    <a:pt x="986" y="1091"/>
                  </a:cubicBezTo>
                  <a:cubicBezTo>
                    <a:pt x="993" y="1091"/>
                    <a:pt x="999" y="1090"/>
                    <a:pt x="1004" y="1085"/>
                  </a:cubicBezTo>
                  <a:cubicBezTo>
                    <a:pt x="1086" y="1041"/>
                    <a:pt x="1173" y="993"/>
                    <a:pt x="1204" y="898"/>
                  </a:cubicBezTo>
                  <a:cubicBezTo>
                    <a:pt x="1247" y="766"/>
                    <a:pt x="1153" y="659"/>
                    <a:pt x="1019" y="659"/>
                  </a:cubicBezTo>
                  <a:close/>
                  <a:moveTo>
                    <a:pt x="1433" y="1401"/>
                  </a:moveTo>
                  <a:cubicBezTo>
                    <a:pt x="1365" y="1401"/>
                    <a:pt x="1286" y="1429"/>
                    <a:pt x="1210" y="1495"/>
                  </a:cubicBezTo>
                  <a:cubicBezTo>
                    <a:pt x="1162" y="1536"/>
                    <a:pt x="1248" y="1652"/>
                    <a:pt x="1270" y="1689"/>
                  </a:cubicBezTo>
                  <a:cubicBezTo>
                    <a:pt x="1295" y="1724"/>
                    <a:pt x="1347" y="1833"/>
                    <a:pt x="1400" y="1833"/>
                  </a:cubicBezTo>
                  <a:cubicBezTo>
                    <a:pt x="1407" y="1833"/>
                    <a:pt x="1413" y="1832"/>
                    <a:pt x="1418" y="1828"/>
                  </a:cubicBezTo>
                  <a:cubicBezTo>
                    <a:pt x="1499" y="1782"/>
                    <a:pt x="1586" y="1734"/>
                    <a:pt x="1618" y="1641"/>
                  </a:cubicBezTo>
                  <a:cubicBezTo>
                    <a:pt x="1661" y="1509"/>
                    <a:pt x="1567" y="1401"/>
                    <a:pt x="1433" y="1401"/>
                  </a:cubicBezTo>
                  <a:close/>
                  <a:moveTo>
                    <a:pt x="996" y="264"/>
                  </a:moveTo>
                  <a:cubicBezTo>
                    <a:pt x="1046" y="264"/>
                    <a:pt x="1098" y="270"/>
                    <a:pt x="1148" y="286"/>
                  </a:cubicBezTo>
                  <a:cubicBezTo>
                    <a:pt x="1424" y="372"/>
                    <a:pt x="1539" y="679"/>
                    <a:pt x="1529" y="967"/>
                  </a:cubicBezTo>
                  <a:cubicBezTo>
                    <a:pt x="1529" y="1048"/>
                    <a:pt x="1855" y="1026"/>
                    <a:pt x="1963" y="1351"/>
                  </a:cubicBezTo>
                  <a:cubicBezTo>
                    <a:pt x="2079" y="1679"/>
                    <a:pt x="1878" y="1873"/>
                    <a:pt x="1577" y="2041"/>
                  </a:cubicBezTo>
                  <a:cubicBezTo>
                    <a:pt x="1370" y="2155"/>
                    <a:pt x="1274" y="2207"/>
                    <a:pt x="1215" y="2207"/>
                  </a:cubicBezTo>
                  <a:cubicBezTo>
                    <a:pt x="1151" y="2207"/>
                    <a:pt x="1132" y="2144"/>
                    <a:pt x="1068" y="2034"/>
                  </a:cubicBezTo>
                  <a:cubicBezTo>
                    <a:pt x="971" y="1867"/>
                    <a:pt x="285" y="654"/>
                    <a:pt x="292" y="622"/>
                  </a:cubicBezTo>
                  <a:cubicBezTo>
                    <a:pt x="297" y="596"/>
                    <a:pt x="643" y="264"/>
                    <a:pt x="996" y="264"/>
                  </a:cubicBezTo>
                  <a:close/>
                  <a:moveTo>
                    <a:pt x="996" y="0"/>
                  </a:moveTo>
                  <a:cubicBezTo>
                    <a:pt x="576" y="0"/>
                    <a:pt x="74" y="367"/>
                    <a:pt x="32" y="572"/>
                  </a:cubicBezTo>
                  <a:cubicBezTo>
                    <a:pt x="13" y="669"/>
                    <a:pt x="0" y="728"/>
                    <a:pt x="840" y="2168"/>
                  </a:cubicBezTo>
                  <a:cubicBezTo>
                    <a:pt x="852" y="2189"/>
                    <a:pt x="861" y="2206"/>
                    <a:pt x="869" y="2222"/>
                  </a:cubicBezTo>
                  <a:cubicBezTo>
                    <a:pt x="917" y="2309"/>
                    <a:pt x="1007" y="2472"/>
                    <a:pt x="1214" y="2472"/>
                  </a:cubicBezTo>
                  <a:cubicBezTo>
                    <a:pt x="1344" y="2472"/>
                    <a:pt x="1465" y="2405"/>
                    <a:pt x="1703" y="2272"/>
                  </a:cubicBezTo>
                  <a:cubicBezTo>
                    <a:pt x="1881" y="2173"/>
                    <a:pt x="2425" y="1870"/>
                    <a:pt x="2211" y="1264"/>
                  </a:cubicBezTo>
                  <a:cubicBezTo>
                    <a:pt x="2119" y="990"/>
                    <a:pt x="1920" y="875"/>
                    <a:pt x="1786" y="816"/>
                  </a:cubicBezTo>
                  <a:cubicBezTo>
                    <a:pt x="1752" y="433"/>
                    <a:pt x="1542" y="133"/>
                    <a:pt x="1227" y="35"/>
                  </a:cubicBezTo>
                  <a:cubicBezTo>
                    <a:pt x="1153" y="13"/>
                    <a:pt x="1076" y="0"/>
                    <a:pt x="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8"/>
            <p:cNvSpPr/>
            <p:nvPr/>
          </p:nvSpPr>
          <p:spPr>
            <a:xfrm>
              <a:off x="2097416" y="1602876"/>
              <a:ext cx="62473" cy="82913"/>
            </a:xfrm>
            <a:custGeom>
              <a:avLst/>
              <a:gdLst/>
              <a:ahLst/>
              <a:cxnLst/>
              <a:rect l="l" t="t" r="r" b="b"/>
              <a:pathLst>
                <a:path w="1898" h="2519" extrusionOk="0">
                  <a:moveTo>
                    <a:pt x="804" y="265"/>
                  </a:moveTo>
                  <a:cubicBezTo>
                    <a:pt x="1105" y="265"/>
                    <a:pt x="1434" y="505"/>
                    <a:pt x="1468" y="990"/>
                  </a:cubicBezTo>
                  <a:lnTo>
                    <a:pt x="1087" y="1054"/>
                  </a:lnTo>
                  <a:cubicBezTo>
                    <a:pt x="1043" y="933"/>
                    <a:pt x="1038" y="739"/>
                    <a:pt x="889" y="739"/>
                  </a:cubicBezTo>
                  <a:cubicBezTo>
                    <a:pt x="873" y="739"/>
                    <a:pt x="856" y="742"/>
                    <a:pt x="837" y="746"/>
                  </a:cubicBezTo>
                  <a:cubicBezTo>
                    <a:pt x="651" y="789"/>
                    <a:pt x="706" y="910"/>
                    <a:pt x="729" y="1042"/>
                  </a:cubicBezTo>
                  <a:cubicBezTo>
                    <a:pt x="746" y="1146"/>
                    <a:pt x="803" y="1454"/>
                    <a:pt x="842" y="1592"/>
                  </a:cubicBezTo>
                  <a:cubicBezTo>
                    <a:pt x="889" y="1745"/>
                    <a:pt x="970" y="1800"/>
                    <a:pt x="1044" y="1800"/>
                  </a:cubicBezTo>
                  <a:cubicBezTo>
                    <a:pt x="1119" y="1800"/>
                    <a:pt x="1187" y="1743"/>
                    <a:pt x="1204" y="1674"/>
                  </a:cubicBezTo>
                  <a:cubicBezTo>
                    <a:pt x="1226" y="1586"/>
                    <a:pt x="1187" y="1411"/>
                    <a:pt x="1187" y="1411"/>
                  </a:cubicBezTo>
                  <a:lnTo>
                    <a:pt x="1538" y="1358"/>
                  </a:lnTo>
                  <a:lnTo>
                    <a:pt x="1538" y="1358"/>
                  </a:lnTo>
                  <a:cubicBezTo>
                    <a:pt x="1554" y="1358"/>
                    <a:pt x="1631" y="1714"/>
                    <a:pt x="1530" y="1942"/>
                  </a:cubicBezTo>
                  <a:cubicBezTo>
                    <a:pt x="1445" y="2131"/>
                    <a:pt x="1185" y="2257"/>
                    <a:pt x="949" y="2257"/>
                  </a:cubicBezTo>
                  <a:cubicBezTo>
                    <a:pt x="758" y="2257"/>
                    <a:pt x="583" y="2176"/>
                    <a:pt x="524" y="1984"/>
                  </a:cubicBezTo>
                  <a:cubicBezTo>
                    <a:pt x="489" y="1841"/>
                    <a:pt x="269" y="883"/>
                    <a:pt x="298" y="729"/>
                  </a:cubicBezTo>
                  <a:cubicBezTo>
                    <a:pt x="340" y="419"/>
                    <a:pt x="564" y="265"/>
                    <a:pt x="804" y="265"/>
                  </a:cubicBezTo>
                  <a:close/>
                  <a:moveTo>
                    <a:pt x="804" y="0"/>
                  </a:moveTo>
                  <a:cubicBezTo>
                    <a:pt x="400" y="0"/>
                    <a:pt x="91" y="278"/>
                    <a:pt x="35" y="692"/>
                  </a:cubicBezTo>
                  <a:cubicBezTo>
                    <a:pt x="1" y="962"/>
                    <a:pt x="265" y="2036"/>
                    <a:pt x="268" y="2046"/>
                  </a:cubicBezTo>
                  <a:cubicBezTo>
                    <a:pt x="269" y="2050"/>
                    <a:pt x="270" y="2055"/>
                    <a:pt x="270" y="2059"/>
                  </a:cubicBezTo>
                  <a:cubicBezTo>
                    <a:pt x="355" y="2342"/>
                    <a:pt x="615" y="2518"/>
                    <a:pt x="948" y="2518"/>
                  </a:cubicBezTo>
                  <a:cubicBezTo>
                    <a:pt x="1307" y="2518"/>
                    <a:pt x="1647" y="2325"/>
                    <a:pt x="1770" y="2046"/>
                  </a:cubicBezTo>
                  <a:cubicBezTo>
                    <a:pt x="1898" y="1761"/>
                    <a:pt x="1841" y="1335"/>
                    <a:pt x="1762" y="1213"/>
                  </a:cubicBezTo>
                  <a:cubicBezTo>
                    <a:pt x="1741" y="1182"/>
                    <a:pt x="1716" y="1157"/>
                    <a:pt x="1686" y="1135"/>
                  </a:cubicBezTo>
                  <a:cubicBezTo>
                    <a:pt x="1718" y="1087"/>
                    <a:pt x="1735" y="1031"/>
                    <a:pt x="1731" y="969"/>
                  </a:cubicBezTo>
                  <a:cubicBezTo>
                    <a:pt x="1688" y="334"/>
                    <a:pt x="1232" y="0"/>
                    <a:pt x="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8"/>
            <p:cNvSpPr/>
            <p:nvPr/>
          </p:nvSpPr>
          <p:spPr>
            <a:xfrm>
              <a:off x="1878236" y="1645534"/>
              <a:ext cx="47595" cy="42724"/>
            </a:xfrm>
            <a:custGeom>
              <a:avLst/>
              <a:gdLst/>
              <a:ahLst/>
              <a:cxnLst/>
              <a:rect l="l" t="t" r="r" b="b"/>
              <a:pathLst>
                <a:path w="1446" h="1298" extrusionOk="0">
                  <a:moveTo>
                    <a:pt x="723" y="265"/>
                  </a:moveTo>
                  <a:cubicBezTo>
                    <a:pt x="889" y="265"/>
                    <a:pt x="1043" y="374"/>
                    <a:pt x="1092" y="544"/>
                  </a:cubicBezTo>
                  <a:cubicBezTo>
                    <a:pt x="1153" y="747"/>
                    <a:pt x="1034" y="961"/>
                    <a:pt x="831" y="1020"/>
                  </a:cubicBezTo>
                  <a:cubicBezTo>
                    <a:pt x="794" y="1031"/>
                    <a:pt x="759" y="1036"/>
                    <a:pt x="723" y="1036"/>
                  </a:cubicBezTo>
                  <a:cubicBezTo>
                    <a:pt x="557" y="1036"/>
                    <a:pt x="403" y="928"/>
                    <a:pt x="353" y="759"/>
                  </a:cubicBezTo>
                  <a:cubicBezTo>
                    <a:pt x="293" y="555"/>
                    <a:pt x="411" y="341"/>
                    <a:pt x="616" y="281"/>
                  </a:cubicBezTo>
                  <a:cubicBezTo>
                    <a:pt x="651" y="269"/>
                    <a:pt x="688" y="265"/>
                    <a:pt x="723" y="265"/>
                  </a:cubicBezTo>
                  <a:close/>
                  <a:moveTo>
                    <a:pt x="723" y="1"/>
                  </a:moveTo>
                  <a:cubicBezTo>
                    <a:pt x="661" y="1"/>
                    <a:pt x="601" y="10"/>
                    <a:pt x="542" y="25"/>
                  </a:cubicBezTo>
                  <a:cubicBezTo>
                    <a:pt x="199" y="125"/>
                    <a:pt x="1" y="486"/>
                    <a:pt x="101" y="830"/>
                  </a:cubicBezTo>
                  <a:cubicBezTo>
                    <a:pt x="180" y="1105"/>
                    <a:pt x="437" y="1298"/>
                    <a:pt x="723" y="1298"/>
                  </a:cubicBezTo>
                  <a:cubicBezTo>
                    <a:pt x="784" y="1298"/>
                    <a:pt x="845" y="1289"/>
                    <a:pt x="904" y="1273"/>
                  </a:cubicBezTo>
                  <a:cubicBezTo>
                    <a:pt x="1247" y="1173"/>
                    <a:pt x="1445" y="813"/>
                    <a:pt x="1345" y="469"/>
                  </a:cubicBezTo>
                  <a:cubicBezTo>
                    <a:pt x="1266" y="194"/>
                    <a:pt x="1010" y="1"/>
                    <a:pt x="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8"/>
            <p:cNvSpPr/>
            <p:nvPr/>
          </p:nvSpPr>
          <p:spPr>
            <a:xfrm>
              <a:off x="2047879" y="1678054"/>
              <a:ext cx="44139" cy="42724"/>
            </a:xfrm>
            <a:custGeom>
              <a:avLst/>
              <a:gdLst/>
              <a:ahLst/>
              <a:cxnLst/>
              <a:rect l="l" t="t" r="r" b="b"/>
              <a:pathLst>
                <a:path w="1341" h="1298" extrusionOk="0">
                  <a:moveTo>
                    <a:pt x="671" y="265"/>
                  </a:moveTo>
                  <a:cubicBezTo>
                    <a:pt x="837" y="265"/>
                    <a:pt x="991" y="375"/>
                    <a:pt x="1040" y="543"/>
                  </a:cubicBezTo>
                  <a:cubicBezTo>
                    <a:pt x="1100" y="747"/>
                    <a:pt x="981" y="961"/>
                    <a:pt x="778" y="1021"/>
                  </a:cubicBezTo>
                  <a:cubicBezTo>
                    <a:pt x="742" y="1031"/>
                    <a:pt x="707" y="1037"/>
                    <a:pt x="671" y="1037"/>
                  </a:cubicBezTo>
                  <a:cubicBezTo>
                    <a:pt x="505" y="1037"/>
                    <a:pt x="350" y="928"/>
                    <a:pt x="300" y="759"/>
                  </a:cubicBezTo>
                  <a:cubicBezTo>
                    <a:pt x="241" y="556"/>
                    <a:pt x="359" y="341"/>
                    <a:pt x="563" y="281"/>
                  </a:cubicBezTo>
                  <a:cubicBezTo>
                    <a:pt x="598" y="271"/>
                    <a:pt x="634" y="265"/>
                    <a:pt x="671" y="265"/>
                  </a:cubicBezTo>
                  <a:close/>
                  <a:moveTo>
                    <a:pt x="671" y="0"/>
                  </a:moveTo>
                  <a:cubicBezTo>
                    <a:pt x="609" y="0"/>
                    <a:pt x="548" y="10"/>
                    <a:pt x="490" y="26"/>
                  </a:cubicBezTo>
                  <a:cubicBezTo>
                    <a:pt x="324" y="74"/>
                    <a:pt x="185" y="184"/>
                    <a:pt x="102" y="335"/>
                  </a:cubicBezTo>
                  <a:cubicBezTo>
                    <a:pt x="18" y="488"/>
                    <a:pt x="0" y="663"/>
                    <a:pt x="48" y="829"/>
                  </a:cubicBezTo>
                  <a:cubicBezTo>
                    <a:pt x="128" y="1105"/>
                    <a:pt x="384" y="1297"/>
                    <a:pt x="671" y="1297"/>
                  </a:cubicBezTo>
                  <a:cubicBezTo>
                    <a:pt x="731" y="1297"/>
                    <a:pt x="793" y="1288"/>
                    <a:pt x="851" y="1272"/>
                  </a:cubicBezTo>
                  <a:cubicBezTo>
                    <a:pt x="1017" y="1224"/>
                    <a:pt x="1156" y="1114"/>
                    <a:pt x="1239" y="962"/>
                  </a:cubicBezTo>
                  <a:cubicBezTo>
                    <a:pt x="1322" y="811"/>
                    <a:pt x="1341" y="635"/>
                    <a:pt x="1293" y="468"/>
                  </a:cubicBezTo>
                  <a:cubicBezTo>
                    <a:pt x="1213" y="194"/>
                    <a:pt x="957"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8"/>
            <p:cNvSpPr/>
            <p:nvPr/>
          </p:nvSpPr>
          <p:spPr>
            <a:xfrm>
              <a:off x="1909077" y="1721798"/>
              <a:ext cx="45884" cy="42724"/>
            </a:xfrm>
            <a:custGeom>
              <a:avLst/>
              <a:gdLst/>
              <a:ahLst/>
              <a:cxnLst/>
              <a:rect l="l" t="t" r="r" b="b"/>
              <a:pathLst>
                <a:path w="1394" h="1298" extrusionOk="0">
                  <a:moveTo>
                    <a:pt x="671" y="264"/>
                  </a:moveTo>
                  <a:cubicBezTo>
                    <a:pt x="838" y="264"/>
                    <a:pt x="993" y="373"/>
                    <a:pt x="1041" y="542"/>
                  </a:cubicBezTo>
                  <a:cubicBezTo>
                    <a:pt x="1101" y="745"/>
                    <a:pt x="983" y="959"/>
                    <a:pt x="780" y="1018"/>
                  </a:cubicBezTo>
                  <a:cubicBezTo>
                    <a:pt x="744" y="1029"/>
                    <a:pt x="707" y="1034"/>
                    <a:pt x="671" y="1034"/>
                  </a:cubicBezTo>
                  <a:cubicBezTo>
                    <a:pt x="505" y="1034"/>
                    <a:pt x="351" y="926"/>
                    <a:pt x="302" y="757"/>
                  </a:cubicBezTo>
                  <a:cubicBezTo>
                    <a:pt x="242" y="553"/>
                    <a:pt x="361" y="340"/>
                    <a:pt x="564" y="280"/>
                  </a:cubicBezTo>
                  <a:cubicBezTo>
                    <a:pt x="601" y="269"/>
                    <a:pt x="637" y="264"/>
                    <a:pt x="671" y="264"/>
                  </a:cubicBezTo>
                  <a:close/>
                  <a:moveTo>
                    <a:pt x="671" y="0"/>
                  </a:moveTo>
                  <a:cubicBezTo>
                    <a:pt x="611" y="0"/>
                    <a:pt x="549" y="10"/>
                    <a:pt x="490" y="26"/>
                  </a:cubicBezTo>
                  <a:cubicBezTo>
                    <a:pt x="324" y="74"/>
                    <a:pt x="186" y="184"/>
                    <a:pt x="104" y="335"/>
                  </a:cubicBezTo>
                  <a:cubicBezTo>
                    <a:pt x="20" y="487"/>
                    <a:pt x="1" y="663"/>
                    <a:pt x="49" y="829"/>
                  </a:cubicBezTo>
                  <a:cubicBezTo>
                    <a:pt x="129" y="1105"/>
                    <a:pt x="386" y="1297"/>
                    <a:pt x="671" y="1297"/>
                  </a:cubicBezTo>
                  <a:cubicBezTo>
                    <a:pt x="733" y="1297"/>
                    <a:pt x="794" y="1288"/>
                    <a:pt x="852" y="1272"/>
                  </a:cubicBezTo>
                  <a:cubicBezTo>
                    <a:pt x="1196" y="1172"/>
                    <a:pt x="1394" y="812"/>
                    <a:pt x="1294" y="467"/>
                  </a:cubicBezTo>
                  <a:cubicBezTo>
                    <a:pt x="1216" y="192"/>
                    <a:pt x="959"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hlinkClick r:id="rId3" action="ppaction://hlinksldjump"/>
            <a:extLst>
              <a:ext uri="{FF2B5EF4-FFF2-40B4-BE49-F238E27FC236}">
                <a16:creationId xmlns:a16="http://schemas.microsoft.com/office/drawing/2014/main" id="{DA9D3DCD-23EC-020B-FC75-817CF1ABBF50}"/>
              </a:ext>
            </a:extLst>
          </p:cNvPr>
          <p:cNvPicPr>
            <a:picLocks noChangeAspect="1"/>
          </p:cNvPicPr>
          <p:nvPr/>
        </p:nvPicPr>
        <p:blipFill>
          <a:blip r:embed="rId4"/>
          <a:stretch>
            <a:fillRect/>
          </a:stretch>
        </p:blipFill>
        <p:spPr>
          <a:xfrm>
            <a:off x="-7447" y="-14903"/>
            <a:ext cx="9161855" cy="5158403"/>
          </a:xfrm>
          <a:prstGeom prst="rect">
            <a:avLst/>
          </a:prstGeom>
        </p:spPr>
      </p:pic>
      <p:sp>
        <p:nvSpPr>
          <p:cNvPr id="8" name="Rectangle 7">
            <a:hlinkClick r:id="rId5" action="ppaction://hlinksldjump"/>
            <a:extLst>
              <a:ext uri="{FF2B5EF4-FFF2-40B4-BE49-F238E27FC236}">
                <a16:creationId xmlns:a16="http://schemas.microsoft.com/office/drawing/2014/main" id="{0D66E4C7-3BC4-47DB-3EAB-3B2E37A37A6B}"/>
              </a:ext>
            </a:extLst>
          </p:cNvPr>
          <p:cNvSpPr/>
          <p:nvPr/>
        </p:nvSpPr>
        <p:spPr>
          <a:xfrm>
            <a:off x="1" y="1"/>
            <a:ext cx="4572000" cy="257174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600" b="1" dirty="0"/>
              <a:t>1</a:t>
            </a:r>
          </a:p>
        </p:txBody>
      </p:sp>
      <p:sp>
        <p:nvSpPr>
          <p:cNvPr id="15" name="Rectangle 14">
            <a:hlinkClick r:id="rId6" action="ppaction://hlinksldjump"/>
            <a:extLst>
              <a:ext uri="{FF2B5EF4-FFF2-40B4-BE49-F238E27FC236}">
                <a16:creationId xmlns:a16="http://schemas.microsoft.com/office/drawing/2014/main" id="{FAB33224-0E03-C222-2B1E-CFE41DB197D0}"/>
              </a:ext>
            </a:extLst>
          </p:cNvPr>
          <p:cNvSpPr/>
          <p:nvPr/>
        </p:nvSpPr>
        <p:spPr>
          <a:xfrm>
            <a:off x="3850" y="2564298"/>
            <a:ext cx="4572000" cy="257174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600" b="1" dirty="0"/>
              <a:t>3</a:t>
            </a:r>
          </a:p>
        </p:txBody>
      </p:sp>
      <p:sp>
        <p:nvSpPr>
          <p:cNvPr id="16" name="Rectangle 15">
            <a:hlinkClick r:id="rId7" action="ppaction://hlinksldjump"/>
            <a:extLst>
              <a:ext uri="{FF2B5EF4-FFF2-40B4-BE49-F238E27FC236}">
                <a16:creationId xmlns:a16="http://schemas.microsoft.com/office/drawing/2014/main" id="{21FF44F6-A718-4319-99D9-5E86ABAF9001}"/>
              </a:ext>
            </a:extLst>
          </p:cNvPr>
          <p:cNvSpPr/>
          <p:nvPr/>
        </p:nvSpPr>
        <p:spPr>
          <a:xfrm>
            <a:off x="4584147" y="-15716"/>
            <a:ext cx="4572000" cy="2571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3800" b="1" dirty="0"/>
              <a:t>2</a:t>
            </a:r>
          </a:p>
        </p:txBody>
      </p:sp>
      <p:sp>
        <p:nvSpPr>
          <p:cNvPr id="17" name="Rectangle 16">
            <a:hlinkClick r:id="rId8" action="ppaction://hlinksldjump"/>
            <a:extLst>
              <a:ext uri="{FF2B5EF4-FFF2-40B4-BE49-F238E27FC236}">
                <a16:creationId xmlns:a16="http://schemas.microsoft.com/office/drawing/2014/main" id="{36729D3B-0C31-CF96-CD2D-3156D2C6A9FE}"/>
              </a:ext>
            </a:extLst>
          </p:cNvPr>
          <p:cNvSpPr/>
          <p:nvPr/>
        </p:nvSpPr>
        <p:spPr>
          <a:xfrm>
            <a:off x="4574642" y="2559996"/>
            <a:ext cx="4572000" cy="2571749"/>
          </a:xfrm>
          <a:prstGeom prst="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600" b="1" dirty="0"/>
              <a:t>4</a:t>
            </a:r>
          </a:p>
        </p:txBody>
      </p:sp>
    </p:spTree>
    <p:extLst>
      <p:ext uri="{BB962C8B-B14F-4D97-AF65-F5344CB8AC3E}">
        <p14:creationId xmlns:p14="http://schemas.microsoft.com/office/powerpoint/2010/main" val="4019497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797078"/>
          </a:xfrm>
          <a:prstGeom prst="rect">
            <a:avLst/>
          </a:prstGeom>
          <a:noFill/>
        </p:spPr>
        <p:txBody>
          <a:bodyPr wrap="square">
            <a:spAutoFit/>
          </a:bodyPr>
          <a:lstStyle/>
          <a:p>
            <a:pPr algn="just">
              <a:lnSpc>
                <a:spcPct val="120000"/>
              </a:lnSpc>
            </a:pPr>
            <a:r>
              <a:rPr lang="vi-VN" sz="2000" b="1">
                <a:solidFill>
                  <a:schemeClr val="tx2"/>
                </a:solidFill>
              </a:rPr>
              <a:t>Câu 8:</a:t>
            </a:r>
            <a:r>
              <a:rPr lang="en-US" sz="2000" b="1">
                <a:solidFill>
                  <a:schemeClr val="tx2"/>
                </a:solidFill>
              </a:rPr>
              <a:t> </a:t>
            </a:r>
            <a:r>
              <a:rPr lang="vi-VN" sz="2000">
                <a:solidFill>
                  <a:schemeClr val="bg1"/>
                </a:solidFill>
              </a:rPr>
              <a:t>Năng lượng liên kết của các hydrogen halide được liệt kê trong bảng sau:</a:t>
            </a:r>
            <a:endParaRPr lang="en-US" sz="2000">
              <a:solidFill>
                <a:schemeClr val="bg1"/>
              </a:solidFill>
            </a:endParaRP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pic>
        <p:nvPicPr>
          <p:cNvPr id="2" name="Picture 1">
            <a:extLst>
              <a:ext uri="{FF2B5EF4-FFF2-40B4-BE49-F238E27FC236}">
                <a16:creationId xmlns:a16="http://schemas.microsoft.com/office/drawing/2014/main" id="{663873A4-E817-F7AD-F013-C8EF68822AE9}"/>
              </a:ext>
            </a:extLst>
          </p:cNvPr>
          <p:cNvPicPr>
            <a:picLocks noChangeAspect="1"/>
          </p:cNvPicPr>
          <p:nvPr/>
        </p:nvPicPr>
        <p:blipFill>
          <a:blip r:embed="rId2"/>
          <a:stretch>
            <a:fillRect/>
          </a:stretch>
        </p:blipFill>
        <p:spPr>
          <a:xfrm>
            <a:off x="2759536" y="2039374"/>
            <a:ext cx="4439270" cy="1619476"/>
          </a:xfrm>
          <a:prstGeom prst="rect">
            <a:avLst/>
          </a:prstGeom>
        </p:spPr>
      </p:pic>
      <p:sp>
        <p:nvSpPr>
          <p:cNvPr id="176" name="TextBox 175">
            <a:extLst>
              <a:ext uri="{FF2B5EF4-FFF2-40B4-BE49-F238E27FC236}">
                <a16:creationId xmlns:a16="http://schemas.microsoft.com/office/drawing/2014/main" id="{B5431B82-FF24-AC8F-E397-85CA704FE3C5}"/>
              </a:ext>
            </a:extLst>
          </p:cNvPr>
          <p:cNvSpPr txBox="1"/>
          <p:nvPr/>
        </p:nvSpPr>
        <p:spPr>
          <a:xfrm>
            <a:off x="716272" y="3726540"/>
            <a:ext cx="7309193" cy="707886"/>
          </a:xfrm>
          <a:prstGeom prst="rect">
            <a:avLst/>
          </a:prstGeom>
          <a:noFill/>
        </p:spPr>
        <p:txBody>
          <a:bodyPr wrap="square">
            <a:spAutoFit/>
          </a:bodyPr>
          <a:lstStyle/>
          <a:p>
            <a:r>
              <a:rPr lang="en-US" sz="2000">
                <a:solidFill>
                  <a:schemeClr val="bg1"/>
                </a:solidFill>
              </a:rPr>
              <a:t>Sắp xếp theo chiều tăng dần độ bền liên kết trong các phân tử HF, HCl , HBr và HI.</a:t>
            </a:r>
          </a:p>
        </p:txBody>
      </p:sp>
    </p:spTree>
    <p:extLst>
      <p:ext uri="{BB962C8B-B14F-4D97-AF65-F5344CB8AC3E}">
        <p14:creationId xmlns:p14="http://schemas.microsoft.com/office/powerpoint/2010/main" val="40255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wipe(down)">
                                      <p:cBhvr>
                                        <p:cTn id="13"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52325"/>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639158" y="1483068"/>
            <a:ext cx="7991301" cy="1015663"/>
          </a:xfrm>
          <a:prstGeom prst="rect">
            <a:avLst/>
          </a:prstGeom>
          <a:noFill/>
        </p:spPr>
        <p:txBody>
          <a:bodyPr wrap="square">
            <a:spAutoFit/>
          </a:bodyPr>
          <a:lstStyle/>
          <a:p>
            <a:pPr>
              <a:lnSpc>
                <a:spcPct val="150000"/>
              </a:lnSpc>
            </a:pPr>
            <a:r>
              <a:rPr lang="vi-VN" sz="2000" dirty="0">
                <a:solidFill>
                  <a:schemeClr val="accent5"/>
                </a:solidFill>
              </a:rPr>
              <a:t>Năng lượng liên kết càng lớn thì liên kết càng bền.</a:t>
            </a:r>
          </a:p>
          <a:p>
            <a:pPr>
              <a:lnSpc>
                <a:spcPct val="150000"/>
              </a:lnSpc>
            </a:pPr>
            <a:r>
              <a:rPr lang="vi-VN" sz="2000" b="1" dirty="0">
                <a:solidFill>
                  <a:schemeClr val="accent5"/>
                </a:solidFill>
              </a:rPr>
              <a:t>⇒</a:t>
            </a:r>
            <a:r>
              <a:rPr lang="vi-VN" sz="2000" dirty="0">
                <a:solidFill>
                  <a:schemeClr val="accent5"/>
                </a:solidFill>
              </a:rPr>
              <a:t> Sắp xếp theo chiều tăng dần độ bền liên kết:</a:t>
            </a:r>
            <a:r>
              <a:rPr lang="en-US" sz="2000" dirty="0">
                <a:solidFill>
                  <a:schemeClr val="accent5"/>
                </a:solidFill>
              </a:rPr>
              <a:t> </a:t>
            </a:r>
            <a:r>
              <a:rPr lang="vi-VN" sz="2000" dirty="0">
                <a:solidFill>
                  <a:schemeClr val="accent5"/>
                </a:solidFill>
              </a:rPr>
              <a:t>HI &lt; HBr &lt; HCl &lt; HF.</a:t>
            </a: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solidFill>
                  <a:schemeClr val="bg2">
                    <a:lumMod val="75000"/>
                  </a:schemeClr>
                </a:solidFill>
                <a:latin typeface="#9Slide07 Crocante" panose="02000000000000000000" pitchFamily="2" charset="0"/>
              </a:rPr>
              <a:t>Bài tập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799" y="2590066"/>
            <a:ext cx="6283536" cy="1759390"/>
          </a:xfrm>
          <a:prstGeom prst="rect">
            <a:avLst/>
          </a:prstGeom>
        </p:spPr>
      </p:pic>
    </p:spTree>
    <p:extLst>
      <p:ext uri="{BB962C8B-B14F-4D97-AF65-F5344CB8AC3E}">
        <p14:creationId xmlns:p14="http://schemas.microsoft.com/office/powerpoint/2010/main" val="217666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7;p38">
            <a:extLst>
              <a:ext uri="{FF2B5EF4-FFF2-40B4-BE49-F238E27FC236}">
                <a16:creationId xmlns:a16="http://schemas.microsoft.com/office/drawing/2014/main" id="{1F45C14F-78FA-C78E-5EF8-3F64F8FC624D}"/>
              </a:ext>
            </a:extLst>
          </p:cNvPr>
          <p:cNvSpPr txBox="1">
            <a:spLocks/>
          </p:cNvSpPr>
          <p:nvPr/>
        </p:nvSpPr>
        <p:spPr>
          <a:xfrm>
            <a:off x="3251200" y="797137"/>
            <a:ext cx="5616822"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a:solidFill>
                  <a:schemeClr val="accent1"/>
                </a:solidFill>
                <a:latin typeface="#9Slide07 Crocante" panose="02000000000000000000" pitchFamily="2" charset="0"/>
              </a:rPr>
              <a:t>Cảm ơn mọi người đã lắng nghe</a:t>
            </a:r>
          </a:p>
        </p:txBody>
      </p:sp>
    </p:spTree>
    <p:extLst>
      <p:ext uri="{BB962C8B-B14F-4D97-AF65-F5344CB8AC3E}">
        <p14:creationId xmlns:p14="http://schemas.microsoft.com/office/powerpoint/2010/main" val="2306314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309793"/>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427746"/>
          </a:xfrm>
          <a:prstGeom prst="rect">
            <a:avLst/>
          </a:prstGeom>
          <a:noFill/>
        </p:spPr>
        <p:txBody>
          <a:bodyPr wrap="square">
            <a:spAutoFit/>
          </a:bodyPr>
          <a:lstStyle/>
          <a:p>
            <a:pPr algn="ctr">
              <a:lnSpc>
                <a:spcPct val="120000"/>
              </a:lnSpc>
            </a:pPr>
            <a:r>
              <a:rPr lang="en-US" sz="2000" b="1" dirty="0" err="1">
                <a:solidFill>
                  <a:schemeClr val="tx2"/>
                </a:solidFill>
              </a:rPr>
              <a:t>Liên</a:t>
            </a:r>
            <a:r>
              <a:rPr lang="en-US" sz="2000" b="1" dirty="0">
                <a:solidFill>
                  <a:schemeClr val="tx2"/>
                </a:solidFill>
              </a:rPr>
              <a:t> </a:t>
            </a:r>
            <a:r>
              <a:rPr lang="en-US" sz="2000" b="1" dirty="0" err="1">
                <a:solidFill>
                  <a:schemeClr val="tx2"/>
                </a:solidFill>
              </a:rPr>
              <a:t>kết</a:t>
            </a:r>
            <a:r>
              <a:rPr lang="en-US" sz="2000" b="1" dirty="0">
                <a:solidFill>
                  <a:schemeClr val="tx2"/>
                </a:solidFill>
              </a:rPr>
              <a:t> </a:t>
            </a:r>
            <a:r>
              <a:rPr lang="en-US" sz="2000" b="1" dirty="0" err="1">
                <a:solidFill>
                  <a:schemeClr val="tx2"/>
                </a:solidFill>
              </a:rPr>
              <a:t>cộng</a:t>
            </a:r>
            <a:r>
              <a:rPr lang="en-US" sz="2000" b="1" dirty="0">
                <a:solidFill>
                  <a:schemeClr val="tx2"/>
                </a:solidFill>
              </a:rPr>
              <a:t> </a:t>
            </a:r>
            <a:r>
              <a:rPr lang="en-US" sz="2000" b="1" dirty="0" err="1">
                <a:solidFill>
                  <a:schemeClr val="tx2"/>
                </a:solidFill>
              </a:rPr>
              <a:t>hóa</a:t>
            </a:r>
            <a:r>
              <a:rPr lang="en-US" sz="2000" b="1" dirty="0">
                <a:solidFill>
                  <a:schemeClr val="tx2"/>
                </a:solidFill>
              </a:rPr>
              <a:t> </a:t>
            </a:r>
            <a:r>
              <a:rPr lang="en-US" sz="2000" b="1" dirty="0" err="1">
                <a:solidFill>
                  <a:schemeClr val="tx2"/>
                </a:solidFill>
              </a:rPr>
              <a:t>trị</a:t>
            </a:r>
            <a:r>
              <a:rPr lang="en-US" sz="2000" b="1" dirty="0">
                <a:solidFill>
                  <a:schemeClr val="tx2"/>
                </a:solidFill>
              </a:rPr>
              <a:t> </a:t>
            </a:r>
            <a:r>
              <a:rPr lang="en-US" sz="2000" b="1" dirty="0" err="1">
                <a:solidFill>
                  <a:schemeClr val="tx2"/>
                </a:solidFill>
              </a:rPr>
              <a:t>là</a:t>
            </a:r>
            <a:r>
              <a:rPr lang="en-US" sz="2000" b="1" dirty="0">
                <a:solidFill>
                  <a:schemeClr val="tx2"/>
                </a:solidFill>
              </a:rPr>
              <a:t> </a:t>
            </a:r>
            <a:r>
              <a:rPr lang="en-US" sz="2000" b="1" dirty="0" err="1">
                <a:solidFill>
                  <a:schemeClr val="tx2"/>
                </a:solidFill>
              </a:rPr>
              <a:t>gì</a:t>
            </a:r>
            <a:r>
              <a:rPr lang="en-US" sz="2000" b="1" dirty="0">
                <a:solidFill>
                  <a:schemeClr val="tx2"/>
                </a:solidFill>
              </a:rPr>
              <a:t>?</a:t>
            </a:r>
            <a:endParaRPr lang="en-US" sz="2000" dirty="0">
              <a:solidFill>
                <a:schemeClr val="bg1"/>
              </a:solidFill>
            </a:endParaRP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bg2">
                    <a:lumMod val="75000"/>
                  </a:schemeClr>
                </a:solidFill>
                <a:latin typeface="#9Slide07 Crocante" panose="02000000000000000000" pitchFamily="2" charset="0"/>
              </a:rPr>
              <a:t>Câu</a:t>
            </a:r>
            <a:r>
              <a:rPr lang="en-US" sz="3600" dirty="0">
                <a:solidFill>
                  <a:schemeClr val="bg2">
                    <a:lumMod val="75000"/>
                  </a:schemeClr>
                </a:solidFill>
                <a:latin typeface="#9Slide07 Crocante" panose="02000000000000000000" pitchFamily="2" charset="0"/>
              </a:rPr>
              <a:t> 1</a:t>
            </a:r>
            <a:endParaRPr lang="vi-VN" sz="3600" dirty="0">
              <a:solidFill>
                <a:schemeClr val="bg2">
                  <a:lumMod val="75000"/>
                </a:schemeClr>
              </a:solidFill>
              <a:latin typeface="#9Slide07 Crocante" panose="02000000000000000000" pitchFamily="2" charset="0"/>
            </a:endParaRPr>
          </a:p>
        </p:txBody>
      </p:sp>
      <p:sp>
        <p:nvSpPr>
          <p:cNvPr id="3" name="TextBox 2">
            <a:extLst>
              <a:ext uri="{FF2B5EF4-FFF2-40B4-BE49-F238E27FC236}">
                <a16:creationId xmlns:a16="http://schemas.microsoft.com/office/drawing/2014/main" id="{712E5A1E-C75E-9D8F-A6A1-CD7FFF82B732}"/>
              </a:ext>
            </a:extLst>
          </p:cNvPr>
          <p:cNvSpPr txBox="1"/>
          <p:nvPr/>
        </p:nvSpPr>
        <p:spPr>
          <a:xfrm>
            <a:off x="761218" y="2216009"/>
            <a:ext cx="7743183" cy="958660"/>
          </a:xfrm>
          <a:prstGeom prst="rect">
            <a:avLst/>
          </a:prstGeom>
          <a:noFill/>
        </p:spPr>
        <p:txBody>
          <a:bodyPr wrap="square">
            <a:spAutoFit/>
          </a:bodyPr>
          <a:lstStyle/>
          <a:p>
            <a:pPr algn="just">
              <a:lnSpc>
                <a:spcPct val="150000"/>
              </a:lnSpc>
            </a:pPr>
            <a:r>
              <a:rPr lang="vi-VN" sz="2000" dirty="0">
                <a:solidFill>
                  <a:schemeClr val="bg1"/>
                </a:solidFill>
              </a:rPr>
              <a:t>Liên kết cộng hoá trị là liên kết được hình thành giữa hai nguyên tử bằng một hay nhiều cặp electron chung.</a:t>
            </a:r>
            <a:endParaRPr lang="en-US" sz="2000" dirty="0">
              <a:solidFill>
                <a:schemeClr val="bg1"/>
              </a:solidFill>
            </a:endParaRPr>
          </a:p>
        </p:txBody>
      </p:sp>
      <p:sp>
        <p:nvSpPr>
          <p:cNvPr id="174" name="Rectangle 173">
            <a:hlinkClick r:id="rId2" action="ppaction://hlinksldjump"/>
            <a:extLst>
              <a:ext uri="{FF2B5EF4-FFF2-40B4-BE49-F238E27FC236}">
                <a16:creationId xmlns:a16="http://schemas.microsoft.com/office/drawing/2014/main" id="{910A1FCA-9388-FE80-0249-0073A845DBDE}"/>
              </a:ext>
            </a:extLst>
          </p:cNvPr>
          <p:cNvSpPr/>
          <p:nvPr/>
        </p:nvSpPr>
        <p:spPr>
          <a:xfrm>
            <a:off x="5179096" y="4252302"/>
            <a:ext cx="1308169" cy="3835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800" b="1" dirty="0" err="1"/>
              <a:t>Trở</a:t>
            </a:r>
            <a:r>
              <a:rPr lang="en-US" sz="1800" b="1" dirty="0"/>
              <a:t> </a:t>
            </a:r>
            <a:r>
              <a:rPr lang="en-US" sz="1800" b="1" dirty="0" err="1"/>
              <a:t>lại</a:t>
            </a:r>
            <a:endParaRPr lang="en-US" sz="1800" b="1" dirty="0"/>
          </a:p>
        </p:txBody>
      </p:sp>
    </p:spTree>
    <p:extLst>
      <p:ext uri="{BB962C8B-B14F-4D97-AF65-F5344CB8AC3E}">
        <p14:creationId xmlns:p14="http://schemas.microsoft.com/office/powerpoint/2010/main" val="360910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299160"/>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797078"/>
          </a:xfrm>
          <a:prstGeom prst="rect">
            <a:avLst/>
          </a:prstGeom>
          <a:noFill/>
        </p:spPr>
        <p:txBody>
          <a:bodyPr wrap="square">
            <a:spAutoFit/>
          </a:bodyPr>
          <a:lstStyle/>
          <a:p>
            <a:pPr algn="ctr">
              <a:lnSpc>
                <a:spcPct val="120000"/>
              </a:lnSpc>
            </a:pPr>
            <a:r>
              <a:rPr lang="en-US" sz="2000" b="1" dirty="0" err="1">
                <a:solidFill>
                  <a:schemeClr val="tx2"/>
                </a:solidFill>
              </a:rPr>
              <a:t>Trình</a:t>
            </a:r>
            <a:r>
              <a:rPr lang="en-US" sz="2000" b="1" dirty="0">
                <a:solidFill>
                  <a:schemeClr val="tx2"/>
                </a:solidFill>
              </a:rPr>
              <a:t> </a:t>
            </a:r>
            <a:r>
              <a:rPr lang="en-US" sz="2000" b="1" dirty="0" err="1">
                <a:solidFill>
                  <a:schemeClr val="tx2"/>
                </a:solidFill>
              </a:rPr>
              <a:t>bày</a:t>
            </a:r>
            <a:r>
              <a:rPr lang="en-US" sz="2000" b="1" dirty="0">
                <a:solidFill>
                  <a:schemeClr val="tx2"/>
                </a:solidFill>
              </a:rPr>
              <a:t> </a:t>
            </a:r>
            <a:r>
              <a:rPr lang="en-US" sz="2000" b="1" dirty="0" err="1">
                <a:solidFill>
                  <a:schemeClr val="tx2"/>
                </a:solidFill>
              </a:rPr>
              <a:t>sự</a:t>
            </a:r>
            <a:r>
              <a:rPr lang="en-US" sz="2000" b="1" dirty="0">
                <a:solidFill>
                  <a:schemeClr val="tx2"/>
                </a:solidFill>
              </a:rPr>
              <a:t> </a:t>
            </a:r>
            <a:r>
              <a:rPr lang="en-US" sz="2000" b="1" dirty="0" err="1">
                <a:solidFill>
                  <a:schemeClr val="tx2"/>
                </a:solidFill>
              </a:rPr>
              <a:t>tạo</a:t>
            </a:r>
            <a:r>
              <a:rPr lang="en-US" sz="2000" b="1" dirty="0">
                <a:solidFill>
                  <a:schemeClr val="tx2"/>
                </a:solidFill>
              </a:rPr>
              <a:t> </a:t>
            </a:r>
            <a:r>
              <a:rPr lang="en-US" sz="2000" b="1" dirty="0" err="1">
                <a:solidFill>
                  <a:schemeClr val="tx2"/>
                </a:solidFill>
              </a:rPr>
              <a:t>thành</a:t>
            </a:r>
            <a:r>
              <a:rPr lang="en-US" sz="2000" b="1" dirty="0">
                <a:solidFill>
                  <a:schemeClr val="tx2"/>
                </a:solidFill>
              </a:rPr>
              <a:t> </a:t>
            </a:r>
            <a:r>
              <a:rPr lang="en-US" sz="2000" b="1" dirty="0" err="1">
                <a:solidFill>
                  <a:schemeClr val="tx2"/>
                </a:solidFill>
              </a:rPr>
              <a:t>liên</a:t>
            </a:r>
            <a:r>
              <a:rPr lang="en-US" sz="2000" b="1" dirty="0">
                <a:solidFill>
                  <a:schemeClr val="tx2"/>
                </a:solidFill>
              </a:rPr>
              <a:t> </a:t>
            </a:r>
            <a:r>
              <a:rPr lang="en-US" sz="2000" b="1" dirty="0" err="1">
                <a:solidFill>
                  <a:schemeClr val="tx2"/>
                </a:solidFill>
              </a:rPr>
              <a:t>kết</a:t>
            </a:r>
            <a:r>
              <a:rPr lang="en-US" sz="2000" b="1" dirty="0">
                <a:solidFill>
                  <a:schemeClr val="tx2"/>
                </a:solidFill>
              </a:rPr>
              <a:t> </a:t>
            </a:r>
            <a:r>
              <a:rPr lang="en-US" sz="2000" b="1" dirty="0" err="1">
                <a:solidFill>
                  <a:schemeClr val="tx2"/>
                </a:solidFill>
              </a:rPr>
              <a:t>cộng</a:t>
            </a:r>
            <a:r>
              <a:rPr lang="en-US" sz="2000" b="1" dirty="0">
                <a:solidFill>
                  <a:schemeClr val="tx2"/>
                </a:solidFill>
              </a:rPr>
              <a:t> </a:t>
            </a:r>
            <a:r>
              <a:rPr lang="en-US" sz="2000" b="1" dirty="0" err="1">
                <a:solidFill>
                  <a:schemeClr val="tx2"/>
                </a:solidFill>
              </a:rPr>
              <a:t>hoá</a:t>
            </a:r>
            <a:r>
              <a:rPr lang="en-US" sz="2000" b="1" dirty="0">
                <a:solidFill>
                  <a:schemeClr val="tx2"/>
                </a:solidFill>
              </a:rPr>
              <a:t> </a:t>
            </a:r>
            <a:r>
              <a:rPr lang="en-US" sz="2000" b="1" dirty="0" err="1">
                <a:solidFill>
                  <a:schemeClr val="tx2"/>
                </a:solidFill>
              </a:rPr>
              <a:t>trị</a:t>
            </a:r>
            <a:r>
              <a:rPr lang="en-US" sz="2000" b="1" dirty="0">
                <a:solidFill>
                  <a:schemeClr val="tx2"/>
                </a:solidFill>
              </a:rPr>
              <a:t> </a:t>
            </a:r>
            <a:r>
              <a:rPr lang="en-US" sz="2000" b="1" dirty="0" err="1">
                <a:solidFill>
                  <a:schemeClr val="tx2"/>
                </a:solidFill>
              </a:rPr>
              <a:t>trong</a:t>
            </a:r>
            <a:r>
              <a:rPr lang="en-US" sz="2000" b="1" dirty="0">
                <a:solidFill>
                  <a:schemeClr val="tx2"/>
                </a:solidFill>
              </a:rPr>
              <a:t> </a:t>
            </a:r>
            <a:r>
              <a:rPr lang="en-US" sz="2000" b="1" dirty="0" err="1">
                <a:solidFill>
                  <a:schemeClr val="tx2"/>
                </a:solidFill>
              </a:rPr>
              <a:t>phân</a:t>
            </a:r>
            <a:r>
              <a:rPr lang="en-US" sz="2000" b="1" dirty="0">
                <a:solidFill>
                  <a:schemeClr val="tx2"/>
                </a:solidFill>
              </a:rPr>
              <a:t> </a:t>
            </a:r>
            <a:r>
              <a:rPr lang="en-US" sz="2000" b="1" dirty="0" err="1">
                <a:solidFill>
                  <a:schemeClr val="tx2"/>
                </a:solidFill>
              </a:rPr>
              <a:t>tử</a:t>
            </a:r>
            <a:r>
              <a:rPr lang="en-US" sz="2000" b="1" dirty="0">
                <a:solidFill>
                  <a:schemeClr val="tx2"/>
                </a:solidFill>
              </a:rPr>
              <a:t> </a:t>
            </a:r>
            <a:r>
              <a:rPr lang="en-US" sz="2000" b="1" dirty="0" err="1">
                <a:solidFill>
                  <a:schemeClr val="tx2"/>
                </a:solidFill>
              </a:rPr>
              <a:t>của</a:t>
            </a:r>
            <a:r>
              <a:rPr lang="en-US" sz="2000" b="1" dirty="0">
                <a:solidFill>
                  <a:schemeClr val="tx2"/>
                </a:solidFill>
              </a:rPr>
              <a:t> </a:t>
            </a:r>
            <a:r>
              <a:rPr lang="en-US" sz="2000" b="1" dirty="0" err="1">
                <a:solidFill>
                  <a:schemeClr val="tx2"/>
                </a:solidFill>
              </a:rPr>
              <a:t>phân</a:t>
            </a:r>
            <a:r>
              <a:rPr lang="en-US" sz="2000" b="1" dirty="0">
                <a:solidFill>
                  <a:schemeClr val="tx2"/>
                </a:solidFill>
              </a:rPr>
              <a:t> </a:t>
            </a:r>
            <a:r>
              <a:rPr lang="en-US" sz="2000" b="1" dirty="0" err="1">
                <a:solidFill>
                  <a:schemeClr val="tx2"/>
                </a:solidFill>
              </a:rPr>
              <a:t>tử</a:t>
            </a:r>
            <a:r>
              <a:rPr lang="en-US" sz="2000" b="1" dirty="0">
                <a:solidFill>
                  <a:schemeClr val="tx2"/>
                </a:solidFill>
              </a:rPr>
              <a:t> H</a:t>
            </a:r>
            <a:r>
              <a:rPr lang="en-US" sz="2000" b="1" baseline="-25000" dirty="0">
                <a:solidFill>
                  <a:schemeClr val="tx2"/>
                </a:solidFill>
              </a:rPr>
              <a:t>2</a:t>
            </a:r>
            <a:r>
              <a:rPr lang="en-US" sz="2000" b="1" dirty="0">
                <a:solidFill>
                  <a:schemeClr val="tx2"/>
                </a:solidFill>
              </a:rPr>
              <a:t>S. </a:t>
            </a:r>
            <a:endParaRPr lang="en-US" sz="2000" dirty="0">
              <a:solidFill>
                <a:schemeClr val="bg1"/>
              </a:solidFill>
            </a:endParaRP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bg2">
                    <a:lumMod val="75000"/>
                  </a:schemeClr>
                </a:solidFill>
                <a:latin typeface="#9Slide07 Crocante" panose="02000000000000000000" pitchFamily="2" charset="0"/>
              </a:rPr>
              <a:t>Câu</a:t>
            </a:r>
            <a:r>
              <a:rPr lang="en-US" sz="3600" dirty="0">
                <a:solidFill>
                  <a:schemeClr val="bg2">
                    <a:lumMod val="75000"/>
                  </a:schemeClr>
                </a:solidFill>
                <a:latin typeface="#9Slide07 Crocante" panose="02000000000000000000" pitchFamily="2" charset="0"/>
              </a:rPr>
              <a:t> 2</a:t>
            </a:r>
            <a:endParaRPr lang="vi-VN" sz="3600" dirty="0">
              <a:solidFill>
                <a:schemeClr val="bg2">
                  <a:lumMod val="75000"/>
                </a:schemeClr>
              </a:solidFill>
              <a:latin typeface="#9Slide07 Crocante" panose="02000000000000000000" pitchFamily="2" charset="0"/>
            </a:endParaRPr>
          </a:p>
        </p:txBody>
      </p:sp>
      <p:sp>
        <p:nvSpPr>
          <p:cNvPr id="174" name="Rectangle 173">
            <a:hlinkClick r:id="rId2" action="ppaction://hlinksldjump"/>
            <a:extLst>
              <a:ext uri="{FF2B5EF4-FFF2-40B4-BE49-F238E27FC236}">
                <a16:creationId xmlns:a16="http://schemas.microsoft.com/office/drawing/2014/main" id="{910A1FCA-9388-FE80-0249-0073A845DBDE}"/>
              </a:ext>
            </a:extLst>
          </p:cNvPr>
          <p:cNvSpPr/>
          <p:nvPr/>
        </p:nvSpPr>
        <p:spPr>
          <a:xfrm>
            <a:off x="5179096" y="4252302"/>
            <a:ext cx="1308169" cy="3835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800" b="1" dirty="0" err="1"/>
              <a:t>Trở</a:t>
            </a:r>
            <a:r>
              <a:rPr lang="en-US" sz="1800" b="1" dirty="0"/>
              <a:t> </a:t>
            </a:r>
            <a:r>
              <a:rPr lang="en-US" sz="1800" b="1" dirty="0" err="1"/>
              <a:t>lại</a:t>
            </a:r>
            <a:endParaRPr lang="en-US" sz="1800" b="1" dirty="0"/>
          </a:p>
        </p:txBody>
      </p:sp>
      <p:sp>
        <p:nvSpPr>
          <p:cNvPr id="176" name="TextBox 175">
            <a:extLst>
              <a:ext uri="{FF2B5EF4-FFF2-40B4-BE49-F238E27FC236}">
                <a16:creationId xmlns:a16="http://schemas.microsoft.com/office/drawing/2014/main" id="{1847E24B-2D1F-F7F1-FF75-86FFCEB6C6C8}"/>
              </a:ext>
            </a:extLst>
          </p:cNvPr>
          <p:cNvSpPr txBox="1"/>
          <p:nvPr/>
        </p:nvSpPr>
        <p:spPr>
          <a:xfrm>
            <a:off x="745975" y="2315042"/>
            <a:ext cx="3954069" cy="1881990"/>
          </a:xfrm>
          <a:prstGeom prst="rect">
            <a:avLst/>
          </a:prstGeom>
          <a:noFill/>
        </p:spPr>
        <p:txBody>
          <a:bodyPr wrap="square">
            <a:spAutoFit/>
          </a:bodyPr>
          <a:lstStyle/>
          <a:p>
            <a:pPr algn="just">
              <a:lnSpc>
                <a:spcPct val="150000"/>
              </a:lnSpc>
            </a:pPr>
            <a:r>
              <a:rPr lang="en-US" sz="2000" dirty="0">
                <a:solidFill>
                  <a:schemeClr val="bg1"/>
                </a:solidFill>
              </a:rPr>
              <a:t>Khi </a:t>
            </a:r>
            <a:r>
              <a:rPr lang="en-US" sz="2000" dirty="0" err="1">
                <a:solidFill>
                  <a:schemeClr val="bg1"/>
                </a:solidFill>
              </a:rPr>
              <a:t>hình</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tử</a:t>
            </a:r>
            <a:r>
              <a:rPr lang="en-US" sz="2000" dirty="0">
                <a:solidFill>
                  <a:schemeClr val="bg1"/>
                </a:solidFill>
              </a:rPr>
              <a:t> H</a:t>
            </a:r>
            <a:r>
              <a:rPr lang="en-US" sz="2000" baseline="-25000" dirty="0">
                <a:solidFill>
                  <a:schemeClr val="bg1"/>
                </a:solidFill>
              </a:rPr>
              <a:t>2</a:t>
            </a:r>
            <a:r>
              <a:rPr lang="en-US" sz="2000" dirty="0">
                <a:solidFill>
                  <a:schemeClr val="bg1"/>
                </a:solidFill>
              </a:rPr>
              <a:t>S, </a:t>
            </a:r>
            <a:r>
              <a:rPr lang="en-US" sz="2000" dirty="0" err="1">
                <a:solidFill>
                  <a:schemeClr val="bg1"/>
                </a:solidFill>
              </a:rPr>
              <a:t>mỗi</a:t>
            </a:r>
            <a:r>
              <a:rPr lang="en-US" sz="2000" dirty="0">
                <a:solidFill>
                  <a:schemeClr val="bg1"/>
                </a:solidFill>
              </a:rPr>
              <a:t> </a:t>
            </a:r>
            <a:r>
              <a:rPr lang="en-US" sz="2000" dirty="0" err="1">
                <a:solidFill>
                  <a:schemeClr val="bg1"/>
                </a:solidFill>
              </a:rPr>
              <a:t>nguyên</a:t>
            </a:r>
            <a:r>
              <a:rPr lang="en-US" sz="2000" dirty="0">
                <a:solidFill>
                  <a:schemeClr val="bg1"/>
                </a:solidFill>
              </a:rPr>
              <a:t> </a:t>
            </a:r>
            <a:r>
              <a:rPr lang="en-US" sz="2000" dirty="0" err="1">
                <a:solidFill>
                  <a:schemeClr val="bg1"/>
                </a:solidFill>
              </a:rPr>
              <a:t>tử</a:t>
            </a:r>
            <a:r>
              <a:rPr lang="en-US" sz="2000" dirty="0">
                <a:solidFill>
                  <a:schemeClr val="bg1"/>
                </a:solidFill>
              </a:rPr>
              <a:t> H </a:t>
            </a:r>
            <a:r>
              <a:rPr lang="en-US" sz="2000" dirty="0" err="1">
                <a:solidFill>
                  <a:schemeClr val="bg1"/>
                </a:solidFill>
              </a:rPr>
              <a:t>sẽ</a:t>
            </a:r>
            <a:r>
              <a:rPr lang="en-US" sz="2000" dirty="0">
                <a:solidFill>
                  <a:schemeClr val="bg1"/>
                </a:solidFill>
              </a:rPr>
              <a:t> </a:t>
            </a:r>
            <a:r>
              <a:rPr lang="en-US" sz="2000" dirty="0" err="1">
                <a:solidFill>
                  <a:schemeClr val="bg1"/>
                </a:solidFill>
              </a:rPr>
              <a:t>góp</a:t>
            </a:r>
            <a:r>
              <a:rPr lang="en-US" sz="2000" dirty="0">
                <a:solidFill>
                  <a:schemeClr val="bg1"/>
                </a:solidFill>
              </a:rPr>
              <a:t> </a:t>
            </a:r>
            <a:r>
              <a:rPr lang="en-US" sz="2000" dirty="0" err="1">
                <a:solidFill>
                  <a:schemeClr val="bg1"/>
                </a:solidFill>
              </a:rPr>
              <a:t>chung</a:t>
            </a:r>
            <a:r>
              <a:rPr lang="en-US" sz="2000" dirty="0">
                <a:solidFill>
                  <a:schemeClr val="bg1"/>
                </a:solidFill>
              </a:rPr>
              <a:t> 1 electron </a:t>
            </a:r>
            <a:r>
              <a:rPr lang="en-US" sz="2000" dirty="0" err="1">
                <a:solidFill>
                  <a:schemeClr val="bg1"/>
                </a:solidFill>
              </a:rPr>
              <a:t>với</a:t>
            </a:r>
            <a:r>
              <a:rPr lang="en-US" sz="2000" dirty="0">
                <a:solidFill>
                  <a:schemeClr val="bg1"/>
                </a:solidFill>
              </a:rPr>
              <a:t> </a:t>
            </a:r>
            <a:r>
              <a:rPr lang="en-US" sz="2000" dirty="0" err="1">
                <a:solidFill>
                  <a:schemeClr val="bg1"/>
                </a:solidFill>
              </a:rPr>
              <a:t>nguyên</a:t>
            </a:r>
            <a:r>
              <a:rPr lang="en-US" sz="2000" dirty="0">
                <a:solidFill>
                  <a:schemeClr val="bg1"/>
                </a:solidFill>
              </a:rPr>
              <a:t> </a:t>
            </a:r>
            <a:r>
              <a:rPr lang="en-US" sz="2000" dirty="0" err="1">
                <a:solidFill>
                  <a:schemeClr val="bg1"/>
                </a:solidFill>
              </a:rPr>
              <a:t>tử</a:t>
            </a:r>
            <a:r>
              <a:rPr lang="en-US" sz="2000" dirty="0">
                <a:solidFill>
                  <a:schemeClr val="bg1"/>
                </a:solidFill>
              </a:rPr>
              <a:t> S </a:t>
            </a:r>
            <a:r>
              <a:rPr lang="en-US" sz="2000" dirty="0" err="1">
                <a:solidFill>
                  <a:schemeClr val="bg1"/>
                </a:solidFill>
              </a:rPr>
              <a:t>để</a:t>
            </a:r>
            <a:r>
              <a:rPr lang="en-US" sz="2000" dirty="0">
                <a:solidFill>
                  <a:schemeClr val="bg1"/>
                </a:solidFill>
              </a:rPr>
              <a:t> </a:t>
            </a:r>
            <a:r>
              <a:rPr lang="en-US" sz="2000" dirty="0" err="1">
                <a:solidFill>
                  <a:schemeClr val="bg1"/>
                </a:solidFill>
              </a:rPr>
              <a:t>tạo</a:t>
            </a:r>
            <a:r>
              <a:rPr lang="en-US" sz="2000" dirty="0">
                <a:solidFill>
                  <a:schemeClr val="bg1"/>
                </a:solidFill>
              </a:rPr>
              <a:t> </a:t>
            </a:r>
            <a:r>
              <a:rPr lang="en-US" sz="2000" dirty="0" err="1">
                <a:solidFill>
                  <a:schemeClr val="bg1"/>
                </a:solidFill>
              </a:rPr>
              <a:t>thành</a:t>
            </a:r>
            <a:r>
              <a:rPr lang="en-US" sz="2000" dirty="0">
                <a:solidFill>
                  <a:schemeClr val="bg1"/>
                </a:solidFill>
              </a:rPr>
              <a:t> 2 </a:t>
            </a:r>
            <a:r>
              <a:rPr lang="en-US" sz="2000" dirty="0" err="1">
                <a:solidFill>
                  <a:schemeClr val="bg1"/>
                </a:solidFill>
              </a:rPr>
              <a:t>cặp</a:t>
            </a:r>
            <a:r>
              <a:rPr lang="en-US" sz="2000" dirty="0">
                <a:solidFill>
                  <a:schemeClr val="bg1"/>
                </a:solidFill>
              </a:rPr>
              <a:t> electron </a:t>
            </a:r>
            <a:r>
              <a:rPr lang="en-US" sz="2000" dirty="0" err="1">
                <a:solidFill>
                  <a:schemeClr val="bg1"/>
                </a:solidFill>
              </a:rPr>
              <a:t>dùng</a:t>
            </a:r>
            <a:r>
              <a:rPr lang="en-US" sz="2000" dirty="0">
                <a:solidFill>
                  <a:schemeClr val="bg1"/>
                </a:solidFill>
              </a:rPr>
              <a:t> </a:t>
            </a:r>
            <a:r>
              <a:rPr lang="en-US" sz="2000" dirty="0" err="1">
                <a:solidFill>
                  <a:schemeClr val="bg1"/>
                </a:solidFill>
              </a:rPr>
              <a:t>chung</a:t>
            </a:r>
            <a:r>
              <a:rPr lang="en-US" sz="2000" dirty="0">
                <a:solidFill>
                  <a:schemeClr val="bg1"/>
                </a:solidFill>
              </a:rPr>
              <a:t>.</a:t>
            </a:r>
          </a:p>
        </p:txBody>
      </p:sp>
      <p:pic>
        <p:nvPicPr>
          <p:cNvPr id="2" name="Picture 1">
            <a:extLst>
              <a:ext uri="{FF2B5EF4-FFF2-40B4-BE49-F238E27FC236}">
                <a16:creationId xmlns:a16="http://schemas.microsoft.com/office/drawing/2014/main" id="{87A9EEF8-FA8A-21A1-DF19-7184BA401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141" y="2420992"/>
            <a:ext cx="2479512" cy="1438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912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barn(inVertical)">
                                      <p:cBhvr>
                                        <p:cTn id="12" dur="50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299160"/>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427746"/>
          </a:xfrm>
          <a:prstGeom prst="rect">
            <a:avLst/>
          </a:prstGeom>
          <a:noFill/>
        </p:spPr>
        <p:txBody>
          <a:bodyPr wrap="square">
            <a:spAutoFit/>
          </a:bodyPr>
          <a:lstStyle/>
          <a:p>
            <a:pPr algn="ctr">
              <a:lnSpc>
                <a:spcPct val="120000"/>
              </a:lnSpc>
            </a:pPr>
            <a:r>
              <a:rPr lang="en-US" sz="2000" b="1" dirty="0" err="1">
                <a:solidFill>
                  <a:schemeClr val="tx2"/>
                </a:solidFill>
              </a:rPr>
              <a:t>Viết</a:t>
            </a:r>
            <a:r>
              <a:rPr lang="en-US" sz="2000" b="1" dirty="0">
                <a:solidFill>
                  <a:schemeClr val="tx2"/>
                </a:solidFill>
              </a:rPr>
              <a:t> </a:t>
            </a:r>
            <a:r>
              <a:rPr lang="en-US" sz="2000" b="1" dirty="0" err="1">
                <a:solidFill>
                  <a:schemeClr val="tx2"/>
                </a:solidFill>
              </a:rPr>
              <a:t>công</a:t>
            </a:r>
            <a:r>
              <a:rPr lang="en-US" sz="2000" b="1" dirty="0">
                <a:solidFill>
                  <a:schemeClr val="tx2"/>
                </a:solidFill>
              </a:rPr>
              <a:t> </a:t>
            </a:r>
            <a:r>
              <a:rPr lang="en-US" sz="2000" b="1" dirty="0" err="1">
                <a:solidFill>
                  <a:schemeClr val="tx2"/>
                </a:solidFill>
              </a:rPr>
              <a:t>thức</a:t>
            </a:r>
            <a:r>
              <a:rPr lang="en-US" sz="2000" b="1" dirty="0">
                <a:solidFill>
                  <a:schemeClr val="tx2"/>
                </a:solidFill>
              </a:rPr>
              <a:t> Lewis </a:t>
            </a:r>
            <a:r>
              <a:rPr lang="en-US" sz="2000" b="1" dirty="0" err="1">
                <a:solidFill>
                  <a:schemeClr val="tx2"/>
                </a:solidFill>
              </a:rPr>
              <a:t>của</a:t>
            </a:r>
            <a:r>
              <a:rPr lang="en-US" sz="2000" b="1" dirty="0">
                <a:solidFill>
                  <a:schemeClr val="tx2"/>
                </a:solidFill>
              </a:rPr>
              <a:t> </a:t>
            </a:r>
            <a:r>
              <a:rPr lang="en-US" sz="2000" b="1" dirty="0" err="1">
                <a:solidFill>
                  <a:schemeClr val="tx2"/>
                </a:solidFill>
              </a:rPr>
              <a:t>phân</a:t>
            </a:r>
            <a:r>
              <a:rPr lang="en-US" sz="2000" b="1" dirty="0">
                <a:solidFill>
                  <a:schemeClr val="tx2"/>
                </a:solidFill>
              </a:rPr>
              <a:t> </a:t>
            </a:r>
            <a:r>
              <a:rPr lang="en-US" sz="2000" b="1" dirty="0" err="1">
                <a:solidFill>
                  <a:schemeClr val="tx2"/>
                </a:solidFill>
              </a:rPr>
              <a:t>tử</a:t>
            </a:r>
            <a:r>
              <a:rPr lang="en-US" sz="2000" b="1" dirty="0">
                <a:solidFill>
                  <a:schemeClr val="tx2"/>
                </a:solidFill>
              </a:rPr>
              <a:t> CS</a:t>
            </a:r>
            <a:r>
              <a:rPr lang="en-US" sz="2000" b="1" baseline="-25000" dirty="0">
                <a:solidFill>
                  <a:schemeClr val="tx2"/>
                </a:solidFill>
              </a:rPr>
              <a:t>2</a:t>
            </a:r>
            <a:endParaRPr lang="en-US" sz="2000" dirty="0">
              <a:solidFill>
                <a:schemeClr val="bg1"/>
              </a:solidFill>
            </a:endParaRP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bg2">
                    <a:lumMod val="75000"/>
                  </a:schemeClr>
                </a:solidFill>
                <a:latin typeface="#9Slide07 Crocante" panose="02000000000000000000" pitchFamily="2" charset="0"/>
              </a:rPr>
              <a:t>Câu</a:t>
            </a:r>
            <a:r>
              <a:rPr lang="en-US" sz="3600" dirty="0">
                <a:solidFill>
                  <a:schemeClr val="bg2">
                    <a:lumMod val="75000"/>
                  </a:schemeClr>
                </a:solidFill>
                <a:latin typeface="#9Slide07 Crocante" panose="02000000000000000000" pitchFamily="2" charset="0"/>
              </a:rPr>
              <a:t> 3</a:t>
            </a:r>
            <a:endParaRPr lang="vi-VN" sz="3600" dirty="0">
              <a:solidFill>
                <a:schemeClr val="bg2">
                  <a:lumMod val="75000"/>
                </a:schemeClr>
              </a:solidFill>
              <a:latin typeface="#9Slide07 Crocante" panose="02000000000000000000" pitchFamily="2" charset="0"/>
            </a:endParaRPr>
          </a:p>
        </p:txBody>
      </p:sp>
      <p:sp>
        <p:nvSpPr>
          <p:cNvPr id="174" name="Rectangle 173">
            <a:hlinkClick r:id="rId2" action="ppaction://hlinksldjump"/>
            <a:extLst>
              <a:ext uri="{FF2B5EF4-FFF2-40B4-BE49-F238E27FC236}">
                <a16:creationId xmlns:a16="http://schemas.microsoft.com/office/drawing/2014/main" id="{910A1FCA-9388-FE80-0249-0073A845DBDE}"/>
              </a:ext>
            </a:extLst>
          </p:cNvPr>
          <p:cNvSpPr/>
          <p:nvPr/>
        </p:nvSpPr>
        <p:spPr>
          <a:xfrm>
            <a:off x="5179096" y="4252302"/>
            <a:ext cx="1308169" cy="3835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800" b="1" dirty="0" err="1"/>
              <a:t>Trở</a:t>
            </a:r>
            <a:r>
              <a:rPr lang="en-US" sz="1800" b="1" dirty="0"/>
              <a:t> </a:t>
            </a:r>
            <a:r>
              <a:rPr lang="en-US" sz="1800" b="1" dirty="0" err="1"/>
              <a:t>lại</a:t>
            </a:r>
            <a:endParaRPr lang="en-US" sz="1800" b="1" dirty="0"/>
          </a:p>
        </p:txBody>
      </p:sp>
      <p:pic>
        <p:nvPicPr>
          <p:cNvPr id="2" name="Picture 1">
            <a:extLst>
              <a:ext uri="{FF2B5EF4-FFF2-40B4-BE49-F238E27FC236}">
                <a16:creationId xmlns:a16="http://schemas.microsoft.com/office/drawing/2014/main" id="{E06ADB16-0BA8-752C-B772-8D3AB8431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160" y="2495658"/>
            <a:ext cx="2454354" cy="944814"/>
          </a:xfrm>
          <a:prstGeom prst="rect">
            <a:avLst/>
          </a:prstGeom>
        </p:spPr>
      </p:pic>
    </p:spTree>
    <p:extLst>
      <p:ext uri="{BB962C8B-B14F-4D97-AF65-F5344CB8AC3E}">
        <p14:creationId xmlns:p14="http://schemas.microsoft.com/office/powerpoint/2010/main" val="147988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08C4796C-3D1C-13DD-B9EF-E53556188EAD}"/>
              </a:ext>
            </a:extLst>
          </p:cNvPr>
          <p:cNvGrpSpPr/>
          <p:nvPr/>
        </p:nvGrpSpPr>
        <p:grpSpPr>
          <a:xfrm>
            <a:off x="108765" y="288528"/>
            <a:ext cx="8944089" cy="4511930"/>
            <a:chOff x="1006128" y="584162"/>
            <a:chExt cx="5614761" cy="3415706"/>
          </a:xfrm>
        </p:grpSpPr>
        <p:sp>
          <p:nvSpPr>
            <p:cNvPr id="4" name="Freeform: Shape 3">
              <a:extLst>
                <a:ext uri="{FF2B5EF4-FFF2-40B4-BE49-F238E27FC236}">
                  <a16:creationId xmlns:a16="http://schemas.microsoft.com/office/drawing/2014/main" id="{7E06744C-B3D4-EDC9-94A6-CACA9E79196D}"/>
                </a:ext>
              </a:extLst>
            </p:cNvPr>
            <p:cNvSpPr/>
            <p:nvPr/>
          </p:nvSpPr>
          <p:spPr>
            <a:xfrm>
              <a:off x="1064190" y="584162"/>
              <a:ext cx="5486270" cy="3415706"/>
            </a:xfrm>
            <a:custGeom>
              <a:avLst/>
              <a:gdLst>
                <a:gd name="connsiteX0" fmla="*/ 0 w 5486270"/>
                <a:gd name="connsiteY0" fmla="*/ 0 h 3415706"/>
                <a:gd name="connsiteX1" fmla="*/ 5486271 w 5486270"/>
                <a:gd name="connsiteY1" fmla="*/ 0 h 3415706"/>
                <a:gd name="connsiteX2" fmla="*/ 5486271 w 5486270"/>
                <a:gd name="connsiteY2" fmla="*/ 3415707 h 3415706"/>
                <a:gd name="connsiteX3" fmla="*/ 0 w 5486270"/>
                <a:gd name="connsiteY3" fmla="*/ 3415707 h 3415706"/>
              </a:gdLst>
              <a:ahLst/>
              <a:cxnLst>
                <a:cxn ang="0">
                  <a:pos x="connsiteX0" y="connsiteY0"/>
                </a:cxn>
                <a:cxn ang="0">
                  <a:pos x="connsiteX1" y="connsiteY1"/>
                </a:cxn>
                <a:cxn ang="0">
                  <a:pos x="connsiteX2" y="connsiteY2"/>
                </a:cxn>
                <a:cxn ang="0">
                  <a:pos x="connsiteX3" y="connsiteY3"/>
                </a:cxn>
              </a:cxnLst>
              <a:rect l="l" t="t" r="r" b="b"/>
              <a:pathLst>
                <a:path w="5486270" h="3415706">
                  <a:moveTo>
                    <a:pt x="0" y="0"/>
                  </a:moveTo>
                  <a:lnTo>
                    <a:pt x="5486271" y="0"/>
                  </a:lnTo>
                  <a:lnTo>
                    <a:pt x="5486271" y="3415707"/>
                  </a:lnTo>
                  <a:lnTo>
                    <a:pt x="0" y="3415707"/>
                  </a:lnTo>
                  <a:close/>
                </a:path>
              </a:pathLst>
            </a:custGeom>
            <a:solidFill>
              <a:srgbClr val="D3A981"/>
            </a:solidFill>
            <a:ln w="174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BFA8111-556F-8A97-F20D-CCA85299F3D5}"/>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8153647-4532-3483-2557-2D409A136D95}"/>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8BE763A-F9A4-2421-633A-795A7B16007E}"/>
                </a:ext>
              </a:extLst>
            </p:cNvPr>
            <p:cNvSpPr/>
            <p:nvPr/>
          </p:nvSpPr>
          <p:spPr>
            <a:xfrm>
              <a:off x="1064190" y="3861747"/>
              <a:ext cx="138155" cy="138121"/>
            </a:xfrm>
            <a:custGeom>
              <a:avLst/>
              <a:gdLst>
                <a:gd name="connsiteX0" fmla="*/ 0 w 138155"/>
                <a:gd name="connsiteY0" fmla="*/ 138121 h 138121"/>
                <a:gd name="connsiteX1" fmla="*/ 21943 w 138155"/>
                <a:gd name="connsiteY1" fmla="*/ 138121 h 138121"/>
                <a:gd name="connsiteX2" fmla="*/ 138156 w 138155"/>
                <a:gd name="connsiteY2" fmla="*/ 0 h 138121"/>
                <a:gd name="connsiteX3" fmla="*/ 0 w 138155"/>
                <a:gd name="connsiteY3" fmla="*/ 138121 h 138121"/>
              </a:gdLst>
              <a:ahLst/>
              <a:cxnLst>
                <a:cxn ang="0">
                  <a:pos x="connsiteX0" y="connsiteY0"/>
                </a:cxn>
                <a:cxn ang="0">
                  <a:pos x="connsiteX1" y="connsiteY1"/>
                </a:cxn>
                <a:cxn ang="0">
                  <a:pos x="connsiteX2" y="connsiteY2"/>
                </a:cxn>
                <a:cxn ang="0">
                  <a:pos x="connsiteX3" y="connsiteY3"/>
                </a:cxn>
              </a:cxnLst>
              <a:rect l="l" t="t" r="r" b="b"/>
              <a:pathLst>
                <a:path w="138155" h="138121">
                  <a:moveTo>
                    <a:pt x="0" y="138121"/>
                  </a:moveTo>
                  <a:lnTo>
                    <a:pt x="21943" y="138121"/>
                  </a:lnTo>
                  <a:lnTo>
                    <a:pt x="138156" y="0"/>
                  </a:lnTo>
                  <a:lnTo>
                    <a:pt x="0" y="138121"/>
                  </a:lnTo>
                  <a:close/>
                </a:path>
              </a:pathLst>
            </a:custGeom>
            <a:solidFill>
              <a:srgbClr val="9E7F61"/>
            </a:solidFill>
            <a:ln w="17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5E99E1-1957-0F8E-1B06-64A4FE8031E7}"/>
                </a:ext>
              </a:extLst>
            </p:cNvPr>
            <p:cNvSpPr/>
            <p:nvPr/>
          </p:nvSpPr>
          <p:spPr>
            <a:xfrm>
              <a:off x="6412322" y="3861747"/>
              <a:ext cx="138156" cy="138121"/>
            </a:xfrm>
            <a:custGeom>
              <a:avLst/>
              <a:gdLst>
                <a:gd name="connsiteX0" fmla="*/ 0 w 138156"/>
                <a:gd name="connsiteY0" fmla="*/ 0 h 138121"/>
                <a:gd name="connsiteX1" fmla="*/ 138156 w 138156"/>
                <a:gd name="connsiteY1" fmla="*/ 138121 h 138121"/>
                <a:gd name="connsiteX2" fmla="*/ 124363 w 138156"/>
                <a:gd name="connsiteY2" fmla="*/ 138121 h 138121"/>
                <a:gd name="connsiteX3" fmla="*/ 0 w 138156"/>
                <a:gd name="connsiteY3" fmla="*/ 0 h 138121"/>
              </a:gdLst>
              <a:ahLst/>
              <a:cxnLst>
                <a:cxn ang="0">
                  <a:pos x="connsiteX0" y="connsiteY0"/>
                </a:cxn>
                <a:cxn ang="0">
                  <a:pos x="connsiteX1" y="connsiteY1"/>
                </a:cxn>
                <a:cxn ang="0">
                  <a:pos x="connsiteX2" y="connsiteY2"/>
                </a:cxn>
                <a:cxn ang="0">
                  <a:pos x="connsiteX3" y="connsiteY3"/>
                </a:cxn>
              </a:cxnLst>
              <a:rect l="l" t="t" r="r" b="b"/>
              <a:pathLst>
                <a:path w="138156" h="138121">
                  <a:moveTo>
                    <a:pt x="0" y="0"/>
                  </a:moveTo>
                  <a:lnTo>
                    <a:pt x="138156" y="138121"/>
                  </a:lnTo>
                  <a:lnTo>
                    <a:pt x="124363" y="138121"/>
                  </a:lnTo>
                  <a:lnTo>
                    <a:pt x="0" y="0"/>
                  </a:lnTo>
                  <a:close/>
                </a:path>
              </a:pathLst>
            </a:custGeom>
            <a:solidFill>
              <a:srgbClr val="9E7F61"/>
            </a:solidFill>
            <a:ln w="17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E0D74-4795-7036-6533-95CB57290822}"/>
                </a:ext>
              </a:extLst>
            </p:cNvPr>
            <p:cNvSpPr/>
            <p:nvPr/>
          </p:nvSpPr>
          <p:spPr>
            <a:xfrm rot="16200000">
              <a:off x="2237593" y="-312980"/>
              <a:ext cx="3139482" cy="5209975"/>
            </a:xfrm>
            <a:custGeom>
              <a:avLst/>
              <a:gdLst>
                <a:gd name="connsiteX0" fmla="*/ -936 w 3139482"/>
                <a:gd name="connsiteY0" fmla="*/ -389 h 5209975"/>
                <a:gd name="connsiteX1" fmla="*/ 3138546 w 3139482"/>
                <a:gd name="connsiteY1" fmla="*/ -389 h 5209975"/>
                <a:gd name="connsiteX2" fmla="*/ 3138546 w 3139482"/>
                <a:gd name="connsiteY2" fmla="*/ 5209587 h 5209975"/>
                <a:gd name="connsiteX3" fmla="*/ -936 w 3139482"/>
                <a:gd name="connsiteY3" fmla="*/ 5209587 h 5209975"/>
              </a:gdLst>
              <a:ahLst/>
              <a:cxnLst>
                <a:cxn ang="0">
                  <a:pos x="connsiteX0" y="connsiteY0"/>
                </a:cxn>
                <a:cxn ang="0">
                  <a:pos x="connsiteX1" y="connsiteY1"/>
                </a:cxn>
                <a:cxn ang="0">
                  <a:pos x="connsiteX2" y="connsiteY2"/>
                </a:cxn>
                <a:cxn ang="0">
                  <a:pos x="connsiteX3" y="connsiteY3"/>
                </a:cxn>
              </a:cxnLst>
              <a:rect l="l" t="t" r="r" b="b"/>
              <a:pathLst>
                <a:path w="3139482" h="5209975">
                  <a:moveTo>
                    <a:pt x="-936" y="-389"/>
                  </a:moveTo>
                  <a:lnTo>
                    <a:pt x="3138546" y="-389"/>
                  </a:lnTo>
                  <a:lnTo>
                    <a:pt x="3138546" y="5209587"/>
                  </a:lnTo>
                  <a:lnTo>
                    <a:pt x="-936" y="5209587"/>
                  </a:lnTo>
                  <a:close/>
                </a:path>
              </a:pathLst>
            </a:custGeom>
            <a:solidFill>
              <a:srgbClr val="233837"/>
            </a:solidFill>
            <a:ln w="17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DB1722-B88F-82E2-B889-8E794FF38191}"/>
                </a:ext>
              </a:extLst>
            </p:cNvPr>
            <p:cNvSpPr/>
            <p:nvPr/>
          </p:nvSpPr>
          <p:spPr>
            <a:xfrm>
              <a:off x="6422990" y="603023"/>
              <a:ext cx="97990" cy="109495"/>
            </a:xfrm>
            <a:custGeom>
              <a:avLst/>
              <a:gdLst>
                <a:gd name="connsiteX0" fmla="*/ 14171 w 97990"/>
                <a:gd name="connsiteY0" fmla="*/ 106540 h 109495"/>
                <a:gd name="connsiteX1" fmla="*/ 94508 w 97990"/>
                <a:gd name="connsiteY1" fmla="*/ 14744 h 109495"/>
                <a:gd name="connsiteX2" fmla="*/ 94508 w 97990"/>
                <a:gd name="connsiteY2" fmla="*/ 2170 h 109495"/>
                <a:gd name="connsiteX3" fmla="*/ 81934 w 97990"/>
                <a:gd name="connsiteY3" fmla="*/ 2170 h 109495"/>
                <a:gd name="connsiteX4" fmla="*/ 1597 w 97990"/>
                <a:gd name="connsiteY4" fmla="*/ 93966 h 109495"/>
                <a:gd name="connsiteX5" fmla="*/ 1597 w 97990"/>
                <a:gd name="connsiteY5" fmla="*/ 106540 h 109495"/>
                <a:gd name="connsiteX6" fmla="*/ 14171 w 97990"/>
                <a:gd name="connsiteY6" fmla="*/ 106540 h 1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90" h="109495">
                  <a:moveTo>
                    <a:pt x="14171" y="106540"/>
                  </a:moveTo>
                  <a:lnTo>
                    <a:pt x="94508" y="14744"/>
                  </a:lnTo>
                  <a:cubicBezTo>
                    <a:pt x="97573" y="11261"/>
                    <a:pt x="98217" y="5566"/>
                    <a:pt x="94508" y="2170"/>
                  </a:cubicBezTo>
                  <a:cubicBezTo>
                    <a:pt x="91165" y="-912"/>
                    <a:pt x="85208" y="-1557"/>
                    <a:pt x="81934" y="2170"/>
                  </a:cubicBezTo>
                  <a:lnTo>
                    <a:pt x="1597" y="93966"/>
                  </a:lnTo>
                  <a:cubicBezTo>
                    <a:pt x="-1451" y="97450"/>
                    <a:pt x="-2095" y="103144"/>
                    <a:pt x="1597" y="106540"/>
                  </a:cubicBezTo>
                  <a:cubicBezTo>
                    <a:pt x="4958" y="109623"/>
                    <a:pt x="10914" y="110285"/>
                    <a:pt x="14171" y="106540"/>
                  </a:cubicBezTo>
                  <a:close/>
                </a:path>
              </a:pathLst>
            </a:custGeom>
            <a:solidFill>
              <a:srgbClr val="9E7F61"/>
            </a:solidFill>
            <a:ln w="17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90660E-8F31-DC30-289C-C407528B6750}"/>
                </a:ext>
              </a:extLst>
            </p:cNvPr>
            <p:cNvSpPr/>
            <p:nvPr/>
          </p:nvSpPr>
          <p:spPr>
            <a:xfrm>
              <a:off x="1078757" y="600826"/>
              <a:ext cx="117177" cy="113438"/>
            </a:xfrm>
            <a:custGeom>
              <a:avLst/>
              <a:gdLst>
                <a:gd name="connsiteX0" fmla="*/ 113667 w 117177"/>
                <a:gd name="connsiteY0" fmla="*/ 97940 h 113438"/>
                <a:gd name="connsiteX1" fmla="*/ 34862 w 117177"/>
                <a:gd name="connsiteY1" fmla="*/ 24447 h 113438"/>
                <a:gd name="connsiteX2" fmla="*/ 14155 w 117177"/>
                <a:gd name="connsiteY2" fmla="*/ 2190 h 113438"/>
                <a:gd name="connsiteX3" fmla="*/ 1582 w 117177"/>
                <a:gd name="connsiteY3" fmla="*/ 2190 h 113438"/>
                <a:gd name="connsiteX4" fmla="*/ 1582 w 117177"/>
                <a:gd name="connsiteY4" fmla="*/ 14764 h 113438"/>
                <a:gd name="connsiteX5" fmla="*/ 78052 w 117177"/>
                <a:gd name="connsiteY5" fmla="*/ 90678 h 113438"/>
                <a:gd name="connsiteX6" fmla="*/ 101093 w 117177"/>
                <a:gd name="connsiteY6" fmla="*/ 110514 h 113438"/>
                <a:gd name="connsiteX7" fmla="*/ 113667 w 117177"/>
                <a:gd name="connsiteY7" fmla="*/ 110514 h 113438"/>
                <a:gd name="connsiteX8" fmla="*/ 113667 w 117177"/>
                <a:gd name="connsiteY8" fmla="*/ 97940 h 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7" h="113438">
                  <a:moveTo>
                    <a:pt x="113667" y="97940"/>
                  </a:moveTo>
                  <a:cubicBezTo>
                    <a:pt x="86069" y="74908"/>
                    <a:pt x="59761" y="50373"/>
                    <a:pt x="34862" y="24447"/>
                  </a:cubicBezTo>
                  <a:cubicBezTo>
                    <a:pt x="27896" y="17156"/>
                    <a:pt x="20994" y="9737"/>
                    <a:pt x="14155" y="2190"/>
                  </a:cubicBezTo>
                  <a:cubicBezTo>
                    <a:pt x="10670" y="-1249"/>
                    <a:pt x="5067" y="-1249"/>
                    <a:pt x="1582" y="2190"/>
                  </a:cubicBezTo>
                  <a:cubicBezTo>
                    <a:pt x="-1775" y="5709"/>
                    <a:pt x="-1775" y="11245"/>
                    <a:pt x="1582" y="14764"/>
                  </a:cubicBezTo>
                  <a:cubicBezTo>
                    <a:pt x="25656" y="41457"/>
                    <a:pt x="51185" y="66800"/>
                    <a:pt x="78052" y="90678"/>
                  </a:cubicBezTo>
                  <a:cubicBezTo>
                    <a:pt x="85622" y="97412"/>
                    <a:pt x="93302" y="104024"/>
                    <a:pt x="101093" y="110514"/>
                  </a:cubicBezTo>
                  <a:cubicBezTo>
                    <a:pt x="104576" y="113492"/>
                    <a:pt x="110219" y="114276"/>
                    <a:pt x="113667" y="110514"/>
                  </a:cubicBezTo>
                  <a:cubicBezTo>
                    <a:pt x="116697" y="107240"/>
                    <a:pt x="117481" y="101127"/>
                    <a:pt x="113667" y="97940"/>
                  </a:cubicBezTo>
                  <a:close/>
                </a:path>
              </a:pathLst>
            </a:custGeom>
            <a:solidFill>
              <a:srgbClr val="9E7F61"/>
            </a:solidFill>
            <a:ln w="17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E126100-235D-ADC9-2EC6-B93FB253EC9E}"/>
                </a:ext>
              </a:extLst>
            </p:cNvPr>
            <p:cNvSpPr/>
            <p:nvPr/>
          </p:nvSpPr>
          <p:spPr>
            <a:xfrm>
              <a:off x="1006128" y="3863646"/>
              <a:ext cx="5614761" cy="66596"/>
            </a:xfrm>
            <a:custGeom>
              <a:avLst/>
              <a:gdLst>
                <a:gd name="connsiteX0" fmla="*/ 5406195 w 5614761"/>
                <a:gd name="connsiteY0" fmla="*/ 0 h 66596"/>
                <a:gd name="connsiteX1" fmla="*/ 196219 w 5614761"/>
                <a:gd name="connsiteY1" fmla="*/ 0 h 66596"/>
                <a:gd name="connsiteX2" fmla="*/ 0 w 5614761"/>
                <a:gd name="connsiteY2" fmla="*/ 66596 h 66596"/>
                <a:gd name="connsiteX3" fmla="*/ 5614761 w 5614761"/>
                <a:gd name="connsiteY3" fmla="*/ 66596 h 66596"/>
                <a:gd name="connsiteX4" fmla="*/ 5406195 w 5614761"/>
                <a:gd name="connsiteY4" fmla="*/ 0 h 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761" h="66596">
                  <a:moveTo>
                    <a:pt x="5406195" y="0"/>
                  </a:moveTo>
                  <a:lnTo>
                    <a:pt x="196219" y="0"/>
                  </a:lnTo>
                  <a:lnTo>
                    <a:pt x="0" y="66596"/>
                  </a:lnTo>
                  <a:lnTo>
                    <a:pt x="5614761" y="66596"/>
                  </a:lnTo>
                  <a:lnTo>
                    <a:pt x="5406195" y="0"/>
                  </a:lnTo>
                  <a:close/>
                </a:path>
              </a:pathLst>
            </a:custGeom>
            <a:solidFill>
              <a:srgbClr val="C49D78"/>
            </a:solidFill>
            <a:ln w="17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557AF2F-4099-C911-1177-24C0F8550D71}"/>
                </a:ext>
              </a:extLst>
            </p:cNvPr>
            <p:cNvSpPr/>
            <p:nvPr/>
          </p:nvSpPr>
          <p:spPr>
            <a:xfrm>
              <a:off x="1006128" y="3930242"/>
              <a:ext cx="5614761" cy="69609"/>
            </a:xfrm>
            <a:custGeom>
              <a:avLst/>
              <a:gdLst>
                <a:gd name="connsiteX0" fmla="*/ 0 w 5614761"/>
                <a:gd name="connsiteY0" fmla="*/ 0 h 69609"/>
                <a:gd name="connsiteX1" fmla="*/ 5614761 w 5614761"/>
                <a:gd name="connsiteY1" fmla="*/ 0 h 69609"/>
                <a:gd name="connsiteX2" fmla="*/ 5614761 w 5614761"/>
                <a:gd name="connsiteY2" fmla="*/ 69609 h 69609"/>
                <a:gd name="connsiteX3" fmla="*/ 0 w 5614761"/>
                <a:gd name="connsiteY3" fmla="*/ 69609 h 69609"/>
              </a:gdLst>
              <a:ahLst/>
              <a:cxnLst>
                <a:cxn ang="0">
                  <a:pos x="connsiteX0" y="connsiteY0"/>
                </a:cxn>
                <a:cxn ang="0">
                  <a:pos x="connsiteX1" y="connsiteY1"/>
                </a:cxn>
                <a:cxn ang="0">
                  <a:pos x="connsiteX2" y="connsiteY2"/>
                </a:cxn>
                <a:cxn ang="0">
                  <a:pos x="connsiteX3" y="connsiteY3"/>
                </a:cxn>
              </a:cxnLst>
              <a:rect l="l" t="t" r="r" b="b"/>
              <a:pathLst>
                <a:path w="5614761" h="69609">
                  <a:moveTo>
                    <a:pt x="0" y="0"/>
                  </a:moveTo>
                  <a:lnTo>
                    <a:pt x="5614761" y="0"/>
                  </a:lnTo>
                  <a:lnTo>
                    <a:pt x="5614761" y="69609"/>
                  </a:lnTo>
                  <a:lnTo>
                    <a:pt x="0" y="69609"/>
                  </a:lnTo>
                  <a:close/>
                </a:path>
              </a:pathLst>
            </a:custGeom>
            <a:solidFill>
              <a:srgbClr val="DCBA9A"/>
            </a:solidFill>
            <a:ln w="17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1D9767-39DD-64EE-F2B8-DEE2C9C7A02A}"/>
                </a:ext>
              </a:extLst>
            </p:cNvPr>
            <p:cNvSpPr/>
            <p:nvPr/>
          </p:nvSpPr>
          <p:spPr>
            <a:xfrm>
              <a:off x="2021811" y="3686619"/>
              <a:ext cx="531794" cy="186013"/>
            </a:xfrm>
            <a:custGeom>
              <a:avLst/>
              <a:gdLst>
                <a:gd name="connsiteX0" fmla="*/ 461282 w 531794"/>
                <a:gd name="connsiteY0" fmla="*/ -389 h 186013"/>
                <a:gd name="connsiteX1" fmla="*/ 68775 w 531794"/>
                <a:gd name="connsiteY1" fmla="*/ -389 h 186013"/>
                <a:gd name="connsiteX2" fmla="*/ -886 w 531794"/>
                <a:gd name="connsiteY2" fmla="*/ 51161 h 186013"/>
                <a:gd name="connsiteX3" fmla="*/ -886 w 531794"/>
                <a:gd name="connsiteY3" fmla="*/ 185624 h 186013"/>
                <a:gd name="connsiteX4" fmla="*/ 530804 w 531794"/>
                <a:gd name="connsiteY4" fmla="*/ 185624 h 186013"/>
                <a:gd name="connsiteX5" fmla="*/ 530804 w 531794"/>
                <a:gd name="connsiteY5" fmla="*/ 51161 h 186013"/>
                <a:gd name="connsiteX6" fmla="*/ 461282 w 531794"/>
                <a:gd name="connsiteY6" fmla="*/ -389 h 1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94" h="186013">
                  <a:moveTo>
                    <a:pt x="461282" y="-389"/>
                  </a:moveTo>
                  <a:lnTo>
                    <a:pt x="68775" y="-389"/>
                  </a:lnTo>
                  <a:cubicBezTo>
                    <a:pt x="-5292" y="-389"/>
                    <a:pt x="-886" y="51161"/>
                    <a:pt x="-886" y="51161"/>
                  </a:cubicBezTo>
                  <a:lnTo>
                    <a:pt x="-886" y="185624"/>
                  </a:lnTo>
                  <a:lnTo>
                    <a:pt x="530804" y="185624"/>
                  </a:lnTo>
                  <a:lnTo>
                    <a:pt x="530804" y="51161"/>
                  </a:lnTo>
                  <a:cubicBezTo>
                    <a:pt x="530804" y="51161"/>
                    <a:pt x="535350" y="-389"/>
                    <a:pt x="461282" y="-389"/>
                  </a:cubicBezTo>
                  <a:close/>
                </a:path>
              </a:pathLst>
            </a:custGeom>
            <a:solidFill>
              <a:srgbClr val="EEBE5E"/>
            </a:solidFill>
            <a:ln w="17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69C9C75-7715-C12B-D314-B27E4576B8CE}"/>
                </a:ext>
              </a:extLst>
            </p:cNvPr>
            <p:cNvSpPr/>
            <p:nvPr/>
          </p:nvSpPr>
          <p:spPr>
            <a:xfrm>
              <a:off x="2021947" y="3858647"/>
              <a:ext cx="531742" cy="36084"/>
            </a:xfrm>
            <a:custGeom>
              <a:avLst/>
              <a:gdLst>
                <a:gd name="connsiteX0" fmla="*/ 0 w 531742"/>
                <a:gd name="connsiteY0" fmla="*/ 0 h 36084"/>
                <a:gd name="connsiteX1" fmla="*/ 531743 w 531742"/>
                <a:gd name="connsiteY1" fmla="*/ 0 h 36084"/>
                <a:gd name="connsiteX2" fmla="*/ 531743 w 531742"/>
                <a:gd name="connsiteY2" fmla="*/ 36085 h 36084"/>
                <a:gd name="connsiteX3" fmla="*/ 0 w 531742"/>
                <a:gd name="connsiteY3" fmla="*/ 36085 h 36084"/>
              </a:gdLst>
              <a:ahLst/>
              <a:cxnLst>
                <a:cxn ang="0">
                  <a:pos x="connsiteX0" y="connsiteY0"/>
                </a:cxn>
                <a:cxn ang="0">
                  <a:pos x="connsiteX1" y="connsiteY1"/>
                </a:cxn>
                <a:cxn ang="0">
                  <a:pos x="connsiteX2" y="connsiteY2"/>
                </a:cxn>
                <a:cxn ang="0">
                  <a:pos x="connsiteX3" y="connsiteY3"/>
                </a:cxn>
              </a:cxnLst>
              <a:rect l="l" t="t" r="r" b="b"/>
              <a:pathLst>
                <a:path w="531742" h="36084">
                  <a:moveTo>
                    <a:pt x="0" y="0"/>
                  </a:moveTo>
                  <a:lnTo>
                    <a:pt x="531743" y="0"/>
                  </a:lnTo>
                  <a:lnTo>
                    <a:pt x="531743" y="36085"/>
                  </a:lnTo>
                  <a:lnTo>
                    <a:pt x="0" y="36085"/>
                  </a:lnTo>
                  <a:close/>
                </a:path>
              </a:pathLst>
            </a:custGeom>
            <a:solidFill>
              <a:srgbClr val="D1D3D4"/>
            </a:solidFill>
            <a:ln w="17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9A64A3-D3B3-AB77-0798-3AA8787FE77C}"/>
                </a:ext>
              </a:extLst>
            </p:cNvPr>
            <p:cNvSpPr/>
            <p:nvPr/>
          </p:nvSpPr>
          <p:spPr>
            <a:xfrm>
              <a:off x="2021947" y="3759728"/>
              <a:ext cx="531690" cy="51514"/>
            </a:xfrm>
            <a:custGeom>
              <a:avLst/>
              <a:gdLst>
                <a:gd name="connsiteX0" fmla="*/ 0 w 531690"/>
                <a:gd name="connsiteY0" fmla="*/ 0 h 51514"/>
                <a:gd name="connsiteX1" fmla="*/ 531691 w 531690"/>
                <a:gd name="connsiteY1" fmla="*/ 0 h 51514"/>
                <a:gd name="connsiteX2" fmla="*/ 531691 w 531690"/>
                <a:gd name="connsiteY2" fmla="*/ 51515 h 51514"/>
                <a:gd name="connsiteX3" fmla="*/ 0 w 531690"/>
                <a:gd name="connsiteY3" fmla="*/ 51515 h 51514"/>
              </a:gdLst>
              <a:ahLst/>
              <a:cxnLst>
                <a:cxn ang="0">
                  <a:pos x="connsiteX0" y="connsiteY0"/>
                </a:cxn>
                <a:cxn ang="0">
                  <a:pos x="connsiteX1" y="connsiteY1"/>
                </a:cxn>
                <a:cxn ang="0">
                  <a:pos x="connsiteX2" y="connsiteY2"/>
                </a:cxn>
                <a:cxn ang="0">
                  <a:pos x="connsiteX3" y="connsiteY3"/>
                </a:cxn>
              </a:cxnLst>
              <a:rect l="l" t="t" r="r" b="b"/>
              <a:pathLst>
                <a:path w="531690" h="51514">
                  <a:moveTo>
                    <a:pt x="0" y="0"/>
                  </a:moveTo>
                  <a:lnTo>
                    <a:pt x="531691" y="0"/>
                  </a:lnTo>
                  <a:lnTo>
                    <a:pt x="531691" y="51515"/>
                  </a:lnTo>
                  <a:lnTo>
                    <a:pt x="0" y="51515"/>
                  </a:lnTo>
                  <a:close/>
                </a:path>
              </a:pathLst>
            </a:custGeom>
            <a:solidFill>
              <a:srgbClr val="D4A954"/>
            </a:solidFill>
            <a:ln w="17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71FAC62-4703-7622-E0FC-5A253BFAACAE}"/>
                </a:ext>
              </a:extLst>
            </p:cNvPr>
            <p:cNvSpPr/>
            <p:nvPr/>
          </p:nvSpPr>
          <p:spPr>
            <a:xfrm>
              <a:off x="1754239" y="3827474"/>
              <a:ext cx="212118" cy="67258"/>
            </a:xfrm>
            <a:custGeom>
              <a:avLst/>
              <a:gdLst>
                <a:gd name="connsiteX0" fmla="*/ 206964 w 212118"/>
                <a:gd name="connsiteY0" fmla="*/ 67258 h 67258"/>
                <a:gd name="connsiteX1" fmla="*/ 0 w 212118"/>
                <a:gd name="connsiteY1" fmla="*/ 35109 h 67258"/>
                <a:gd name="connsiteX2" fmla="*/ 6827 w 212118"/>
                <a:gd name="connsiteY2" fmla="*/ 0 h 67258"/>
                <a:gd name="connsiteX3" fmla="*/ 212119 w 212118"/>
                <a:gd name="connsiteY3" fmla="*/ 33490 h 67258"/>
                <a:gd name="connsiteX4" fmla="*/ 206964 w 212118"/>
                <a:gd name="connsiteY4" fmla="*/ 67258 h 6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8" h="67258">
                  <a:moveTo>
                    <a:pt x="206964" y="67258"/>
                  </a:moveTo>
                  <a:lnTo>
                    <a:pt x="0" y="35109"/>
                  </a:lnTo>
                  <a:lnTo>
                    <a:pt x="6827" y="0"/>
                  </a:lnTo>
                  <a:lnTo>
                    <a:pt x="212119" y="33490"/>
                  </a:lnTo>
                  <a:lnTo>
                    <a:pt x="206964" y="67258"/>
                  </a:lnTo>
                  <a:close/>
                </a:path>
              </a:pathLst>
            </a:custGeom>
            <a:solidFill>
              <a:srgbClr val="E6E7E8"/>
            </a:solidFill>
            <a:ln w="17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EDFF934-7C58-FE92-23A5-C9D90E449A68}"/>
                </a:ext>
              </a:extLst>
            </p:cNvPr>
            <p:cNvSpPr/>
            <p:nvPr/>
          </p:nvSpPr>
          <p:spPr>
            <a:xfrm>
              <a:off x="1754221" y="3827474"/>
              <a:ext cx="174258" cy="62190"/>
            </a:xfrm>
            <a:custGeom>
              <a:avLst/>
              <a:gdLst>
                <a:gd name="connsiteX0" fmla="*/ 173322 w 174258"/>
                <a:gd name="connsiteY0" fmla="*/ 61802 h 62190"/>
                <a:gd name="connsiteX1" fmla="*/ -936 w 174258"/>
                <a:gd name="connsiteY1" fmla="*/ 34738 h 62190"/>
                <a:gd name="connsiteX2" fmla="*/ 5908 w 174258"/>
                <a:gd name="connsiteY2" fmla="*/ -389 h 62190"/>
                <a:gd name="connsiteX3" fmla="*/ 14755 w 174258"/>
                <a:gd name="connsiteY3" fmla="*/ 1057 h 62190"/>
                <a:gd name="connsiteX4" fmla="*/ 40983 w 174258"/>
                <a:gd name="connsiteY4" fmla="*/ 33989 h 62190"/>
                <a:gd name="connsiteX5" fmla="*/ 173322 w 174258"/>
                <a:gd name="connsiteY5" fmla="*/ 61802 h 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8" h="62190">
                  <a:moveTo>
                    <a:pt x="173322" y="61802"/>
                  </a:moveTo>
                  <a:lnTo>
                    <a:pt x="-936" y="34738"/>
                  </a:lnTo>
                  <a:lnTo>
                    <a:pt x="5908" y="-389"/>
                  </a:lnTo>
                  <a:lnTo>
                    <a:pt x="14755" y="1057"/>
                  </a:lnTo>
                  <a:cubicBezTo>
                    <a:pt x="14755" y="1057"/>
                    <a:pt x="6047" y="23087"/>
                    <a:pt x="40983" y="33989"/>
                  </a:cubicBezTo>
                  <a:cubicBezTo>
                    <a:pt x="75918" y="44891"/>
                    <a:pt x="173322" y="61802"/>
                    <a:pt x="173322" y="61802"/>
                  </a:cubicBezTo>
                  <a:close/>
                </a:path>
              </a:pathLst>
            </a:custGeom>
            <a:solidFill>
              <a:srgbClr val="D1D3D4"/>
            </a:solidFill>
            <a:ln w="17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9CFBD11-8A36-90CD-35E0-D54BB2CCC622}"/>
                </a:ext>
              </a:extLst>
            </p:cNvPr>
            <p:cNvSpPr/>
            <p:nvPr/>
          </p:nvSpPr>
          <p:spPr>
            <a:xfrm>
              <a:off x="1727907" y="3857672"/>
              <a:ext cx="209437" cy="37059"/>
            </a:xfrm>
            <a:custGeom>
              <a:avLst/>
              <a:gdLst>
                <a:gd name="connsiteX0" fmla="*/ 209437 w 209437"/>
                <a:gd name="connsiteY0" fmla="*/ 34169 h 37059"/>
                <a:gd name="connsiteX1" fmla="*/ 0 w 209437"/>
                <a:gd name="connsiteY1" fmla="*/ 37060 h 37059"/>
                <a:gd name="connsiteX2" fmla="*/ 871 w 209437"/>
                <a:gd name="connsiteY2" fmla="*/ 1306 h 37059"/>
                <a:gd name="connsiteX3" fmla="*/ 208862 w 209437"/>
                <a:gd name="connsiteY3" fmla="*/ 0 h 37059"/>
                <a:gd name="connsiteX4" fmla="*/ 209437 w 209437"/>
                <a:gd name="connsiteY4" fmla="*/ 34169 h 3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7" h="37059">
                  <a:moveTo>
                    <a:pt x="209437" y="34169"/>
                  </a:moveTo>
                  <a:lnTo>
                    <a:pt x="0" y="37060"/>
                  </a:lnTo>
                  <a:lnTo>
                    <a:pt x="871" y="1306"/>
                  </a:lnTo>
                  <a:lnTo>
                    <a:pt x="208862" y="0"/>
                  </a:lnTo>
                  <a:lnTo>
                    <a:pt x="209437" y="34169"/>
                  </a:lnTo>
                  <a:close/>
                </a:path>
              </a:pathLst>
            </a:custGeom>
            <a:solidFill>
              <a:srgbClr val="E6E7E8"/>
            </a:solidFill>
            <a:ln w="17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7BCC12B-85D7-501F-6CC8-2202363D4417}"/>
                </a:ext>
              </a:extLst>
            </p:cNvPr>
            <p:cNvSpPr/>
            <p:nvPr/>
          </p:nvSpPr>
          <p:spPr>
            <a:xfrm>
              <a:off x="1727907" y="3858961"/>
              <a:ext cx="176330" cy="35771"/>
            </a:xfrm>
            <a:custGeom>
              <a:avLst/>
              <a:gdLst>
                <a:gd name="connsiteX0" fmla="*/ 175394 w 176330"/>
                <a:gd name="connsiteY0" fmla="*/ 32962 h 35771"/>
                <a:gd name="connsiteX1" fmla="*/ -936 w 176330"/>
                <a:gd name="connsiteY1" fmla="*/ 35382 h 35771"/>
                <a:gd name="connsiteX2" fmla="*/ -83 w 176330"/>
                <a:gd name="connsiteY2" fmla="*/ -389 h 35771"/>
                <a:gd name="connsiteX3" fmla="*/ 8886 w 176330"/>
                <a:gd name="connsiteY3" fmla="*/ -389 h 35771"/>
                <a:gd name="connsiteX4" fmla="*/ 40234 w 176330"/>
                <a:gd name="connsiteY4" fmla="*/ 27685 h 35771"/>
                <a:gd name="connsiteX5" fmla="*/ 175394 w 176330"/>
                <a:gd name="connsiteY5" fmla="*/ 32962 h 3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30" h="35771">
                  <a:moveTo>
                    <a:pt x="175394" y="32962"/>
                  </a:moveTo>
                  <a:lnTo>
                    <a:pt x="-936" y="35382"/>
                  </a:lnTo>
                  <a:lnTo>
                    <a:pt x="-83" y="-389"/>
                  </a:lnTo>
                  <a:lnTo>
                    <a:pt x="8886" y="-389"/>
                  </a:lnTo>
                  <a:cubicBezTo>
                    <a:pt x="8886" y="-389"/>
                    <a:pt x="3958" y="22791"/>
                    <a:pt x="40234" y="27685"/>
                  </a:cubicBezTo>
                  <a:cubicBezTo>
                    <a:pt x="76510" y="32578"/>
                    <a:pt x="175394" y="32962"/>
                    <a:pt x="175394" y="32962"/>
                  </a:cubicBezTo>
                  <a:close/>
                </a:path>
              </a:pathLst>
            </a:custGeom>
            <a:solidFill>
              <a:srgbClr val="D1D3D4"/>
            </a:solidFill>
            <a:ln w="17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4DE623-C29D-7DE2-0236-3CC5C9DC79A8}"/>
                </a:ext>
              </a:extLst>
            </p:cNvPr>
            <p:cNvSpPr/>
            <p:nvPr/>
          </p:nvSpPr>
          <p:spPr>
            <a:xfrm>
              <a:off x="2670182" y="3699384"/>
              <a:ext cx="284775" cy="195347"/>
            </a:xfrm>
            <a:custGeom>
              <a:avLst/>
              <a:gdLst>
                <a:gd name="connsiteX0" fmla="*/ 0 w 284775"/>
                <a:gd name="connsiteY0" fmla="*/ 0 h 195347"/>
                <a:gd name="connsiteX1" fmla="*/ 284776 w 284775"/>
                <a:gd name="connsiteY1" fmla="*/ 0 h 195347"/>
                <a:gd name="connsiteX2" fmla="*/ 284776 w 284775"/>
                <a:gd name="connsiteY2" fmla="*/ 195348 h 195347"/>
                <a:gd name="connsiteX3" fmla="*/ 0 w 284775"/>
                <a:gd name="connsiteY3" fmla="*/ 195348 h 195347"/>
              </a:gdLst>
              <a:ahLst/>
              <a:cxnLst>
                <a:cxn ang="0">
                  <a:pos x="connsiteX0" y="connsiteY0"/>
                </a:cxn>
                <a:cxn ang="0">
                  <a:pos x="connsiteX1" y="connsiteY1"/>
                </a:cxn>
                <a:cxn ang="0">
                  <a:pos x="connsiteX2" y="connsiteY2"/>
                </a:cxn>
                <a:cxn ang="0">
                  <a:pos x="connsiteX3" y="connsiteY3"/>
                </a:cxn>
              </a:cxnLst>
              <a:rect l="l" t="t" r="r" b="b"/>
              <a:pathLst>
                <a:path w="284775" h="195347">
                  <a:moveTo>
                    <a:pt x="0" y="0"/>
                  </a:moveTo>
                  <a:lnTo>
                    <a:pt x="284776" y="0"/>
                  </a:lnTo>
                  <a:lnTo>
                    <a:pt x="284776" y="195348"/>
                  </a:lnTo>
                  <a:lnTo>
                    <a:pt x="0" y="195348"/>
                  </a:lnTo>
                  <a:close/>
                </a:path>
              </a:pathLst>
            </a:custGeom>
            <a:solidFill>
              <a:srgbClr val="D1D3D4"/>
            </a:solidFill>
            <a:ln w="17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CA1B91D-1782-C39F-FBA1-F8998EA73E62}"/>
                </a:ext>
              </a:extLst>
            </p:cNvPr>
            <p:cNvSpPr/>
            <p:nvPr/>
          </p:nvSpPr>
          <p:spPr>
            <a:xfrm>
              <a:off x="2670739" y="3686619"/>
              <a:ext cx="284793" cy="12765"/>
            </a:xfrm>
            <a:custGeom>
              <a:avLst/>
              <a:gdLst>
                <a:gd name="connsiteX0" fmla="*/ 95993 w 284793"/>
                <a:gd name="connsiteY0" fmla="*/ 0 h 12765"/>
                <a:gd name="connsiteX1" fmla="*/ 198396 w 284793"/>
                <a:gd name="connsiteY1" fmla="*/ 0 h 12765"/>
                <a:gd name="connsiteX2" fmla="*/ 284793 w 284793"/>
                <a:gd name="connsiteY2" fmla="*/ 12766 h 12765"/>
                <a:gd name="connsiteX3" fmla="*/ 0 w 284793"/>
                <a:gd name="connsiteY3" fmla="*/ 12766 h 12765"/>
                <a:gd name="connsiteX4" fmla="*/ 95993 w 284793"/>
                <a:gd name="connsiteY4" fmla="*/ 0 h 12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3" h="12765">
                  <a:moveTo>
                    <a:pt x="95993" y="0"/>
                  </a:moveTo>
                  <a:lnTo>
                    <a:pt x="198396" y="0"/>
                  </a:lnTo>
                  <a:lnTo>
                    <a:pt x="284793" y="12766"/>
                  </a:lnTo>
                  <a:lnTo>
                    <a:pt x="0" y="12766"/>
                  </a:lnTo>
                  <a:lnTo>
                    <a:pt x="95993" y="0"/>
                  </a:lnTo>
                  <a:close/>
                </a:path>
              </a:pathLst>
            </a:custGeom>
            <a:solidFill>
              <a:srgbClr val="E6E7E8"/>
            </a:solidFill>
            <a:ln w="1740" cap="flat">
              <a:noFill/>
              <a:prstDash val="solid"/>
              <a:miter/>
            </a:ln>
          </p:spPr>
          <p:txBody>
            <a:bodyPr rtlCol="0" anchor="ctr"/>
            <a:lstStyle/>
            <a:p>
              <a:endParaRPr lang="en-US"/>
            </a:p>
          </p:txBody>
        </p:sp>
      </p:grpSp>
      <p:grpSp>
        <p:nvGrpSpPr>
          <p:cNvPr id="23" name="Graphic 1">
            <a:extLst>
              <a:ext uri="{FF2B5EF4-FFF2-40B4-BE49-F238E27FC236}">
                <a16:creationId xmlns:a16="http://schemas.microsoft.com/office/drawing/2014/main" id="{A31B0ADD-BDFA-DE4C-D5E4-FBE60C33118C}"/>
              </a:ext>
            </a:extLst>
          </p:cNvPr>
          <p:cNvGrpSpPr/>
          <p:nvPr/>
        </p:nvGrpSpPr>
        <p:grpSpPr>
          <a:xfrm>
            <a:off x="7048500" y="3306393"/>
            <a:ext cx="2109293" cy="1837107"/>
            <a:chOff x="4335942" y="2397936"/>
            <a:chExt cx="2991469" cy="2746120"/>
          </a:xfrm>
        </p:grpSpPr>
        <p:grpSp>
          <p:nvGrpSpPr>
            <p:cNvPr id="24" name="Graphic 1">
              <a:extLst>
                <a:ext uri="{FF2B5EF4-FFF2-40B4-BE49-F238E27FC236}">
                  <a16:creationId xmlns:a16="http://schemas.microsoft.com/office/drawing/2014/main" id="{E3B5F021-2CD4-2DD3-F0FD-ACA774462036}"/>
                </a:ext>
              </a:extLst>
            </p:cNvPr>
            <p:cNvGrpSpPr/>
            <p:nvPr/>
          </p:nvGrpSpPr>
          <p:grpSpPr>
            <a:xfrm>
              <a:off x="6058364" y="3709839"/>
              <a:ext cx="1103202" cy="927866"/>
              <a:chOff x="6058364" y="3709839"/>
              <a:chExt cx="1103202" cy="927866"/>
            </a:xfrm>
            <a:solidFill>
              <a:srgbClr val="D3A981"/>
            </a:solidFill>
          </p:grpSpPr>
          <p:sp>
            <p:nvSpPr>
              <p:cNvPr id="25" name="Freeform: Shape 24">
                <a:extLst>
                  <a:ext uri="{FF2B5EF4-FFF2-40B4-BE49-F238E27FC236}">
                    <a16:creationId xmlns:a16="http://schemas.microsoft.com/office/drawing/2014/main" id="{DB6AC98E-2264-7324-5310-96030BB2828A}"/>
                  </a:ext>
                </a:extLst>
              </p:cNvPr>
              <p:cNvSpPr/>
              <p:nvPr/>
            </p:nvSpPr>
            <p:spPr>
              <a:xfrm>
                <a:off x="6058364" y="3709839"/>
                <a:ext cx="312461" cy="871180"/>
              </a:xfrm>
              <a:custGeom>
                <a:avLst/>
                <a:gdLst>
                  <a:gd name="connsiteX0" fmla="*/ 311504 w 312461"/>
                  <a:gd name="connsiteY0" fmla="*/ 870791 h 871180"/>
                  <a:gd name="connsiteX1" fmla="*/ 139092 w 312461"/>
                  <a:gd name="connsiteY1" fmla="*/ 870791 h 871180"/>
                  <a:gd name="connsiteX2" fmla="*/ 2399 w 312461"/>
                  <a:gd name="connsiteY2" fmla="*/ 64216 h 871180"/>
                  <a:gd name="connsiteX3" fmla="*/ 52799 w 312461"/>
                  <a:gd name="connsiteY3" fmla="*/ 93 h 871180"/>
                  <a:gd name="connsiteX4" fmla="*/ 181307 w 312461"/>
                  <a:gd name="connsiteY4" fmla="*/ 15767 h 871180"/>
                  <a:gd name="connsiteX5" fmla="*/ 222128 w 312461"/>
                  <a:gd name="connsiteY5" fmla="*/ 50790 h 871180"/>
                  <a:gd name="connsiteX6" fmla="*/ 311504 w 312461"/>
                  <a:gd name="connsiteY6" fmla="*/ 870791 h 8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1" h="871180">
                    <a:moveTo>
                      <a:pt x="311504" y="870791"/>
                    </a:moveTo>
                    <a:lnTo>
                      <a:pt x="139092" y="870791"/>
                    </a:lnTo>
                    <a:cubicBezTo>
                      <a:pt x="140381" y="613897"/>
                      <a:pt x="112969" y="347112"/>
                      <a:pt x="2399" y="64216"/>
                    </a:cubicBezTo>
                    <a:cubicBezTo>
                      <a:pt x="-10785" y="30553"/>
                      <a:pt x="16993" y="-4957"/>
                      <a:pt x="52799" y="93"/>
                    </a:cubicBezTo>
                    <a:cubicBezTo>
                      <a:pt x="95641" y="6119"/>
                      <a:pt x="138476" y="11344"/>
                      <a:pt x="181307" y="15767"/>
                    </a:cubicBezTo>
                    <a:cubicBezTo>
                      <a:pt x="200867" y="17830"/>
                      <a:pt x="217115" y="31771"/>
                      <a:pt x="222128" y="50790"/>
                    </a:cubicBezTo>
                    <a:cubicBezTo>
                      <a:pt x="294820" y="325308"/>
                      <a:pt x="312235" y="607245"/>
                      <a:pt x="311504" y="870791"/>
                    </a:cubicBezTo>
                    <a:close/>
                  </a:path>
                </a:pathLst>
              </a:custGeom>
              <a:solidFill>
                <a:srgbClr val="D3A981"/>
              </a:solidFill>
              <a:ln w="17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91AF2D-EE74-F1EC-5120-34861B10776F}"/>
                  </a:ext>
                </a:extLst>
              </p:cNvPr>
              <p:cNvSpPr/>
              <p:nvPr/>
            </p:nvSpPr>
            <p:spPr>
              <a:xfrm>
                <a:off x="6849161" y="3709925"/>
                <a:ext cx="312406" cy="871093"/>
              </a:xfrm>
              <a:custGeom>
                <a:avLst/>
                <a:gdLst>
                  <a:gd name="connsiteX0" fmla="*/ 171502 w 312406"/>
                  <a:gd name="connsiteY0" fmla="*/ 870704 h 871093"/>
                  <a:gd name="connsiteX1" fmla="*/ -910 w 312406"/>
                  <a:gd name="connsiteY1" fmla="*/ 870704 h 871093"/>
                  <a:gd name="connsiteX2" fmla="*/ 88395 w 312406"/>
                  <a:gd name="connsiteY2" fmla="*/ 50790 h 871093"/>
                  <a:gd name="connsiteX3" fmla="*/ 129217 w 312406"/>
                  <a:gd name="connsiteY3" fmla="*/ 15767 h 871093"/>
                  <a:gd name="connsiteX4" fmla="*/ 257743 w 312406"/>
                  <a:gd name="connsiteY4" fmla="*/ 93 h 871093"/>
                  <a:gd name="connsiteX5" fmla="*/ 308142 w 312406"/>
                  <a:gd name="connsiteY5" fmla="*/ 64217 h 871093"/>
                  <a:gd name="connsiteX6" fmla="*/ 171502 w 312406"/>
                  <a:gd name="connsiteY6" fmla="*/ 870704 h 87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6" h="871093">
                    <a:moveTo>
                      <a:pt x="171502" y="870704"/>
                    </a:moveTo>
                    <a:lnTo>
                      <a:pt x="-910" y="870704"/>
                    </a:lnTo>
                    <a:cubicBezTo>
                      <a:pt x="-1711" y="607158"/>
                      <a:pt x="15809" y="325221"/>
                      <a:pt x="88395" y="50790"/>
                    </a:cubicBezTo>
                    <a:cubicBezTo>
                      <a:pt x="93408" y="31770"/>
                      <a:pt x="109657" y="17831"/>
                      <a:pt x="129217" y="15767"/>
                    </a:cubicBezTo>
                    <a:cubicBezTo>
                      <a:pt x="172059" y="11297"/>
                      <a:pt x="214901" y="6073"/>
                      <a:pt x="257743" y="93"/>
                    </a:cubicBezTo>
                    <a:cubicBezTo>
                      <a:pt x="293531" y="-4957"/>
                      <a:pt x="321309" y="30553"/>
                      <a:pt x="308142" y="64217"/>
                    </a:cubicBezTo>
                    <a:cubicBezTo>
                      <a:pt x="197520" y="347025"/>
                      <a:pt x="170196" y="613810"/>
                      <a:pt x="171502" y="870704"/>
                    </a:cubicBezTo>
                    <a:close/>
                  </a:path>
                </a:pathLst>
              </a:custGeom>
              <a:solidFill>
                <a:srgbClr val="D3A981"/>
              </a:solidFill>
              <a:ln w="17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831AB56-6428-3264-4199-385505656A86}"/>
                  </a:ext>
                </a:extLst>
              </p:cNvPr>
              <p:cNvSpPr/>
              <p:nvPr/>
            </p:nvSpPr>
            <p:spPr>
              <a:xfrm>
                <a:off x="6210182" y="3838516"/>
                <a:ext cx="799660" cy="218962"/>
              </a:xfrm>
              <a:custGeom>
                <a:avLst/>
                <a:gdLst>
                  <a:gd name="connsiteX0" fmla="*/ 749440 w 799660"/>
                  <a:gd name="connsiteY0" fmla="*/ 213628 h 218962"/>
                  <a:gd name="connsiteX1" fmla="*/ 48349 w 799660"/>
                  <a:gd name="connsiteY1" fmla="*/ 213628 h 218962"/>
                  <a:gd name="connsiteX2" fmla="*/ -936 w 799660"/>
                  <a:gd name="connsiteY2" fmla="*/ -389 h 218962"/>
                  <a:gd name="connsiteX3" fmla="*/ 798725 w 799660"/>
                  <a:gd name="connsiteY3" fmla="*/ -389 h 218962"/>
                  <a:gd name="connsiteX4" fmla="*/ 749440 w 799660"/>
                  <a:gd name="connsiteY4" fmla="*/ 213628 h 2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0" h="218962">
                    <a:moveTo>
                      <a:pt x="749440" y="213628"/>
                    </a:moveTo>
                    <a:cubicBezTo>
                      <a:pt x="515737" y="220223"/>
                      <a:pt x="282040" y="220223"/>
                      <a:pt x="48349" y="213628"/>
                    </a:cubicBezTo>
                    <a:cubicBezTo>
                      <a:pt x="35601" y="141491"/>
                      <a:pt x="19151" y="70058"/>
                      <a:pt x="-936" y="-389"/>
                    </a:cubicBezTo>
                    <a:cubicBezTo>
                      <a:pt x="265066" y="23853"/>
                      <a:pt x="532722" y="23853"/>
                      <a:pt x="798725" y="-389"/>
                    </a:cubicBezTo>
                    <a:cubicBezTo>
                      <a:pt x="778655" y="70062"/>
                      <a:pt x="762204" y="141495"/>
                      <a:pt x="749440" y="213628"/>
                    </a:cubicBezTo>
                    <a:close/>
                  </a:path>
                </a:pathLst>
              </a:custGeom>
              <a:solidFill>
                <a:srgbClr val="D3A981"/>
              </a:solidFill>
              <a:ln w="17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D122F98-6C2D-4F73-D019-CF5CA04EF9FF}"/>
                  </a:ext>
                </a:extLst>
              </p:cNvPr>
              <p:cNvSpPr/>
              <p:nvPr/>
            </p:nvSpPr>
            <p:spPr>
              <a:xfrm>
                <a:off x="6272320" y="4133165"/>
                <a:ext cx="675384" cy="105032"/>
              </a:xfrm>
              <a:custGeom>
                <a:avLst/>
                <a:gdLst>
                  <a:gd name="connsiteX0" fmla="*/ 661875 w 675384"/>
                  <a:gd name="connsiteY0" fmla="*/ 104643 h 105032"/>
                  <a:gd name="connsiteX1" fmla="*/ 11638 w 675384"/>
                  <a:gd name="connsiteY1" fmla="*/ 104643 h 105032"/>
                  <a:gd name="connsiteX2" fmla="*/ -936 w 675384"/>
                  <a:gd name="connsiteY2" fmla="*/ -389 h 105032"/>
                  <a:gd name="connsiteX3" fmla="*/ 674448 w 675384"/>
                  <a:gd name="connsiteY3" fmla="*/ -389 h 105032"/>
                  <a:gd name="connsiteX4" fmla="*/ 661875 w 675384"/>
                  <a:gd name="connsiteY4" fmla="*/ 104643 h 10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2">
                    <a:moveTo>
                      <a:pt x="661875" y="104643"/>
                    </a:moveTo>
                    <a:cubicBezTo>
                      <a:pt x="445123" y="99593"/>
                      <a:pt x="228378" y="99593"/>
                      <a:pt x="11638" y="104643"/>
                    </a:cubicBezTo>
                    <a:cubicBezTo>
                      <a:pt x="8155" y="69812"/>
                      <a:pt x="3963" y="34802"/>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D5350EF-85B8-AA39-EEA1-53075ADAD1BA}"/>
                  </a:ext>
                </a:extLst>
              </p:cNvPr>
              <p:cNvSpPr/>
              <p:nvPr/>
            </p:nvSpPr>
            <p:spPr>
              <a:xfrm>
                <a:off x="6272320" y="4325483"/>
                <a:ext cx="675384" cy="105031"/>
              </a:xfrm>
              <a:custGeom>
                <a:avLst/>
                <a:gdLst>
                  <a:gd name="connsiteX0" fmla="*/ 661875 w 675384"/>
                  <a:gd name="connsiteY0" fmla="*/ 104643 h 105031"/>
                  <a:gd name="connsiteX1" fmla="*/ 11638 w 675384"/>
                  <a:gd name="connsiteY1" fmla="*/ 104643 h 105031"/>
                  <a:gd name="connsiteX2" fmla="*/ -936 w 675384"/>
                  <a:gd name="connsiteY2" fmla="*/ -389 h 105031"/>
                  <a:gd name="connsiteX3" fmla="*/ 674448 w 675384"/>
                  <a:gd name="connsiteY3" fmla="*/ -389 h 105031"/>
                  <a:gd name="connsiteX4" fmla="*/ 661875 w 675384"/>
                  <a:gd name="connsiteY4" fmla="*/ 104643 h 105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384" h="105031">
                    <a:moveTo>
                      <a:pt x="661875" y="104643"/>
                    </a:moveTo>
                    <a:cubicBezTo>
                      <a:pt x="445123" y="99592"/>
                      <a:pt x="228378" y="99592"/>
                      <a:pt x="11638" y="104643"/>
                    </a:cubicBezTo>
                    <a:cubicBezTo>
                      <a:pt x="8155" y="69812"/>
                      <a:pt x="3963" y="34801"/>
                      <a:pt x="-936" y="-389"/>
                    </a:cubicBezTo>
                    <a:cubicBezTo>
                      <a:pt x="224198" y="772"/>
                      <a:pt x="449326" y="772"/>
                      <a:pt x="674448" y="-389"/>
                    </a:cubicBezTo>
                    <a:cubicBezTo>
                      <a:pt x="669468" y="34755"/>
                      <a:pt x="665276" y="69766"/>
                      <a:pt x="661875" y="104643"/>
                    </a:cubicBezTo>
                    <a:close/>
                  </a:path>
                </a:pathLst>
              </a:custGeom>
              <a:solidFill>
                <a:srgbClr val="D3A981"/>
              </a:solidFill>
              <a:ln w="17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A63658-492A-3E54-E816-43B1711C0BA1}"/>
                  </a:ext>
                </a:extLst>
              </p:cNvPr>
              <p:cNvSpPr/>
              <p:nvPr/>
            </p:nvSpPr>
            <p:spPr>
              <a:xfrm>
                <a:off x="6071016" y="4499706"/>
                <a:ext cx="1078027" cy="137999"/>
              </a:xfrm>
              <a:custGeom>
                <a:avLst/>
                <a:gdLst>
                  <a:gd name="connsiteX0" fmla="*/ 0 w 1078027"/>
                  <a:gd name="connsiteY0" fmla="*/ 0 h 137999"/>
                  <a:gd name="connsiteX1" fmla="*/ 1078028 w 1078027"/>
                  <a:gd name="connsiteY1" fmla="*/ 0 h 137999"/>
                  <a:gd name="connsiteX2" fmla="*/ 1078028 w 1078027"/>
                  <a:gd name="connsiteY2" fmla="*/ 137999 h 137999"/>
                  <a:gd name="connsiteX3" fmla="*/ 0 w 1078027"/>
                  <a:gd name="connsiteY3" fmla="*/ 137999 h 137999"/>
                </a:gdLst>
                <a:ahLst/>
                <a:cxnLst>
                  <a:cxn ang="0">
                    <a:pos x="connsiteX0" y="connsiteY0"/>
                  </a:cxn>
                  <a:cxn ang="0">
                    <a:pos x="connsiteX1" y="connsiteY1"/>
                  </a:cxn>
                  <a:cxn ang="0">
                    <a:pos x="connsiteX2" y="connsiteY2"/>
                  </a:cxn>
                  <a:cxn ang="0">
                    <a:pos x="connsiteX3" y="connsiteY3"/>
                  </a:cxn>
                </a:cxnLst>
                <a:rect l="l" t="t" r="r" b="b"/>
                <a:pathLst>
                  <a:path w="1078027" h="137999">
                    <a:moveTo>
                      <a:pt x="0" y="0"/>
                    </a:moveTo>
                    <a:lnTo>
                      <a:pt x="1078028" y="0"/>
                    </a:lnTo>
                    <a:lnTo>
                      <a:pt x="1078028" y="137999"/>
                    </a:lnTo>
                    <a:lnTo>
                      <a:pt x="0" y="137999"/>
                    </a:lnTo>
                    <a:close/>
                  </a:path>
                </a:pathLst>
              </a:custGeom>
              <a:solidFill>
                <a:srgbClr val="D3A981"/>
              </a:solidFill>
              <a:ln w="1740" cap="flat">
                <a:noFill/>
                <a:prstDash val="solid"/>
                <a:miter/>
              </a:ln>
            </p:spPr>
            <p:txBody>
              <a:bodyPr rtlCol="0" anchor="ctr"/>
              <a:lstStyle/>
              <a:p>
                <a:endParaRPr lang="en-US"/>
              </a:p>
            </p:txBody>
          </p:sp>
        </p:grpSp>
        <p:grpSp>
          <p:nvGrpSpPr>
            <p:cNvPr id="31" name="Graphic 1">
              <a:extLst>
                <a:ext uri="{FF2B5EF4-FFF2-40B4-BE49-F238E27FC236}">
                  <a16:creationId xmlns:a16="http://schemas.microsoft.com/office/drawing/2014/main" id="{DA6A5C16-E9B4-41E1-C1F5-CD864F117E7F}"/>
                </a:ext>
              </a:extLst>
            </p:cNvPr>
            <p:cNvGrpSpPr/>
            <p:nvPr/>
          </p:nvGrpSpPr>
          <p:grpSpPr>
            <a:xfrm>
              <a:off x="5446887" y="2397936"/>
              <a:ext cx="1420895" cy="2366622"/>
              <a:chOff x="5446887" y="2397936"/>
              <a:chExt cx="1420895" cy="2366622"/>
            </a:xfrm>
          </p:grpSpPr>
          <p:sp>
            <p:nvSpPr>
              <p:cNvPr id="32" name="Freeform: Shape 31">
                <a:extLst>
                  <a:ext uri="{FF2B5EF4-FFF2-40B4-BE49-F238E27FC236}">
                    <a16:creationId xmlns:a16="http://schemas.microsoft.com/office/drawing/2014/main" id="{C1AB0C7A-4930-B637-B5FD-41798F474312}"/>
                  </a:ext>
                </a:extLst>
              </p:cNvPr>
              <p:cNvSpPr/>
              <p:nvPr/>
            </p:nvSpPr>
            <p:spPr>
              <a:xfrm>
                <a:off x="6420955" y="3714903"/>
                <a:ext cx="441136" cy="708395"/>
              </a:xfrm>
              <a:custGeom>
                <a:avLst/>
                <a:gdLst>
                  <a:gd name="connsiteX0" fmla="*/ 14082 w 441136"/>
                  <a:gd name="connsiteY0" fmla="*/ 172213 h 708395"/>
                  <a:gd name="connsiteX1" fmla="*/ 248649 w 441136"/>
                  <a:gd name="connsiteY1" fmla="*/ 641766 h 708395"/>
                  <a:gd name="connsiteX2" fmla="*/ 410699 w 441136"/>
                  <a:gd name="connsiteY2" fmla="*/ 684503 h 708395"/>
                  <a:gd name="connsiteX3" fmla="*/ 420016 w 441136"/>
                  <a:gd name="connsiteY3" fmla="*/ 545546 h 708395"/>
                  <a:gd name="connsiteX4" fmla="*/ 249520 w 441136"/>
                  <a:gd name="connsiteY4" fmla="*/ 160510 h 708395"/>
                  <a:gd name="connsiteX5" fmla="*/ 26690 w 441136"/>
                  <a:gd name="connsiteY5" fmla="*/ 2866 h 708395"/>
                  <a:gd name="connsiteX6" fmla="*/ 14082 w 441136"/>
                  <a:gd name="connsiteY6" fmla="*/ 172213 h 7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36" h="708395">
                    <a:moveTo>
                      <a:pt x="14082" y="172213"/>
                    </a:moveTo>
                    <a:cubicBezTo>
                      <a:pt x="65614" y="294991"/>
                      <a:pt x="177786" y="528531"/>
                      <a:pt x="248649" y="641766"/>
                    </a:cubicBezTo>
                    <a:cubicBezTo>
                      <a:pt x="289018" y="706202"/>
                      <a:pt x="373743" y="729922"/>
                      <a:pt x="410699" y="684503"/>
                    </a:cubicBezTo>
                    <a:cubicBezTo>
                      <a:pt x="449013" y="637394"/>
                      <a:pt x="447707" y="614214"/>
                      <a:pt x="420016" y="545546"/>
                    </a:cubicBezTo>
                    <a:cubicBezTo>
                      <a:pt x="409915" y="520520"/>
                      <a:pt x="333357" y="273274"/>
                      <a:pt x="249520" y="160510"/>
                    </a:cubicBezTo>
                    <a:cubicBezTo>
                      <a:pt x="199103" y="92694"/>
                      <a:pt x="63402" y="-21080"/>
                      <a:pt x="26690" y="2866"/>
                    </a:cubicBezTo>
                    <a:cubicBezTo>
                      <a:pt x="-10021" y="26812"/>
                      <a:pt x="-5754" y="125070"/>
                      <a:pt x="14082" y="172213"/>
                    </a:cubicBezTo>
                    <a:close/>
                  </a:path>
                </a:pathLst>
              </a:custGeom>
              <a:solidFill>
                <a:srgbClr val="FFC4B3"/>
              </a:solidFill>
              <a:ln w="17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B934D9F-E1FE-A553-0FD0-EA5D8AE39403}"/>
                  </a:ext>
                </a:extLst>
              </p:cNvPr>
              <p:cNvSpPr/>
              <p:nvPr/>
            </p:nvSpPr>
            <p:spPr>
              <a:xfrm>
                <a:off x="5446894" y="3708685"/>
                <a:ext cx="441106" cy="708377"/>
              </a:xfrm>
              <a:custGeom>
                <a:avLst/>
                <a:gdLst>
                  <a:gd name="connsiteX0" fmla="*/ 425173 w 441106"/>
                  <a:gd name="connsiteY0" fmla="*/ 172196 h 708377"/>
                  <a:gd name="connsiteX1" fmla="*/ 190606 w 441106"/>
                  <a:gd name="connsiteY1" fmla="*/ 641748 h 708377"/>
                  <a:gd name="connsiteX2" fmla="*/ 28556 w 441106"/>
                  <a:gd name="connsiteY2" fmla="*/ 684485 h 708377"/>
                  <a:gd name="connsiteX3" fmla="*/ 19256 w 441106"/>
                  <a:gd name="connsiteY3" fmla="*/ 545528 h 708377"/>
                  <a:gd name="connsiteX4" fmla="*/ 189753 w 441106"/>
                  <a:gd name="connsiteY4" fmla="*/ 160493 h 708377"/>
                  <a:gd name="connsiteX5" fmla="*/ 412565 w 441106"/>
                  <a:gd name="connsiteY5" fmla="*/ 2866 h 708377"/>
                  <a:gd name="connsiteX6" fmla="*/ 425173 w 441106"/>
                  <a:gd name="connsiteY6" fmla="*/ 172196 h 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06" h="708377">
                    <a:moveTo>
                      <a:pt x="425173" y="172196"/>
                    </a:moveTo>
                    <a:cubicBezTo>
                      <a:pt x="373641" y="294991"/>
                      <a:pt x="261469" y="528514"/>
                      <a:pt x="190606" y="641748"/>
                    </a:cubicBezTo>
                    <a:cubicBezTo>
                      <a:pt x="150237" y="706185"/>
                      <a:pt x="65511" y="729905"/>
                      <a:pt x="28556" y="684485"/>
                    </a:cubicBezTo>
                    <a:cubicBezTo>
                      <a:pt x="-9758" y="637464"/>
                      <a:pt x="-8434" y="614197"/>
                      <a:pt x="19256" y="545528"/>
                    </a:cubicBezTo>
                    <a:cubicBezTo>
                      <a:pt x="29340" y="520503"/>
                      <a:pt x="105897" y="273257"/>
                      <a:pt x="189753" y="160493"/>
                    </a:cubicBezTo>
                    <a:cubicBezTo>
                      <a:pt x="240257" y="92695"/>
                      <a:pt x="375853" y="-21080"/>
                      <a:pt x="412565" y="2866"/>
                    </a:cubicBezTo>
                    <a:cubicBezTo>
                      <a:pt x="449276" y="26812"/>
                      <a:pt x="444957" y="125052"/>
                      <a:pt x="425173" y="172196"/>
                    </a:cubicBezTo>
                    <a:close/>
                  </a:path>
                </a:pathLst>
              </a:custGeom>
              <a:solidFill>
                <a:srgbClr val="FFC4B3"/>
              </a:solidFill>
              <a:ln w="17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D21D295-6A73-97FB-D29D-B4ACD667CD1F}"/>
                  </a:ext>
                </a:extLst>
              </p:cNvPr>
              <p:cNvSpPr/>
              <p:nvPr/>
            </p:nvSpPr>
            <p:spPr>
              <a:xfrm>
                <a:off x="5485408" y="3667010"/>
                <a:ext cx="364939" cy="563923"/>
              </a:xfrm>
              <a:custGeom>
                <a:avLst/>
                <a:gdLst>
                  <a:gd name="connsiteX0" fmla="*/ 350280 w 364939"/>
                  <a:gd name="connsiteY0" fmla="*/ 7185 h 563923"/>
                  <a:gd name="connsiteX1" fmla="*/ 195596 w 364939"/>
                  <a:gd name="connsiteY1" fmla="*/ 44994 h 563923"/>
                  <a:gd name="connsiteX2" fmla="*/ -936 w 364939"/>
                  <a:gd name="connsiteY2" fmla="*/ 440322 h 563923"/>
                  <a:gd name="connsiteX3" fmla="*/ 336922 w 364939"/>
                  <a:gd name="connsiteY3" fmla="*/ 561550 h 563923"/>
                  <a:gd name="connsiteX4" fmla="*/ 350280 w 364939"/>
                  <a:gd name="connsiteY4" fmla="*/ 7185 h 56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9" h="563923">
                    <a:moveTo>
                      <a:pt x="350280" y="7185"/>
                    </a:moveTo>
                    <a:cubicBezTo>
                      <a:pt x="312923" y="-6155"/>
                      <a:pt x="233144" y="-6503"/>
                      <a:pt x="195596" y="44994"/>
                    </a:cubicBezTo>
                    <a:cubicBezTo>
                      <a:pt x="161271" y="92015"/>
                      <a:pt x="-936" y="440322"/>
                      <a:pt x="-936" y="440322"/>
                    </a:cubicBezTo>
                    <a:cubicBezTo>
                      <a:pt x="-936" y="440322"/>
                      <a:pt x="143733" y="581805"/>
                      <a:pt x="336922" y="561550"/>
                    </a:cubicBezTo>
                    <a:cubicBezTo>
                      <a:pt x="336887" y="561707"/>
                      <a:pt x="387635" y="20525"/>
                      <a:pt x="350280" y="7185"/>
                    </a:cubicBezTo>
                    <a:close/>
                  </a:path>
                </a:pathLst>
              </a:custGeom>
              <a:solidFill>
                <a:srgbClr val="CF9F70"/>
              </a:solidFill>
              <a:ln w="17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0227A36-00FC-E54D-1582-A506DA625517}"/>
                  </a:ext>
                </a:extLst>
              </p:cNvPr>
              <p:cNvSpPr/>
              <p:nvPr/>
            </p:nvSpPr>
            <p:spPr>
              <a:xfrm>
                <a:off x="6458577" y="3673241"/>
                <a:ext cx="364938" cy="563927"/>
              </a:xfrm>
              <a:custGeom>
                <a:avLst/>
                <a:gdLst>
                  <a:gd name="connsiteX0" fmla="*/ 12788 w 364938"/>
                  <a:gd name="connsiteY0" fmla="*/ 7189 h 563927"/>
                  <a:gd name="connsiteX1" fmla="*/ 167488 w 364938"/>
                  <a:gd name="connsiteY1" fmla="*/ 44998 h 563927"/>
                  <a:gd name="connsiteX2" fmla="*/ 364003 w 364938"/>
                  <a:gd name="connsiteY2" fmla="*/ 440326 h 563927"/>
                  <a:gd name="connsiteX3" fmla="*/ 26145 w 364938"/>
                  <a:gd name="connsiteY3" fmla="*/ 561555 h 563927"/>
                  <a:gd name="connsiteX4" fmla="*/ 12788 w 364938"/>
                  <a:gd name="connsiteY4" fmla="*/ 7189 h 56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38" h="563927">
                    <a:moveTo>
                      <a:pt x="12788" y="7189"/>
                    </a:moveTo>
                    <a:cubicBezTo>
                      <a:pt x="50161" y="-6151"/>
                      <a:pt x="129940" y="-6517"/>
                      <a:pt x="167488" y="44998"/>
                    </a:cubicBezTo>
                    <a:cubicBezTo>
                      <a:pt x="201797" y="92019"/>
                      <a:pt x="364003" y="440326"/>
                      <a:pt x="364003" y="440326"/>
                    </a:cubicBezTo>
                    <a:cubicBezTo>
                      <a:pt x="364003" y="440326"/>
                      <a:pt x="219334" y="581809"/>
                      <a:pt x="26145" y="561555"/>
                    </a:cubicBezTo>
                    <a:cubicBezTo>
                      <a:pt x="26180" y="561624"/>
                      <a:pt x="-24568" y="20530"/>
                      <a:pt x="12788" y="7189"/>
                    </a:cubicBezTo>
                    <a:close/>
                  </a:path>
                </a:pathLst>
              </a:custGeom>
              <a:solidFill>
                <a:srgbClr val="CF9F70"/>
              </a:solidFill>
              <a:ln w="17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9AA82DF-B9B6-E662-17B0-A6EE3BAFDCF3}"/>
                  </a:ext>
                </a:extLst>
              </p:cNvPr>
              <p:cNvSpPr/>
              <p:nvPr/>
            </p:nvSpPr>
            <p:spPr>
              <a:xfrm>
                <a:off x="6151961" y="3037704"/>
                <a:ext cx="599953" cy="591259"/>
              </a:xfrm>
              <a:custGeom>
                <a:avLst/>
                <a:gdLst>
                  <a:gd name="connsiteX0" fmla="*/ 537583 w 599953"/>
                  <a:gd name="connsiteY0" fmla="*/ 477315 h 591259"/>
                  <a:gd name="connsiteX1" fmla="*/ 598537 w 599953"/>
                  <a:gd name="connsiteY1" fmla="*/ 294715 h 591259"/>
                  <a:gd name="connsiteX2" fmla="*/ 356951 w 599953"/>
                  <a:gd name="connsiteY2" fmla="*/ 14728 h 591259"/>
                  <a:gd name="connsiteX3" fmla="*/ 171077 w 599953"/>
                  <a:gd name="connsiteY3" fmla="*/ 16157 h 591259"/>
                  <a:gd name="connsiteX4" fmla="*/ -290 w 599953"/>
                  <a:gd name="connsiteY4" fmla="*/ 270734 h 591259"/>
                  <a:gd name="connsiteX5" fmla="*/ 60664 w 599953"/>
                  <a:gd name="connsiteY5" fmla="*/ 456678 h 591259"/>
                  <a:gd name="connsiteX6" fmla="*/ 200439 w 599953"/>
                  <a:gd name="connsiteY6" fmla="*/ 573361 h 591259"/>
                  <a:gd name="connsiteX7" fmla="*/ 389500 w 599953"/>
                  <a:gd name="connsiteY7" fmla="*/ 577157 h 591259"/>
                  <a:gd name="connsiteX8" fmla="*/ 537582 w 599953"/>
                  <a:gd name="connsiteY8" fmla="*/ 477315 h 5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53" h="591259">
                    <a:moveTo>
                      <a:pt x="537583" y="477315"/>
                    </a:moveTo>
                    <a:cubicBezTo>
                      <a:pt x="579623" y="425069"/>
                      <a:pt x="602699" y="360284"/>
                      <a:pt x="598537" y="294715"/>
                    </a:cubicBezTo>
                    <a:cubicBezTo>
                      <a:pt x="590596" y="171832"/>
                      <a:pt x="488995" y="55411"/>
                      <a:pt x="356951" y="14728"/>
                    </a:cubicBezTo>
                    <a:cubicBezTo>
                      <a:pt x="296172" y="-4010"/>
                      <a:pt x="227834" y="-7302"/>
                      <a:pt x="171077" y="16157"/>
                    </a:cubicBezTo>
                    <a:cubicBezTo>
                      <a:pt x="122697" y="36149"/>
                      <a:pt x="11587" y="124846"/>
                      <a:pt x="-290" y="270734"/>
                    </a:cubicBezTo>
                    <a:cubicBezTo>
                      <a:pt x="-5515" y="335275"/>
                      <a:pt x="21497" y="400496"/>
                      <a:pt x="60664" y="456678"/>
                    </a:cubicBezTo>
                    <a:cubicBezTo>
                      <a:pt x="94798" y="505719"/>
                      <a:pt x="141210" y="550407"/>
                      <a:pt x="200439" y="573361"/>
                    </a:cubicBezTo>
                    <a:cubicBezTo>
                      <a:pt x="260400" y="596628"/>
                      <a:pt x="329313" y="595478"/>
                      <a:pt x="389500" y="577157"/>
                    </a:cubicBezTo>
                    <a:cubicBezTo>
                      <a:pt x="447737" y="559438"/>
                      <a:pt x="499320" y="524659"/>
                      <a:pt x="537582" y="477315"/>
                    </a:cubicBezTo>
                    <a:close/>
                  </a:path>
                </a:pathLst>
              </a:custGeom>
              <a:solidFill>
                <a:srgbClr val="523127"/>
              </a:solidFill>
              <a:ln w="17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871074-BF46-5BA8-8AB0-31CF3163D014}"/>
                  </a:ext>
                </a:extLst>
              </p:cNvPr>
              <p:cNvSpPr/>
              <p:nvPr/>
            </p:nvSpPr>
            <p:spPr>
              <a:xfrm>
                <a:off x="6214656" y="3483207"/>
                <a:ext cx="475405" cy="216282"/>
              </a:xfrm>
              <a:custGeom>
                <a:avLst/>
                <a:gdLst>
                  <a:gd name="connsiteX0" fmla="*/ 1312 w 475405"/>
                  <a:gd name="connsiteY0" fmla="*/ -389 h 216282"/>
                  <a:gd name="connsiteX1" fmla="*/ 474470 w 475405"/>
                  <a:gd name="connsiteY1" fmla="*/ 82578 h 216282"/>
                  <a:gd name="connsiteX2" fmla="*/ 1312 w 475405"/>
                  <a:gd name="connsiteY2" fmla="*/ -389 h 216282"/>
                </a:gdLst>
                <a:ahLst/>
                <a:cxnLst>
                  <a:cxn ang="0">
                    <a:pos x="connsiteX0" y="connsiteY0"/>
                  </a:cxn>
                  <a:cxn ang="0">
                    <a:pos x="connsiteX1" y="connsiteY1"/>
                  </a:cxn>
                  <a:cxn ang="0">
                    <a:pos x="connsiteX2" y="connsiteY2"/>
                  </a:cxn>
                </a:cxnLst>
                <a:rect l="l" t="t" r="r" b="b"/>
                <a:pathLst>
                  <a:path w="475405" h="216282">
                    <a:moveTo>
                      <a:pt x="1312" y="-389"/>
                    </a:moveTo>
                    <a:cubicBezTo>
                      <a:pt x="32555" y="207359"/>
                      <a:pt x="368776" y="255617"/>
                      <a:pt x="474470" y="82578"/>
                    </a:cubicBezTo>
                    <a:cubicBezTo>
                      <a:pt x="407194" y="310823"/>
                      <a:pt x="-36201" y="221396"/>
                      <a:pt x="1312" y="-389"/>
                    </a:cubicBezTo>
                    <a:close/>
                  </a:path>
                </a:pathLst>
              </a:custGeom>
              <a:solidFill>
                <a:srgbClr val="523127"/>
              </a:solidFill>
              <a:ln w="17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B7A551-D376-D434-9173-9896F393789D}"/>
                  </a:ext>
                </a:extLst>
              </p:cNvPr>
              <p:cNvSpPr/>
              <p:nvPr/>
            </p:nvSpPr>
            <p:spPr>
              <a:xfrm>
                <a:off x="6197486" y="2991398"/>
                <a:ext cx="513544" cy="231188"/>
              </a:xfrm>
              <a:custGeom>
                <a:avLst/>
                <a:gdLst>
                  <a:gd name="connsiteX0" fmla="*/ 8747 w 513544"/>
                  <a:gd name="connsiteY0" fmla="*/ 230800 h 231188"/>
                  <a:gd name="connsiteX1" fmla="*/ 97740 w 513544"/>
                  <a:gd name="connsiteY1" fmla="*/ 28903 h 231188"/>
                  <a:gd name="connsiteX2" fmla="*/ 512608 w 513544"/>
                  <a:gd name="connsiteY2" fmla="*/ 198721 h 231188"/>
                  <a:gd name="connsiteX3" fmla="*/ 8747 w 513544"/>
                  <a:gd name="connsiteY3" fmla="*/ 230800 h 231188"/>
                </a:gdLst>
                <a:ahLst/>
                <a:cxnLst>
                  <a:cxn ang="0">
                    <a:pos x="connsiteX0" y="connsiteY0"/>
                  </a:cxn>
                  <a:cxn ang="0">
                    <a:pos x="connsiteX1" y="connsiteY1"/>
                  </a:cxn>
                  <a:cxn ang="0">
                    <a:pos x="connsiteX2" y="connsiteY2"/>
                  </a:cxn>
                  <a:cxn ang="0">
                    <a:pos x="connsiteX3" y="connsiteY3"/>
                  </a:cxn>
                </a:cxnLst>
                <a:rect l="l" t="t" r="r" b="b"/>
                <a:pathLst>
                  <a:path w="513544" h="231188">
                    <a:moveTo>
                      <a:pt x="8747" y="230800"/>
                    </a:moveTo>
                    <a:cubicBezTo>
                      <a:pt x="-21294" y="155235"/>
                      <a:pt x="21391" y="69011"/>
                      <a:pt x="97740" y="28903"/>
                    </a:cubicBezTo>
                    <a:cubicBezTo>
                      <a:pt x="262541" y="-54690"/>
                      <a:pt x="458238" y="52710"/>
                      <a:pt x="512608" y="198721"/>
                    </a:cubicBezTo>
                    <a:cubicBezTo>
                      <a:pt x="322606" y="-64216"/>
                      <a:pt x="-4976" y="17723"/>
                      <a:pt x="8747" y="230800"/>
                    </a:cubicBezTo>
                    <a:close/>
                  </a:path>
                </a:pathLst>
              </a:custGeom>
              <a:solidFill>
                <a:srgbClr val="523127"/>
              </a:solidFill>
              <a:ln w="17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5ED8F-4703-6747-76F9-551A3CAE2547}"/>
                  </a:ext>
                </a:extLst>
              </p:cNvPr>
              <p:cNvSpPr/>
              <p:nvPr/>
            </p:nvSpPr>
            <p:spPr>
              <a:xfrm>
                <a:off x="6230750" y="3030700"/>
                <a:ext cx="549531" cy="348398"/>
              </a:xfrm>
              <a:custGeom>
                <a:avLst/>
                <a:gdLst>
                  <a:gd name="connsiteX0" fmla="*/ -936 w 549531"/>
                  <a:gd name="connsiteY0" fmla="*/ 89008 h 348398"/>
                  <a:gd name="connsiteX1" fmla="*/ 532862 w 549531"/>
                  <a:gd name="connsiteY1" fmla="*/ 348010 h 348398"/>
                  <a:gd name="connsiteX2" fmla="*/ -936 w 549531"/>
                  <a:gd name="connsiteY2" fmla="*/ 89008 h 348398"/>
                </a:gdLst>
                <a:ahLst/>
                <a:cxnLst>
                  <a:cxn ang="0">
                    <a:pos x="connsiteX0" y="connsiteY0"/>
                  </a:cxn>
                  <a:cxn ang="0">
                    <a:pos x="connsiteX1" y="connsiteY1"/>
                  </a:cxn>
                  <a:cxn ang="0">
                    <a:pos x="connsiteX2" y="connsiteY2"/>
                  </a:cxn>
                </a:cxnLst>
                <a:rect l="l" t="t" r="r" b="b"/>
                <a:pathLst>
                  <a:path w="549531" h="348398">
                    <a:moveTo>
                      <a:pt x="-936" y="89008"/>
                    </a:moveTo>
                    <a:cubicBezTo>
                      <a:pt x="220779" y="-124330"/>
                      <a:pt x="634271" y="77044"/>
                      <a:pt x="532862" y="348010"/>
                    </a:cubicBezTo>
                    <a:cubicBezTo>
                      <a:pt x="568267" y="69242"/>
                      <a:pt x="217696" y="-56427"/>
                      <a:pt x="-936" y="89008"/>
                    </a:cubicBezTo>
                    <a:close/>
                  </a:path>
                </a:pathLst>
              </a:custGeom>
              <a:solidFill>
                <a:srgbClr val="523127"/>
              </a:solidFill>
              <a:ln w="17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64CDD1-8B28-F8D2-EAD9-F034978B8932}"/>
                  </a:ext>
                </a:extLst>
              </p:cNvPr>
              <p:cNvSpPr/>
              <p:nvPr/>
            </p:nvSpPr>
            <p:spPr>
              <a:xfrm>
                <a:off x="6209172" y="3459993"/>
                <a:ext cx="532805" cy="206341"/>
              </a:xfrm>
              <a:custGeom>
                <a:avLst/>
                <a:gdLst>
                  <a:gd name="connsiteX0" fmla="*/ -936 w 532805"/>
                  <a:gd name="connsiteY0" fmla="*/ 5741 h 206341"/>
                  <a:gd name="connsiteX1" fmla="*/ 531869 w 532805"/>
                  <a:gd name="connsiteY1" fmla="*/ -389 h 206341"/>
                  <a:gd name="connsiteX2" fmla="*/ -936 w 532805"/>
                  <a:gd name="connsiteY2" fmla="*/ 5741 h 206341"/>
                </a:gdLst>
                <a:ahLst/>
                <a:cxnLst>
                  <a:cxn ang="0">
                    <a:pos x="connsiteX0" y="connsiteY0"/>
                  </a:cxn>
                  <a:cxn ang="0">
                    <a:pos x="connsiteX1" y="connsiteY1"/>
                  </a:cxn>
                  <a:cxn ang="0">
                    <a:pos x="connsiteX2" y="connsiteY2"/>
                  </a:cxn>
                </a:cxnLst>
                <a:rect l="l" t="t" r="r" b="b"/>
                <a:pathLst>
                  <a:path w="532805" h="206341">
                    <a:moveTo>
                      <a:pt x="-936" y="5741"/>
                    </a:moveTo>
                    <a:cubicBezTo>
                      <a:pt x="84747" y="264516"/>
                      <a:pt x="437931" y="195952"/>
                      <a:pt x="531869" y="-389"/>
                    </a:cubicBezTo>
                    <a:cubicBezTo>
                      <a:pt x="450766" y="297013"/>
                      <a:pt x="1084" y="249626"/>
                      <a:pt x="-936" y="5741"/>
                    </a:cubicBezTo>
                    <a:close/>
                  </a:path>
                </a:pathLst>
              </a:custGeom>
              <a:solidFill>
                <a:srgbClr val="523127"/>
              </a:solidFill>
              <a:ln w="17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CCE6E3-3B91-5708-4327-E5FFAF228954}"/>
                  </a:ext>
                </a:extLst>
              </p:cNvPr>
              <p:cNvSpPr/>
              <p:nvPr/>
            </p:nvSpPr>
            <p:spPr>
              <a:xfrm>
                <a:off x="6232683" y="3344895"/>
                <a:ext cx="420006" cy="227380"/>
              </a:xfrm>
              <a:custGeom>
                <a:avLst/>
                <a:gdLst>
                  <a:gd name="connsiteX0" fmla="*/ -936 w 420006"/>
                  <a:gd name="connsiteY0" fmla="*/ 139526 h 227380"/>
                  <a:gd name="connsiteX1" fmla="*/ 121686 w 420006"/>
                  <a:gd name="connsiteY1" fmla="*/ 202761 h 227380"/>
                  <a:gd name="connsiteX2" fmla="*/ 256132 w 420006"/>
                  <a:gd name="connsiteY2" fmla="*/ 189299 h 227380"/>
                  <a:gd name="connsiteX3" fmla="*/ 286313 w 420006"/>
                  <a:gd name="connsiteY3" fmla="*/ 175262 h 227380"/>
                  <a:gd name="connsiteX4" fmla="*/ 339064 w 420006"/>
                  <a:gd name="connsiteY4" fmla="*/ 136948 h 227380"/>
                  <a:gd name="connsiteX5" fmla="*/ 361043 w 420006"/>
                  <a:gd name="connsiteY5" fmla="*/ 113403 h 227380"/>
                  <a:gd name="connsiteX6" fmla="*/ 419070 w 420006"/>
                  <a:gd name="connsiteY6" fmla="*/ -389 h 227380"/>
                  <a:gd name="connsiteX7" fmla="*/ 377569 w 420006"/>
                  <a:gd name="connsiteY7" fmla="*/ 123608 h 227380"/>
                  <a:gd name="connsiteX8" fmla="*/ 329921 w 420006"/>
                  <a:gd name="connsiteY8" fmla="*/ 174113 h 227380"/>
                  <a:gd name="connsiteX9" fmla="*/ 300071 w 420006"/>
                  <a:gd name="connsiteY9" fmla="*/ 194071 h 227380"/>
                  <a:gd name="connsiteX10" fmla="*/ 231280 w 420006"/>
                  <a:gd name="connsiteY10" fmla="*/ 220768 h 227380"/>
                  <a:gd name="connsiteX11" fmla="*/ 193785 w 420006"/>
                  <a:gd name="connsiteY11" fmla="*/ 226411 h 227380"/>
                  <a:gd name="connsiteX12" fmla="*/ 155471 w 420006"/>
                  <a:gd name="connsiteY12" fmla="*/ 226167 h 227380"/>
                  <a:gd name="connsiteX13" fmla="*/ 117697 w 420006"/>
                  <a:gd name="connsiteY13" fmla="*/ 219706 h 227380"/>
                  <a:gd name="connsiteX14" fmla="*/ 81839 w 420006"/>
                  <a:gd name="connsiteY14" fmla="*/ 207341 h 227380"/>
                  <a:gd name="connsiteX15" fmla="*/ 49116 w 420006"/>
                  <a:gd name="connsiteY15" fmla="*/ 189525 h 227380"/>
                  <a:gd name="connsiteX16" fmla="*/ 20972 w 420006"/>
                  <a:gd name="connsiteY16" fmla="*/ 166659 h 227380"/>
                  <a:gd name="connsiteX17" fmla="*/ -936 w 420006"/>
                  <a:gd name="connsiteY17" fmla="*/ 139526 h 2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06" h="227380">
                    <a:moveTo>
                      <a:pt x="-936" y="139526"/>
                    </a:moveTo>
                    <a:cubicBezTo>
                      <a:pt x="31858" y="172929"/>
                      <a:pt x="75970" y="194367"/>
                      <a:pt x="121686" y="202761"/>
                    </a:cubicBezTo>
                    <a:cubicBezTo>
                      <a:pt x="167453" y="211468"/>
                      <a:pt x="214562" y="205582"/>
                      <a:pt x="256132" y="189299"/>
                    </a:cubicBezTo>
                    <a:cubicBezTo>
                      <a:pt x="266466" y="185234"/>
                      <a:pt x="276545" y="180546"/>
                      <a:pt x="286313" y="175262"/>
                    </a:cubicBezTo>
                    <a:cubicBezTo>
                      <a:pt x="305493" y="164847"/>
                      <a:pt x="323227" y="151966"/>
                      <a:pt x="339064" y="136948"/>
                    </a:cubicBezTo>
                    <a:cubicBezTo>
                      <a:pt x="346800" y="129492"/>
                      <a:pt x="354136" y="121633"/>
                      <a:pt x="361043" y="113403"/>
                    </a:cubicBezTo>
                    <a:cubicBezTo>
                      <a:pt x="388419" y="80314"/>
                      <a:pt x="407175" y="41234"/>
                      <a:pt x="419070" y="-389"/>
                    </a:cubicBezTo>
                    <a:cubicBezTo>
                      <a:pt x="417377" y="44061"/>
                      <a:pt x="402975" y="87094"/>
                      <a:pt x="377569" y="123608"/>
                    </a:cubicBezTo>
                    <a:cubicBezTo>
                      <a:pt x="364298" y="142728"/>
                      <a:pt x="348237" y="159752"/>
                      <a:pt x="329921" y="174113"/>
                    </a:cubicBezTo>
                    <a:cubicBezTo>
                      <a:pt x="320416" y="181407"/>
                      <a:pt x="310444" y="188074"/>
                      <a:pt x="300071" y="194071"/>
                    </a:cubicBezTo>
                    <a:cubicBezTo>
                      <a:pt x="278559" y="206265"/>
                      <a:pt x="255386" y="215259"/>
                      <a:pt x="231280" y="220768"/>
                    </a:cubicBezTo>
                    <a:cubicBezTo>
                      <a:pt x="218924" y="223494"/>
                      <a:pt x="206397" y="225379"/>
                      <a:pt x="193785" y="226411"/>
                    </a:cubicBezTo>
                    <a:cubicBezTo>
                      <a:pt x="181025" y="227260"/>
                      <a:pt x="168220" y="227178"/>
                      <a:pt x="155471" y="226167"/>
                    </a:cubicBezTo>
                    <a:cubicBezTo>
                      <a:pt x="142737" y="224955"/>
                      <a:pt x="130111" y="222795"/>
                      <a:pt x="117697" y="219706"/>
                    </a:cubicBezTo>
                    <a:cubicBezTo>
                      <a:pt x="105448" y="216500"/>
                      <a:pt x="93461" y="212366"/>
                      <a:pt x="81839" y="207341"/>
                    </a:cubicBezTo>
                    <a:cubicBezTo>
                      <a:pt x="70508" y="202216"/>
                      <a:pt x="59570" y="196261"/>
                      <a:pt x="49116" y="189525"/>
                    </a:cubicBezTo>
                    <a:cubicBezTo>
                      <a:pt x="39100" y="182718"/>
                      <a:pt x="29685" y="175068"/>
                      <a:pt x="20972" y="166659"/>
                    </a:cubicBezTo>
                    <a:cubicBezTo>
                      <a:pt x="12720" y="158424"/>
                      <a:pt x="5375" y="149328"/>
                      <a:pt x="-936" y="139526"/>
                    </a:cubicBezTo>
                    <a:close/>
                  </a:path>
                </a:pathLst>
              </a:custGeom>
              <a:solidFill>
                <a:srgbClr val="452921"/>
              </a:solidFill>
              <a:ln w="17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C91C13-820B-F7D6-9888-AF19EE859411}"/>
                  </a:ext>
                </a:extLst>
              </p:cNvPr>
              <p:cNvSpPr/>
              <p:nvPr/>
            </p:nvSpPr>
            <p:spPr>
              <a:xfrm>
                <a:off x="6227981" y="3134340"/>
                <a:ext cx="465965" cy="124504"/>
              </a:xfrm>
              <a:custGeom>
                <a:avLst/>
                <a:gdLst>
                  <a:gd name="connsiteX0" fmla="*/ -936 w 465965"/>
                  <a:gd name="connsiteY0" fmla="*/ 80020 h 124504"/>
                  <a:gd name="connsiteX1" fmla="*/ 106778 w 465965"/>
                  <a:gd name="connsiteY1" fmla="*/ 15584 h 124504"/>
                  <a:gd name="connsiteX2" fmla="*/ 239587 w 465965"/>
                  <a:gd name="connsiteY2" fmla="*/ 1077 h 124504"/>
                  <a:gd name="connsiteX3" fmla="*/ 368461 w 465965"/>
                  <a:gd name="connsiteY3" fmla="*/ 40296 h 124504"/>
                  <a:gd name="connsiteX4" fmla="*/ 465029 w 465965"/>
                  <a:gd name="connsiteY4" fmla="*/ 124116 h 124504"/>
                  <a:gd name="connsiteX5" fmla="*/ 359387 w 465965"/>
                  <a:gd name="connsiteY5" fmla="*/ 55569 h 124504"/>
                  <a:gd name="connsiteX6" fmla="*/ 237985 w 465965"/>
                  <a:gd name="connsiteY6" fmla="*/ 23298 h 124504"/>
                  <a:gd name="connsiteX7" fmla="*/ 113465 w 465965"/>
                  <a:gd name="connsiteY7" fmla="*/ 32302 h 124504"/>
                  <a:gd name="connsiteX8" fmla="*/ -936 w 465965"/>
                  <a:gd name="connsiteY8" fmla="*/ 80020 h 12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965" h="124504">
                    <a:moveTo>
                      <a:pt x="-936" y="80020"/>
                    </a:moveTo>
                    <a:cubicBezTo>
                      <a:pt x="27312" y="50989"/>
                      <a:pt x="65243" y="29167"/>
                      <a:pt x="106778" y="15584"/>
                    </a:cubicBezTo>
                    <a:cubicBezTo>
                      <a:pt x="149605" y="1786"/>
                      <a:pt x="194792" y="-3149"/>
                      <a:pt x="239587" y="1077"/>
                    </a:cubicBezTo>
                    <a:cubicBezTo>
                      <a:pt x="284740" y="5378"/>
                      <a:pt x="328567" y="18716"/>
                      <a:pt x="368461" y="40296"/>
                    </a:cubicBezTo>
                    <a:cubicBezTo>
                      <a:pt x="407419" y="61525"/>
                      <a:pt x="441606" y="90173"/>
                      <a:pt x="465029" y="124116"/>
                    </a:cubicBezTo>
                    <a:cubicBezTo>
                      <a:pt x="433581" y="95930"/>
                      <a:pt x="397942" y="72804"/>
                      <a:pt x="359387" y="55569"/>
                    </a:cubicBezTo>
                    <a:cubicBezTo>
                      <a:pt x="320932" y="38318"/>
                      <a:pt x="279931" y="27419"/>
                      <a:pt x="237985" y="23298"/>
                    </a:cubicBezTo>
                    <a:cubicBezTo>
                      <a:pt x="196265" y="19441"/>
                      <a:pt x="154196" y="22483"/>
                      <a:pt x="113465" y="32302"/>
                    </a:cubicBezTo>
                    <a:cubicBezTo>
                      <a:pt x="73019" y="41969"/>
                      <a:pt x="34391" y="58081"/>
                      <a:pt x="-936" y="80020"/>
                    </a:cubicBezTo>
                    <a:close/>
                  </a:path>
                </a:pathLst>
              </a:custGeom>
              <a:solidFill>
                <a:srgbClr val="452921"/>
              </a:solidFill>
              <a:ln w="17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B5D7E5-7699-80C7-8522-31F2D8B01D27}"/>
                  </a:ext>
                </a:extLst>
              </p:cNvPr>
              <p:cNvSpPr/>
              <p:nvPr/>
            </p:nvSpPr>
            <p:spPr>
              <a:xfrm>
                <a:off x="6224184" y="3263304"/>
                <a:ext cx="346165" cy="78653"/>
              </a:xfrm>
              <a:custGeom>
                <a:avLst/>
                <a:gdLst>
                  <a:gd name="connsiteX0" fmla="*/ -936 w 346165"/>
                  <a:gd name="connsiteY0" fmla="*/ 33344 h 78653"/>
                  <a:gd name="connsiteX1" fmla="*/ 9670 w 346165"/>
                  <a:gd name="connsiteY1" fmla="*/ 38203 h 78653"/>
                  <a:gd name="connsiteX2" fmla="*/ 20415 w 346165"/>
                  <a:gd name="connsiteY2" fmla="*/ 42279 h 78653"/>
                  <a:gd name="connsiteX3" fmla="*/ 42428 w 346165"/>
                  <a:gd name="connsiteY3" fmla="*/ 48304 h 78653"/>
                  <a:gd name="connsiteX4" fmla="*/ 64859 w 346165"/>
                  <a:gd name="connsiteY4" fmla="*/ 52344 h 78653"/>
                  <a:gd name="connsiteX5" fmla="*/ 87499 w 346165"/>
                  <a:gd name="connsiteY5" fmla="*/ 55026 h 78653"/>
                  <a:gd name="connsiteX6" fmla="*/ 177275 w 346165"/>
                  <a:gd name="connsiteY6" fmla="*/ 54156 h 78653"/>
                  <a:gd name="connsiteX7" fmla="*/ 263864 w 346165"/>
                  <a:gd name="connsiteY7" fmla="*/ 35295 h 78653"/>
                  <a:gd name="connsiteX8" fmla="*/ 345229 w 346165"/>
                  <a:gd name="connsiteY8" fmla="*/ -389 h 78653"/>
                  <a:gd name="connsiteX9" fmla="*/ 272450 w 346165"/>
                  <a:gd name="connsiteY9" fmla="*/ 51422 h 78653"/>
                  <a:gd name="connsiteX10" fmla="*/ 181420 w 346165"/>
                  <a:gd name="connsiteY10" fmla="*/ 76326 h 78653"/>
                  <a:gd name="connsiteX11" fmla="*/ 84991 w 346165"/>
                  <a:gd name="connsiteY11" fmla="*/ 72285 h 78653"/>
                  <a:gd name="connsiteX12" fmla="*/ 73201 w 346165"/>
                  <a:gd name="connsiteY12" fmla="*/ 69551 h 78653"/>
                  <a:gd name="connsiteX13" fmla="*/ 61515 w 346165"/>
                  <a:gd name="connsiteY13" fmla="*/ 66538 h 78653"/>
                  <a:gd name="connsiteX14" fmla="*/ 38719 w 346165"/>
                  <a:gd name="connsiteY14" fmla="*/ 58579 h 78653"/>
                  <a:gd name="connsiteX15" fmla="*/ -936 w 346165"/>
                  <a:gd name="connsiteY15" fmla="*/ 33344 h 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165" h="78653">
                    <a:moveTo>
                      <a:pt x="-936" y="33344"/>
                    </a:moveTo>
                    <a:cubicBezTo>
                      <a:pt x="2547" y="35086"/>
                      <a:pt x="6030" y="36828"/>
                      <a:pt x="9670" y="38203"/>
                    </a:cubicBezTo>
                    <a:cubicBezTo>
                      <a:pt x="13310" y="39579"/>
                      <a:pt x="16793" y="41059"/>
                      <a:pt x="20415" y="42279"/>
                    </a:cubicBezTo>
                    <a:cubicBezTo>
                      <a:pt x="27640" y="44678"/>
                      <a:pt x="34988" y="46690"/>
                      <a:pt x="42428" y="48304"/>
                    </a:cubicBezTo>
                    <a:cubicBezTo>
                      <a:pt x="49847" y="49941"/>
                      <a:pt x="57319" y="51247"/>
                      <a:pt x="64859" y="52344"/>
                    </a:cubicBezTo>
                    <a:cubicBezTo>
                      <a:pt x="72400" y="53442"/>
                      <a:pt x="79958" y="54225"/>
                      <a:pt x="87499" y="55026"/>
                    </a:cubicBezTo>
                    <a:cubicBezTo>
                      <a:pt x="117379" y="57735"/>
                      <a:pt x="147454" y="57443"/>
                      <a:pt x="177275" y="54156"/>
                    </a:cubicBezTo>
                    <a:cubicBezTo>
                      <a:pt x="206684" y="50704"/>
                      <a:pt x="235685" y="44387"/>
                      <a:pt x="263864" y="35295"/>
                    </a:cubicBezTo>
                    <a:cubicBezTo>
                      <a:pt x="291981" y="25813"/>
                      <a:pt x="319208" y="13873"/>
                      <a:pt x="345229" y="-389"/>
                    </a:cubicBezTo>
                    <a:cubicBezTo>
                      <a:pt x="325793" y="21084"/>
                      <a:pt x="300420" y="38377"/>
                      <a:pt x="272450" y="51422"/>
                    </a:cubicBezTo>
                    <a:cubicBezTo>
                      <a:pt x="243569" y="64356"/>
                      <a:pt x="212864" y="72757"/>
                      <a:pt x="181420" y="76326"/>
                    </a:cubicBezTo>
                    <a:cubicBezTo>
                      <a:pt x="149259" y="79894"/>
                      <a:pt x="116742" y="78531"/>
                      <a:pt x="84991" y="72285"/>
                    </a:cubicBezTo>
                    <a:cubicBezTo>
                      <a:pt x="81021" y="71606"/>
                      <a:pt x="77120" y="70456"/>
                      <a:pt x="73201" y="69551"/>
                    </a:cubicBezTo>
                    <a:cubicBezTo>
                      <a:pt x="69283" y="68645"/>
                      <a:pt x="65364" y="67809"/>
                      <a:pt x="61515" y="66538"/>
                    </a:cubicBezTo>
                    <a:cubicBezTo>
                      <a:pt x="53777" y="64303"/>
                      <a:pt x="46167" y="61646"/>
                      <a:pt x="38719" y="58579"/>
                    </a:cubicBezTo>
                    <a:cubicBezTo>
                      <a:pt x="23898" y="52379"/>
                      <a:pt x="9757" y="44142"/>
                      <a:pt x="-936" y="33344"/>
                    </a:cubicBezTo>
                    <a:close/>
                  </a:path>
                </a:pathLst>
              </a:custGeom>
              <a:solidFill>
                <a:srgbClr val="452921"/>
              </a:solidFill>
              <a:ln w="17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50128C0-CE9F-9023-038F-235872815BB3}"/>
                  </a:ext>
                </a:extLst>
              </p:cNvPr>
              <p:cNvSpPr/>
              <p:nvPr/>
            </p:nvSpPr>
            <p:spPr>
              <a:xfrm>
                <a:off x="6218994" y="3299023"/>
                <a:ext cx="287196" cy="188024"/>
              </a:xfrm>
              <a:custGeom>
                <a:avLst/>
                <a:gdLst>
                  <a:gd name="connsiteX0" fmla="*/ -936 w 287196"/>
                  <a:gd name="connsiteY0" fmla="*/ -389 h 188024"/>
                  <a:gd name="connsiteX1" fmla="*/ 47827 w 287196"/>
                  <a:gd name="connsiteY1" fmla="*/ 71414 h 188024"/>
                  <a:gd name="connsiteX2" fmla="*/ 114005 w 287196"/>
                  <a:gd name="connsiteY2" fmla="*/ 127945 h 188024"/>
                  <a:gd name="connsiteX3" fmla="*/ 195056 w 287196"/>
                  <a:gd name="connsiteY3" fmla="*/ 165457 h 188024"/>
                  <a:gd name="connsiteX4" fmla="*/ 286261 w 287196"/>
                  <a:gd name="connsiteY4" fmla="*/ 183116 h 188024"/>
                  <a:gd name="connsiteX5" fmla="*/ 190284 w 287196"/>
                  <a:gd name="connsiteY5" fmla="*/ 182333 h 188024"/>
                  <a:gd name="connsiteX6" fmla="*/ 99899 w 287196"/>
                  <a:gd name="connsiteY6" fmla="*/ 145918 h 188024"/>
                  <a:gd name="connsiteX7" fmla="*/ 31875 w 287196"/>
                  <a:gd name="connsiteY7" fmla="*/ 81045 h 188024"/>
                  <a:gd name="connsiteX8" fmla="*/ -936 w 287196"/>
                  <a:gd name="connsiteY8" fmla="*/ -389 h 18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196" h="188024">
                    <a:moveTo>
                      <a:pt x="-936" y="-389"/>
                    </a:moveTo>
                    <a:cubicBezTo>
                      <a:pt x="12210" y="25515"/>
                      <a:pt x="28596" y="49642"/>
                      <a:pt x="47827" y="71414"/>
                    </a:cubicBezTo>
                    <a:cubicBezTo>
                      <a:pt x="67176" y="93217"/>
                      <a:pt x="89446" y="112241"/>
                      <a:pt x="114005" y="127945"/>
                    </a:cubicBezTo>
                    <a:cubicBezTo>
                      <a:pt x="139270" y="143932"/>
                      <a:pt x="166518" y="156543"/>
                      <a:pt x="195056" y="165457"/>
                    </a:cubicBezTo>
                    <a:cubicBezTo>
                      <a:pt x="224717" y="174675"/>
                      <a:pt x="255303" y="180597"/>
                      <a:pt x="286261" y="183116"/>
                    </a:cubicBezTo>
                    <a:cubicBezTo>
                      <a:pt x="255505" y="189665"/>
                      <a:pt x="222294" y="188829"/>
                      <a:pt x="190284" y="182333"/>
                    </a:cubicBezTo>
                    <a:cubicBezTo>
                      <a:pt x="158183" y="175821"/>
                      <a:pt x="127548" y="163478"/>
                      <a:pt x="99899" y="145918"/>
                    </a:cubicBezTo>
                    <a:cubicBezTo>
                      <a:pt x="73193" y="128958"/>
                      <a:pt x="50081" y="106917"/>
                      <a:pt x="31875" y="81045"/>
                    </a:cubicBezTo>
                    <a:cubicBezTo>
                      <a:pt x="14337" y="55950"/>
                      <a:pt x="2460" y="27963"/>
                      <a:pt x="-936" y="-389"/>
                    </a:cubicBezTo>
                    <a:close/>
                  </a:path>
                </a:pathLst>
              </a:custGeom>
              <a:solidFill>
                <a:srgbClr val="6E4334"/>
              </a:solidFill>
              <a:ln w="17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DBF166-B5F9-1675-4788-CA5CB70E14E9}"/>
                  </a:ext>
                </a:extLst>
              </p:cNvPr>
              <p:cNvSpPr/>
              <p:nvPr/>
            </p:nvSpPr>
            <p:spPr>
              <a:xfrm>
                <a:off x="6019171" y="3374396"/>
                <a:ext cx="270669" cy="314120"/>
              </a:xfrm>
              <a:custGeom>
                <a:avLst/>
                <a:gdLst>
                  <a:gd name="connsiteX0" fmla="*/ 0 w 270669"/>
                  <a:gd name="connsiteY0" fmla="*/ 0 h 314120"/>
                  <a:gd name="connsiteX1" fmla="*/ 270669 w 270669"/>
                  <a:gd name="connsiteY1" fmla="*/ 0 h 314120"/>
                  <a:gd name="connsiteX2" fmla="*/ 270669 w 270669"/>
                  <a:gd name="connsiteY2" fmla="*/ 314121 h 314120"/>
                  <a:gd name="connsiteX3" fmla="*/ 0 w 270669"/>
                  <a:gd name="connsiteY3" fmla="*/ 314121 h 314120"/>
                </a:gdLst>
                <a:ahLst/>
                <a:cxnLst>
                  <a:cxn ang="0">
                    <a:pos x="connsiteX0" y="connsiteY0"/>
                  </a:cxn>
                  <a:cxn ang="0">
                    <a:pos x="connsiteX1" y="connsiteY1"/>
                  </a:cxn>
                  <a:cxn ang="0">
                    <a:pos x="connsiteX2" y="connsiteY2"/>
                  </a:cxn>
                  <a:cxn ang="0">
                    <a:pos x="connsiteX3" y="connsiteY3"/>
                  </a:cxn>
                </a:cxnLst>
                <a:rect l="l" t="t" r="r" b="b"/>
                <a:pathLst>
                  <a:path w="270669" h="314120">
                    <a:moveTo>
                      <a:pt x="0" y="0"/>
                    </a:moveTo>
                    <a:lnTo>
                      <a:pt x="270669" y="0"/>
                    </a:lnTo>
                    <a:lnTo>
                      <a:pt x="270669" y="314121"/>
                    </a:lnTo>
                    <a:lnTo>
                      <a:pt x="0" y="314121"/>
                    </a:lnTo>
                    <a:close/>
                  </a:path>
                </a:pathLst>
              </a:custGeom>
              <a:solidFill>
                <a:srgbClr val="FFC4B3"/>
              </a:solidFill>
              <a:ln w="17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E923D5-699E-FA9C-CE60-D5ACD2C21799}"/>
                  </a:ext>
                </a:extLst>
              </p:cNvPr>
              <p:cNvSpPr/>
              <p:nvPr/>
            </p:nvSpPr>
            <p:spPr>
              <a:xfrm>
                <a:off x="6019153" y="3374414"/>
                <a:ext cx="270687" cy="184327"/>
              </a:xfrm>
              <a:custGeom>
                <a:avLst/>
                <a:gdLst>
                  <a:gd name="connsiteX0" fmla="*/ -936 w 270687"/>
                  <a:gd name="connsiteY0" fmla="*/ -389 h 184327"/>
                  <a:gd name="connsiteX1" fmla="*/ -936 w 270687"/>
                  <a:gd name="connsiteY1" fmla="*/ 156854 h 184327"/>
                  <a:gd name="connsiteX2" fmla="*/ 269751 w 270687"/>
                  <a:gd name="connsiteY2" fmla="*/ 159414 h 184327"/>
                  <a:gd name="connsiteX3" fmla="*/ 269751 w 270687"/>
                  <a:gd name="connsiteY3" fmla="*/ -389 h 184327"/>
                </a:gdLst>
                <a:ahLst/>
                <a:cxnLst>
                  <a:cxn ang="0">
                    <a:pos x="connsiteX0" y="connsiteY0"/>
                  </a:cxn>
                  <a:cxn ang="0">
                    <a:pos x="connsiteX1" y="connsiteY1"/>
                  </a:cxn>
                  <a:cxn ang="0">
                    <a:pos x="connsiteX2" y="connsiteY2"/>
                  </a:cxn>
                  <a:cxn ang="0">
                    <a:pos x="connsiteX3" y="connsiteY3"/>
                  </a:cxn>
                </a:cxnLst>
                <a:rect l="l" t="t" r="r" b="b"/>
                <a:pathLst>
                  <a:path w="270687" h="184327">
                    <a:moveTo>
                      <a:pt x="-936" y="-389"/>
                    </a:moveTo>
                    <a:lnTo>
                      <a:pt x="-936" y="156854"/>
                    </a:lnTo>
                    <a:cubicBezTo>
                      <a:pt x="85201" y="191058"/>
                      <a:pt x="182953" y="193914"/>
                      <a:pt x="269751" y="159414"/>
                    </a:cubicBezTo>
                    <a:lnTo>
                      <a:pt x="269751" y="-389"/>
                    </a:lnTo>
                    <a:close/>
                  </a:path>
                </a:pathLst>
              </a:custGeom>
              <a:solidFill>
                <a:srgbClr val="C26E61"/>
              </a:solidFill>
              <a:ln w="17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AE8531-B4AB-52EB-B4F5-2A124D05A9B1}"/>
                  </a:ext>
                </a:extLst>
              </p:cNvPr>
              <p:cNvSpPr/>
              <p:nvPr/>
            </p:nvSpPr>
            <p:spPr>
              <a:xfrm>
                <a:off x="5992090" y="3569352"/>
                <a:ext cx="324813" cy="366671"/>
              </a:xfrm>
              <a:custGeom>
                <a:avLst/>
                <a:gdLst>
                  <a:gd name="connsiteX0" fmla="*/ 323877 w 324813"/>
                  <a:gd name="connsiteY0" fmla="*/ 40232 h 366671"/>
                  <a:gd name="connsiteX1" fmla="*/ 160608 w 324813"/>
                  <a:gd name="connsiteY1" fmla="*/ 366282 h 366671"/>
                  <a:gd name="connsiteX2" fmla="*/ -936 w 324813"/>
                  <a:gd name="connsiteY2" fmla="*/ 40232 h 366671"/>
                  <a:gd name="connsiteX3" fmla="*/ 323877 w 324813"/>
                  <a:gd name="connsiteY3" fmla="*/ 40232 h 366671"/>
                </a:gdLst>
                <a:ahLst/>
                <a:cxnLst>
                  <a:cxn ang="0">
                    <a:pos x="connsiteX0" y="connsiteY0"/>
                  </a:cxn>
                  <a:cxn ang="0">
                    <a:pos x="connsiteX1" y="connsiteY1"/>
                  </a:cxn>
                  <a:cxn ang="0">
                    <a:pos x="connsiteX2" y="connsiteY2"/>
                  </a:cxn>
                  <a:cxn ang="0">
                    <a:pos x="connsiteX3" y="connsiteY3"/>
                  </a:cxn>
                </a:cxnLst>
                <a:rect l="l" t="t" r="r" b="b"/>
                <a:pathLst>
                  <a:path w="324813" h="366671">
                    <a:moveTo>
                      <a:pt x="323877" y="40232"/>
                    </a:moveTo>
                    <a:cubicBezTo>
                      <a:pt x="323877" y="94394"/>
                      <a:pt x="250315" y="366282"/>
                      <a:pt x="160608" y="366282"/>
                    </a:cubicBezTo>
                    <a:cubicBezTo>
                      <a:pt x="70902" y="366282"/>
                      <a:pt x="-936" y="94394"/>
                      <a:pt x="-936" y="40232"/>
                    </a:cubicBezTo>
                    <a:cubicBezTo>
                      <a:pt x="-936" y="-13930"/>
                      <a:pt x="323877" y="-13930"/>
                      <a:pt x="323877" y="40232"/>
                    </a:cubicBezTo>
                    <a:close/>
                  </a:path>
                </a:pathLst>
              </a:custGeom>
              <a:solidFill>
                <a:srgbClr val="FFC4B3"/>
              </a:solidFill>
              <a:ln w="17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59B86-445D-477C-DAB4-A1BDDA6E140B}"/>
                  </a:ext>
                </a:extLst>
              </p:cNvPr>
              <p:cNvSpPr/>
              <p:nvPr/>
            </p:nvSpPr>
            <p:spPr>
              <a:xfrm>
                <a:off x="6532836" y="2964603"/>
                <a:ext cx="199452" cy="202259"/>
              </a:xfrm>
              <a:custGeom>
                <a:avLst/>
                <a:gdLst>
                  <a:gd name="connsiteX0" fmla="*/ 23533 w 199452"/>
                  <a:gd name="connsiteY0" fmla="*/ 178808 h 202259"/>
                  <a:gd name="connsiteX1" fmla="*/ 190407 w 199452"/>
                  <a:gd name="connsiteY1" fmla="*/ 136819 h 202259"/>
                  <a:gd name="connsiteX2" fmla="*/ 50405 w 199452"/>
                  <a:gd name="connsiteY2" fmla="*/ 18900 h 202259"/>
                  <a:gd name="connsiteX3" fmla="*/ 23533 w 199452"/>
                  <a:gd name="connsiteY3" fmla="*/ 178808 h 202259"/>
                </a:gdLst>
                <a:ahLst/>
                <a:cxnLst>
                  <a:cxn ang="0">
                    <a:pos x="connsiteX0" y="connsiteY0"/>
                  </a:cxn>
                  <a:cxn ang="0">
                    <a:pos x="connsiteX1" y="connsiteY1"/>
                  </a:cxn>
                  <a:cxn ang="0">
                    <a:pos x="connsiteX2" y="connsiteY2"/>
                  </a:cxn>
                  <a:cxn ang="0">
                    <a:pos x="connsiteX3" y="connsiteY3"/>
                  </a:cxn>
                </a:cxnLst>
                <a:rect l="l" t="t" r="r" b="b"/>
                <a:pathLst>
                  <a:path w="199452" h="202259">
                    <a:moveTo>
                      <a:pt x="23533" y="178808"/>
                    </a:moveTo>
                    <a:cubicBezTo>
                      <a:pt x="23533" y="178808"/>
                      <a:pt x="151919" y="252335"/>
                      <a:pt x="190407" y="136819"/>
                    </a:cubicBezTo>
                    <a:cubicBezTo>
                      <a:pt x="228894" y="21303"/>
                      <a:pt x="121755" y="-31953"/>
                      <a:pt x="50405" y="18900"/>
                    </a:cubicBezTo>
                    <a:cubicBezTo>
                      <a:pt x="-20946" y="69753"/>
                      <a:pt x="-5847" y="165833"/>
                      <a:pt x="23533" y="178808"/>
                    </a:cubicBezTo>
                    <a:close/>
                  </a:path>
                </a:pathLst>
              </a:custGeom>
              <a:solidFill>
                <a:srgbClr val="FFC4B3"/>
              </a:solidFill>
              <a:ln w="17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04CB3-9E30-DAED-D5C3-0C4B1D7FF201}"/>
                  </a:ext>
                </a:extLst>
              </p:cNvPr>
              <p:cNvSpPr/>
              <p:nvPr/>
            </p:nvSpPr>
            <p:spPr>
              <a:xfrm>
                <a:off x="6620891" y="2986857"/>
                <a:ext cx="73327" cy="125666"/>
              </a:xfrm>
              <a:custGeom>
                <a:avLst/>
                <a:gdLst>
                  <a:gd name="connsiteX0" fmla="*/ 3554 w 73327"/>
                  <a:gd name="connsiteY0" fmla="*/ 11971 h 125666"/>
                  <a:gd name="connsiteX1" fmla="*/ 52978 w 73327"/>
                  <a:gd name="connsiteY1" fmla="*/ 50494 h 125666"/>
                  <a:gd name="connsiteX2" fmla="*/ 50088 w 73327"/>
                  <a:gd name="connsiteY2" fmla="*/ 115697 h 125666"/>
                  <a:gd name="connsiteX3" fmla="*/ 60990 w 73327"/>
                  <a:gd name="connsiteY3" fmla="*/ 122210 h 125666"/>
                  <a:gd name="connsiteX4" fmla="*/ 31756 w 73327"/>
                  <a:gd name="connsiteY4" fmla="*/ 9367 h 125666"/>
                  <a:gd name="connsiteX5" fmla="*/ 7090 w 73327"/>
                  <a:gd name="connsiteY5" fmla="*/ -219 h 125666"/>
                  <a:gd name="connsiteX6" fmla="*/ 3606 w 73327"/>
                  <a:gd name="connsiteY6" fmla="*/ 11971 h 1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7" h="125666">
                    <a:moveTo>
                      <a:pt x="3554" y="11971"/>
                    </a:moveTo>
                    <a:cubicBezTo>
                      <a:pt x="25059" y="16564"/>
                      <a:pt x="43274" y="30761"/>
                      <a:pt x="52978" y="50494"/>
                    </a:cubicBezTo>
                    <a:cubicBezTo>
                      <a:pt x="62905" y="71027"/>
                      <a:pt x="61338" y="96087"/>
                      <a:pt x="50088" y="115697"/>
                    </a:cubicBezTo>
                    <a:cubicBezTo>
                      <a:pt x="46030" y="122785"/>
                      <a:pt x="56915" y="129316"/>
                      <a:pt x="60990" y="122210"/>
                    </a:cubicBezTo>
                    <a:cubicBezTo>
                      <a:pt x="84078" y="82977"/>
                      <a:pt x="70990" y="32455"/>
                      <a:pt x="31756" y="9367"/>
                    </a:cubicBezTo>
                    <a:cubicBezTo>
                      <a:pt x="24103" y="4864"/>
                      <a:pt x="15774" y="1627"/>
                      <a:pt x="7090" y="-219"/>
                    </a:cubicBezTo>
                    <a:cubicBezTo>
                      <a:pt x="-869" y="-1961"/>
                      <a:pt x="-4440" y="10230"/>
                      <a:pt x="3606" y="11971"/>
                    </a:cubicBezTo>
                    <a:close/>
                  </a:path>
                </a:pathLst>
              </a:custGeom>
              <a:solidFill>
                <a:srgbClr val="F7AB94"/>
              </a:solidFill>
              <a:ln w="17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F70085-0B0D-31B3-9DA6-C457DC9E78D4}"/>
                  </a:ext>
                </a:extLst>
              </p:cNvPr>
              <p:cNvSpPr/>
              <p:nvPr/>
            </p:nvSpPr>
            <p:spPr>
              <a:xfrm>
                <a:off x="5559036" y="3213672"/>
                <a:ext cx="213654" cy="199672"/>
              </a:xfrm>
              <a:custGeom>
                <a:avLst/>
                <a:gdLst>
                  <a:gd name="connsiteX0" fmla="*/ 207112 w 213654"/>
                  <a:gd name="connsiteY0" fmla="*/ 128604 h 199672"/>
                  <a:gd name="connsiteX1" fmla="*/ 40221 w 213654"/>
                  <a:gd name="connsiteY1" fmla="*/ 170592 h 199672"/>
                  <a:gd name="connsiteX2" fmla="*/ 107757 w 213654"/>
                  <a:gd name="connsiteY2" fmla="*/ 462 h 199672"/>
                  <a:gd name="connsiteX3" fmla="*/ 207112 w 213654"/>
                  <a:gd name="connsiteY3" fmla="*/ 128604 h 199672"/>
                </a:gdLst>
                <a:ahLst/>
                <a:cxnLst>
                  <a:cxn ang="0">
                    <a:pos x="connsiteX0" y="connsiteY0"/>
                  </a:cxn>
                  <a:cxn ang="0">
                    <a:pos x="connsiteX1" y="connsiteY1"/>
                  </a:cxn>
                  <a:cxn ang="0">
                    <a:pos x="connsiteX2" y="connsiteY2"/>
                  </a:cxn>
                  <a:cxn ang="0">
                    <a:pos x="connsiteX3" y="connsiteY3"/>
                  </a:cxn>
                </a:cxnLst>
                <a:rect l="l" t="t" r="r" b="b"/>
                <a:pathLst>
                  <a:path w="213654" h="199672">
                    <a:moveTo>
                      <a:pt x="207112" y="128604"/>
                    </a:moveTo>
                    <a:cubicBezTo>
                      <a:pt x="207112" y="128604"/>
                      <a:pt x="128742" y="254151"/>
                      <a:pt x="40221" y="170592"/>
                    </a:cubicBezTo>
                    <a:cubicBezTo>
                      <a:pt x="-48302" y="87034"/>
                      <a:pt x="20837" y="-10527"/>
                      <a:pt x="107757" y="462"/>
                    </a:cubicBezTo>
                    <a:cubicBezTo>
                      <a:pt x="194677" y="11451"/>
                      <a:pt x="226843" y="103230"/>
                      <a:pt x="207112" y="128604"/>
                    </a:cubicBezTo>
                    <a:close/>
                  </a:path>
                </a:pathLst>
              </a:custGeom>
              <a:solidFill>
                <a:srgbClr val="FFC4B3"/>
              </a:solidFill>
              <a:ln w="17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792D041-F11E-A9C7-7F09-FC9ED44E32D4}"/>
                  </a:ext>
                </a:extLst>
              </p:cNvPr>
              <p:cNvSpPr/>
              <p:nvPr/>
            </p:nvSpPr>
            <p:spPr>
              <a:xfrm>
                <a:off x="5600623" y="3236823"/>
                <a:ext cx="49134" cy="135944"/>
              </a:xfrm>
              <a:custGeom>
                <a:avLst/>
                <a:gdLst>
                  <a:gd name="connsiteX0" fmla="*/ 37138 w 49134"/>
                  <a:gd name="connsiteY0" fmla="*/ 10262 h 135944"/>
                  <a:gd name="connsiteX1" fmla="*/ 11816 w 49134"/>
                  <a:gd name="connsiteY1" fmla="*/ 67593 h 135944"/>
                  <a:gd name="connsiteX2" fmla="*/ 45219 w 49134"/>
                  <a:gd name="connsiteY2" fmla="*/ 123653 h 135944"/>
                  <a:gd name="connsiteX3" fmla="*/ 38706 w 49134"/>
                  <a:gd name="connsiteY3" fmla="*/ 134555 h 135944"/>
                  <a:gd name="connsiteX4" fmla="*/ 11057 w 49134"/>
                  <a:gd name="connsiteY4" fmla="*/ 21312 h 135944"/>
                  <a:gd name="connsiteX5" fmla="*/ 28257 w 49134"/>
                  <a:gd name="connsiteY5" fmla="*/ 1188 h 135944"/>
                  <a:gd name="connsiteX6" fmla="*/ 37156 w 49134"/>
                  <a:gd name="connsiteY6" fmla="*/ 10262 h 1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4" h="135944">
                    <a:moveTo>
                      <a:pt x="37138" y="10262"/>
                    </a:moveTo>
                    <a:cubicBezTo>
                      <a:pt x="20360" y="24484"/>
                      <a:pt x="11028" y="45612"/>
                      <a:pt x="11816" y="67593"/>
                    </a:cubicBezTo>
                    <a:cubicBezTo>
                      <a:pt x="12774" y="90372"/>
                      <a:pt x="26027" y="111706"/>
                      <a:pt x="45219" y="123653"/>
                    </a:cubicBezTo>
                    <a:cubicBezTo>
                      <a:pt x="52185" y="127989"/>
                      <a:pt x="45655" y="138891"/>
                      <a:pt x="38706" y="134555"/>
                    </a:cubicBezTo>
                    <a:cubicBezTo>
                      <a:pt x="-200" y="110919"/>
                      <a:pt x="-12579" y="60218"/>
                      <a:pt x="11057" y="21312"/>
                    </a:cubicBezTo>
                    <a:cubicBezTo>
                      <a:pt x="15668" y="13721"/>
                      <a:pt x="21477" y="6926"/>
                      <a:pt x="28257" y="1188"/>
                    </a:cubicBezTo>
                    <a:cubicBezTo>
                      <a:pt x="34456" y="-4036"/>
                      <a:pt x="43373" y="4950"/>
                      <a:pt x="37156" y="10262"/>
                    </a:cubicBezTo>
                    <a:close/>
                  </a:path>
                </a:pathLst>
              </a:custGeom>
              <a:solidFill>
                <a:srgbClr val="F7AB94"/>
              </a:solidFill>
              <a:ln w="17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D39C4C1-5DB1-E282-5579-4CB351656A16}"/>
                  </a:ext>
                </a:extLst>
              </p:cNvPr>
              <p:cNvSpPr/>
              <p:nvPr/>
            </p:nvSpPr>
            <p:spPr>
              <a:xfrm>
                <a:off x="5579681" y="2506231"/>
                <a:ext cx="999848" cy="1029735"/>
              </a:xfrm>
              <a:custGeom>
                <a:avLst/>
                <a:gdLst>
                  <a:gd name="connsiteX0" fmla="*/ 643968 w 999848"/>
                  <a:gd name="connsiteY0" fmla="*/ 1015894 h 1029735"/>
                  <a:gd name="connsiteX1" fmla="*/ 857341 w 999848"/>
                  <a:gd name="connsiteY1" fmla="*/ 906369 h 1029735"/>
                  <a:gd name="connsiteX2" fmla="*/ 988391 w 999848"/>
                  <a:gd name="connsiteY2" fmla="*/ 727966 h 1029735"/>
                  <a:gd name="connsiteX3" fmla="*/ 925452 w 999848"/>
                  <a:gd name="connsiteY3" fmla="*/ 154513 h 1029735"/>
                  <a:gd name="connsiteX4" fmla="*/ 714500 w 999848"/>
                  <a:gd name="connsiteY4" fmla="*/ 9652 h 1029735"/>
                  <a:gd name="connsiteX5" fmla="*/ 405238 w 999848"/>
                  <a:gd name="connsiteY5" fmla="*/ 29088 h 1029735"/>
                  <a:gd name="connsiteX6" fmla="*/ 121281 w 999848"/>
                  <a:gd name="connsiteY6" fmla="*/ 153155 h 1029735"/>
                  <a:gd name="connsiteX7" fmla="*/ -261 w 999848"/>
                  <a:gd name="connsiteY7" fmla="*/ 377813 h 1029735"/>
                  <a:gd name="connsiteX8" fmla="*/ 206006 w 999848"/>
                  <a:gd name="connsiteY8" fmla="*/ 917166 h 1029735"/>
                  <a:gd name="connsiteX9" fmla="*/ 404123 w 999848"/>
                  <a:gd name="connsiteY9" fmla="*/ 1015946 h 1029735"/>
                  <a:gd name="connsiteX10" fmla="*/ 643968 w 999848"/>
                  <a:gd name="connsiteY10" fmla="*/ 1015894 h 10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9848" h="1029735">
                    <a:moveTo>
                      <a:pt x="643968" y="1015894"/>
                    </a:moveTo>
                    <a:cubicBezTo>
                      <a:pt x="743619" y="990137"/>
                      <a:pt x="801525" y="949001"/>
                      <a:pt x="857341" y="906369"/>
                    </a:cubicBezTo>
                    <a:cubicBezTo>
                      <a:pt x="914933" y="862378"/>
                      <a:pt x="964881" y="802730"/>
                      <a:pt x="988391" y="727966"/>
                    </a:cubicBezTo>
                    <a:cubicBezTo>
                      <a:pt x="1020052" y="627166"/>
                      <a:pt x="974755" y="224662"/>
                      <a:pt x="925452" y="154513"/>
                    </a:cubicBezTo>
                    <a:cubicBezTo>
                      <a:pt x="871081" y="77154"/>
                      <a:pt x="808177" y="23898"/>
                      <a:pt x="714500" y="9652"/>
                    </a:cubicBezTo>
                    <a:cubicBezTo>
                      <a:pt x="612150" y="-5917"/>
                      <a:pt x="550952" y="-6178"/>
                      <a:pt x="405238" y="29088"/>
                    </a:cubicBezTo>
                    <a:cubicBezTo>
                      <a:pt x="259524" y="64354"/>
                      <a:pt x="205188" y="92532"/>
                      <a:pt x="121281" y="153155"/>
                    </a:cubicBezTo>
                    <a:cubicBezTo>
                      <a:pt x="44479" y="208640"/>
                      <a:pt x="12644" y="284275"/>
                      <a:pt x="-261" y="377813"/>
                    </a:cubicBezTo>
                    <a:cubicBezTo>
                      <a:pt x="-11981" y="462643"/>
                      <a:pt x="131765" y="842002"/>
                      <a:pt x="206006" y="917166"/>
                    </a:cubicBezTo>
                    <a:cubicBezTo>
                      <a:pt x="261091" y="972895"/>
                      <a:pt x="332790" y="1003146"/>
                      <a:pt x="404123" y="1015946"/>
                    </a:cubicBezTo>
                    <a:cubicBezTo>
                      <a:pt x="473263" y="1028415"/>
                      <a:pt x="543621" y="1038534"/>
                      <a:pt x="643968" y="1015894"/>
                    </a:cubicBezTo>
                    <a:close/>
                  </a:path>
                </a:pathLst>
              </a:custGeom>
              <a:solidFill>
                <a:srgbClr val="FFC4B3"/>
              </a:solidFill>
              <a:ln w="17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0F88F01-3679-E4CF-97E8-45C080C6EF20}"/>
                  </a:ext>
                </a:extLst>
              </p:cNvPr>
              <p:cNvSpPr/>
              <p:nvPr/>
            </p:nvSpPr>
            <p:spPr>
              <a:xfrm>
                <a:off x="5579681" y="2644415"/>
                <a:ext cx="990773" cy="891487"/>
              </a:xfrm>
              <a:custGeom>
                <a:avLst/>
                <a:gdLst>
                  <a:gd name="connsiteX0" fmla="*/ 363563 w 990773"/>
                  <a:gd name="connsiteY0" fmla="*/ 825429 h 891487"/>
                  <a:gd name="connsiteX1" fmla="*/ 142963 w 990773"/>
                  <a:gd name="connsiteY1" fmla="*/ -389 h 891487"/>
                  <a:gd name="connsiteX2" fmla="*/ 121281 w 990773"/>
                  <a:gd name="connsiteY2" fmla="*/ 14971 h 891487"/>
                  <a:gd name="connsiteX3" fmla="*/ -261 w 990773"/>
                  <a:gd name="connsiteY3" fmla="*/ 239629 h 891487"/>
                  <a:gd name="connsiteX4" fmla="*/ 206006 w 990773"/>
                  <a:gd name="connsiteY4" fmla="*/ 778982 h 891487"/>
                  <a:gd name="connsiteX5" fmla="*/ 404123 w 990773"/>
                  <a:gd name="connsiteY5" fmla="*/ 877762 h 891487"/>
                  <a:gd name="connsiteX6" fmla="*/ 643968 w 990773"/>
                  <a:gd name="connsiteY6" fmla="*/ 877640 h 891487"/>
                  <a:gd name="connsiteX7" fmla="*/ 857341 w 990773"/>
                  <a:gd name="connsiteY7" fmla="*/ 768115 h 891487"/>
                  <a:gd name="connsiteX8" fmla="*/ 988391 w 990773"/>
                  <a:gd name="connsiteY8" fmla="*/ 589713 h 891487"/>
                  <a:gd name="connsiteX9" fmla="*/ 989837 w 990773"/>
                  <a:gd name="connsiteY9" fmla="*/ 584662 h 891487"/>
                  <a:gd name="connsiteX10" fmla="*/ 958872 w 990773"/>
                  <a:gd name="connsiteY10" fmla="*/ 625501 h 891487"/>
                  <a:gd name="connsiteX11" fmla="*/ 363563 w 990773"/>
                  <a:gd name="connsiteY11" fmla="*/ 825429 h 89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773" h="891487">
                    <a:moveTo>
                      <a:pt x="363563" y="825429"/>
                    </a:moveTo>
                    <a:cubicBezTo>
                      <a:pt x="85997" y="684679"/>
                      <a:pt x="65134" y="275452"/>
                      <a:pt x="142963" y="-389"/>
                    </a:cubicBezTo>
                    <a:cubicBezTo>
                      <a:pt x="135910" y="4505"/>
                      <a:pt x="128717" y="9607"/>
                      <a:pt x="121281" y="14971"/>
                    </a:cubicBezTo>
                    <a:cubicBezTo>
                      <a:pt x="44479" y="70456"/>
                      <a:pt x="12644" y="146091"/>
                      <a:pt x="-261" y="239629"/>
                    </a:cubicBezTo>
                    <a:cubicBezTo>
                      <a:pt x="-11981" y="324459"/>
                      <a:pt x="131765" y="703818"/>
                      <a:pt x="206006" y="778982"/>
                    </a:cubicBezTo>
                    <a:cubicBezTo>
                      <a:pt x="261091" y="834712"/>
                      <a:pt x="332790" y="864962"/>
                      <a:pt x="404123" y="877762"/>
                    </a:cubicBezTo>
                    <a:cubicBezTo>
                      <a:pt x="473263" y="890162"/>
                      <a:pt x="543568" y="900280"/>
                      <a:pt x="643968" y="877640"/>
                    </a:cubicBezTo>
                    <a:cubicBezTo>
                      <a:pt x="743619" y="851883"/>
                      <a:pt x="801525" y="810748"/>
                      <a:pt x="857341" y="768115"/>
                    </a:cubicBezTo>
                    <a:cubicBezTo>
                      <a:pt x="914933" y="724124"/>
                      <a:pt x="964881" y="664477"/>
                      <a:pt x="988391" y="589713"/>
                    </a:cubicBezTo>
                    <a:cubicBezTo>
                      <a:pt x="988897" y="588093"/>
                      <a:pt x="989367" y="586421"/>
                      <a:pt x="989837" y="584662"/>
                    </a:cubicBezTo>
                    <a:cubicBezTo>
                      <a:pt x="980154" y="598594"/>
                      <a:pt x="969896" y="612178"/>
                      <a:pt x="958872" y="625501"/>
                    </a:cubicBezTo>
                    <a:cubicBezTo>
                      <a:pt x="815631" y="794256"/>
                      <a:pt x="560705" y="931227"/>
                      <a:pt x="363563" y="825429"/>
                    </a:cubicBezTo>
                    <a:close/>
                  </a:path>
                </a:pathLst>
              </a:custGeom>
              <a:solidFill>
                <a:srgbClr val="F7AB94"/>
              </a:solidFill>
              <a:ln w="17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78A20-1613-AC24-FF8C-40F23C63BF73}"/>
                  </a:ext>
                </a:extLst>
              </p:cNvPr>
              <p:cNvSpPr/>
              <p:nvPr/>
            </p:nvSpPr>
            <p:spPr>
              <a:xfrm>
                <a:off x="6029728" y="3167188"/>
                <a:ext cx="66204" cy="54021"/>
              </a:xfrm>
              <a:custGeom>
                <a:avLst/>
                <a:gdLst>
                  <a:gd name="connsiteX0" fmla="*/ 6374 w 66204"/>
                  <a:gd name="connsiteY0" fmla="*/ 6246 h 54021"/>
                  <a:gd name="connsiteX1" fmla="*/ 15082 w 66204"/>
                  <a:gd name="connsiteY1" fmla="*/ -371 h 54021"/>
                  <a:gd name="connsiteX2" fmla="*/ 19018 w 66204"/>
                  <a:gd name="connsiteY2" fmla="*/ 19552 h 54021"/>
                  <a:gd name="connsiteX3" fmla="*/ 30825 w 66204"/>
                  <a:gd name="connsiteY3" fmla="*/ 36236 h 54021"/>
                  <a:gd name="connsiteX4" fmla="*/ 59038 w 66204"/>
                  <a:gd name="connsiteY4" fmla="*/ 34703 h 54021"/>
                  <a:gd name="connsiteX5" fmla="*/ 60971 w 66204"/>
                  <a:gd name="connsiteY5" fmla="*/ 35017 h 54021"/>
                  <a:gd name="connsiteX6" fmla="*/ 59543 w 66204"/>
                  <a:gd name="connsiteY6" fmla="*/ 50516 h 54021"/>
                  <a:gd name="connsiteX7" fmla="*/ 46865 w 66204"/>
                  <a:gd name="connsiteY7" fmla="*/ 53442 h 54021"/>
                  <a:gd name="connsiteX8" fmla="*/ 18042 w 66204"/>
                  <a:gd name="connsiteY8" fmla="*/ 49454 h 54021"/>
                  <a:gd name="connsiteX9" fmla="*/ -435 w 66204"/>
                  <a:gd name="connsiteY9" fmla="*/ 30071 h 54021"/>
                  <a:gd name="connsiteX10" fmla="*/ 6374 w 66204"/>
                  <a:gd name="connsiteY10" fmla="*/ 6246 h 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04" h="54021">
                    <a:moveTo>
                      <a:pt x="6374" y="6246"/>
                    </a:moveTo>
                    <a:cubicBezTo>
                      <a:pt x="7750" y="4191"/>
                      <a:pt x="11425" y="-720"/>
                      <a:pt x="15082" y="-371"/>
                    </a:cubicBezTo>
                    <a:cubicBezTo>
                      <a:pt x="18739" y="-23"/>
                      <a:pt x="17921" y="12864"/>
                      <a:pt x="19018" y="19552"/>
                    </a:cubicBezTo>
                    <a:cubicBezTo>
                      <a:pt x="20115" y="26239"/>
                      <a:pt x="23563" y="33641"/>
                      <a:pt x="30825" y="36236"/>
                    </a:cubicBezTo>
                    <a:cubicBezTo>
                      <a:pt x="39864" y="39475"/>
                      <a:pt x="49477" y="33693"/>
                      <a:pt x="59038" y="34703"/>
                    </a:cubicBezTo>
                    <a:cubicBezTo>
                      <a:pt x="59688" y="34771"/>
                      <a:pt x="60333" y="34875"/>
                      <a:pt x="60971" y="35017"/>
                    </a:cubicBezTo>
                    <a:cubicBezTo>
                      <a:pt x="68356" y="40415"/>
                      <a:pt x="65116" y="47434"/>
                      <a:pt x="59543" y="50516"/>
                    </a:cubicBezTo>
                    <a:cubicBezTo>
                      <a:pt x="55578" y="52397"/>
                      <a:pt x="51253" y="53396"/>
                      <a:pt x="46865" y="53442"/>
                    </a:cubicBezTo>
                    <a:cubicBezTo>
                      <a:pt x="37147" y="54069"/>
                      <a:pt x="27012" y="53250"/>
                      <a:pt x="18042" y="49454"/>
                    </a:cubicBezTo>
                    <a:cubicBezTo>
                      <a:pt x="9074" y="45657"/>
                      <a:pt x="1463" y="38500"/>
                      <a:pt x="-435" y="30071"/>
                    </a:cubicBezTo>
                    <a:cubicBezTo>
                      <a:pt x="-2334" y="21642"/>
                      <a:pt x="1428" y="13613"/>
                      <a:pt x="6374" y="6246"/>
                    </a:cubicBezTo>
                    <a:close/>
                  </a:path>
                </a:pathLst>
              </a:custGeom>
              <a:solidFill>
                <a:srgbClr val="C26E61"/>
              </a:solidFill>
              <a:ln w="17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3CBA1F7-15D7-CF33-7405-A49A8381AC41}"/>
                  </a:ext>
                </a:extLst>
              </p:cNvPr>
              <p:cNvSpPr/>
              <p:nvPr/>
            </p:nvSpPr>
            <p:spPr>
              <a:xfrm rot="-759600">
                <a:off x="6289490" y="3134339"/>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594FB9-C20D-805E-AE39-408D3ABC340C}"/>
                  </a:ext>
                </a:extLst>
              </p:cNvPr>
              <p:cNvSpPr/>
              <p:nvPr/>
            </p:nvSpPr>
            <p:spPr>
              <a:xfrm rot="-759600">
                <a:off x="5814037" y="3254380"/>
                <a:ext cx="137616" cy="95296"/>
              </a:xfrm>
              <a:custGeom>
                <a:avLst/>
                <a:gdLst>
                  <a:gd name="connsiteX0" fmla="*/ 136680 w 137616"/>
                  <a:gd name="connsiteY0" fmla="*/ 47259 h 95296"/>
                  <a:gd name="connsiteX1" fmla="*/ 67872 w 137616"/>
                  <a:gd name="connsiteY1" fmla="*/ 94908 h 95296"/>
                  <a:gd name="connsiteX2" fmla="*/ -936 w 137616"/>
                  <a:gd name="connsiteY2" fmla="*/ 47259 h 95296"/>
                  <a:gd name="connsiteX3" fmla="*/ 67872 w 137616"/>
                  <a:gd name="connsiteY3" fmla="*/ -389 h 95296"/>
                  <a:gd name="connsiteX4" fmla="*/ 136680 w 137616"/>
                  <a:gd name="connsiteY4" fmla="*/ 47259 h 9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16" h="95296">
                    <a:moveTo>
                      <a:pt x="136680" y="47259"/>
                    </a:moveTo>
                    <a:cubicBezTo>
                      <a:pt x="136680" y="73575"/>
                      <a:pt x="105873" y="94908"/>
                      <a:pt x="67872" y="94908"/>
                    </a:cubicBezTo>
                    <a:cubicBezTo>
                      <a:pt x="29870" y="94908"/>
                      <a:pt x="-936" y="73575"/>
                      <a:pt x="-936" y="47259"/>
                    </a:cubicBezTo>
                    <a:cubicBezTo>
                      <a:pt x="-936" y="20944"/>
                      <a:pt x="29870" y="-389"/>
                      <a:pt x="67872" y="-389"/>
                    </a:cubicBezTo>
                    <a:cubicBezTo>
                      <a:pt x="105873" y="-389"/>
                      <a:pt x="136680" y="20944"/>
                      <a:pt x="136680" y="47259"/>
                    </a:cubicBezTo>
                    <a:close/>
                  </a:path>
                </a:pathLst>
              </a:custGeom>
              <a:solidFill>
                <a:srgbClr val="D26C85"/>
              </a:solidFill>
              <a:ln w="17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9E02A07-5BD4-BF56-3FA1-859BF29D2CAD}"/>
                  </a:ext>
                </a:extLst>
              </p:cNvPr>
              <p:cNvSpPr/>
              <p:nvPr/>
            </p:nvSpPr>
            <p:spPr>
              <a:xfrm>
                <a:off x="5750455" y="3051122"/>
                <a:ext cx="181571" cy="191880"/>
              </a:xfrm>
              <a:custGeom>
                <a:avLst/>
                <a:gdLst>
                  <a:gd name="connsiteX0" fmla="*/ 115727 w 181571"/>
                  <a:gd name="connsiteY0" fmla="*/ 188404 h 191880"/>
                  <a:gd name="connsiteX1" fmla="*/ 176680 w 181571"/>
                  <a:gd name="connsiteY1" fmla="*/ 72000 h 191880"/>
                  <a:gd name="connsiteX2" fmla="*/ 63968 w 181571"/>
                  <a:gd name="connsiteY2" fmla="*/ 2686 h 191880"/>
                  <a:gd name="connsiteX3" fmla="*/ 3014 w 181571"/>
                  <a:gd name="connsiteY3" fmla="*/ 119091 h 191880"/>
                  <a:gd name="connsiteX4" fmla="*/ 115727 w 181571"/>
                  <a:gd name="connsiteY4" fmla="*/ 188404 h 1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71" h="191880">
                    <a:moveTo>
                      <a:pt x="115727" y="188404"/>
                    </a:moveTo>
                    <a:cubicBezTo>
                      <a:pt x="164490" y="175203"/>
                      <a:pt x="191222" y="124072"/>
                      <a:pt x="176680" y="72000"/>
                    </a:cubicBezTo>
                    <a:cubicBezTo>
                      <a:pt x="162138" y="19928"/>
                      <a:pt x="112679" y="-10514"/>
                      <a:pt x="63968" y="2686"/>
                    </a:cubicBezTo>
                    <a:cubicBezTo>
                      <a:pt x="15257" y="15887"/>
                      <a:pt x="-11527" y="67019"/>
                      <a:pt x="3014" y="119091"/>
                    </a:cubicBezTo>
                    <a:cubicBezTo>
                      <a:pt x="17556" y="171163"/>
                      <a:pt x="67016" y="201639"/>
                      <a:pt x="115727" y="188404"/>
                    </a:cubicBezTo>
                    <a:close/>
                  </a:path>
                </a:pathLst>
              </a:custGeom>
              <a:solidFill>
                <a:srgbClr val="FFFFFF"/>
              </a:solidFill>
              <a:ln w="17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37F50DB-B0C6-AB70-D9D7-589380CBBB8E}"/>
                  </a:ext>
                </a:extLst>
              </p:cNvPr>
              <p:cNvSpPr/>
              <p:nvPr/>
            </p:nvSpPr>
            <p:spPr>
              <a:xfrm rot="-1030800">
                <a:off x="5765790" y="3063145"/>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C3CC119-7F2E-0564-1E67-DD40CF1ED203}"/>
                  </a:ext>
                </a:extLst>
              </p:cNvPr>
              <p:cNvSpPr/>
              <p:nvPr/>
            </p:nvSpPr>
            <p:spPr>
              <a:xfrm>
                <a:off x="5800186" y="3111145"/>
                <a:ext cx="117494" cy="112081"/>
              </a:xfrm>
              <a:custGeom>
                <a:avLst/>
                <a:gdLst>
                  <a:gd name="connsiteX0" fmla="*/ 931 w 117494"/>
                  <a:gd name="connsiteY0" fmla="*/ 71746 h 112081"/>
                  <a:gd name="connsiteX1" fmla="*/ 45358 w 117494"/>
                  <a:gd name="connsiteY1" fmla="*/ 1981 h 112081"/>
                  <a:gd name="connsiteX2" fmla="*/ 115855 w 117494"/>
                  <a:gd name="connsiteY2" fmla="*/ 29845 h 112081"/>
                  <a:gd name="connsiteX3" fmla="*/ 85535 w 117494"/>
                  <a:gd name="connsiteY3" fmla="*/ 105602 h 112081"/>
                  <a:gd name="connsiteX4" fmla="*/ 75243 w 117494"/>
                  <a:gd name="connsiteY4" fmla="*/ 109311 h 112081"/>
                  <a:gd name="connsiteX5" fmla="*/ 931 w 117494"/>
                  <a:gd name="connsiteY5" fmla="*/ 71746 h 1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81">
                    <a:moveTo>
                      <a:pt x="931" y="71746"/>
                    </a:moveTo>
                    <a:cubicBezTo>
                      <a:pt x="-7324" y="42140"/>
                      <a:pt x="12564" y="10793"/>
                      <a:pt x="45358" y="1981"/>
                    </a:cubicBezTo>
                    <a:cubicBezTo>
                      <a:pt x="74371" y="-5874"/>
                      <a:pt x="103751" y="6404"/>
                      <a:pt x="115855" y="29845"/>
                    </a:cubicBezTo>
                    <a:cubicBezTo>
                      <a:pt x="119634" y="60426"/>
                      <a:pt x="108001" y="89353"/>
                      <a:pt x="85535" y="105602"/>
                    </a:cubicBezTo>
                    <a:cubicBezTo>
                      <a:pt x="82208" y="107110"/>
                      <a:pt x="78766" y="108350"/>
                      <a:pt x="75243" y="109311"/>
                    </a:cubicBezTo>
                    <a:cubicBezTo>
                      <a:pt x="42380" y="118211"/>
                      <a:pt x="9116" y="101387"/>
                      <a:pt x="931" y="71746"/>
                    </a:cubicBezTo>
                    <a:close/>
                  </a:path>
                </a:pathLst>
              </a:custGeom>
              <a:solidFill>
                <a:srgbClr val="523127"/>
              </a:solidFill>
              <a:ln w="17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500AA84-FB9F-0F26-E214-29D845E6D98D}"/>
                  </a:ext>
                </a:extLst>
              </p:cNvPr>
              <p:cNvSpPr/>
              <p:nvPr/>
            </p:nvSpPr>
            <p:spPr>
              <a:xfrm rot="-847200">
                <a:off x="5833377" y="3160743"/>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9"/>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A8D67BE-5AB0-295D-6384-9F2C65F570CA}"/>
                  </a:ext>
                </a:extLst>
              </p:cNvPr>
              <p:cNvSpPr/>
              <p:nvPr/>
            </p:nvSpPr>
            <p:spPr>
              <a:xfrm>
                <a:off x="6211108" y="2935258"/>
                <a:ext cx="181553" cy="191868"/>
              </a:xfrm>
              <a:custGeom>
                <a:avLst/>
                <a:gdLst>
                  <a:gd name="connsiteX0" fmla="*/ 115709 w 181553"/>
                  <a:gd name="connsiteY0" fmla="*/ 188404 h 191868"/>
                  <a:gd name="connsiteX1" fmla="*/ 176663 w 181553"/>
                  <a:gd name="connsiteY1" fmla="*/ 72000 h 191868"/>
                  <a:gd name="connsiteX2" fmla="*/ 63968 w 181553"/>
                  <a:gd name="connsiteY2" fmla="*/ 2686 h 191868"/>
                  <a:gd name="connsiteX3" fmla="*/ 3014 w 181553"/>
                  <a:gd name="connsiteY3" fmla="*/ 119091 h 191868"/>
                  <a:gd name="connsiteX4" fmla="*/ 115709 w 181553"/>
                  <a:gd name="connsiteY4" fmla="*/ 188404 h 19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53" h="191868">
                    <a:moveTo>
                      <a:pt x="115709" y="188404"/>
                    </a:moveTo>
                    <a:cubicBezTo>
                      <a:pt x="164472" y="175203"/>
                      <a:pt x="191205" y="124072"/>
                      <a:pt x="176663" y="72000"/>
                    </a:cubicBezTo>
                    <a:cubicBezTo>
                      <a:pt x="162121" y="19928"/>
                      <a:pt x="112679" y="-10514"/>
                      <a:pt x="63968" y="2686"/>
                    </a:cubicBezTo>
                    <a:cubicBezTo>
                      <a:pt x="15257" y="15887"/>
                      <a:pt x="-11527" y="67019"/>
                      <a:pt x="3014" y="119091"/>
                    </a:cubicBezTo>
                    <a:cubicBezTo>
                      <a:pt x="17556" y="171163"/>
                      <a:pt x="66998" y="201605"/>
                      <a:pt x="115709" y="188404"/>
                    </a:cubicBezTo>
                    <a:close/>
                  </a:path>
                </a:pathLst>
              </a:custGeom>
              <a:solidFill>
                <a:srgbClr val="FFFFFF"/>
              </a:solidFill>
              <a:ln w="17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258114-35AE-4B8C-D4D6-4EF2C36362F6}"/>
                  </a:ext>
                </a:extLst>
              </p:cNvPr>
              <p:cNvSpPr/>
              <p:nvPr/>
            </p:nvSpPr>
            <p:spPr>
              <a:xfrm rot="-1030800">
                <a:off x="6226428" y="2947233"/>
                <a:ext cx="150921" cy="168023"/>
              </a:xfrm>
              <a:custGeom>
                <a:avLst/>
                <a:gdLst>
                  <a:gd name="connsiteX0" fmla="*/ 149985 w 150921"/>
                  <a:gd name="connsiteY0" fmla="*/ 83623 h 168023"/>
                  <a:gd name="connsiteX1" fmla="*/ 74525 w 150921"/>
                  <a:gd name="connsiteY1" fmla="*/ 167634 h 168023"/>
                  <a:gd name="connsiteX2" fmla="*/ -936 w 150921"/>
                  <a:gd name="connsiteY2" fmla="*/ 83623 h 168023"/>
                  <a:gd name="connsiteX3" fmla="*/ 74525 w 150921"/>
                  <a:gd name="connsiteY3" fmla="*/ -389 h 168023"/>
                  <a:gd name="connsiteX4" fmla="*/ 149985 w 150921"/>
                  <a:gd name="connsiteY4" fmla="*/ 83623 h 16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1" h="168023">
                    <a:moveTo>
                      <a:pt x="149985" y="83623"/>
                    </a:moveTo>
                    <a:cubicBezTo>
                      <a:pt x="149985" y="130021"/>
                      <a:pt x="116201" y="167634"/>
                      <a:pt x="74525" y="167634"/>
                    </a:cubicBezTo>
                    <a:cubicBezTo>
                      <a:pt x="32849" y="167634"/>
                      <a:pt x="-936" y="130021"/>
                      <a:pt x="-936" y="83623"/>
                    </a:cubicBezTo>
                    <a:cubicBezTo>
                      <a:pt x="-936" y="37224"/>
                      <a:pt x="32848" y="-389"/>
                      <a:pt x="74525" y="-389"/>
                    </a:cubicBezTo>
                    <a:cubicBezTo>
                      <a:pt x="116200" y="-389"/>
                      <a:pt x="149985" y="37224"/>
                      <a:pt x="149985" y="83623"/>
                    </a:cubicBezTo>
                    <a:close/>
                  </a:path>
                </a:pathLst>
              </a:custGeom>
              <a:solidFill>
                <a:srgbClr val="271713"/>
              </a:solidFill>
              <a:ln w="17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73ACC83-BAA2-EB41-155E-CCBDAFC1A630}"/>
                  </a:ext>
                </a:extLst>
              </p:cNvPr>
              <p:cNvSpPr/>
              <p:nvPr/>
            </p:nvSpPr>
            <p:spPr>
              <a:xfrm>
                <a:off x="6260753" y="2995342"/>
                <a:ext cx="117494" cy="112039"/>
              </a:xfrm>
              <a:custGeom>
                <a:avLst/>
                <a:gdLst>
                  <a:gd name="connsiteX0" fmla="*/ 931 w 117494"/>
                  <a:gd name="connsiteY0" fmla="*/ 71650 h 112039"/>
                  <a:gd name="connsiteX1" fmla="*/ 45358 w 117494"/>
                  <a:gd name="connsiteY1" fmla="*/ 1989 h 112039"/>
                  <a:gd name="connsiteX2" fmla="*/ 115855 w 117494"/>
                  <a:gd name="connsiteY2" fmla="*/ 29854 h 112039"/>
                  <a:gd name="connsiteX3" fmla="*/ 85517 w 117494"/>
                  <a:gd name="connsiteY3" fmla="*/ 105593 h 112039"/>
                  <a:gd name="connsiteX4" fmla="*/ 75243 w 117494"/>
                  <a:gd name="connsiteY4" fmla="*/ 109302 h 112039"/>
                  <a:gd name="connsiteX5" fmla="*/ 931 w 117494"/>
                  <a:gd name="connsiteY5" fmla="*/ 71650 h 1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94" h="112039">
                    <a:moveTo>
                      <a:pt x="931" y="71650"/>
                    </a:moveTo>
                    <a:cubicBezTo>
                      <a:pt x="-7324" y="42044"/>
                      <a:pt x="12564" y="10697"/>
                      <a:pt x="45358" y="1989"/>
                    </a:cubicBezTo>
                    <a:cubicBezTo>
                      <a:pt x="74371" y="-5883"/>
                      <a:pt x="103751" y="6395"/>
                      <a:pt x="115855" y="29854"/>
                    </a:cubicBezTo>
                    <a:cubicBezTo>
                      <a:pt x="119634" y="60417"/>
                      <a:pt x="108001" y="89344"/>
                      <a:pt x="85517" y="105593"/>
                    </a:cubicBezTo>
                    <a:cubicBezTo>
                      <a:pt x="82198" y="107103"/>
                      <a:pt x="78761" y="108344"/>
                      <a:pt x="75243" y="109302"/>
                    </a:cubicBezTo>
                    <a:cubicBezTo>
                      <a:pt x="42449" y="118114"/>
                      <a:pt x="9186" y="101378"/>
                      <a:pt x="931" y="71650"/>
                    </a:cubicBezTo>
                    <a:close/>
                  </a:path>
                </a:pathLst>
              </a:custGeom>
              <a:solidFill>
                <a:srgbClr val="523127"/>
              </a:solidFill>
              <a:ln w="17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9D3A569-6030-C958-C527-6B247B232B68}"/>
                  </a:ext>
                </a:extLst>
              </p:cNvPr>
              <p:cNvSpPr/>
              <p:nvPr/>
            </p:nvSpPr>
            <p:spPr>
              <a:xfrm rot="-847200">
                <a:off x="6285372" y="3044300"/>
                <a:ext cx="50817" cy="43364"/>
              </a:xfrm>
              <a:custGeom>
                <a:avLst/>
                <a:gdLst>
                  <a:gd name="connsiteX0" fmla="*/ 49882 w 50817"/>
                  <a:gd name="connsiteY0" fmla="*/ 21293 h 43364"/>
                  <a:gd name="connsiteX1" fmla="*/ 24473 w 50817"/>
                  <a:gd name="connsiteY1" fmla="*/ 42975 h 43364"/>
                  <a:gd name="connsiteX2" fmla="*/ -937 w 50817"/>
                  <a:gd name="connsiteY2" fmla="*/ 21293 h 43364"/>
                  <a:gd name="connsiteX3" fmla="*/ 24473 w 50817"/>
                  <a:gd name="connsiteY3" fmla="*/ -389 h 43364"/>
                  <a:gd name="connsiteX4" fmla="*/ 49882 w 50817"/>
                  <a:gd name="connsiteY4" fmla="*/ 21293 h 4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7" h="43364">
                    <a:moveTo>
                      <a:pt x="49882" y="21293"/>
                    </a:moveTo>
                    <a:cubicBezTo>
                      <a:pt x="49882" y="33268"/>
                      <a:pt x="38506" y="42975"/>
                      <a:pt x="24473" y="42975"/>
                    </a:cubicBezTo>
                    <a:cubicBezTo>
                      <a:pt x="10440" y="42975"/>
                      <a:pt x="-937" y="33268"/>
                      <a:pt x="-937" y="21293"/>
                    </a:cubicBezTo>
                    <a:cubicBezTo>
                      <a:pt x="-937" y="9318"/>
                      <a:pt x="10440" y="-389"/>
                      <a:pt x="24473" y="-389"/>
                    </a:cubicBezTo>
                    <a:cubicBezTo>
                      <a:pt x="38506" y="-389"/>
                      <a:pt x="49882" y="9319"/>
                      <a:pt x="49882" y="21293"/>
                    </a:cubicBezTo>
                    <a:close/>
                  </a:path>
                </a:pathLst>
              </a:custGeom>
              <a:solidFill>
                <a:srgbClr val="FFFEFD"/>
              </a:solidFill>
              <a:ln w="17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FB4BDF4-DCAB-CDAA-03C9-52AE30FA62B9}"/>
                  </a:ext>
                </a:extLst>
              </p:cNvPr>
              <p:cNvSpPr/>
              <p:nvPr/>
            </p:nvSpPr>
            <p:spPr>
              <a:xfrm>
                <a:off x="5732997" y="3004163"/>
                <a:ext cx="149811" cy="85749"/>
              </a:xfrm>
              <a:custGeom>
                <a:avLst/>
                <a:gdLst>
                  <a:gd name="connsiteX0" fmla="*/ 13820 w 149811"/>
                  <a:gd name="connsiteY0" fmla="*/ 84999 h 85749"/>
                  <a:gd name="connsiteX1" fmla="*/ -577 w 149811"/>
                  <a:gd name="connsiteY1" fmla="*/ 76394 h 85749"/>
                  <a:gd name="connsiteX2" fmla="*/ 1089 w 149811"/>
                  <a:gd name="connsiteY2" fmla="*/ 66869 h 85749"/>
                  <a:gd name="connsiteX3" fmla="*/ 137800 w 149811"/>
                  <a:gd name="connsiteY3" fmla="*/ -75 h 85749"/>
                  <a:gd name="connsiteX4" fmla="*/ 148850 w 149811"/>
                  <a:gd name="connsiteY4" fmla="*/ 12525 h 85749"/>
                  <a:gd name="connsiteX5" fmla="*/ 136249 w 149811"/>
                  <a:gd name="connsiteY5" fmla="*/ 23575 h 85749"/>
                  <a:gd name="connsiteX6" fmla="*/ 20733 w 149811"/>
                  <a:gd name="connsiteY6" fmla="*/ 80140 h 85749"/>
                  <a:gd name="connsiteX7" fmla="*/ 13819 w 149811"/>
                  <a:gd name="connsiteY7" fmla="*/ 84999 h 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11" h="85749">
                    <a:moveTo>
                      <a:pt x="13820" y="84999"/>
                    </a:moveTo>
                    <a:cubicBezTo>
                      <a:pt x="7468" y="86598"/>
                      <a:pt x="1022" y="82746"/>
                      <a:pt x="-577" y="76394"/>
                    </a:cubicBezTo>
                    <a:cubicBezTo>
                      <a:pt x="-1400" y="73127"/>
                      <a:pt x="-794" y="69664"/>
                      <a:pt x="1089" y="66869"/>
                    </a:cubicBezTo>
                    <a:cubicBezTo>
                      <a:pt x="30939" y="22687"/>
                      <a:pt x="84596" y="-3593"/>
                      <a:pt x="137800" y="-75"/>
                    </a:cubicBezTo>
                    <a:cubicBezTo>
                      <a:pt x="144330" y="353"/>
                      <a:pt x="149278" y="5994"/>
                      <a:pt x="148850" y="12525"/>
                    </a:cubicBezTo>
                    <a:cubicBezTo>
                      <a:pt x="148422" y="19056"/>
                      <a:pt x="142780" y="24003"/>
                      <a:pt x="136249" y="23575"/>
                    </a:cubicBezTo>
                    <a:cubicBezTo>
                      <a:pt x="90515" y="20997"/>
                      <a:pt x="46741" y="42432"/>
                      <a:pt x="20733" y="80140"/>
                    </a:cubicBezTo>
                    <a:cubicBezTo>
                      <a:pt x="19108" y="82558"/>
                      <a:pt x="16645" y="84289"/>
                      <a:pt x="13819" y="84999"/>
                    </a:cubicBezTo>
                    <a:close/>
                  </a:path>
                </a:pathLst>
              </a:custGeom>
              <a:solidFill>
                <a:srgbClr val="321E1E"/>
              </a:solidFill>
              <a:ln w="17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B391C08-6754-04F7-83FE-67363266445D}"/>
                  </a:ext>
                </a:extLst>
              </p:cNvPr>
              <p:cNvSpPr/>
              <p:nvPr/>
            </p:nvSpPr>
            <p:spPr>
              <a:xfrm>
                <a:off x="6206771" y="2895998"/>
                <a:ext cx="163701" cy="44584"/>
              </a:xfrm>
              <a:custGeom>
                <a:avLst/>
                <a:gdLst>
                  <a:gd name="connsiteX0" fmla="*/ 153798 w 163701"/>
                  <a:gd name="connsiteY0" fmla="*/ 38760 h 44584"/>
                  <a:gd name="connsiteX1" fmla="*/ 162404 w 163701"/>
                  <a:gd name="connsiteY1" fmla="*/ 24364 h 44584"/>
                  <a:gd name="connsiteX2" fmla="*/ 156427 w 163701"/>
                  <a:gd name="connsiteY2" fmla="*/ 16764 h 44584"/>
                  <a:gd name="connsiteX3" fmla="*/ 4304 w 163701"/>
                  <a:gd name="connsiteY3" fmla="*/ 22494 h 44584"/>
                  <a:gd name="connsiteX4" fmla="*/ 1085 w 163701"/>
                  <a:gd name="connsiteY4" fmla="*/ 38954 h 44584"/>
                  <a:gd name="connsiteX5" fmla="*/ 16878 w 163701"/>
                  <a:gd name="connsiteY5" fmla="*/ 42591 h 44584"/>
                  <a:gd name="connsiteX6" fmla="*/ 145403 w 163701"/>
                  <a:gd name="connsiteY6" fmla="*/ 37750 h 44584"/>
                  <a:gd name="connsiteX7" fmla="*/ 153798 w 163701"/>
                  <a:gd name="connsiteY7" fmla="*/ 38760 h 4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01" h="44584">
                    <a:moveTo>
                      <a:pt x="153798" y="38760"/>
                    </a:moveTo>
                    <a:cubicBezTo>
                      <a:pt x="160149" y="37161"/>
                      <a:pt x="164003" y="30716"/>
                      <a:pt x="162404" y="24364"/>
                    </a:cubicBezTo>
                    <a:cubicBezTo>
                      <a:pt x="161581" y="21096"/>
                      <a:pt x="159408" y="18333"/>
                      <a:pt x="156427" y="16764"/>
                    </a:cubicBezTo>
                    <a:cubicBezTo>
                      <a:pt x="109214" y="-8035"/>
                      <a:pt x="49515" y="-5789"/>
                      <a:pt x="4304" y="22494"/>
                    </a:cubicBezTo>
                    <a:cubicBezTo>
                      <a:pt x="-1130" y="26150"/>
                      <a:pt x="-2571" y="33520"/>
                      <a:pt x="1085" y="38954"/>
                    </a:cubicBezTo>
                    <a:cubicBezTo>
                      <a:pt x="4571" y="44135"/>
                      <a:pt x="11477" y="45726"/>
                      <a:pt x="16878" y="42591"/>
                    </a:cubicBezTo>
                    <a:cubicBezTo>
                      <a:pt x="55947" y="18684"/>
                      <a:pt x="104646" y="16850"/>
                      <a:pt x="145403" y="37750"/>
                    </a:cubicBezTo>
                    <a:cubicBezTo>
                      <a:pt x="147979" y="39118"/>
                      <a:pt x="150971" y="39477"/>
                      <a:pt x="153798" y="38760"/>
                    </a:cubicBezTo>
                    <a:close/>
                  </a:path>
                </a:pathLst>
              </a:custGeom>
              <a:solidFill>
                <a:srgbClr val="321E1E"/>
              </a:solidFill>
              <a:ln w="17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5BE5F55-C4E5-016D-AFEA-7B29C8C1A0BB}"/>
                  </a:ext>
                </a:extLst>
              </p:cNvPr>
              <p:cNvSpPr/>
              <p:nvPr/>
            </p:nvSpPr>
            <p:spPr>
              <a:xfrm>
                <a:off x="5520644" y="2397936"/>
                <a:ext cx="1064603" cy="904186"/>
              </a:xfrm>
              <a:custGeom>
                <a:avLst/>
                <a:gdLst>
                  <a:gd name="connsiteX0" fmla="*/ 723224 w 1064603"/>
                  <a:gd name="connsiteY0" fmla="*/ 27823 h 904186"/>
                  <a:gd name="connsiteX1" fmla="*/ 67101 w 1064603"/>
                  <a:gd name="connsiteY1" fmla="*/ 263853 h 904186"/>
                  <a:gd name="connsiteX2" fmla="*/ 188573 w 1064603"/>
                  <a:gd name="connsiteY2" fmla="*/ 903797 h 904186"/>
                  <a:gd name="connsiteX3" fmla="*/ 127619 w 1064603"/>
                  <a:gd name="connsiteY3" fmla="*/ 592481 h 904186"/>
                  <a:gd name="connsiteX4" fmla="*/ 171262 w 1064603"/>
                  <a:gd name="connsiteY4" fmla="*/ 434715 h 904186"/>
                  <a:gd name="connsiteX5" fmla="*/ 182617 w 1064603"/>
                  <a:gd name="connsiteY5" fmla="*/ 656691 h 904186"/>
                  <a:gd name="connsiteX6" fmla="*/ 704207 w 1064603"/>
                  <a:gd name="connsiteY6" fmla="*/ 517751 h 904186"/>
                  <a:gd name="connsiteX7" fmla="*/ 704973 w 1064603"/>
                  <a:gd name="connsiteY7" fmla="*/ 370383 h 904186"/>
                  <a:gd name="connsiteX8" fmla="*/ 737296 w 1064603"/>
                  <a:gd name="connsiteY8" fmla="*/ 507825 h 904186"/>
                  <a:gd name="connsiteX9" fmla="*/ 856382 w 1064603"/>
                  <a:gd name="connsiteY9" fmla="*/ 430692 h 904186"/>
                  <a:gd name="connsiteX10" fmla="*/ 819043 w 1064603"/>
                  <a:gd name="connsiteY10" fmla="*/ 238757 h 904186"/>
                  <a:gd name="connsiteX11" fmla="*/ 925277 w 1064603"/>
                  <a:gd name="connsiteY11" fmla="*/ 355231 h 904186"/>
                  <a:gd name="connsiteX12" fmla="*/ 1056397 w 1064603"/>
                  <a:gd name="connsiteY12" fmla="*/ 630394 h 904186"/>
                  <a:gd name="connsiteX13" fmla="*/ 723224 w 1064603"/>
                  <a:gd name="connsiteY13" fmla="*/ 27823 h 90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3" h="904186">
                    <a:moveTo>
                      <a:pt x="723224" y="27823"/>
                    </a:moveTo>
                    <a:cubicBezTo>
                      <a:pt x="486636" y="-54761"/>
                      <a:pt x="195626" y="49940"/>
                      <a:pt x="67101" y="263853"/>
                    </a:cubicBezTo>
                    <a:cubicBezTo>
                      <a:pt x="-61425" y="477766"/>
                      <a:pt x="-610" y="742322"/>
                      <a:pt x="188573" y="903797"/>
                    </a:cubicBezTo>
                    <a:cubicBezTo>
                      <a:pt x="188573" y="903797"/>
                      <a:pt x="137737" y="681142"/>
                      <a:pt x="127619" y="592481"/>
                    </a:cubicBezTo>
                    <a:cubicBezTo>
                      <a:pt x="119416" y="520764"/>
                      <a:pt x="171262" y="434715"/>
                      <a:pt x="171262" y="434715"/>
                    </a:cubicBezTo>
                    <a:cubicBezTo>
                      <a:pt x="189374" y="512492"/>
                      <a:pt x="194738" y="577521"/>
                      <a:pt x="182617" y="656691"/>
                    </a:cubicBezTo>
                    <a:cubicBezTo>
                      <a:pt x="357223" y="604950"/>
                      <a:pt x="529583" y="569475"/>
                      <a:pt x="704207" y="517751"/>
                    </a:cubicBezTo>
                    <a:cubicBezTo>
                      <a:pt x="703579" y="455056"/>
                      <a:pt x="695969" y="372577"/>
                      <a:pt x="704973" y="370383"/>
                    </a:cubicBezTo>
                    <a:cubicBezTo>
                      <a:pt x="723033" y="365994"/>
                      <a:pt x="737104" y="448543"/>
                      <a:pt x="737296" y="507825"/>
                    </a:cubicBezTo>
                    <a:cubicBezTo>
                      <a:pt x="784648" y="493022"/>
                      <a:pt x="833289" y="472994"/>
                      <a:pt x="856382" y="430692"/>
                    </a:cubicBezTo>
                    <a:cubicBezTo>
                      <a:pt x="889384" y="370191"/>
                      <a:pt x="853926" y="297569"/>
                      <a:pt x="819043" y="238757"/>
                    </a:cubicBezTo>
                    <a:cubicBezTo>
                      <a:pt x="819043" y="238757"/>
                      <a:pt x="875713" y="278586"/>
                      <a:pt x="925277" y="355231"/>
                    </a:cubicBezTo>
                    <a:cubicBezTo>
                      <a:pt x="975781" y="433200"/>
                      <a:pt x="1056397" y="630394"/>
                      <a:pt x="1056397" y="630394"/>
                    </a:cubicBezTo>
                    <a:cubicBezTo>
                      <a:pt x="1097706" y="386004"/>
                      <a:pt x="959812" y="110406"/>
                      <a:pt x="723224" y="27823"/>
                    </a:cubicBezTo>
                    <a:close/>
                  </a:path>
                </a:pathLst>
              </a:custGeom>
              <a:solidFill>
                <a:srgbClr val="4D2E2E"/>
              </a:solidFill>
              <a:ln w="17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4D65AD9-1D68-432A-42A3-7D24EE040BC5}"/>
                  </a:ext>
                </a:extLst>
              </p:cNvPr>
              <p:cNvSpPr/>
              <p:nvPr/>
            </p:nvSpPr>
            <p:spPr>
              <a:xfrm>
                <a:off x="5675165" y="2611221"/>
                <a:ext cx="903061" cy="443864"/>
              </a:xfrm>
              <a:custGeom>
                <a:avLst/>
                <a:gdLst>
                  <a:gd name="connsiteX0" fmla="*/ 637528 w 903061"/>
                  <a:gd name="connsiteY0" fmla="*/ -389 h 443864"/>
                  <a:gd name="connsiteX1" fmla="*/ 696044 w 903061"/>
                  <a:gd name="connsiteY1" fmla="*/ 146318 h 443864"/>
                  <a:gd name="connsiteX2" fmla="*/ 637737 w 903061"/>
                  <a:gd name="connsiteY2" fmla="*/ 214429 h 443864"/>
                  <a:gd name="connsiteX3" fmla="*/ 619225 w 903061"/>
                  <a:gd name="connsiteY3" fmla="*/ 206888 h 443864"/>
                  <a:gd name="connsiteX4" fmla="*/ 541152 w 903061"/>
                  <a:gd name="connsiteY4" fmla="*/ 90310 h 443864"/>
                  <a:gd name="connsiteX5" fmla="*/ 529483 w 903061"/>
                  <a:gd name="connsiteY5" fmla="*/ 123155 h 443864"/>
                  <a:gd name="connsiteX6" fmla="*/ 468007 w 903061"/>
                  <a:gd name="connsiteY6" fmla="*/ 296995 h 443864"/>
                  <a:gd name="connsiteX7" fmla="*/ 96120 w 903061"/>
                  <a:gd name="connsiteY7" fmla="*/ 368398 h 443864"/>
                  <a:gd name="connsiteX8" fmla="*/ 67437 w 903061"/>
                  <a:gd name="connsiteY8" fmla="*/ 346821 h 443864"/>
                  <a:gd name="connsiteX9" fmla="*/ 20415 w 903061"/>
                  <a:gd name="connsiteY9" fmla="*/ 160982 h 443864"/>
                  <a:gd name="connsiteX10" fmla="*/ -936 w 903061"/>
                  <a:gd name="connsiteY10" fmla="*/ 256069 h 443864"/>
                  <a:gd name="connsiteX11" fmla="*/ 16636 w 903061"/>
                  <a:gd name="connsiteY11" fmla="*/ 221500 h 443864"/>
                  <a:gd name="connsiteX12" fmla="*/ 27991 w 903061"/>
                  <a:gd name="connsiteY12" fmla="*/ 443476 h 443864"/>
                  <a:gd name="connsiteX13" fmla="*/ 549581 w 903061"/>
                  <a:gd name="connsiteY13" fmla="*/ 304536 h 443864"/>
                  <a:gd name="connsiteX14" fmla="*/ 550347 w 903061"/>
                  <a:gd name="connsiteY14" fmla="*/ 157168 h 443864"/>
                  <a:gd name="connsiteX15" fmla="*/ 582670 w 903061"/>
                  <a:gd name="connsiteY15" fmla="*/ 294610 h 443864"/>
                  <a:gd name="connsiteX16" fmla="*/ 701756 w 903061"/>
                  <a:gd name="connsiteY16" fmla="*/ 217477 h 443864"/>
                  <a:gd name="connsiteX17" fmla="*/ 664417 w 903061"/>
                  <a:gd name="connsiteY17" fmla="*/ 25542 h 443864"/>
                  <a:gd name="connsiteX18" fmla="*/ 770651 w 903061"/>
                  <a:gd name="connsiteY18" fmla="*/ 142016 h 443864"/>
                  <a:gd name="connsiteX19" fmla="*/ 901771 w 903061"/>
                  <a:gd name="connsiteY19" fmla="*/ 417179 h 443864"/>
                  <a:gd name="connsiteX20" fmla="*/ 779411 w 903061"/>
                  <a:gd name="connsiteY20" fmla="*/ 95657 h 443864"/>
                  <a:gd name="connsiteX21" fmla="*/ 637528 w 903061"/>
                  <a:gd name="connsiteY21" fmla="*/ -389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3061" h="443864">
                    <a:moveTo>
                      <a:pt x="637528" y="-389"/>
                    </a:moveTo>
                    <a:cubicBezTo>
                      <a:pt x="659367" y="46963"/>
                      <a:pt x="684254" y="95012"/>
                      <a:pt x="696044" y="146318"/>
                    </a:cubicBezTo>
                    <a:cubicBezTo>
                      <a:pt x="702610" y="172441"/>
                      <a:pt x="674170" y="213419"/>
                      <a:pt x="637737" y="214429"/>
                    </a:cubicBezTo>
                    <a:cubicBezTo>
                      <a:pt x="630179" y="215213"/>
                      <a:pt x="622621" y="211573"/>
                      <a:pt x="619225" y="206888"/>
                    </a:cubicBezTo>
                    <a:cubicBezTo>
                      <a:pt x="589479" y="172302"/>
                      <a:pt x="558759" y="82961"/>
                      <a:pt x="541152" y="90310"/>
                    </a:cubicBezTo>
                    <a:cubicBezTo>
                      <a:pt x="532322" y="99175"/>
                      <a:pt x="531034" y="111679"/>
                      <a:pt x="529483" y="123155"/>
                    </a:cubicBezTo>
                    <a:cubicBezTo>
                      <a:pt x="517606" y="185955"/>
                      <a:pt x="535962" y="267703"/>
                      <a:pt x="468007" y="296995"/>
                    </a:cubicBezTo>
                    <a:cubicBezTo>
                      <a:pt x="365953" y="340395"/>
                      <a:pt x="115137" y="373623"/>
                      <a:pt x="96120" y="368398"/>
                    </a:cubicBezTo>
                    <a:cubicBezTo>
                      <a:pt x="84399" y="365804"/>
                      <a:pt x="70833" y="360353"/>
                      <a:pt x="67437" y="346821"/>
                    </a:cubicBezTo>
                    <a:cubicBezTo>
                      <a:pt x="54584" y="286929"/>
                      <a:pt x="37500" y="219828"/>
                      <a:pt x="20415" y="160982"/>
                    </a:cubicBezTo>
                    <a:cubicBezTo>
                      <a:pt x="14720" y="190588"/>
                      <a:pt x="11150" y="220716"/>
                      <a:pt x="-936" y="256069"/>
                    </a:cubicBezTo>
                    <a:cubicBezTo>
                      <a:pt x="4288" y="244235"/>
                      <a:pt x="10155" y="232695"/>
                      <a:pt x="16636" y="221500"/>
                    </a:cubicBezTo>
                    <a:cubicBezTo>
                      <a:pt x="34748" y="299277"/>
                      <a:pt x="40112" y="364306"/>
                      <a:pt x="27991" y="443476"/>
                    </a:cubicBezTo>
                    <a:cubicBezTo>
                      <a:pt x="202597" y="391735"/>
                      <a:pt x="374957" y="356260"/>
                      <a:pt x="549581" y="304536"/>
                    </a:cubicBezTo>
                    <a:cubicBezTo>
                      <a:pt x="548954" y="241841"/>
                      <a:pt x="541343" y="159362"/>
                      <a:pt x="550347" y="157168"/>
                    </a:cubicBezTo>
                    <a:cubicBezTo>
                      <a:pt x="568407" y="152779"/>
                      <a:pt x="582478" y="235328"/>
                      <a:pt x="582670" y="294610"/>
                    </a:cubicBezTo>
                    <a:cubicBezTo>
                      <a:pt x="630022" y="279807"/>
                      <a:pt x="678663" y="259779"/>
                      <a:pt x="701756" y="217477"/>
                    </a:cubicBezTo>
                    <a:cubicBezTo>
                      <a:pt x="734758" y="156976"/>
                      <a:pt x="699300" y="84354"/>
                      <a:pt x="664417" y="25542"/>
                    </a:cubicBezTo>
                    <a:cubicBezTo>
                      <a:pt x="664417" y="25542"/>
                      <a:pt x="721087" y="65371"/>
                      <a:pt x="770651" y="142016"/>
                    </a:cubicBezTo>
                    <a:cubicBezTo>
                      <a:pt x="821156" y="219985"/>
                      <a:pt x="901771" y="417179"/>
                      <a:pt x="901771" y="417179"/>
                    </a:cubicBezTo>
                    <a:cubicBezTo>
                      <a:pt x="908093" y="379771"/>
                      <a:pt x="828313" y="161417"/>
                      <a:pt x="779411" y="95657"/>
                    </a:cubicBezTo>
                    <a:cubicBezTo>
                      <a:pt x="747158" y="50568"/>
                      <a:pt x="682129" y="7483"/>
                      <a:pt x="637528" y="-389"/>
                    </a:cubicBezTo>
                    <a:close/>
                  </a:path>
                </a:pathLst>
              </a:custGeom>
              <a:solidFill>
                <a:srgbClr val="422828"/>
              </a:solidFill>
              <a:ln w="17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58B44A3-A068-738E-8B55-220F1AF97311}"/>
                  </a:ext>
                </a:extLst>
              </p:cNvPr>
              <p:cNvSpPr/>
              <p:nvPr/>
            </p:nvSpPr>
            <p:spPr>
              <a:xfrm>
                <a:off x="5925106" y="2723068"/>
                <a:ext cx="28615" cy="194798"/>
              </a:xfrm>
              <a:custGeom>
                <a:avLst/>
                <a:gdLst>
                  <a:gd name="connsiteX0" fmla="*/ 7846 w 28615"/>
                  <a:gd name="connsiteY0" fmla="*/ 191383 h 194798"/>
                  <a:gd name="connsiteX1" fmla="*/ 27369 w 28615"/>
                  <a:gd name="connsiteY1" fmla="*/ 45094 h 194798"/>
                  <a:gd name="connsiteX2" fmla="*/ 23659 w 28615"/>
                  <a:gd name="connsiteY2" fmla="*/ 2984 h 194798"/>
                  <a:gd name="connsiteX3" fmla="*/ 18226 w 28615"/>
                  <a:gd name="connsiteY3" fmla="*/ -256 h 194798"/>
                  <a:gd name="connsiteX4" fmla="*/ 14969 w 28615"/>
                  <a:gd name="connsiteY4" fmla="*/ 5161 h 194798"/>
                  <a:gd name="connsiteX5" fmla="*/ 9744 w 28615"/>
                  <a:gd name="connsiteY5" fmla="*/ 149116 h 194798"/>
                  <a:gd name="connsiteX6" fmla="*/ -705 w 28615"/>
                  <a:gd name="connsiteY6" fmla="*/ 188840 h 194798"/>
                  <a:gd name="connsiteX7" fmla="*/ 7881 w 28615"/>
                  <a:gd name="connsiteY7" fmla="*/ 191331 h 19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5" h="194798">
                    <a:moveTo>
                      <a:pt x="7846" y="191383"/>
                    </a:moveTo>
                    <a:cubicBezTo>
                      <a:pt x="22638" y="144088"/>
                      <a:pt x="29241" y="94613"/>
                      <a:pt x="27369" y="45094"/>
                    </a:cubicBezTo>
                    <a:cubicBezTo>
                      <a:pt x="26829" y="31005"/>
                      <a:pt x="25627" y="16951"/>
                      <a:pt x="23659" y="2984"/>
                    </a:cubicBezTo>
                    <a:cubicBezTo>
                      <a:pt x="23044" y="596"/>
                      <a:pt x="20619" y="-850"/>
                      <a:pt x="18226" y="-256"/>
                    </a:cubicBezTo>
                    <a:cubicBezTo>
                      <a:pt x="15869" y="392"/>
                      <a:pt x="14435" y="2775"/>
                      <a:pt x="14969" y="5161"/>
                    </a:cubicBezTo>
                    <a:cubicBezTo>
                      <a:pt x="21412" y="53094"/>
                      <a:pt x="19646" y="101775"/>
                      <a:pt x="9744" y="149116"/>
                    </a:cubicBezTo>
                    <a:cubicBezTo>
                      <a:pt x="6900" y="162514"/>
                      <a:pt x="3417" y="175755"/>
                      <a:pt x="-705" y="188840"/>
                    </a:cubicBezTo>
                    <a:cubicBezTo>
                      <a:pt x="-2446" y="194343"/>
                      <a:pt x="6157" y="196816"/>
                      <a:pt x="7881" y="191331"/>
                    </a:cubicBezTo>
                    <a:close/>
                  </a:path>
                </a:pathLst>
              </a:custGeom>
              <a:solidFill>
                <a:srgbClr val="321E1E"/>
              </a:solidFill>
              <a:ln w="17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A176BF-9475-C4BB-B1D5-63652CA9CA77}"/>
                  </a:ext>
                </a:extLst>
              </p:cNvPr>
              <p:cNvSpPr/>
              <p:nvPr/>
            </p:nvSpPr>
            <p:spPr>
              <a:xfrm>
                <a:off x="6046003" y="2630375"/>
                <a:ext cx="115538" cy="246551"/>
              </a:xfrm>
              <a:custGeom>
                <a:avLst/>
                <a:gdLst>
                  <a:gd name="connsiteX0" fmla="*/ 114602 w 115538"/>
                  <a:gd name="connsiteY0" fmla="*/ 241791 h 246551"/>
                  <a:gd name="connsiteX1" fmla="*/ 92972 w 115538"/>
                  <a:gd name="connsiteY1" fmla="*/ 139180 h 246551"/>
                  <a:gd name="connsiteX2" fmla="*/ 44645 w 115538"/>
                  <a:gd name="connsiteY2" fmla="*/ 46443 h 246551"/>
                  <a:gd name="connsiteX3" fmla="*/ 6749 w 115538"/>
                  <a:gd name="connsiteY3" fmla="*/ 954 h 246551"/>
                  <a:gd name="connsiteX4" fmla="*/ 357 w 115538"/>
                  <a:gd name="connsiteY4" fmla="*/ 7224 h 246551"/>
                  <a:gd name="connsiteX5" fmla="*/ 60946 w 115538"/>
                  <a:gd name="connsiteY5" fmla="*/ 89511 h 246551"/>
                  <a:gd name="connsiteX6" fmla="*/ 97170 w 115538"/>
                  <a:gd name="connsiteY6" fmla="*/ 185069 h 246551"/>
                  <a:gd name="connsiteX7" fmla="*/ 105651 w 115538"/>
                  <a:gd name="connsiteY7" fmla="*/ 241599 h 246551"/>
                  <a:gd name="connsiteX8" fmla="*/ 110040 w 115538"/>
                  <a:gd name="connsiteY8" fmla="*/ 246162 h 246551"/>
                  <a:gd name="connsiteX9" fmla="*/ 114603 w 115538"/>
                  <a:gd name="connsiteY9" fmla="*/ 241791 h 24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38" h="246551">
                    <a:moveTo>
                      <a:pt x="114602" y="241791"/>
                    </a:moveTo>
                    <a:cubicBezTo>
                      <a:pt x="112162" y="206753"/>
                      <a:pt x="104883" y="172221"/>
                      <a:pt x="92972" y="139180"/>
                    </a:cubicBezTo>
                    <a:cubicBezTo>
                      <a:pt x="81119" y="106229"/>
                      <a:pt x="64863" y="75034"/>
                      <a:pt x="44645" y="46443"/>
                    </a:cubicBezTo>
                    <a:cubicBezTo>
                      <a:pt x="33215" y="30318"/>
                      <a:pt x="20545" y="15109"/>
                      <a:pt x="6749" y="954"/>
                    </a:cubicBezTo>
                    <a:cubicBezTo>
                      <a:pt x="2726" y="-3156"/>
                      <a:pt x="-3700" y="3096"/>
                      <a:pt x="357" y="7224"/>
                    </a:cubicBezTo>
                    <a:cubicBezTo>
                      <a:pt x="24248" y="31731"/>
                      <a:pt x="44637" y="59422"/>
                      <a:pt x="60946" y="89511"/>
                    </a:cubicBezTo>
                    <a:cubicBezTo>
                      <a:pt x="77283" y="119580"/>
                      <a:pt x="89469" y="151726"/>
                      <a:pt x="97170" y="185069"/>
                    </a:cubicBezTo>
                    <a:cubicBezTo>
                      <a:pt x="101473" y="203661"/>
                      <a:pt x="104309" y="222563"/>
                      <a:pt x="105651" y="241599"/>
                    </a:cubicBezTo>
                    <a:cubicBezTo>
                      <a:pt x="105667" y="244046"/>
                      <a:pt x="107596" y="246051"/>
                      <a:pt x="110040" y="246162"/>
                    </a:cubicBezTo>
                    <a:cubicBezTo>
                      <a:pt x="112498" y="246192"/>
                      <a:pt x="114527" y="244248"/>
                      <a:pt x="114603" y="241791"/>
                    </a:cubicBezTo>
                    <a:close/>
                  </a:path>
                </a:pathLst>
              </a:custGeom>
              <a:solidFill>
                <a:srgbClr val="321E1E"/>
              </a:solidFill>
              <a:ln w="17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E51655F-1EBA-8727-0B0C-A26D7B6D2383}"/>
                  </a:ext>
                </a:extLst>
              </p:cNvPr>
              <p:cNvSpPr/>
              <p:nvPr/>
            </p:nvSpPr>
            <p:spPr>
              <a:xfrm>
                <a:off x="5692998" y="2738405"/>
                <a:ext cx="678746" cy="316610"/>
              </a:xfrm>
              <a:custGeom>
                <a:avLst/>
                <a:gdLst>
                  <a:gd name="connsiteX0" fmla="*/ 531086 w 678746"/>
                  <a:gd name="connsiteY0" fmla="*/ 5689 h 316610"/>
                  <a:gd name="connsiteX1" fmla="*/ 523910 w 678746"/>
                  <a:gd name="connsiteY1" fmla="*/ 38256 h 316610"/>
                  <a:gd name="connsiteX2" fmla="*/ 521943 w 678746"/>
                  <a:gd name="connsiteY2" fmla="*/ 170978 h 316610"/>
                  <a:gd name="connsiteX3" fmla="*/ 24786 w 678746"/>
                  <a:gd name="connsiteY3" fmla="*/ 296578 h 316610"/>
                  <a:gd name="connsiteX4" fmla="*/ -936 w 678746"/>
                  <a:gd name="connsiteY4" fmla="*/ -389 h 316610"/>
                  <a:gd name="connsiteX5" fmla="*/ 10227 w 678746"/>
                  <a:gd name="connsiteY5" fmla="*/ 316222 h 316610"/>
                  <a:gd name="connsiteX6" fmla="*/ 531817 w 678746"/>
                  <a:gd name="connsiteY6" fmla="*/ 177282 h 316610"/>
                  <a:gd name="connsiteX7" fmla="*/ 532583 w 678746"/>
                  <a:gd name="connsiteY7" fmla="*/ 29914 h 316610"/>
                  <a:gd name="connsiteX8" fmla="*/ 564906 w 678746"/>
                  <a:gd name="connsiteY8" fmla="*/ 167355 h 316610"/>
                  <a:gd name="connsiteX9" fmla="*/ 677810 w 678746"/>
                  <a:gd name="connsiteY9" fmla="*/ 100150 h 316610"/>
                  <a:gd name="connsiteX10" fmla="*/ 580493 w 678746"/>
                  <a:gd name="connsiteY10" fmla="*/ 147032 h 316610"/>
                  <a:gd name="connsiteX11" fmla="*/ 531086 w 678746"/>
                  <a:gd name="connsiteY11" fmla="*/ 5689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746" h="316610">
                    <a:moveTo>
                      <a:pt x="531086" y="5689"/>
                    </a:moveTo>
                    <a:cubicBezTo>
                      <a:pt x="524015" y="14257"/>
                      <a:pt x="524259" y="27406"/>
                      <a:pt x="523910" y="38256"/>
                    </a:cubicBezTo>
                    <a:cubicBezTo>
                      <a:pt x="521438" y="83535"/>
                      <a:pt x="529135" y="126133"/>
                      <a:pt x="521943" y="170978"/>
                    </a:cubicBezTo>
                    <a:cubicBezTo>
                      <a:pt x="354912" y="209936"/>
                      <a:pt x="190720" y="253283"/>
                      <a:pt x="24786" y="296578"/>
                    </a:cubicBezTo>
                    <a:cubicBezTo>
                      <a:pt x="26632" y="167181"/>
                      <a:pt x="15800" y="99784"/>
                      <a:pt x="-936" y="-389"/>
                    </a:cubicBezTo>
                    <a:cubicBezTo>
                      <a:pt x="4149" y="41721"/>
                      <a:pt x="22348" y="237034"/>
                      <a:pt x="10227" y="316222"/>
                    </a:cubicBezTo>
                    <a:cubicBezTo>
                      <a:pt x="184834" y="264481"/>
                      <a:pt x="357193" y="229006"/>
                      <a:pt x="531817" y="177282"/>
                    </a:cubicBezTo>
                    <a:cubicBezTo>
                      <a:pt x="531190" y="114587"/>
                      <a:pt x="523580" y="32108"/>
                      <a:pt x="532583" y="29914"/>
                    </a:cubicBezTo>
                    <a:cubicBezTo>
                      <a:pt x="550643" y="25525"/>
                      <a:pt x="564715" y="108074"/>
                      <a:pt x="564906" y="167355"/>
                    </a:cubicBezTo>
                    <a:cubicBezTo>
                      <a:pt x="608445" y="153772"/>
                      <a:pt x="652941" y="135764"/>
                      <a:pt x="677810" y="100150"/>
                    </a:cubicBezTo>
                    <a:cubicBezTo>
                      <a:pt x="651147" y="124235"/>
                      <a:pt x="615637" y="138185"/>
                      <a:pt x="580493" y="147032"/>
                    </a:cubicBezTo>
                    <a:cubicBezTo>
                      <a:pt x="577532" y="98565"/>
                      <a:pt x="572360" y="35278"/>
                      <a:pt x="531086" y="5689"/>
                    </a:cubicBezTo>
                    <a:close/>
                  </a:path>
                </a:pathLst>
              </a:custGeom>
              <a:solidFill>
                <a:srgbClr val="321E1E"/>
              </a:solidFill>
              <a:ln w="17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697D33A-343C-C55C-8BE9-51D4C9AE998F}"/>
                  </a:ext>
                </a:extLst>
              </p:cNvPr>
              <p:cNvSpPr/>
              <p:nvPr/>
            </p:nvSpPr>
            <p:spPr>
              <a:xfrm>
                <a:off x="6286793" y="2572628"/>
                <a:ext cx="97629" cy="264103"/>
              </a:xfrm>
              <a:custGeom>
                <a:avLst/>
                <a:gdLst>
                  <a:gd name="connsiteX0" fmla="*/ -936 w 97629"/>
                  <a:gd name="connsiteY0" fmla="*/ -389 h 264103"/>
                  <a:gd name="connsiteX1" fmla="*/ 14528 w 97629"/>
                  <a:gd name="connsiteY1" fmla="*/ 31342 h 264103"/>
                  <a:gd name="connsiteX2" fmla="*/ 85513 w 97629"/>
                  <a:gd name="connsiteY2" fmla="*/ 263715 h 264103"/>
                  <a:gd name="connsiteX3" fmla="*/ 90198 w 97629"/>
                  <a:gd name="connsiteY3" fmla="*/ 256000 h 264103"/>
                  <a:gd name="connsiteX4" fmla="*/ -936 w 97629"/>
                  <a:gd name="connsiteY4" fmla="*/ -389 h 26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29" h="264103">
                    <a:moveTo>
                      <a:pt x="-936" y="-389"/>
                    </a:moveTo>
                    <a:cubicBezTo>
                      <a:pt x="3052" y="11175"/>
                      <a:pt x="8781" y="21258"/>
                      <a:pt x="14528" y="31342"/>
                    </a:cubicBezTo>
                    <a:cubicBezTo>
                      <a:pt x="61428" y="99749"/>
                      <a:pt x="99742" y="180870"/>
                      <a:pt x="85513" y="263715"/>
                    </a:cubicBezTo>
                    <a:cubicBezTo>
                      <a:pt x="87168" y="261224"/>
                      <a:pt x="88735" y="258664"/>
                      <a:pt x="90198" y="256000"/>
                    </a:cubicBezTo>
                    <a:cubicBezTo>
                      <a:pt x="123201" y="195499"/>
                      <a:pt x="20798" y="20893"/>
                      <a:pt x="-936" y="-389"/>
                    </a:cubicBezTo>
                    <a:close/>
                  </a:path>
                </a:pathLst>
              </a:custGeom>
              <a:solidFill>
                <a:srgbClr val="321E1E"/>
              </a:solidFill>
              <a:ln w="17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565F2B8-D1CD-1AEA-ED9A-0D61F11991A4}"/>
                  </a:ext>
                </a:extLst>
              </p:cNvPr>
              <p:cNvSpPr/>
              <p:nvPr/>
            </p:nvSpPr>
            <p:spPr>
              <a:xfrm>
                <a:off x="6058530" y="2455043"/>
                <a:ext cx="199972" cy="117547"/>
              </a:xfrm>
              <a:custGeom>
                <a:avLst/>
                <a:gdLst>
                  <a:gd name="connsiteX0" fmla="*/ 189100 w 199972"/>
                  <a:gd name="connsiteY0" fmla="*/ 29336 h 117547"/>
                  <a:gd name="connsiteX1" fmla="*/ 167209 w 199972"/>
                  <a:gd name="connsiteY1" fmla="*/ 22596 h 117547"/>
                  <a:gd name="connsiteX2" fmla="*/ 144064 w 199972"/>
                  <a:gd name="connsiteY2" fmla="*/ 16605 h 117547"/>
                  <a:gd name="connsiteX3" fmla="*/ 129313 w 199972"/>
                  <a:gd name="connsiteY3" fmla="*/ 26009 h 117547"/>
                  <a:gd name="connsiteX4" fmla="*/ 123078 w 199972"/>
                  <a:gd name="connsiteY4" fmla="*/ 22526 h 117547"/>
                  <a:gd name="connsiteX5" fmla="*/ 84764 w 199972"/>
                  <a:gd name="connsiteY5" fmla="*/ 19601 h 117547"/>
                  <a:gd name="connsiteX6" fmla="*/ 82378 w 199972"/>
                  <a:gd name="connsiteY6" fmla="*/ 22805 h 117547"/>
                  <a:gd name="connsiteX7" fmla="*/ 65573 w 199972"/>
                  <a:gd name="connsiteY7" fmla="*/ 3404 h 117547"/>
                  <a:gd name="connsiteX8" fmla="*/ 41696 w 199972"/>
                  <a:gd name="connsiteY8" fmla="*/ 13383 h 117547"/>
                  <a:gd name="connsiteX9" fmla="*/ 48035 w 199972"/>
                  <a:gd name="connsiteY9" fmla="*/ 51035 h 117547"/>
                  <a:gd name="connsiteX10" fmla="*/ 46746 w 199972"/>
                  <a:gd name="connsiteY10" fmla="*/ 53996 h 117547"/>
                  <a:gd name="connsiteX11" fmla="*/ 33110 w 199972"/>
                  <a:gd name="connsiteY11" fmla="*/ 50321 h 117547"/>
                  <a:gd name="connsiteX12" fmla="*/ 4479 w 199972"/>
                  <a:gd name="connsiteY12" fmla="*/ 89959 h 117547"/>
                  <a:gd name="connsiteX13" fmla="*/ 48401 w 199972"/>
                  <a:gd name="connsiteY13" fmla="*/ 89959 h 117547"/>
                  <a:gd name="connsiteX14" fmla="*/ 60592 w 199972"/>
                  <a:gd name="connsiteY14" fmla="*/ 93703 h 117547"/>
                  <a:gd name="connsiteX15" fmla="*/ 67123 w 199972"/>
                  <a:gd name="connsiteY15" fmla="*/ 110248 h 117547"/>
                  <a:gd name="connsiteX16" fmla="*/ 84538 w 199972"/>
                  <a:gd name="connsiteY16" fmla="*/ 116134 h 117547"/>
                  <a:gd name="connsiteX17" fmla="*/ 92793 w 199972"/>
                  <a:gd name="connsiteY17" fmla="*/ 99694 h 117547"/>
                  <a:gd name="connsiteX18" fmla="*/ 89815 w 199972"/>
                  <a:gd name="connsiteY18" fmla="*/ 89889 h 117547"/>
                  <a:gd name="connsiteX19" fmla="*/ 95788 w 199972"/>
                  <a:gd name="connsiteY19" fmla="*/ 105563 h 117547"/>
                  <a:gd name="connsiteX20" fmla="*/ 122852 w 199972"/>
                  <a:gd name="connsiteY20" fmla="*/ 98353 h 117547"/>
                  <a:gd name="connsiteX21" fmla="*/ 115276 w 199972"/>
                  <a:gd name="connsiteY21" fmla="*/ 62617 h 117547"/>
                  <a:gd name="connsiteX22" fmla="*/ 111950 w 199972"/>
                  <a:gd name="connsiteY22" fmla="*/ 48231 h 117547"/>
                  <a:gd name="connsiteX23" fmla="*/ 115084 w 199972"/>
                  <a:gd name="connsiteY23" fmla="*/ 50112 h 117547"/>
                  <a:gd name="connsiteX24" fmla="*/ 131873 w 199972"/>
                  <a:gd name="connsiteY24" fmla="*/ 64811 h 117547"/>
                  <a:gd name="connsiteX25" fmla="*/ 155749 w 199972"/>
                  <a:gd name="connsiteY25" fmla="*/ 54815 h 117547"/>
                  <a:gd name="connsiteX26" fmla="*/ 155558 w 199972"/>
                  <a:gd name="connsiteY26" fmla="*/ 48301 h 117547"/>
                  <a:gd name="connsiteX27" fmla="*/ 161514 w 199972"/>
                  <a:gd name="connsiteY27" fmla="*/ 50043 h 117547"/>
                  <a:gd name="connsiteX28" fmla="*/ 182099 w 199972"/>
                  <a:gd name="connsiteY28" fmla="*/ 56382 h 117547"/>
                  <a:gd name="connsiteX29" fmla="*/ 189100 w 199972"/>
                  <a:gd name="connsiteY29" fmla="*/ 29336 h 11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2" h="117547">
                    <a:moveTo>
                      <a:pt x="189100" y="29336"/>
                    </a:moveTo>
                    <a:lnTo>
                      <a:pt x="167209" y="22596"/>
                    </a:lnTo>
                    <a:cubicBezTo>
                      <a:pt x="159964" y="20367"/>
                      <a:pt x="151726" y="16518"/>
                      <a:pt x="144064" y="16605"/>
                    </a:cubicBezTo>
                    <a:cubicBezTo>
                      <a:pt x="135861" y="16605"/>
                      <a:pt x="131542" y="20524"/>
                      <a:pt x="129313" y="26009"/>
                    </a:cubicBezTo>
                    <a:cubicBezTo>
                      <a:pt x="127275" y="24773"/>
                      <a:pt x="125203" y="23589"/>
                      <a:pt x="123078" y="22526"/>
                    </a:cubicBezTo>
                    <a:cubicBezTo>
                      <a:pt x="112106" y="16988"/>
                      <a:pt x="95214" y="9099"/>
                      <a:pt x="84764" y="19601"/>
                    </a:cubicBezTo>
                    <a:cubicBezTo>
                      <a:pt x="83819" y="20549"/>
                      <a:pt x="83016" y="21628"/>
                      <a:pt x="82378" y="22805"/>
                    </a:cubicBezTo>
                    <a:cubicBezTo>
                      <a:pt x="77108" y="16058"/>
                      <a:pt x="71499" y="9583"/>
                      <a:pt x="65573" y="3404"/>
                    </a:cubicBezTo>
                    <a:cubicBezTo>
                      <a:pt x="57736" y="-4763"/>
                      <a:pt x="40320" y="1036"/>
                      <a:pt x="41696" y="13383"/>
                    </a:cubicBezTo>
                    <a:cubicBezTo>
                      <a:pt x="43121" y="26040"/>
                      <a:pt x="45238" y="38610"/>
                      <a:pt x="48035" y="51035"/>
                    </a:cubicBezTo>
                    <a:cubicBezTo>
                      <a:pt x="47497" y="51971"/>
                      <a:pt x="47065" y="52964"/>
                      <a:pt x="46746" y="53996"/>
                    </a:cubicBezTo>
                    <a:cubicBezTo>
                      <a:pt x="42456" y="51969"/>
                      <a:pt x="37838" y="50725"/>
                      <a:pt x="33110" y="50321"/>
                    </a:cubicBezTo>
                    <a:cubicBezTo>
                      <a:pt x="7510" y="48179"/>
                      <a:pt x="-10428" y="80955"/>
                      <a:pt x="4479" y="89959"/>
                    </a:cubicBezTo>
                    <a:cubicBezTo>
                      <a:pt x="10383" y="93442"/>
                      <a:pt x="34713" y="75521"/>
                      <a:pt x="48401" y="89959"/>
                    </a:cubicBezTo>
                    <a:cubicBezTo>
                      <a:pt x="51532" y="93249"/>
                      <a:pt x="56154" y="94669"/>
                      <a:pt x="60592" y="93703"/>
                    </a:cubicBezTo>
                    <a:cubicBezTo>
                      <a:pt x="62635" y="99241"/>
                      <a:pt x="64812" y="104756"/>
                      <a:pt x="67123" y="110248"/>
                    </a:cubicBezTo>
                    <a:cubicBezTo>
                      <a:pt x="69822" y="116587"/>
                      <a:pt x="78826" y="118607"/>
                      <a:pt x="84538" y="116134"/>
                    </a:cubicBezTo>
                    <a:cubicBezTo>
                      <a:pt x="90998" y="113472"/>
                      <a:pt x="94516" y="106464"/>
                      <a:pt x="92793" y="99694"/>
                    </a:cubicBezTo>
                    <a:cubicBezTo>
                      <a:pt x="91887" y="96385"/>
                      <a:pt x="90877" y="93128"/>
                      <a:pt x="89815" y="89889"/>
                    </a:cubicBezTo>
                    <a:cubicBezTo>
                      <a:pt x="92009" y="95021"/>
                      <a:pt x="94000" y="100245"/>
                      <a:pt x="95788" y="105563"/>
                    </a:cubicBezTo>
                    <a:cubicBezTo>
                      <a:pt x="101518" y="122647"/>
                      <a:pt x="126683" y="116012"/>
                      <a:pt x="122852" y="98353"/>
                    </a:cubicBezTo>
                    <a:lnTo>
                      <a:pt x="115276" y="62617"/>
                    </a:lnTo>
                    <a:cubicBezTo>
                      <a:pt x="114248" y="57845"/>
                      <a:pt x="113082" y="53038"/>
                      <a:pt x="111950" y="48231"/>
                    </a:cubicBezTo>
                    <a:cubicBezTo>
                      <a:pt x="113099" y="48893"/>
                      <a:pt x="114162" y="49538"/>
                      <a:pt x="115084" y="50112"/>
                    </a:cubicBezTo>
                    <a:cubicBezTo>
                      <a:pt x="121419" y="54098"/>
                      <a:pt x="127085" y="59059"/>
                      <a:pt x="131873" y="64811"/>
                    </a:cubicBezTo>
                    <a:cubicBezTo>
                      <a:pt x="139884" y="74093"/>
                      <a:pt x="156080" y="66430"/>
                      <a:pt x="155749" y="54815"/>
                    </a:cubicBezTo>
                    <a:cubicBezTo>
                      <a:pt x="155749" y="52638"/>
                      <a:pt x="155627" y="50461"/>
                      <a:pt x="155558" y="48301"/>
                    </a:cubicBezTo>
                    <a:lnTo>
                      <a:pt x="161514" y="50043"/>
                    </a:lnTo>
                    <a:lnTo>
                      <a:pt x="182099" y="56382"/>
                    </a:lnTo>
                    <a:cubicBezTo>
                      <a:pt x="199323" y="61746"/>
                      <a:pt x="206324" y="34647"/>
                      <a:pt x="189100" y="29336"/>
                    </a:cubicBezTo>
                    <a:close/>
                  </a:path>
                </a:pathLst>
              </a:custGeom>
              <a:solidFill>
                <a:srgbClr val="7A4E4E"/>
              </a:solidFill>
              <a:ln w="17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2254B61-7E84-1CFC-5E5B-5A33F7EA6916}"/>
                  </a:ext>
                </a:extLst>
              </p:cNvPr>
              <p:cNvSpPr/>
              <p:nvPr/>
            </p:nvSpPr>
            <p:spPr>
              <a:xfrm>
                <a:off x="5674654" y="2520180"/>
                <a:ext cx="292649" cy="156357"/>
              </a:xfrm>
              <a:custGeom>
                <a:avLst/>
                <a:gdLst>
                  <a:gd name="connsiteX0" fmla="*/ 272161 w 292649"/>
                  <a:gd name="connsiteY0" fmla="*/ 510 h 156357"/>
                  <a:gd name="connsiteX1" fmla="*/ 253892 w 292649"/>
                  <a:gd name="connsiteY1" fmla="*/ 6971 h 156357"/>
                  <a:gd name="connsiteX2" fmla="*/ 236755 w 292649"/>
                  <a:gd name="connsiteY2" fmla="*/ 13153 h 156357"/>
                  <a:gd name="connsiteX3" fmla="*/ 236651 w 292649"/>
                  <a:gd name="connsiteY3" fmla="*/ 13049 h 156357"/>
                  <a:gd name="connsiteX4" fmla="*/ 232454 w 292649"/>
                  <a:gd name="connsiteY4" fmla="*/ 9931 h 156357"/>
                  <a:gd name="connsiteX5" fmla="*/ 215039 w 292649"/>
                  <a:gd name="connsiteY5" fmla="*/ 5786 h 156357"/>
                  <a:gd name="connsiteX6" fmla="*/ 189647 w 292649"/>
                  <a:gd name="connsiteY6" fmla="*/ 19127 h 156357"/>
                  <a:gd name="connsiteX7" fmla="*/ 180939 w 292649"/>
                  <a:gd name="connsiteY7" fmla="*/ 26093 h 156357"/>
                  <a:gd name="connsiteX8" fmla="*/ 177804 w 292649"/>
                  <a:gd name="connsiteY8" fmla="*/ 27486 h 156357"/>
                  <a:gd name="connsiteX9" fmla="*/ 177578 w 292649"/>
                  <a:gd name="connsiteY9" fmla="*/ 27608 h 156357"/>
                  <a:gd name="connsiteX10" fmla="*/ 157838 w 292649"/>
                  <a:gd name="connsiteY10" fmla="*/ 30812 h 156357"/>
                  <a:gd name="connsiteX11" fmla="*/ 156175 w 292649"/>
                  <a:gd name="connsiteY11" fmla="*/ 33843 h 156357"/>
                  <a:gd name="connsiteX12" fmla="*/ 147171 w 292649"/>
                  <a:gd name="connsiteY12" fmla="*/ 58921 h 156357"/>
                  <a:gd name="connsiteX13" fmla="*/ 122528 w 292649"/>
                  <a:gd name="connsiteY13" fmla="*/ 38458 h 156357"/>
                  <a:gd name="connsiteX14" fmla="*/ 110999 w 292649"/>
                  <a:gd name="connsiteY14" fmla="*/ 42603 h 156357"/>
                  <a:gd name="connsiteX15" fmla="*/ 108456 w 292649"/>
                  <a:gd name="connsiteY15" fmla="*/ 28479 h 156357"/>
                  <a:gd name="connsiteX16" fmla="*/ 80592 w 292649"/>
                  <a:gd name="connsiteY16" fmla="*/ 29053 h 156357"/>
                  <a:gd name="connsiteX17" fmla="*/ 79756 w 292649"/>
                  <a:gd name="connsiteY17" fmla="*/ 45563 h 156357"/>
                  <a:gd name="connsiteX18" fmla="*/ 66903 w 292649"/>
                  <a:gd name="connsiteY18" fmla="*/ 57876 h 156357"/>
                  <a:gd name="connsiteX19" fmla="*/ 64535 w 292649"/>
                  <a:gd name="connsiteY19" fmla="*/ 68621 h 156357"/>
                  <a:gd name="connsiteX20" fmla="*/ 51961 w 292649"/>
                  <a:gd name="connsiteY20" fmla="*/ 70798 h 156357"/>
                  <a:gd name="connsiteX21" fmla="*/ 41930 w 292649"/>
                  <a:gd name="connsiteY21" fmla="*/ 87917 h 156357"/>
                  <a:gd name="connsiteX22" fmla="*/ 41930 w 292649"/>
                  <a:gd name="connsiteY22" fmla="*/ 103591 h 156357"/>
                  <a:gd name="connsiteX23" fmla="*/ 10965 w 292649"/>
                  <a:gd name="connsiteY23" fmla="*/ 115782 h 156357"/>
                  <a:gd name="connsiteX24" fmla="*/ -808 w 292649"/>
                  <a:gd name="connsiteY24" fmla="*/ 131717 h 156357"/>
                  <a:gd name="connsiteX25" fmla="*/ 15128 w 292649"/>
                  <a:gd name="connsiteY25" fmla="*/ 143490 h 156357"/>
                  <a:gd name="connsiteX26" fmla="*/ 59171 w 292649"/>
                  <a:gd name="connsiteY26" fmla="*/ 128965 h 156357"/>
                  <a:gd name="connsiteX27" fmla="*/ 71118 w 292649"/>
                  <a:gd name="connsiteY27" fmla="*/ 135548 h 156357"/>
                  <a:gd name="connsiteX28" fmla="*/ 76743 w 292649"/>
                  <a:gd name="connsiteY28" fmla="*/ 134190 h 156357"/>
                  <a:gd name="connsiteX29" fmla="*/ 100672 w 292649"/>
                  <a:gd name="connsiteY29" fmla="*/ 137359 h 156357"/>
                  <a:gd name="connsiteX30" fmla="*/ 108665 w 292649"/>
                  <a:gd name="connsiteY30" fmla="*/ 150665 h 156357"/>
                  <a:gd name="connsiteX31" fmla="*/ 123486 w 292649"/>
                  <a:gd name="connsiteY31" fmla="*/ 155384 h 156357"/>
                  <a:gd name="connsiteX32" fmla="*/ 133622 w 292649"/>
                  <a:gd name="connsiteY32" fmla="*/ 143507 h 156357"/>
                  <a:gd name="connsiteX33" fmla="*/ 134283 w 292649"/>
                  <a:gd name="connsiteY33" fmla="*/ 97931 h 156357"/>
                  <a:gd name="connsiteX34" fmla="*/ 141249 w 292649"/>
                  <a:gd name="connsiteY34" fmla="*/ 104741 h 156357"/>
                  <a:gd name="connsiteX35" fmla="*/ 162653 w 292649"/>
                  <a:gd name="connsiteY35" fmla="*/ 98506 h 156357"/>
                  <a:gd name="connsiteX36" fmla="*/ 178170 w 292649"/>
                  <a:gd name="connsiteY36" fmla="*/ 55281 h 156357"/>
                  <a:gd name="connsiteX37" fmla="*/ 193600 w 292649"/>
                  <a:gd name="connsiteY37" fmla="*/ 50822 h 156357"/>
                  <a:gd name="connsiteX38" fmla="*/ 205478 w 292649"/>
                  <a:gd name="connsiteY38" fmla="*/ 42324 h 156357"/>
                  <a:gd name="connsiteX39" fmla="*/ 217233 w 292649"/>
                  <a:gd name="connsiteY39" fmla="*/ 33616 h 156357"/>
                  <a:gd name="connsiteX40" fmla="*/ 222858 w 292649"/>
                  <a:gd name="connsiteY40" fmla="*/ 37395 h 156357"/>
                  <a:gd name="connsiteX41" fmla="*/ 241040 w 292649"/>
                  <a:gd name="connsiteY41" fmla="*/ 40722 h 156357"/>
                  <a:gd name="connsiteX42" fmla="*/ 283272 w 292649"/>
                  <a:gd name="connsiteY42" fmla="*/ 26041 h 156357"/>
                  <a:gd name="connsiteX43" fmla="*/ 272161 w 292649"/>
                  <a:gd name="connsiteY43" fmla="*/ 510 h 1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2649" h="156357">
                    <a:moveTo>
                      <a:pt x="272161" y="510"/>
                    </a:moveTo>
                    <a:lnTo>
                      <a:pt x="253892" y="6971"/>
                    </a:lnTo>
                    <a:cubicBezTo>
                      <a:pt x="248319" y="8956"/>
                      <a:pt x="242520" y="11708"/>
                      <a:pt x="236755" y="13153"/>
                    </a:cubicBezTo>
                    <a:cubicBezTo>
                      <a:pt x="236725" y="13114"/>
                      <a:pt x="236690" y="13079"/>
                      <a:pt x="236651" y="13049"/>
                    </a:cubicBezTo>
                    <a:cubicBezTo>
                      <a:pt x="235406" y="11816"/>
                      <a:pt x="233993" y="10767"/>
                      <a:pt x="232454" y="9931"/>
                    </a:cubicBezTo>
                    <a:cubicBezTo>
                      <a:pt x="227277" y="6637"/>
                      <a:pt x="221144" y="5177"/>
                      <a:pt x="215039" y="5786"/>
                    </a:cubicBezTo>
                    <a:cubicBezTo>
                      <a:pt x="205321" y="6779"/>
                      <a:pt x="196700" y="12753"/>
                      <a:pt x="189647" y="19127"/>
                    </a:cubicBezTo>
                    <a:cubicBezTo>
                      <a:pt x="187015" y="21768"/>
                      <a:pt x="184094" y="24105"/>
                      <a:pt x="180939" y="26093"/>
                    </a:cubicBezTo>
                    <a:cubicBezTo>
                      <a:pt x="180399" y="26406"/>
                      <a:pt x="178013" y="27399"/>
                      <a:pt x="177804" y="27486"/>
                    </a:cubicBezTo>
                    <a:lnTo>
                      <a:pt x="177578" y="27608"/>
                    </a:lnTo>
                    <a:cubicBezTo>
                      <a:pt x="171242" y="23042"/>
                      <a:pt x="162404" y="24476"/>
                      <a:pt x="157838" y="30812"/>
                    </a:cubicBezTo>
                    <a:cubicBezTo>
                      <a:pt x="157162" y="31751"/>
                      <a:pt x="156603" y="32768"/>
                      <a:pt x="156175" y="33843"/>
                    </a:cubicBezTo>
                    <a:lnTo>
                      <a:pt x="147171" y="58921"/>
                    </a:lnTo>
                    <a:cubicBezTo>
                      <a:pt x="142468" y="48175"/>
                      <a:pt x="134632" y="40095"/>
                      <a:pt x="122528" y="38458"/>
                    </a:cubicBezTo>
                    <a:cubicBezTo>
                      <a:pt x="118263" y="38077"/>
                      <a:pt x="114045" y="39593"/>
                      <a:pt x="110999" y="42603"/>
                    </a:cubicBezTo>
                    <a:cubicBezTo>
                      <a:pt x="110145" y="37883"/>
                      <a:pt x="109258" y="33181"/>
                      <a:pt x="108456" y="28479"/>
                    </a:cubicBezTo>
                    <a:cubicBezTo>
                      <a:pt x="105722" y="13397"/>
                      <a:pt x="81515" y="12579"/>
                      <a:pt x="80592" y="29053"/>
                    </a:cubicBezTo>
                    <a:lnTo>
                      <a:pt x="79756" y="45563"/>
                    </a:lnTo>
                    <a:cubicBezTo>
                      <a:pt x="72702" y="46155"/>
                      <a:pt x="68488" y="51119"/>
                      <a:pt x="66903" y="57876"/>
                    </a:cubicBezTo>
                    <a:cubicBezTo>
                      <a:pt x="66068" y="61452"/>
                      <a:pt x="65278" y="65034"/>
                      <a:pt x="64535" y="68621"/>
                    </a:cubicBezTo>
                    <a:cubicBezTo>
                      <a:pt x="60228" y="67441"/>
                      <a:pt x="55620" y="68238"/>
                      <a:pt x="51961" y="70798"/>
                    </a:cubicBezTo>
                    <a:cubicBezTo>
                      <a:pt x="46292" y="74779"/>
                      <a:pt x="42632" y="81026"/>
                      <a:pt x="41930" y="87917"/>
                    </a:cubicBezTo>
                    <a:cubicBezTo>
                      <a:pt x="41198" y="93142"/>
                      <a:pt x="42452" y="99115"/>
                      <a:pt x="41930" y="103591"/>
                    </a:cubicBezTo>
                    <a:cubicBezTo>
                      <a:pt x="40362" y="116461"/>
                      <a:pt x="20248" y="115556"/>
                      <a:pt x="10965" y="115782"/>
                    </a:cubicBezTo>
                    <a:cubicBezTo>
                      <a:pt x="3407" y="116026"/>
                      <a:pt x="-1835" y="124838"/>
                      <a:pt x="-808" y="131717"/>
                    </a:cubicBezTo>
                    <a:cubicBezTo>
                      <a:pt x="429" y="139920"/>
                      <a:pt x="7552" y="143733"/>
                      <a:pt x="15128" y="143490"/>
                    </a:cubicBezTo>
                    <a:cubicBezTo>
                      <a:pt x="31063" y="142967"/>
                      <a:pt x="47729" y="140390"/>
                      <a:pt x="59171" y="128965"/>
                    </a:cubicBezTo>
                    <a:cubicBezTo>
                      <a:pt x="61612" y="133218"/>
                      <a:pt x="66219" y="135757"/>
                      <a:pt x="71118" y="135548"/>
                    </a:cubicBezTo>
                    <a:cubicBezTo>
                      <a:pt x="73065" y="135471"/>
                      <a:pt x="74976" y="135010"/>
                      <a:pt x="76743" y="134190"/>
                    </a:cubicBezTo>
                    <a:cubicBezTo>
                      <a:pt x="80818" y="143368"/>
                      <a:pt x="94646" y="144500"/>
                      <a:pt x="100672" y="137359"/>
                    </a:cubicBezTo>
                    <a:cubicBezTo>
                      <a:pt x="102323" y="142330"/>
                      <a:pt x="105053" y="146873"/>
                      <a:pt x="108665" y="150665"/>
                    </a:cubicBezTo>
                    <a:cubicBezTo>
                      <a:pt x="112706" y="154740"/>
                      <a:pt x="117634" y="157143"/>
                      <a:pt x="123486" y="155384"/>
                    </a:cubicBezTo>
                    <a:cubicBezTo>
                      <a:pt x="128466" y="153869"/>
                      <a:pt x="133535" y="149150"/>
                      <a:pt x="133622" y="143507"/>
                    </a:cubicBezTo>
                    <a:cubicBezTo>
                      <a:pt x="133831" y="128321"/>
                      <a:pt x="134051" y="113129"/>
                      <a:pt x="134283" y="97931"/>
                    </a:cubicBezTo>
                    <a:cubicBezTo>
                      <a:pt x="136280" y="100512"/>
                      <a:pt x="138624" y="102804"/>
                      <a:pt x="141249" y="104741"/>
                    </a:cubicBezTo>
                    <a:cubicBezTo>
                      <a:pt x="148442" y="109965"/>
                      <a:pt x="159553" y="107126"/>
                      <a:pt x="162653" y="98506"/>
                    </a:cubicBezTo>
                    <a:lnTo>
                      <a:pt x="178170" y="55281"/>
                    </a:lnTo>
                    <a:cubicBezTo>
                      <a:pt x="183591" y="55022"/>
                      <a:pt x="188876" y="53495"/>
                      <a:pt x="193600" y="50822"/>
                    </a:cubicBezTo>
                    <a:cubicBezTo>
                      <a:pt x="197872" y="48455"/>
                      <a:pt x="201858" y="45603"/>
                      <a:pt x="205478" y="42324"/>
                    </a:cubicBezTo>
                    <a:cubicBezTo>
                      <a:pt x="208124" y="39955"/>
                      <a:pt x="213314" y="33616"/>
                      <a:pt x="217233" y="33616"/>
                    </a:cubicBezTo>
                    <a:cubicBezTo>
                      <a:pt x="218330" y="33616"/>
                      <a:pt x="221082" y="36263"/>
                      <a:pt x="222858" y="37395"/>
                    </a:cubicBezTo>
                    <a:cubicBezTo>
                      <a:pt x="228212" y="40936"/>
                      <a:pt x="234779" y="42138"/>
                      <a:pt x="241040" y="40722"/>
                    </a:cubicBezTo>
                    <a:cubicBezTo>
                      <a:pt x="255320" y="37587"/>
                      <a:pt x="269496" y="30917"/>
                      <a:pt x="283272" y="26041"/>
                    </a:cubicBezTo>
                    <a:cubicBezTo>
                      <a:pt x="300252" y="20224"/>
                      <a:pt x="289071" y="-5481"/>
                      <a:pt x="272161" y="510"/>
                    </a:cubicBezTo>
                    <a:close/>
                  </a:path>
                </a:pathLst>
              </a:custGeom>
              <a:solidFill>
                <a:srgbClr val="7A4E4E"/>
              </a:solidFill>
              <a:ln w="17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1817734-9E04-4F87-5184-9BD0A94AE7AE}"/>
                  </a:ext>
                </a:extLst>
              </p:cNvPr>
              <p:cNvSpPr/>
              <p:nvPr/>
            </p:nvSpPr>
            <p:spPr>
              <a:xfrm>
                <a:off x="5997179" y="3203432"/>
                <a:ext cx="241432" cy="83809"/>
              </a:xfrm>
              <a:custGeom>
                <a:avLst/>
                <a:gdLst>
                  <a:gd name="connsiteX0" fmla="*/ 121961 w 241432"/>
                  <a:gd name="connsiteY0" fmla="*/ 75383 h 83809"/>
                  <a:gd name="connsiteX1" fmla="*/ 4720 w 241432"/>
                  <a:gd name="connsiteY1" fmla="*/ 77978 h 83809"/>
                  <a:gd name="connsiteX2" fmla="*/ -783 w 241432"/>
                  <a:gd name="connsiteY2" fmla="*/ 69549 h 83809"/>
                  <a:gd name="connsiteX3" fmla="*/ 7647 w 241432"/>
                  <a:gd name="connsiteY3" fmla="*/ 64045 h 83809"/>
                  <a:gd name="connsiteX4" fmla="*/ 228543 w 241432"/>
                  <a:gd name="connsiteY4" fmla="*/ 1559 h 83809"/>
                  <a:gd name="connsiteX5" fmla="*/ 238548 w 241432"/>
                  <a:gd name="connsiteY5" fmla="*/ 1812 h 83809"/>
                  <a:gd name="connsiteX6" fmla="*/ 238295 w 241432"/>
                  <a:gd name="connsiteY6" fmla="*/ 11817 h 83809"/>
                  <a:gd name="connsiteX7" fmla="*/ 121961 w 241432"/>
                  <a:gd name="connsiteY7" fmla="*/ 75383 h 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432" h="83809">
                    <a:moveTo>
                      <a:pt x="121961" y="75383"/>
                    </a:moveTo>
                    <a:cubicBezTo>
                      <a:pt x="83585" y="85139"/>
                      <a:pt x="43491" y="86026"/>
                      <a:pt x="4720" y="77978"/>
                    </a:cubicBezTo>
                    <a:cubicBezTo>
                      <a:pt x="873" y="77170"/>
                      <a:pt x="-1591" y="73396"/>
                      <a:pt x="-783" y="69549"/>
                    </a:cubicBezTo>
                    <a:cubicBezTo>
                      <a:pt x="25" y="65701"/>
                      <a:pt x="3799" y="63237"/>
                      <a:pt x="7647" y="64045"/>
                    </a:cubicBezTo>
                    <a:cubicBezTo>
                      <a:pt x="85911" y="80590"/>
                      <a:pt x="170549" y="56644"/>
                      <a:pt x="228543" y="1559"/>
                    </a:cubicBezTo>
                    <a:cubicBezTo>
                      <a:pt x="231375" y="-1134"/>
                      <a:pt x="235854" y="-1021"/>
                      <a:pt x="238548" y="1812"/>
                    </a:cubicBezTo>
                    <a:cubicBezTo>
                      <a:pt x="241241" y="4644"/>
                      <a:pt x="241128" y="9124"/>
                      <a:pt x="238295" y="11817"/>
                    </a:cubicBezTo>
                    <a:cubicBezTo>
                      <a:pt x="205611" y="42632"/>
                      <a:pt x="165549" y="64522"/>
                      <a:pt x="121961" y="75383"/>
                    </a:cubicBezTo>
                    <a:close/>
                  </a:path>
                </a:pathLst>
              </a:custGeom>
              <a:solidFill>
                <a:srgbClr val="AD403D"/>
              </a:solidFill>
              <a:ln w="17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24337F9-3037-F35D-5AFF-F7BBBDE047BF}"/>
                  </a:ext>
                </a:extLst>
              </p:cNvPr>
              <p:cNvSpPr/>
              <p:nvPr/>
            </p:nvSpPr>
            <p:spPr>
              <a:xfrm>
                <a:off x="5797822" y="4645003"/>
                <a:ext cx="713872" cy="118088"/>
              </a:xfrm>
              <a:custGeom>
                <a:avLst/>
                <a:gdLst>
                  <a:gd name="connsiteX0" fmla="*/ 712936 w 713872"/>
                  <a:gd name="connsiteY0" fmla="*/ 90606 h 118088"/>
                  <a:gd name="connsiteX1" fmla="*/ -936 w 713872"/>
                  <a:gd name="connsiteY1" fmla="*/ 91442 h 118088"/>
                  <a:gd name="connsiteX2" fmla="*/ 8155 w 713872"/>
                  <a:gd name="connsiteY2" fmla="*/ -389 h 118088"/>
                  <a:gd name="connsiteX3" fmla="*/ 703515 w 713872"/>
                  <a:gd name="connsiteY3" fmla="*/ -389 h 118088"/>
                </a:gdLst>
                <a:ahLst/>
                <a:cxnLst>
                  <a:cxn ang="0">
                    <a:pos x="connsiteX0" y="connsiteY0"/>
                  </a:cxn>
                  <a:cxn ang="0">
                    <a:pos x="connsiteX1" y="connsiteY1"/>
                  </a:cxn>
                  <a:cxn ang="0">
                    <a:pos x="connsiteX2" y="connsiteY2"/>
                  </a:cxn>
                  <a:cxn ang="0">
                    <a:pos x="connsiteX3" y="connsiteY3"/>
                  </a:cxn>
                </a:cxnLst>
                <a:rect l="l" t="t" r="r" b="b"/>
                <a:pathLst>
                  <a:path w="713872" h="118088">
                    <a:moveTo>
                      <a:pt x="712936" y="90606"/>
                    </a:moveTo>
                    <a:cubicBezTo>
                      <a:pt x="474346" y="126168"/>
                      <a:pt x="237637" y="127004"/>
                      <a:pt x="-936" y="91442"/>
                    </a:cubicBezTo>
                    <a:lnTo>
                      <a:pt x="8155" y="-389"/>
                    </a:lnTo>
                    <a:cubicBezTo>
                      <a:pt x="236574" y="33658"/>
                      <a:pt x="703515" y="-389"/>
                      <a:pt x="703515" y="-389"/>
                    </a:cubicBezTo>
                    <a:close/>
                  </a:path>
                </a:pathLst>
              </a:custGeom>
              <a:solidFill>
                <a:srgbClr val="AD7C50"/>
              </a:solidFill>
              <a:ln w="17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2E8698F-A98D-6AEA-3128-70A1D5B6CC6D}"/>
                  </a:ext>
                </a:extLst>
              </p:cNvPr>
              <p:cNvSpPr/>
              <p:nvPr/>
            </p:nvSpPr>
            <p:spPr>
              <a:xfrm>
                <a:off x="6061647" y="4653554"/>
                <a:ext cx="177601" cy="111005"/>
              </a:xfrm>
              <a:custGeom>
                <a:avLst/>
                <a:gdLst>
                  <a:gd name="connsiteX0" fmla="*/ 0 w 177601"/>
                  <a:gd name="connsiteY0" fmla="*/ 0 h 111005"/>
                  <a:gd name="connsiteX1" fmla="*/ 177602 w 177601"/>
                  <a:gd name="connsiteY1" fmla="*/ 0 h 111005"/>
                  <a:gd name="connsiteX2" fmla="*/ 177602 w 177601"/>
                  <a:gd name="connsiteY2" fmla="*/ 111005 h 111005"/>
                  <a:gd name="connsiteX3" fmla="*/ 0 w 177601"/>
                  <a:gd name="connsiteY3" fmla="*/ 111005 h 111005"/>
                </a:gdLst>
                <a:ahLst/>
                <a:cxnLst>
                  <a:cxn ang="0">
                    <a:pos x="connsiteX0" y="connsiteY0"/>
                  </a:cxn>
                  <a:cxn ang="0">
                    <a:pos x="connsiteX1" y="connsiteY1"/>
                  </a:cxn>
                  <a:cxn ang="0">
                    <a:pos x="connsiteX2" y="connsiteY2"/>
                  </a:cxn>
                  <a:cxn ang="0">
                    <a:pos x="connsiteX3" y="connsiteY3"/>
                  </a:cxn>
                </a:cxnLst>
                <a:rect l="l" t="t" r="r" b="b"/>
                <a:pathLst>
                  <a:path w="177601" h="111005">
                    <a:moveTo>
                      <a:pt x="0" y="0"/>
                    </a:moveTo>
                    <a:lnTo>
                      <a:pt x="177602" y="0"/>
                    </a:lnTo>
                    <a:lnTo>
                      <a:pt x="177602" y="111005"/>
                    </a:lnTo>
                    <a:lnTo>
                      <a:pt x="0" y="111005"/>
                    </a:lnTo>
                    <a:close/>
                  </a:path>
                </a:pathLst>
              </a:custGeom>
              <a:solidFill>
                <a:srgbClr val="FBBE30"/>
              </a:solidFill>
              <a:ln w="17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EF18B32-A410-0C4A-BD06-BD7D17446C18}"/>
                  </a:ext>
                </a:extLst>
              </p:cNvPr>
              <p:cNvSpPr/>
              <p:nvPr/>
            </p:nvSpPr>
            <p:spPr>
              <a:xfrm>
                <a:off x="5845209" y="4023414"/>
                <a:ext cx="188207" cy="40194"/>
              </a:xfrm>
              <a:custGeom>
                <a:avLst/>
                <a:gdLst>
                  <a:gd name="connsiteX0" fmla="*/ 0 w 188207"/>
                  <a:gd name="connsiteY0" fmla="*/ 0 h 40194"/>
                  <a:gd name="connsiteX1" fmla="*/ 188208 w 188207"/>
                  <a:gd name="connsiteY1" fmla="*/ 0 h 40194"/>
                  <a:gd name="connsiteX2" fmla="*/ 188208 w 188207"/>
                  <a:gd name="connsiteY2" fmla="*/ 40194 h 40194"/>
                  <a:gd name="connsiteX3" fmla="*/ 0 w 188207"/>
                  <a:gd name="connsiteY3" fmla="*/ 40194 h 40194"/>
                </a:gdLst>
                <a:ahLst/>
                <a:cxnLst>
                  <a:cxn ang="0">
                    <a:pos x="connsiteX0" y="connsiteY0"/>
                  </a:cxn>
                  <a:cxn ang="0">
                    <a:pos x="connsiteX1" y="connsiteY1"/>
                  </a:cxn>
                  <a:cxn ang="0">
                    <a:pos x="connsiteX2" y="connsiteY2"/>
                  </a:cxn>
                  <a:cxn ang="0">
                    <a:pos x="connsiteX3" y="connsiteY3"/>
                  </a:cxn>
                </a:cxnLst>
                <a:rect l="l" t="t" r="r" b="b"/>
                <a:pathLst>
                  <a:path w="188207" h="40194">
                    <a:moveTo>
                      <a:pt x="0" y="0"/>
                    </a:moveTo>
                    <a:lnTo>
                      <a:pt x="188208" y="0"/>
                    </a:lnTo>
                    <a:lnTo>
                      <a:pt x="188208" y="40194"/>
                    </a:lnTo>
                    <a:lnTo>
                      <a:pt x="0" y="40194"/>
                    </a:lnTo>
                    <a:close/>
                  </a:path>
                </a:pathLst>
              </a:custGeom>
              <a:solidFill>
                <a:srgbClr val="1A1A1A"/>
              </a:solidFill>
              <a:ln w="17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8A32586-9CD7-68D6-7001-5D02034FB3C0}"/>
                  </a:ext>
                </a:extLst>
              </p:cNvPr>
              <p:cNvSpPr/>
              <p:nvPr/>
            </p:nvSpPr>
            <p:spPr>
              <a:xfrm>
                <a:off x="5716736" y="3589528"/>
                <a:ext cx="862250" cy="1084855"/>
              </a:xfrm>
              <a:custGeom>
                <a:avLst/>
                <a:gdLst>
                  <a:gd name="connsiteX0" fmla="*/ 825666 w 862250"/>
                  <a:gd name="connsiteY0" fmla="*/ 1027883 h 1084855"/>
                  <a:gd name="connsiteX1" fmla="*/ 780560 w 862250"/>
                  <a:gd name="connsiteY1" fmla="*/ 1060589 h 1084855"/>
                  <a:gd name="connsiteX2" fmla="*/ 101658 w 862250"/>
                  <a:gd name="connsiteY2" fmla="*/ 1069662 h 1084855"/>
                  <a:gd name="connsiteX3" fmla="*/ 38248 w 862250"/>
                  <a:gd name="connsiteY3" fmla="*/ 1039655 h 1084855"/>
                  <a:gd name="connsiteX4" fmla="*/ 69474 w 862250"/>
                  <a:gd name="connsiteY4" fmla="*/ 546261 h 1084855"/>
                  <a:gd name="connsiteX5" fmla="*/ -936 w 862250"/>
                  <a:gd name="connsiteY5" fmla="*/ 110129 h 1084855"/>
                  <a:gd name="connsiteX6" fmla="*/ 290318 w 862250"/>
                  <a:gd name="connsiteY6" fmla="*/ 6002 h 1084855"/>
                  <a:gd name="connsiteX7" fmla="*/ 437913 w 862250"/>
                  <a:gd name="connsiteY7" fmla="*/ 325156 h 1084855"/>
                  <a:gd name="connsiteX8" fmla="*/ 606929 w 862250"/>
                  <a:gd name="connsiteY8" fmla="*/ -389 h 1084855"/>
                  <a:gd name="connsiteX9" fmla="*/ 861193 w 862250"/>
                  <a:gd name="connsiteY9" fmla="*/ 108265 h 1084855"/>
                  <a:gd name="connsiteX10" fmla="*/ 805133 w 862250"/>
                  <a:gd name="connsiteY10" fmla="*/ 522420 h 1084855"/>
                  <a:gd name="connsiteX11" fmla="*/ 825666 w 862250"/>
                  <a:gd name="connsiteY11" fmla="*/ 1027883 h 1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250" h="1084855">
                    <a:moveTo>
                      <a:pt x="825666" y="1027883"/>
                    </a:moveTo>
                    <a:cubicBezTo>
                      <a:pt x="836585" y="1040422"/>
                      <a:pt x="820441" y="1054006"/>
                      <a:pt x="780560" y="1060589"/>
                    </a:cubicBezTo>
                    <a:cubicBezTo>
                      <a:pt x="558462" y="1096935"/>
                      <a:pt x="297720" y="1084848"/>
                      <a:pt x="101658" y="1069662"/>
                    </a:cubicBezTo>
                    <a:cubicBezTo>
                      <a:pt x="65225" y="1066841"/>
                      <a:pt x="28182" y="1052978"/>
                      <a:pt x="38248" y="1039655"/>
                    </a:cubicBezTo>
                    <a:cubicBezTo>
                      <a:pt x="61167" y="1009353"/>
                      <a:pt x="59617" y="666566"/>
                      <a:pt x="69474" y="546261"/>
                    </a:cubicBezTo>
                    <a:cubicBezTo>
                      <a:pt x="50143" y="393441"/>
                      <a:pt x="-936" y="110129"/>
                      <a:pt x="-936" y="110129"/>
                    </a:cubicBezTo>
                    <a:cubicBezTo>
                      <a:pt x="-936" y="110129"/>
                      <a:pt x="183667" y="39039"/>
                      <a:pt x="290318" y="6002"/>
                    </a:cubicBezTo>
                    <a:lnTo>
                      <a:pt x="437913" y="325156"/>
                    </a:lnTo>
                    <a:lnTo>
                      <a:pt x="606929" y="-389"/>
                    </a:lnTo>
                    <a:cubicBezTo>
                      <a:pt x="646497" y="20858"/>
                      <a:pt x="788745" y="89039"/>
                      <a:pt x="861193" y="108265"/>
                    </a:cubicBezTo>
                    <a:cubicBezTo>
                      <a:pt x="864328" y="259970"/>
                      <a:pt x="805691" y="482695"/>
                      <a:pt x="805133" y="522420"/>
                    </a:cubicBezTo>
                    <a:cubicBezTo>
                      <a:pt x="804420" y="580831"/>
                      <a:pt x="796199" y="993992"/>
                      <a:pt x="825666" y="1027883"/>
                    </a:cubicBezTo>
                    <a:close/>
                  </a:path>
                </a:pathLst>
              </a:custGeom>
              <a:solidFill>
                <a:srgbClr val="CF9F70"/>
              </a:solidFill>
              <a:ln w="17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1751BDA-830C-C289-D96D-AE773F4BA86D}"/>
                  </a:ext>
                </a:extLst>
              </p:cNvPr>
              <p:cNvSpPr/>
              <p:nvPr/>
            </p:nvSpPr>
            <p:spPr>
              <a:xfrm>
                <a:off x="6466084" y="3817861"/>
                <a:ext cx="105937" cy="837591"/>
              </a:xfrm>
              <a:custGeom>
                <a:avLst/>
                <a:gdLst>
                  <a:gd name="connsiteX0" fmla="*/ 55890 w 105937"/>
                  <a:gd name="connsiteY0" fmla="*/ 294174 h 837591"/>
                  <a:gd name="connsiteX1" fmla="*/ 105002 w 105937"/>
                  <a:gd name="connsiteY1" fmla="*/ -389 h 837591"/>
                  <a:gd name="connsiteX2" fmla="*/ 44675 w 105937"/>
                  <a:gd name="connsiteY2" fmla="*/ 247118 h 837591"/>
                  <a:gd name="connsiteX3" fmla="*/ 26232 w 105937"/>
                  <a:gd name="connsiteY3" fmla="*/ 785600 h 837591"/>
                  <a:gd name="connsiteX4" fmla="*/ -936 w 105937"/>
                  <a:gd name="connsiteY4" fmla="*/ 837202 h 837591"/>
                  <a:gd name="connsiteX5" fmla="*/ 31213 w 105937"/>
                  <a:gd name="connsiteY5" fmla="*/ 832343 h 837591"/>
                  <a:gd name="connsiteX6" fmla="*/ 76318 w 105937"/>
                  <a:gd name="connsiteY6" fmla="*/ 799637 h 837591"/>
                  <a:gd name="connsiteX7" fmla="*/ 55890 w 105937"/>
                  <a:gd name="connsiteY7" fmla="*/ 294174 h 8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37" h="837591">
                    <a:moveTo>
                      <a:pt x="55890" y="294174"/>
                    </a:moveTo>
                    <a:cubicBezTo>
                      <a:pt x="56308" y="264115"/>
                      <a:pt x="90006" y="129216"/>
                      <a:pt x="105002" y="-389"/>
                    </a:cubicBezTo>
                    <a:cubicBezTo>
                      <a:pt x="81839" y="70752"/>
                      <a:pt x="55681" y="170090"/>
                      <a:pt x="44675" y="247118"/>
                    </a:cubicBezTo>
                    <a:cubicBezTo>
                      <a:pt x="16427" y="444991"/>
                      <a:pt x="59774" y="595599"/>
                      <a:pt x="26232" y="785600"/>
                    </a:cubicBezTo>
                    <a:cubicBezTo>
                      <a:pt x="22627" y="806360"/>
                      <a:pt x="12857" y="823148"/>
                      <a:pt x="-936" y="837202"/>
                    </a:cubicBezTo>
                    <a:cubicBezTo>
                      <a:pt x="9861" y="835681"/>
                      <a:pt x="20578" y="834061"/>
                      <a:pt x="31213" y="832343"/>
                    </a:cubicBezTo>
                    <a:cubicBezTo>
                      <a:pt x="71111" y="825830"/>
                      <a:pt x="87238" y="812176"/>
                      <a:pt x="76318" y="799637"/>
                    </a:cubicBezTo>
                    <a:cubicBezTo>
                      <a:pt x="46851" y="765660"/>
                      <a:pt x="55072" y="352498"/>
                      <a:pt x="55890" y="294174"/>
                    </a:cubicBezTo>
                    <a:close/>
                  </a:path>
                </a:pathLst>
              </a:custGeom>
              <a:solidFill>
                <a:srgbClr val="BA8959"/>
              </a:solidFill>
              <a:ln w="17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6EFA6A7-9C45-9BC3-1CCA-10A8AFDFDD1E}"/>
                  </a:ext>
                </a:extLst>
              </p:cNvPr>
              <p:cNvSpPr/>
              <p:nvPr/>
            </p:nvSpPr>
            <p:spPr>
              <a:xfrm>
                <a:off x="5742528" y="3848303"/>
                <a:ext cx="406961" cy="826061"/>
              </a:xfrm>
              <a:custGeom>
                <a:avLst/>
                <a:gdLst>
                  <a:gd name="connsiteX0" fmla="*/ 71721 w 406961"/>
                  <a:gd name="connsiteY0" fmla="*/ 691732 h 826061"/>
                  <a:gd name="connsiteX1" fmla="*/ 45598 w 406961"/>
                  <a:gd name="connsiteY1" fmla="*/ 158961 h 826061"/>
                  <a:gd name="connsiteX2" fmla="*/ -936 w 406961"/>
                  <a:gd name="connsiteY2" fmla="*/ -389 h 826061"/>
                  <a:gd name="connsiteX3" fmla="*/ 43629 w 406961"/>
                  <a:gd name="connsiteY3" fmla="*/ 287486 h 826061"/>
                  <a:gd name="connsiteX4" fmla="*/ 12404 w 406961"/>
                  <a:gd name="connsiteY4" fmla="*/ 780881 h 826061"/>
                  <a:gd name="connsiteX5" fmla="*/ 75813 w 406961"/>
                  <a:gd name="connsiteY5" fmla="*/ 810887 h 826061"/>
                  <a:gd name="connsiteX6" fmla="*/ 406026 w 406961"/>
                  <a:gd name="connsiteY6" fmla="*/ 825673 h 826061"/>
                  <a:gd name="connsiteX7" fmla="*/ 306392 w 406961"/>
                  <a:gd name="connsiteY7" fmla="*/ 814684 h 826061"/>
                  <a:gd name="connsiteX8" fmla="*/ 71721 w 406961"/>
                  <a:gd name="connsiteY8" fmla="*/ 691732 h 82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1" h="826061">
                    <a:moveTo>
                      <a:pt x="71721" y="691732"/>
                    </a:moveTo>
                    <a:cubicBezTo>
                      <a:pt x="34469" y="512911"/>
                      <a:pt x="75447" y="341526"/>
                      <a:pt x="45598" y="158961"/>
                    </a:cubicBezTo>
                    <a:cubicBezTo>
                      <a:pt x="37761" y="101491"/>
                      <a:pt x="17123" y="51387"/>
                      <a:pt x="-936" y="-389"/>
                    </a:cubicBezTo>
                    <a:cubicBezTo>
                      <a:pt x="14738" y="91755"/>
                      <a:pt x="33511" y="207498"/>
                      <a:pt x="43629" y="287486"/>
                    </a:cubicBezTo>
                    <a:cubicBezTo>
                      <a:pt x="33773" y="407792"/>
                      <a:pt x="35322" y="750578"/>
                      <a:pt x="12404" y="780881"/>
                    </a:cubicBezTo>
                    <a:cubicBezTo>
                      <a:pt x="2320" y="794204"/>
                      <a:pt x="39380" y="808066"/>
                      <a:pt x="75813" y="810887"/>
                    </a:cubicBezTo>
                    <a:cubicBezTo>
                      <a:pt x="173984" y="818481"/>
                      <a:pt x="288385" y="825307"/>
                      <a:pt x="406026" y="825673"/>
                    </a:cubicBezTo>
                    <a:cubicBezTo>
                      <a:pt x="372936" y="823183"/>
                      <a:pt x="339847" y="819822"/>
                      <a:pt x="306392" y="814684"/>
                    </a:cubicBezTo>
                    <a:cubicBezTo>
                      <a:pt x="213290" y="799776"/>
                      <a:pt x="90355" y="792323"/>
                      <a:pt x="71721" y="691732"/>
                    </a:cubicBezTo>
                    <a:close/>
                  </a:path>
                </a:pathLst>
              </a:custGeom>
              <a:solidFill>
                <a:srgbClr val="BA8959"/>
              </a:solidFill>
              <a:ln w="17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1E4C16F-FD7C-EB02-CC21-880F9F5CE587}"/>
                  </a:ext>
                </a:extLst>
              </p:cNvPr>
              <p:cNvSpPr/>
              <p:nvPr/>
            </p:nvSpPr>
            <p:spPr>
              <a:xfrm>
                <a:off x="6268942"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286E2A"/>
              </a:solidFill>
              <a:ln w="17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759C1A-00DA-04C0-FABD-6D15F02C66C8}"/>
                  </a:ext>
                </a:extLst>
              </p:cNvPr>
              <p:cNvSpPr/>
              <p:nvPr/>
            </p:nvSpPr>
            <p:spPr>
              <a:xfrm>
                <a:off x="6360564" y="4020958"/>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FC197"/>
              </a:solidFill>
              <a:ln w="17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548EFEB-3821-88B1-EE00-317823E18CAE}"/>
                  </a:ext>
                </a:extLst>
              </p:cNvPr>
              <p:cNvSpPr/>
              <p:nvPr/>
            </p:nvSpPr>
            <p:spPr>
              <a:xfrm>
                <a:off x="6360564" y="4020958"/>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46C2B0"/>
              </a:solidFill>
              <a:ln w="17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AF7397C-941B-6308-318C-F2F7B64E91D0}"/>
                  </a:ext>
                </a:extLst>
              </p:cNvPr>
              <p:cNvSpPr/>
              <p:nvPr/>
            </p:nvSpPr>
            <p:spPr>
              <a:xfrm>
                <a:off x="6391824"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D6AE55-5AFB-B700-08E7-5E9E5CAF0C7C}"/>
                  </a:ext>
                </a:extLst>
              </p:cNvPr>
              <p:cNvSpPr/>
              <p:nvPr/>
            </p:nvSpPr>
            <p:spPr>
              <a:xfrm>
                <a:off x="6424896" y="4020837"/>
                <a:ext cx="17850" cy="22152"/>
              </a:xfrm>
              <a:custGeom>
                <a:avLst/>
                <a:gdLst>
                  <a:gd name="connsiteX0" fmla="*/ 0 w 17850"/>
                  <a:gd name="connsiteY0" fmla="*/ 0 h 22152"/>
                  <a:gd name="connsiteX1" fmla="*/ 17851 w 17850"/>
                  <a:gd name="connsiteY1" fmla="*/ 0 h 22152"/>
                  <a:gd name="connsiteX2" fmla="*/ 17851 w 17850"/>
                  <a:gd name="connsiteY2" fmla="*/ 22152 h 22152"/>
                  <a:gd name="connsiteX3" fmla="*/ 0 w 17850"/>
                  <a:gd name="connsiteY3" fmla="*/ 22152 h 22152"/>
                </a:gdLst>
                <a:ahLst/>
                <a:cxnLst>
                  <a:cxn ang="0">
                    <a:pos x="connsiteX0" y="connsiteY0"/>
                  </a:cxn>
                  <a:cxn ang="0">
                    <a:pos x="connsiteX1" y="connsiteY1"/>
                  </a:cxn>
                  <a:cxn ang="0">
                    <a:pos x="connsiteX2" y="connsiteY2"/>
                  </a:cxn>
                  <a:cxn ang="0">
                    <a:pos x="connsiteX3" y="connsiteY3"/>
                  </a:cxn>
                </a:cxnLst>
                <a:rect l="l" t="t" r="r" b="b"/>
                <a:pathLst>
                  <a:path w="17850" h="22152">
                    <a:moveTo>
                      <a:pt x="0" y="0"/>
                    </a:moveTo>
                    <a:lnTo>
                      <a:pt x="17851" y="0"/>
                    </a:lnTo>
                    <a:lnTo>
                      <a:pt x="17851" y="22152"/>
                    </a:lnTo>
                    <a:lnTo>
                      <a:pt x="0" y="22152"/>
                    </a:lnTo>
                    <a:close/>
                  </a:path>
                </a:pathLst>
              </a:custGeom>
              <a:solidFill>
                <a:srgbClr val="CCCC89"/>
              </a:solidFill>
              <a:ln w="17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B13660-16D2-F240-D4BD-6C0CB4EC8F94}"/>
                  </a:ext>
                </a:extLst>
              </p:cNvPr>
              <p:cNvSpPr/>
              <p:nvPr/>
            </p:nvSpPr>
            <p:spPr>
              <a:xfrm>
                <a:off x="6268942" y="4043111"/>
                <a:ext cx="91622" cy="22152"/>
              </a:xfrm>
              <a:custGeom>
                <a:avLst/>
                <a:gdLst>
                  <a:gd name="connsiteX0" fmla="*/ 0 w 91622"/>
                  <a:gd name="connsiteY0" fmla="*/ 0 h 22152"/>
                  <a:gd name="connsiteX1" fmla="*/ 91622 w 91622"/>
                  <a:gd name="connsiteY1" fmla="*/ 0 h 22152"/>
                  <a:gd name="connsiteX2" fmla="*/ 91622 w 91622"/>
                  <a:gd name="connsiteY2" fmla="*/ 22152 h 22152"/>
                  <a:gd name="connsiteX3" fmla="*/ 0 w 91622"/>
                  <a:gd name="connsiteY3" fmla="*/ 22152 h 22152"/>
                </a:gdLst>
                <a:ahLst/>
                <a:cxnLst>
                  <a:cxn ang="0">
                    <a:pos x="connsiteX0" y="connsiteY0"/>
                  </a:cxn>
                  <a:cxn ang="0">
                    <a:pos x="connsiteX1" y="connsiteY1"/>
                  </a:cxn>
                  <a:cxn ang="0">
                    <a:pos x="connsiteX2" y="connsiteY2"/>
                  </a:cxn>
                  <a:cxn ang="0">
                    <a:pos x="connsiteX3" y="connsiteY3"/>
                  </a:cxn>
                </a:cxnLst>
                <a:rect l="l" t="t" r="r" b="b"/>
                <a:pathLst>
                  <a:path w="91622" h="22152">
                    <a:moveTo>
                      <a:pt x="0" y="0"/>
                    </a:moveTo>
                    <a:lnTo>
                      <a:pt x="91622" y="0"/>
                    </a:lnTo>
                    <a:lnTo>
                      <a:pt x="91622" y="22152"/>
                    </a:lnTo>
                    <a:lnTo>
                      <a:pt x="0" y="22152"/>
                    </a:lnTo>
                    <a:close/>
                  </a:path>
                </a:pathLst>
              </a:custGeom>
              <a:solidFill>
                <a:srgbClr val="F47B50"/>
              </a:solidFill>
              <a:ln w="17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30A8280-59D3-685A-F993-1413BF1DE4BF}"/>
                  </a:ext>
                </a:extLst>
              </p:cNvPr>
              <p:cNvSpPr/>
              <p:nvPr/>
            </p:nvSpPr>
            <p:spPr>
              <a:xfrm>
                <a:off x="6360564"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B2D6C5"/>
              </a:solidFill>
              <a:ln w="17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9960052-BF8D-C319-07FA-99B7A0751D5E}"/>
                  </a:ext>
                </a:extLst>
              </p:cNvPr>
              <p:cNvSpPr/>
              <p:nvPr/>
            </p:nvSpPr>
            <p:spPr>
              <a:xfrm>
                <a:off x="6396265" y="4043111"/>
                <a:ext cx="35718" cy="22152"/>
              </a:xfrm>
              <a:custGeom>
                <a:avLst/>
                <a:gdLst>
                  <a:gd name="connsiteX0" fmla="*/ 0 w 35718"/>
                  <a:gd name="connsiteY0" fmla="*/ 0 h 22152"/>
                  <a:gd name="connsiteX1" fmla="*/ 35719 w 35718"/>
                  <a:gd name="connsiteY1" fmla="*/ 0 h 22152"/>
                  <a:gd name="connsiteX2" fmla="*/ 35719 w 35718"/>
                  <a:gd name="connsiteY2" fmla="*/ 22152 h 22152"/>
                  <a:gd name="connsiteX3" fmla="*/ 0 w 35718"/>
                  <a:gd name="connsiteY3" fmla="*/ 22152 h 22152"/>
                </a:gdLst>
                <a:ahLst/>
                <a:cxnLst>
                  <a:cxn ang="0">
                    <a:pos x="connsiteX0" y="connsiteY0"/>
                  </a:cxn>
                  <a:cxn ang="0">
                    <a:pos x="connsiteX1" y="connsiteY1"/>
                  </a:cxn>
                  <a:cxn ang="0">
                    <a:pos x="connsiteX2" y="connsiteY2"/>
                  </a:cxn>
                  <a:cxn ang="0">
                    <a:pos x="connsiteX3" y="connsiteY3"/>
                  </a:cxn>
                </a:cxnLst>
                <a:rect l="l" t="t" r="r" b="b"/>
                <a:pathLst>
                  <a:path w="35718" h="22152">
                    <a:moveTo>
                      <a:pt x="0" y="0"/>
                    </a:moveTo>
                    <a:lnTo>
                      <a:pt x="35719" y="0"/>
                    </a:lnTo>
                    <a:lnTo>
                      <a:pt x="35719" y="22152"/>
                    </a:lnTo>
                    <a:lnTo>
                      <a:pt x="0" y="22152"/>
                    </a:lnTo>
                    <a:close/>
                  </a:path>
                </a:pathLst>
              </a:custGeom>
              <a:solidFill>
                <a:srgbClr val="CBCBCB"/>
              </a:solidFill>
              <a:ln w="17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F1C2675-C487-42B1-B1A9-AE858E4D47FF}"/>
                  </a:ext>
                </a:extLst>
              </p:cNvPr>
              <p:cNvSpPr/>
              <p:nvPr/>
            </p:nvSpPr>
            <p:spPr>
              <a:xfrm>
                <a:off x="6431984" y="4043111"/>
                <a:ext cx="20184" cy="22152"/>
              </a:xfrm>
              <a:custGeom>
                <a:avLst/>
                <a:gdLst>
                  <a:gd name="connsiteX0" fmla="*/ 0 w 20184"/>
                  <a:gd name="connsiteY0" fmla="*/ 0 h 22152"/>
                  <a:gd name="connsiteX1" fmla="*/ 20185 w 20184"/>
                  <a:gd name="connsiteY1" fmla="*/ 0 h 22152"/>
                  <a:gd name="connsiteX2" fmla="*/ 20185 w 20184"/>
                  <a:gd name="connsiteY2" fmla="*/ 22152 h 22152"/>
                  <a:gd name="connsiteX3" fmla="*/ 0 w 20184"/>
                  <a:gd name="connsiteY3" fmla="*/ 22152 h 22152"/>
                </a:gdLst>
                <a:ahLst/>
                <a:cxnLst>
                  <a:cxn ang="0">
                    <a:pos x="connsiteX0" y="connsiteY0"/>
                  </a:cxn>
                  <a:cxn ang="0">
                    <a:pos x="connsiteX1" y="connsiteY1"/>
                  </a:cxn>
                  <a:cxn ang="0">
                    <a:pos x="connsiteX2" y="connsiteY2"/>
                  </a:cxn>
                  <a:cxn ang="0">
                    <a:pos x="connsiteX3" y="connsiteY3"/>
                  </a:cxn>
                </a:cxnLst>
                <a:rect l="l" t="t" r="r" b="b"/>
                <a:pathLst>
                  <a:path w="20184" h="22152">
                    <a:moveTo>
                      <a:pt x="0" y="0"/>
                    </a:moveTo>
                    <a:lnTo>
                      <a:pt x="20185" y="0"/>
                    </a:lnTo>
                    <a:lnTo>
                      <a:pt x="20185" y="22152"/>
                    </a:lnTo>
                    <a:lnTo>
                      <a:pt x="0" y="22152"/>
                    </a:lnTo>
                    <a:close/>
                  </a:path>
                </a:pathLst>
              </a:custGeom>
              <a:solidFill>
                <a:srgbClr val="91BB7D"/>
              </a:solidFill>
              <a:ln w="17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56D1F73-27D5-7ADF-63F3-CB5D170D64C2}"/>
                  </a:ext>
                </a:extLst>
              </p:cNvPr>
              <p:cNvSpPr/>
              <p:nvPr/>
            </p:nvSpPr>
            <p:spPr>
              <a:xfrm>
                <a:off x="6135627" y="4022787"/>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C79F0BC-28BC-6864-7F2F-C2140D25212D}"/>
                  </a:ext>
                </a:extLst>
              </p:cNvPr>
              <p:cNvSpPr/>
              <p:nvPr/>
            </p:nvSpPr>
            <p:spPr>
              <a:xfrm>
                <a:off x="6139911" y="4027089"/>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AF15967-A76B-63C4-C827-143A8F799A93}"/>
                  </a:ext>
                </a:extLst>
              </p:cNvPr>
              <p:cNvSpPr/>
              <p:nvPr/>
            </p:nvSpPr>
            <p:spPr>
              <a:xfrm>
                <a:off x="6135627" y="419685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E406C55-2B42-280F-CAF4-F75C58C2E7C1}"/>
                  </a:ext>
                </a:extLst>
              </p:cNvPr>
              <p:cNvSpPr/>
              <p:nvPr/>
            </p:nvSpPr>
            <p:spPr>
              <a:xfrm>
                <a:off x="6139911" y="4201138"/>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B78651A-D075-72AB-CC9D-FCC04AEF7D5E}"/>
                  </a:ext>
                </a:extLst>
              </p:cNvPr>
              <p:cNvSpPr/>
              <p:nvPr/>
            </p:nvSpPr>
            <p:spPr>
              <a:xfrm>
                <a:off x="6135627" y="4370903"/>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12056 w 25983"/>
                  <a:gd name="connsiteY4" fmla="*/ 25595 h 2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9778"/>
                      <a:pt x="19231" y="25595"/>
                      <a:pt x="12056" y="25595"/>
                    </a:cubicBezTo>
                    <a:close/>
                  </a:path>
                </a:pathLst>
              </a:custGeom>
              <a:solidFill>
                <a:srgbClr val="E4D5CD"/>
              </a:solidFill>
              <a:ln w="17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8A16DB-5D74-CEDE-1C7F-09441490F345}"/>
                  </a:ext>
                </a:extLst>
              </p:cNvPr>
              <p:cNvSpPr/>
              <p:nvPr/>
            </p:nvSpPr>
            <p:spPr>
              <a:xfrm>
                <a:off x="6139911" y="4375186"/>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43D5E38-6761-3EC0-8639-89F49829B238}"/>
                  </a:ext>
                </a:extLst>
              </p:cNvPr>
              <p:cNvSpPr/>
              <p:nvPr/>
            </p:nvSpPr>
            <p:spPr>
              <a:xfrm>
                <a:off x="6135627" y="4544952"/>
                <a:ext cx="25983" cy="25983"/>
              </a:xfrm>
              <a:custGeom>
                <a:avLst/>
                <a:gdLst>
                  <a:gd name="connsiteX0" fmla="*/ 12056 w 25983"/>
                  <a:gd name="connsiteY0" fmla="*/ 25595 h 25983"/>
                  <a:gd name="connsiteX1" fmla="*/ -936 w 25983"/>
                  <a:gd name="connsiteY1" fmla="*/ 12603 h 25983"/>
                  <a:gd name="connsiteX2" fmla="*/ 12056 w 25983"/>
                  <a:gd name="connsiteY2" fmla="*/ -389 h 25983"/>
                  <a:gd name="connsiteX3" fmla="*/ 25047 w 25983"/>
                  <a:gd name="connsiteY3" fmla="*/ 12603 h 25983"/>
                  <a:gd name="connsiteX4" fmla="*/ 25047 w 25983"/>
                  <a:gd name="connsiteY4" fmla="*/ 12620 h 25983"/>
                  <a:gd name="connsiteX5" fmla="*/ 12056 w 25983"/>
                  <a:gd name="connsiteY5" fmla="*/ 25595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3" h="25983">
                    <a:moveTo>
                      <a:pt x="12056" y="25595"/>
                    </a:moveTo>
                    <a:cubicBezTo>
                      <a:pt x="4880" y="25595"/>
                      <a:pt x="-936" y="19778"/>
                      <a:pt x="-936" y="12603"/>
                    </a:cubicBezTo>
                    <a:cubicBezTo>
                      <a:pt x="-936" y="5427"/>
                      <a:pt x="4880" y="-389"/>
                      <a:pt x="12056" y="-389"/>
                    </a:cubicBezTo>
                    <a:cubicBezTo>
                      <a:pt x="19231" y="-389"/>
                      <a:pt x="25047" y="5427"/>
                      <a:pt x="25047" y="12603"/>
                    </a:cubicBezTo>
                    <a:cubicBezTo>
                      <a:pt x="25047" y="12609"/>
                      <a:pt x="25047" y="12614"/>
                      <a:pt x="25047" y="12620"/>
                    </a:cubicBezTo>
                    <a:cubicBezTo>
                      <a:pt x="25038" y="19789"/>
                      <a:pt x="19224" y="25595"/>
                      <a:pt x="12056" y="25595"/>
                    </a:cubicBezTo>
                    <a:close/>
                  </a:path>
                </a:pathLst>
              </a:custGeom>
              <a:solidFill>
                <a:srgbClr val="E4D5CD"/>
              </a:solidFill>
              <a:ln w="17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B1B26B9-2E04-6B31-BF6D-1D07BE869C04}"/>
                  </a:ext>
                </a:extLst>
              </p:cNvPr>
              <p:cNvSpPr/>
              <p:nvPr/>
            </p:nvSpPr>
            <p:spPr>
              <a:xfrm>
                <a:off x="6139911" y="4549253"/>
                <a:ext cx="17415" cy="17415"/>
              </a:xfrm>
              <a:custGeom>
                <a:avLst/>
                <a:gdLst>
                  <a:gd name="connsiteX0" fmla="*/ 16479 w 17415"/>
                  <a:gd name="connsiteY0" fmla="*/ 8319 h 17415"/>
                  <a:gd name="connsiteX1" fmla="*/ 7772 w 17415"/>
                  <a:gd name="connsiteY1" fmla="*/ 17026 h 17415"/>
                  <a:gd name="connsiteX2" fmla="*/ -936 w 17415"/>
                  <a:gd name="connsiteY2" fmla="*/ 8319 h 17415"/>
                  <a:gd name="connsiteX3" fmla="*/ 7772 w 17415"/>
                  <a:gd name="connsiteY3" fmla="*/ -389 h 17415"/>
                  <a:gd name="connsiteX4" fmla="*/ 16479 w 17415"/>
                  <a:gd name="connsiteY4" fmla="*/ 8319 h 1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 h="17415">
                    <a:moveTo>
                      <a:pt x="16479" y="8319"/>
                    </a:moveTo>
                    <a:cubicBezTo>
                      <a:pt x="16479" y="13128"/>
                      <a:pt x="12581" y="17026"/>
                      <a:pt x="7772" y="17026"/>
                    </a:cubicBezTo>
                    <a:cubicBezTo>
                      <a:pt x="2962" y="17026"/>
                      <a:pt x="-936" y="13128"/>
                      <a:pt x="-936" y="8319"/>
                    </a:cubicBezTo>
                    <a:cubicBezTo>
                      <a:pt x="-936" y="3509"/>
                      <a:pt x="2962" y="-389"/>
                      <a:pt x="7772" y="-389"/>
                    </a:cubicBezTo>
                    <a:cubicBezTo>
                      <a:pt x="12581" y="-389"/>
                      <a:pt x="16479" y="3509"/>
                      <a:pt x="16479" y="8319"/>
                    </a:cubicBezTo>
                    <a:close/>
                  </a:path>
                </a:pathLst>
              </a:custGeom>
              <a:solidFill>
                <a:srgbClr val="C29C7A"/>
              </a:solidFill>
              <a:ln w="17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4D12624-51A1-E1BD-463C-AD50704825D5}"/>
                  </a:ext>
                </a:extLst>
              </p:cNvPr>
              <p:cNvSpPr/>
              <p:nvPr/>
            </p:nvSpPr>
            <p:spPr>
              <a:xfrm>
                <a:off x="6172391"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458DE04-1E60-B98D-F994-497BFC049E1C}"/>
                  </a:ext>
                </a:extLst>
              </p:cNvPr>
              <p:cNvSpPr/>
              <p:nvPr/>
            </p:nvSpPr>
            <p:spPr>
              <a:xfrm>
                <a:off x="6123506" y="3902534"/>
                <a:ext cx="5921" cy="761991"/>
              </a:xfrm>
              <a:custGeom>
                <a:avLst/>
                <a:gdLst>
                  <a:gd name="connsiteX0" fmla="*/ 0 w 5921"/>
                  <a:gd name="connsiteY0" fmla="*/ 0 h 761991"/>
                  <a:gd name="connsiteX1" fmla="*/ 5921 w 5921"/>
                  <a:gd name="connsiteY1" fmla="*/ 0 h 761991"/>
                  <a:gd name="connsiteX2" fmla="*/ 5921 w 5921"/>
                  <a:gd name="connsiteY2" fmla="*/ 761991 h 761991"/>
                  <a:gd name="connsiteX3" fmla="*/ 0 w 5921"/>
                  <a:gd name="connsiteY3" fmla="*/ 761991 h 761991"/>
                </a:gdLst>
                <a:ahLst/>
                <a:cxnLst>
                  <a:cxn ang="0">
                    <a:pos x="connsiteX0" y="connsiteY0"/>
                  </a:cxn>
                  <a:cxn ang="0">
                    <a:pos x="connsiteX1" y="connsiteY1"/>
                  </a:cxn>
                  <a:cxn ang="0">
                    <a:pos x="connsiteX2" y="connsiteY2"/>
                  </a:cxn>
                  <a:cxn ang="0">
                    <a:pos x="connsiteX3" y="connsiteY3"/>
                  </a:cxn>
                </a:cxnLst>
                <a:rect l="l" t="t" r="r" b="b"/>
                <a:pathLst>
                  <a:path w="5921" h="761991">
                    <a:moveTo>
                      <a:pt x="0" y="0"/>
                    </a:moveTo>
                    <a:lnTo>
                      <a:pt x="5921" y="0"/>
                    </a:lnTo>
                    <a:lnTo>
                      <a:pt x="5921" y="761991"/>
                    </a:lnTo>
                    <a:lnTo>
                      <a:pt x="0" y="761991"/>
                    </a:lnTo>
                    <a:close/>
                  </a:path>
                </a:pathLst>
              </a:custGeom>
              <a:solidFill>
                <a:srgbClr val="AD7C50"/>
              </a:solidFill>
              <a:ln w="17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F5A9CF1-B3B1-25E9-8ABF-68204D0945D1}"/>
                  </a:ext>
                </a:extLst>
              </p:cNvPr>
              <p:cNvSpPr/>
              <p:nvPr/>
            </p:nvSpPr>
            <p:spPr>
              <a:xfrm>
                <a:off x="6251533" y="4086579"/>
                <a:ext cx="236196" cy="260307"/>
              </a:xfrm>
              <a:custGeom>
                <a:avLst/>
                <a:gdLst>
                  <a:gd name="connsiteX0" fmla="*/ 161421 w 236196"/>
                  <a:gd name="connsiteY0" fmla="*/ 259918 h 260307"/>
                  <a:gd name="connsiteX1" fmla="*/ 72916 w 236196"/>
                  <a:gd name="connsiteY1" fmla="*/ 259918 h 260307"/>
                  <a:gd name="connsiteX2" fmla="*/ 12276 w 236196"/>
                  <a:gd name="connsiteY2" fmla="*/ 199278 h 260307"/>
                  <a:gd name="connsiteX3" fmla="*/ 12276 w 236196"/>
                  <a:gd name="connsiteY3" fmla="*/ 69952 h 260307"/>
                  <a:gd name="connsiteX4" fmla="*/ -455 w 236196"/>
                  <a:gd name="connsiteY4" fmla="*/ 39492 h 260307"/>
                  <a:gd name="connsiteX5" fmla="*/ 2018 w 236196"/>
                  <a:gd name="connsiteY5" fmla="*/ 1440 h 260307"/>
                  <a:gd name="connsiteX6" fmla="*/ 2297 w 236196"/>
                  <a:gd name="connsiteY6" fmla="*/ -389 h 260307"/>
                  <a:gd name="connsiteX7" fmla="*/ 232179 w 236196"/>
                  <a:gd name="connsiteY7" fmla="*/ -389 h 260307"/>
                  <a:gd name="connsiteX8" fmla="*/ 232476 w 236196"/>
                  <a:gd name="connsiteY8" fmla="*/ 1440 h 260307"/>
                  <a:gd name="connsiteX9" fmla="*/ 234948 w 236196"/>
                  <a:gd name="connsiteY9" fmla="*/ 39492 h 260307"/>
                  <a:gd name="connsiteX10" fmla="*/ 225440 w 236196"/>
                  <a:gd name="connsiteY10" fmla="*/ 65981 h 260307"/>
                  <a:gd name="connsiteX11" fmla="*/ 221957 w 236196"/>
                  <a:gd name="connsiteY11" fmla="*/ 70195 h 260307"/>
                  <a:gd name="connsiteX12" fmla="*/ 221957 w 236196"/>
                  <a:gd name="connsiteY12" fmla="*/ 199278 h 260307"/>
                  <a:gd name="connsiteX13" fmla="*/ 161421 w 236196"/>
                  <a:gd name="connsiteY13" fmla="*/ 259919 h 260307"/>
                  <a:gd name="connsiteX14" fmla="*/ 5989 w 236196"/>
                  <a:gd name="connsiteY14" fmla="*/ 3912 h 260307"/>
                  <a:gd name="connsiteX15" fmla="*/ 3829 w 236196"/>
                  <a:gd name="connsiteY15" fmla="*/ 39005 h 260307"/>
                  <a:gd name="connsiteX16" fmla="*/ 16020 w 236196"/>
                  <a:gd name="connsiteY16" fmla="*/ 67618 h 260307"/>
                  <a:gd name="connsiteX17" fmla="*/ 16595 w 236196"/>
                  <a:gd name="connsiteY17" fmla="*/ 68228 h 260307"/>
                  <a:gd name="connsiteX18" fmla="*/ 16595 w 236196"/>
                  <a:gd name="connsiteY18" fmla="*/ 199261 h 260307"/>
                  <a:gd name="connsiteX19" fmla="*/ 72933 w 236196"/>
                  <a:gd name="connsiteY19" fmla="*/ 255582 h 260307"/>
                  <a:gd name="connsiteX20" fmla="*/ 161438 w 236196"/>
                  <a:gd name="connsiteY20" fmla="*/ 255582 h 260307"/>
                  <a:gd name="connsiteX21" fmla="*/ 217777 w 236196"/>
                  <a:gd name="connsiteY21" fmla="*/ 199260 h 260307"/>
                  <a:gd name="connsiteX22" fmla="*/ 217777 w 236196"/>
                  <a:gd name="connsiteY22" fmla="*/ 68471 h 260307"/>
                  <a:gd name="connsiteX23" fmla="*/ 218369 w 236196"/>
                  <a:gd name="connsiteY23" fmla="*/ 67845 h 260307"/>
                  <a:gd name="connsiteX24" fmla="*/ 221974 w 236196"/>
                  <a:gd name="connsiteY24" fmla="*/ 63491 h 260307"/>
                  <a:gd name="connsiteX25" fmla="*/ 230682 w 236196"/>
                  <a:gd name="connsiteY25" fmla="*/ 39022 h 260307"/>
                  <a:gd name="connsiteX26" fmla="*/ 228487 w 236196"/>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96" h="260307">
                    <a:moveTo>
                      <a:pt x="161421" y="259918"/>
                    </a:moveTo>
                    <a:lnTo>
                      <a:pt x="72916" y="259918"/>
                    </a:lnTo>
                    <a:cubicBezTo>
                      <a:pt x="39441" y="259880"/>
                      <a:pt x="12314" y="232753"/>
                      <a:pt x="12276" y="199278"/>
                    </a:cubicBezTo>
                    <a:lnTo>
                      <a:pt x="12276" y="69952"/>
                    </a:lnTo>
                    <a:cubicBezTo>
                      <a:pt x="4976" y="61365"/>
                      <a:pt x="527" y="50720"/>
                      <a:pt x="-455" y="39492"/>
                    </a:cubicBezTo>
                    <a:cubicBezTo>
                      <a:pt x="-1918" y="26257"/>
                      <a:pt x="259" y="12499"/>
                      <a:pt x="2018" y="1440"/>
                    </a:cubicBezTo>
                    <a:lnTo>
                      <a:pt x="2297" y="-389"/>
                    </a:lnTo>
                    <a:lnTo>
                      <a:pt x="232179" y="-389"/>
                    </a:lnTo>
                    <a:lnTo>
                      <a:pt x="232476" y="1440"/>
                    </a:lnTo>
                    <a:cubicBezTo>
                      <a:pt x="232632" y="2485"/>
                      <a:pt x="236342" y="26866"/>
                      <a:pt x="234948" y="39492"/>
                    </a:cubicBezTo>
                    <a:cubicBezTo>
                      <a:pt x="234055" y="48981"/>
                      <a:pt x="230785" y="58091"/>
                      <a:pt x="225440" y="65981"/>
                    </a:cubicBezTo>
                    <a:cubicBezTo>
                      <a:pt x="224369" y="67458"/>
                      <a:pt x="223206" y="68866"/>
                      <a:pt x="221957" y="70195"/>
                    </a:cubicBezTo>
                    <a:lnTo>
                      <a:pt x="221957" y="199278"/>
                    </a:lnTo>
                    <a:cubicBezTo>
                      <a:pt x="221918" y="232712"/>
                      <a:pt x="194855" y="259822"/>
                      <a:pt x="161421" y="259919"/>
                    </a:cubicBezTo>
                    <a:close/>
                    <a:moveTo>
                      <a:pt x="5989" y="3912"/>
                    </a:moveTo>
                    <a:cubicBezTo>
                      <a:pt x="3951" y="16852"/>
                      <a:pt x="2506" y="27807"/>
                      <a:pt x="3829" y="39005"/>
                    </a:cubicBezTo>
                    <a:cubicBezTo>
                      <a:pt x="5083" y="50464"/>
                      <a:pt x="9420" y="60617"/>
                      <a:pt x="16020" y="67618"/>
                    </a:cubicBezTo>
                    <a:lnTo>
                      <a:pt x="16595" y="68228"/>
                    </a:lnTo>
                    <a:lnTo>
                      <a:pt x="16595" y="199261"/>
                    </a:lnTo>
                    <a:cubicBezTo>
                      <a:pt x="16633" y="230357"/>
                      <a:pt x="41837" y="255553"/>
                      <a:pt x="72933" y="255582"/>
                    </a:cubicBezTo>
                    <a:lnTo>
                      <a:pt x="161438" y="255582"/>
                    </a:lnTo>
                    <a:cubicBezTo>
                      <a:pt x="192535" y="255553"/>
                      <a:pt x="217738" y="230357"/>
                      <a:pt x="217777" y="199260"/>
                    </a:cubicBezTo>
                    <a:lnTo>
                      <a:pt x="217777" y="68471"/>
                    </a:lnTo>
                    <a:lnTo>
                      <a:pt x="218369" y="67845"/>
                    </a:lnTo>
                    <a:cubicBezTo>
                      <a:pt x="219681" y="66488"/>
                      <a:pt x="220886" y="65032"/>
                      <a:pt x="221974" y="63491"/>
                    </a:cubicBezTo>
                    <a:cubicBezTo>
                      <a:pt x="226880" y="56193"/>
                      <a:pt x="229874" y="47779"/>
                      <a:pt x="230682" y="39022"/>
                    </a:cubicBezTo>
                    <a:cubicBezTo>
                      <a:pt x="231796" y="28886"/>
                      <a:pt x="229323" y="9886"/>
                      <a:pt x="228487" y="3930"/>
                    </a:cubicBezTo>
                    <a:close/>
                  </a:path>
                </a:pathLst>
              </a:custGeom>
              <a:solidFill>
                <a:srgbClr val="AD7C50"/>
              </a:solidFill>
              <a:ln w="17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1FD323-192A-967E-139D-DDC5C5FA4FCA}"/>
                  </a:ext>
                </a:extLst>
              </p:cNvPr>
              <p:cNvSpPr/>
              <p:nvPr/>
            </p:nvSpPr>
            <p:spPr>
              <a:xfrm>
                <a:off x="6355948"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D4CE7F-E5A5-6E1F-C7E1-3424FB97586A}"/>
                  </a:ext>
                </a:extLst>
              </p:cNvPr>
              <p:cNvSpPr/>
              <p:nvPr/>
            </p:nvSpPr>
            <p:spPr>
              <a:xfrm>
                <a:off x="6360477"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4" y="-389"/>
                      <a:pt x="17385" y="3712"/>
                      <a:pt x="17385" y="8771"/>
                    </a:cubicBezTo>
                    <a:close/>
                  </a:path>
                </a:pathLst>
              </a:custGeom>
              <a:solidFill>
                <a:srgbClr val="C29C7A"/>
              </a:solidFill>
              <a:ln w="17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BF2076B-B2F2-B3E1-CDB4-47437D33F6D7}"/>
                  </a:ext>
                </a:extLst>
              </p:cNvPr>
              <p:cNvSpPr/>
              <p:nvPr/>
            </p:nvSpPr>
            <p:spPr>
              <a:xfrm>
                <a:off x="6273970" y="4154892"/>
                <a:ext cx="187828" cy="28935"/>
              </a:xfrm>
              <a:custGeom>
                <a:avLst/>
                <a:gdLst>
                  <a:gd name="connsiteX0" fmla="*/ 94731 w 187828"/>
                  <a:gd name="connsiteY0" fmla="*/ 28546 h 28935"/>
                  <a:gd name="connsiteX1" fmla="*/ 94192 w 187828"/>
                  <a:gd name="connsiteY1" fmla="*/ 28407 h 28935"/>
                  <a:gd name="connsiteX2" fmla="*/ 671 w 187828"/>
                  <a:gd name="connsiteY2" fmla="*/ 3869 h 28935"/>
                  <a:gd name="connsiteX3" fmla="*/ -864 w 187828"/>
                  <a:gd name="connsiteY3" fmla="*/ 1228 h 28935"/>
                  <a:gd name="connsiteX4" fmla="*/ -862 w 187828"/>
                  <a:gd name="connsiteY4" fmla="*/ 1221 h 28935"/>
                  <a:gd name="connsiteX5" fmla="*/ 1714 w 187828"/>
                  <a:gd name="connsiteY5" fmla="*/ -325 h 28935"/>
                  <a:gd name="connsiteX6" fmla="*/ 1768 w 187828"/>
                  <a:gd name="connsiteY6" fmla="*/ -311 h 28935"/>
                  <a:gd name="connsiteX7" fmla="*/ 94749 w 187828"/>
                  <a:gd name="connsiteY7" fmla="*/ 24070 h 28935"/>
                  <a:gd name="connsiteX8" fmla="*/ 184211 w 187828"/>
                  <a:gd name="connsiteY8" fmla="*/ 1326 h 28935"/>
                  <a:gd name="connsiteX9" fmla="*/ 186821 w 187828"/>
                  <a:gd name="connsiteY9" fmla="*/ 2865 h 28935"/>
                  <a:gd name="connsiteX10" fmla="*/ 186824 w 187828"/>
                  <a:gd name="connsiteY10" fmla="*/ 2876 h 28935"/>
                  <a:gd name="connsiteX11" fmla="*/ 185274 w 187828"/>
                  <a:gd name="connsiteY11" fmla="*/ 5506 h 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28" h="28935">
                    <a:moveTo>
                      <a:pt x="94731" y="28546"/>
                    </a:moveTo>
                    <a:lnTo>
                      <a:pt x="94192" y="28407"/>
                    </a:lnTo>
                    <a:lnTo>
                      <a:pt x="671" y="3869"/>
                    </a:lnTo>
                    <a:cubicBezTo>
                      <a:pt x="-482" y="3563"/>
                      <a:pt x="-1169" y="2381"/>
                      <a:pt x="-864" y="1228"/>
                    </a:cubicBezTo>
                    <a:cubicBezTo>
                      <a:pt x="-863" y="1226"/>
                      <a:pt x="-862" y="1224"/>
                      <a:pt x="-862" y="1221"/>
                    </a:cubicBezTo>
                    <a:cubicBezTo>
                      <a:pt x="-578" y="83"/>
                      <a:pt x="576" y="-609"/>
                      <a:pt x="1714" y="-325"/>
                    </a:cubicBezTo>
                    <a:cubicBezTo>
                      <a:pt x="1732" y="-321"/>
                      <a:pt x="1750" y="-316"/>
                      <a:pt x="1768" y="-311"/>
                    </a:cubicBezTo>
                    <a:lnTo>
                      <a:pt x="94749" y="24070"/>
                    </a:lnTo>
                    <a:lnTo>
                      <a:pt x="184211" y="1326"/>
                    </a:lnTo>
                    <a:cubicBezTo>
                      <a:pt x="185357" y="1031"/>
                      <a:pt x="186525" y="1719"/>
                      <a:pt x="186821" y="2865"/>
                    </a:cubicBezTo>
                    <a:cubicBezTo>
                      <a:pt x="186822" y="2869"/>
                      <a:pt x="186822" y="2872"/>
                      <a:pt x="186824" y="2876"/>
                    </a:cubicBezTo>
                    <a:cubicBezTo>
                      <a:pt x="187121" y="4030"/>
                      <a:pt x="186427" y="5207"/>
                      <a:pt x="185274" y="5506"/>
                    </a:cubicBezTo>
                    <a:close/>
                  </a:path>
                </a:pathLst>
              </a:custGeom>
              <a:solidFill>
                <a:srgbClr val="BA8959"/>
              </a:solidFill>
              <a:ln w="17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14B3A86-1016-C14D-AE8B-E3A4428D1AFF}"/>
                  </a:ext>
                </a:extLst>
              </p:cNvPr>
              <p:cNvSpPr/>
              <p:nvPr/>
            </p:nvSpPr>
            <p:spPr>
              <a:xfrm>
                <a:off x="6391337"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2A7AA5B-0161-6ED1-12A8-1B264216F851}"/>
                  </a:ext>
                </a:extLst>
              </p:cNvPr>
              <p:cNvSpPr/>
              <p:nvPr/>
            </p:nvSpPr>
            <p:spPr>
              <a:xfrm>
                <a:off x="6343793" y="4181563"/>
                <a:ext cx="3239" cy="163146"/>
              </a:xfrm>
              <a:custGeom>
                <a:avLst/>
                <a:gdLst>
                  <a:gd name="connsiteX0" fmla="*/ 0 w 3239"/>
                  <a:gd name="connsiteY0" fmla="*/ 0 h 163146"/>
                  <a:gd name="connsiteX1" fmla="*/ 3239 w 3239"/>
                  <a:gd name="connsiteY1" fmla="*/ 0 h 163146"/>
                  <a:gd name="connsiteX2" fmla="*/ 3239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39" y="0"/>
                    </a:lnTo>
                    <a:lnTo>
                      <a:pt x="3239"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13BDFC-32BD-5FB7-D54D-E8890DE42C67}"/>
                  </a:ext>
                </a:extLst>
              </p:cNvPr>
              <p:cNvSpPr/>
              <p:nvPr/>
            </p:nvSpPr>
            <p:spPr>
              <a:xfrm>
                <a:off x="5821184" y="4086579"/>
                <a:ext cx="236200" cy="260307"/>
              </a:xfrm>
              <a:custGeom>
                <a:avLst/>
                <a:gdLst>
                  <a:gd name="connsiteX0" fmla="*/ 161436 w 236200"/>
                  <a:gd name="connsiteY0" fmla="*/ 259918 h 260307"/>
                  <a:gd name="connsiteX1" fmla="*/ 72914 w 236200"/>
                  <a:gd name="connsiteY1" fmla="*/ 259918 h 260307"/>
                  <a:gd name="connsiteX2" fmla="*/ 12291 w 236200"/>
                  <a:gd name="connsiteY2" fmla="*/ 199278 h 260307"/>
                  <a:gd name="connsiteX3" fmla="*/ 12291 w 236200"/>
                  <a:gd name="connsiteY3" fmla="*/ 69952 h 260307"/>
                  <a:gd name="connsiteX4" fmla="*/ -457 w 236200"/>
                  <a:gd name="connsiteY4" fmla="*/ 39492 h 260307"/>
                  <a:gd name="connsiteX5" fmla="*/ 2016 w 236200"/>
                  <a:gd name="connsiteY5" fmla="*/ 1440 h 260307"/>
                  <a:gd name="connsiteX6" fmla="*/ 2312 w 236200"/>
                  <a:gd name="connsiteY6" fmla="*/ -389 h 260307"/>
                  <a:gd name="connsiteX7" fmla="*/ 232195 w 236200"/>
                  <a:gd name="connsiteY7" fmla="*/ -389 h 260307"/>
                  <a:gd name="connsiteX8" fmla="*/ 232473 w 236200"/>
                  <a:gd name="connsiteY8" fmla="*/ 1440 h 260307"/>
                  <a:gd name="connsiteX9" fmla="*/ 234946 w 236200"/>
                  <a:gd name="connsiteY9" fmla="*/ 39492 h 260307"/>
                  <a:gd name="connsiteX10" fmla="*/ 225455 w 236200"/>
                  <a:gd name="connsiteY10" fmla="*/ 65981 h 260307"/>
                  <a:gd name="connsiteX11" fmla="*/ 221972 w 236200"/>
                  <a:gd name="connsiteY11" fmla="*/ 70195 h 260307"/>
                  <a:gd name="connsiteX12" fmla="*/ 221972 w 236200"/>
                  <a:gd name="connsiteY12" fmla="*/ 199278 h 260307"/>
                  <a:gd name="connsiteX13" fmla="*/ 161436 w 236200"/>
                  <a:gd name="connsiteY13" fmla="*/ 259919 h 260307"/>
                  <a:gd name="connsiteX14" fmla="*/ 5987 w 236200"/>
                  <a:gd name="connsiteY14" fmla="*/ 3912 h 260307"/>
                  <a:gd name="connsiteX15" fmla="*/ 3827 w 236200"/>
                  <a:gd name="connsiteY15" fmla="*/ 39005 h 260307"/>
                  <a:gd name="connsiteX16" fmla="*/ 16018 w 236200"/>
                  <a:gd name="connsiteY16" fmla="*/ 67618 h 260307"/>
                  <a:gd name="connsiteX17" fmla="*/ 16610 w 236200"/>
                  <a:gd name="connsiteY17" fmla="*/ 68228 h 260307"/>
                  <a:gd name="connsiteX18" fmla="*/ 16610 w 236200"/>
                  <a:gd name="connsiteY18" fmla="*/ 199261 h 260307"/>
                  <a:gd name="connsiteX19" fmla="*/ 72931 w 236200"/>
                  <a:gd name="connsiteY19" fmla="*/ 255582 h 260307"/>
                  <a:gd name="connsiteX20" fmla="*/ 161453 w 236200"/>
                  <a:gd name="connsiteY20" fmla="*/ 255582 h 260307"/>
                  <a:gd name="connsiteX21" fmla="*/ 217775 w 236200"/>
                  <a:gd name="connsiteY21" fmla="*/ 199260 h 260307"/>
                  <a:gd name="connsiteX22" fmla="*/ 217775 w 236200"/>
                  <a:gd name="connsiteY22" fmla="*/ 68471 h 260307"/>
                  <a:gd name="connsiteX23" fmla="*/ 218384 w 236200"/>
                  <a:gd name="connsiteY23" fmla="*/ 67845 h 260307"/>
                  <a:gd name="connsiteX24" fmla="*/ 221989 w 236200"/>
                  <a:gd name="connsiteY24" fmla="*/ 63491 h 260307"/>
                  <a:gd name="connsiteX25" fmla="*/ 230697 w 236200"/>
                  <a:gd name="connsiteY25" fmla="*/ 39022 h 260307"/>
                  <a:gd name="connsiteX26" fmla="*/ 228520 w 236200"/>
                  <a:gd name="connsiteY26" fmla="*/ 3930 h 26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00" h="260307">
                    <a:moveTo>
                      <a:pt x="161436" y="259918"/>
                    </a:moveTo>
                    <a:lnTo>
                      <a:pt x="72914" y="259918"/>
                    </a:lnTo>
                    <a:cubicBezTo>
                      <a:pt x="39446" y="259870"/>
                      <a:pt x="12329" y="232746"/>
                      <a:pt x="12291" y="199278"/>
                    </a:cubicBezTo>
                    <a:lnTo>
                      <a:pt x="12291" y="69952"/>
                    </a:lnTo>
                    <a:cubicBezTo>
                      <a:pt x="4993" y="61362"/>
                      <a:pt x="539" y="50720"/>
                      <a:pt x="-457" y="39492"/>
                    </a:cubicBezTo>
                    <a:cubicBezTo>
                      <a:pt x="-1920" y="26257"/>
                      <a:pt x="274" y="12499"/>
                      <a:pt x="2016" y="1440"/>
                    </a:cubicBezTo>
                    <a:lnTo>
                      <a:pt x="2312" y="-389"/>
                    </a:lnTo>
                    <a:lnTo>
                      <a:pt x="232195" y="-389"/>
                    </a:lnTo>
                    <a:lnTo>
                      <a:pt x="232473" y="1440"/>
                    </a:lnTo>
                    <a:cubicBezTo>
                      <a:pt x="232630" y="2485"/>
                      <a:pt x="236357" y="26866"/>
                      <a:pt x="234946" y="39492"/>
                    </a:cubicBezTo>
                    <a:cubicBezTo>
                      <a:pt x="234059" y="48979"/>
                      <a:pt x="230795" y="58090"/>
                      <a:pt x="225455" y="65981"/>
                    </a:cubicBezTo>
                    <a:cubicBezTo>
                      <a:pt x="224384" y="67458"/>
                      <a:pt x="223221" y="68866"/>
                      <a:pt x="221972" y="70195"/>
                    </a:cubicBezTo>
                    <a:lnTo>
                      <a:pt x="221972" y="199278"/>
                    </a:lnTo>
                    <a:cubicBezTo>
                      <a:pt x="221933" y="232712"/>
                      <a:pt x="194870" y="259822"/>
                      <a:pt x="161436" y="259919"/>
                    </a:cubicBezTo>
                    <a:close/>
                    <a:moveTo>
                      <a:pt x="5987" y="3912"/>
                    </a:moveTo>
                    <a:cubicBezTo>
                      <a:pt x="3966" y="16852"/>
                      <a:pt x="2591" y="27807"/>
                      <a:pt x="3827" y="39005"/>
                    </a:cubicBezTo>
                    <a:cubicBezTo>
                      <a:pt x="5098" y="50464"/>
                      <a:pt x="9417" y="60617"/>
                      <a:pt x="16018" y="67618"/>
                    </a:cubicBezTo>
                    <a:lnTo>
                      <a:pt x="16610" y="68228"/>
                    </a:lnTo>
                    <a:lnTo>
                      <a:pt x="16610" y="199261"/>
                    </a:lnTo>
                    <a:cubicBezTo>
                      <a:pt x="16648" y="230350"/>
                      <a:pt x="41842" y="255543"/>
                      <a:pt x="72931" y="255582"/>
                    </a:cubicBezTo>
                    <a:lnTo>
                      <a:pt x="161453" y="255582"/>
                    </a:lnTo>
                    <a:cubicBezTo>
                      <a:pt x="192547" y="255553"/>
                      <a:pt x="217746" y="230354"/>
                      <a:pt x="217775" y="199260"/>
                    </a:cubicBezTo>
                    <a:lnTo>
                      <a:pt x="217775" y="68471"/>
                    </a:lnTo>
                    <a:lnTo>
                      <a:pt x="218384" y="67845"/>
                    </a:lnTo>
                    <a:cubicBezTo>
                      <a:pt x="219686" y="66479"/>
                      <a:pt x="220890" y="65024"/>
                      <a:pt x="221989" y="63491"/>
                    </a:cubicBezTo>
                    <a:cubicBezTo>
                      <a:pt x="226896" y="56193"/>
                      <a:pt x="229890" y="47779"/>
                      <a:pt x="230697" y="39022"/>
                    </a:cubicBezTo>
                    <a:cubicBezTo>
                      <a:pt x="231829" y="28886"/>
                      <a:pt x="229356" y="9886"/>
                      <a:pt x="228520" y="3930"/>
                    </a:cubicBezTo>
                    <a:close/>
                  </a:path>
                </a:pathLst>
              </a:custGeom>
              <a:solidFill>
                <a:srgbClr val="AD7C50"/>
              </a:solidFill>
              <a:ln w="17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28E2A83-56B2-BE37-613F-FB7591FD7BFE}"/>
                  </a:ext>
                </a:extLst>
              </p:cNvPr>
              <p:cNvSpPr/>
              <p:nvPr/>
            </p:nvSpPr>
            <p:spPr>
              <a:xfrm>
                <a:off x="5925615" y="4139940"/>
                <a:ext cx="27342" cy="27342"/>
              </a:xfrm>
              <a:custGeom>
                <a:avLst/>
                <a:gdLst>
                  <a:gd name="connsiteX0" fmla="*/ 12753 w 27342"/>
                  <a:gd name="connsiteY0" fmla="*/ 26953 h 27342"/>
                  <a:gd name="connsiteX1" fmla="*/ -936 w 27342"/>
                  <a:gd name="connsiteY1" fmla="*/ 13300 h 27342"/>
                  <a:gd name="connsiteX2" fmla="*/ 12718 w 27342"/>
                  <a:gd name="connsiteY2" fmla="*/ -389 h 27342"/>
                  <a:gd name="connsiteX3" fmla="*/ 26406 w 27342"/>
                  <a:gd name="connsiteY3" fmla="*/ 13265 h 27342"/>
                  <a:gd name="connsiteX4" fmla="*/ 26406 w 27342"/>
                  <a:gd name="connsiteY4" fmla="*/ 13300 h 27342"/>
                  <a:gd name="connsiteX5" fmla="*/ 12753 w 27342"/>
                  <a:gd name="connsiteY5" fmla="*/ 26953 h 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 h="27342">
                    <a:moveTo>
                      <a:pt x="12753" y="26953"/>
                    </a:moveTo>
                    <a:cubicBezTo>
                      <a:pt x="5202" y="26963"/>
                      <a:pt x="-926" y="20850"/>
                      <a:pt x="-936" y="13300"/>
                    </a:cubicBezTo>
                    <a:cubicBezTo>
                      <a:pt x="-946" y="5749"/>
                      <a:pt x="5167" y="-379"/>
                      <a:pt x="12718" y="-389"/>
                    </a:cubicBezTo>
                    <a:cubicBezTo>
                      <a:pt x="20268" y="-399"/>
                      <a:pt x="26397" y="5714"/>
                      <a:pt x="26406" y="13265"/>
                    </a:cubicBezTo>
                    <a:cubicBezTo>
                      <a:pt x="26406" y="13276"/>
                      <a:pt x="26406" y="13288"/>
                      <a:pt x="26406" y="13300"/>
                    </a:cubicBezTo>
                    <a:cubicBezTo>
                      <a:pt x="26397" y="20836"/>
                      <a:pt x="20289" y="26944"/>
                      <a:pt x="12753" y="26953"/>
                    </a:cubicBezTo>
                    <a:close/>
                  </a:path>
                </a:pathLst>
              </a:custGeom>
              <a:solidFill>
                <a:srgbClr val="E7D8CB"/>
              </a:solidFill>
              <a:ln w="1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9B59509-0EDC-6733-7FF5-EE51CFD6371E}"/>
                  </a:ext>
                </a:extLst>
              </p:cNvPr>
              <p:cNvSpPr/>
              <p:nvPr/>
            </p:nvSpPr>
            <p:spPr>
              <a:xfrm>
                <a:off x="5930144" y="4144468"/>
                <a:ext cx="18320" cy="18320"/>
              </a:xfrm>
              <a:custGeom>
                <a:avLst/>
                <a:gdLst>
                  <a:gd name="connsiteX0" fmla="*/ 17385 w 18320"/>
                  <a:gd name="connsiteY0" fmla="*/ 8771 h 18320"/>
                  <a:gd name="connsiteX1" fmla="*/ 8224 w 18320"/>
                  <a:gd name="connsiteY1" fmla="*/ 17932 h 18320"/>
                  <a:gd name="connsiteX2" fmla="*/ -936 w 18320"/>
                  <a:gd name="connsiteY2" fmla="*/ 8771 h 18320"/>
                  <a:gd name="connsiteX3" fmla="*/ 8224 w 18320"/>
                  <a:gd name="connsiteY3" fmla="*/ -389 h 18320"/>
                  <a:gd name="connsiteX4" fmla="*/ 17385 w 18320"/>
                  <a:gd name="connsiteY4" fmla="*/ 8771 h 1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0" h="18320">
                    <a:moveTo>
                      <a:pt x="17385" y="8771"/>
                    </a:moveTo>
                    <a:cubicBezTo>
                      <a:pt x="17385" y="13831"/>
                      <a:pt x="13284" y="17932"/>
                      <a:pt x="8224" y="17932"/>
                    </a:cubicBezTo>
                    <a:cubicBezTo>
                      <a:pt x="3165" y="17932"/>
                      <a:pt x="-936" y="13831"/>
                      <a:pt x="-936" y="8771"/>
                    </a:cubicBezTo>
                    <a:cubicBezTo>
                      <a:pt x="-936" y="3712"/>
                      <a:pt x="3165" y="-389"/>
                      <a:pt x="8224" y="-389"/>
                    </a:cubicBezTo>
                    <a:cubicBezTo>
                      <a:pt x="13280" y="-379"/>
                      <a:pt x="17375" y="3716"/>
                      <a:pt x="17385" y="8771"/>
                    </a:cubicBezTo>
                    <a:close/>
                  </a:path>
                </a:pathLst>
              </a:custGeom>
              <a:solidFill>
                <a:srgbClr val="C29C7A"/>
              </a:solidFill>
              <a:ln w="1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D6CC0E-80F0-B8FE-860E-9E248DF4AA33}"/>
                  </a:ext>
                </a:extLst>
              </p:cNvPr>
              <p:cNvSpPr/>
              <p:nvPr/>
            </p:nvSpPr>
            <p:spPr>
              <a:xfrm>
                <a:off x="5843623" y="4154896"/>
                <a:ext cx="187836" cy="28931"/>
              </a:xfrm>
              <a:custGeom>
                <a:avLst/>
                <a:gdLst>
                  <a:gd name="connsiteX0" fmla="*/ 94727 w 187836"/>
                  <a:gd name="connsiteY0" fmla="*/ 28542 h 28931"/>
                  <a:gd name="connsiteX1" fmla="*/ 94187 w 187836"/>
                  <a:gd name="connsiteY1" fmla="*/ 28403 h 28931"/>
                  <a:gd name="connsiteX2" fmla="*/ 667 w 187836"/>
                  <a:gd name="connsiteY2" fmla="*/ 3865 h 28931"/>
                  <a:gd name="connsiteX3" fmla="*/ -866 w 187836"/>
                  <a:gd name="connsiteY3" fmla="*/ 1217 h 28931"/>
                  <a:gd name="connsiteX4" fmla="*/ 1745 w 187836"/>
                  <a:gd name="connsiteY4" fmla="*/ -320 h 28931"/>
                  <a:gd name="connsiteX5" fmla="*/ 1764 w 187836"/>
                  <a:gd name="connsiteY5" fmla="*/ -315 h 28931"/>
                  <a:gd name="connsiteX6" fmla="*/ 94744 w 187836"/>
                  <a:gd name="connsiteY6" fmla="*/ 24066 h 28931"/>
                  <a:gd name="connsiteX7" fmla="*/ 184207 w 187836"/>
                  <a:gd name="connsiteY7" fmla="*/ 1322 h 28931"/>
                  <a:gd name="connsiteX8" fmla="*/ 186829 w 187836"/>
                  <a:gd name="connsiteY8" fmla="*/ 2840 h 28931"/>
                  <a:gd name="connsiteX9" fmla="*/ 186837 w 187836"/>
                  <a:gd name="connsiteY9" fmla="*/ 2872 h 28931"/>
                  <a:gd name="connsiteX10" fmla="*/ 185269 w 187836"/>
                  <a:gd name="connsiteY10" fmla="*/ 5502 h 2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836" h="28931">
                    <a:moveTo>
                      <a:pt x="94727" y="28542"/>
                    </a:moveTo>
                    <a:lnTo>
                      <a:pt x="94187" y="28403"/>
                    </a:lnTo>
                    <a:lnTo>
                      <a:pt x="667" y="3865"/>
                    </a:lnTo>
                    <a:cubicBezTo>
                      <a:pt x="-483" y="3550"/>
                      <a:pt x="-1165" y="2371"/>
                      <a:pt x="-866" y="1217"/>
                    </a:cubicBezTo>
                    <a:cubicBezTo>
                      <a:pt x="-570" y="72"/>
                      <a:pt x="599" y="-616"/>
                      <a:pt x="1745" y="-320"/>
                    </a:cubicBezTo>
                    <a:cubicBezTo>
                      <a:pt x="1751" y="-319"/>
                      <a:pt x="1758" y="-317"/>
                      <a:pt x="1764" y="-315"/>
                    </a:cubicBezTo>
                    <a:lnTo>
                      <a:pt x="94744" y="24066"/>
                    </a:lnTo>
                    <a:lnTo>
                      <a:pt x="184207" y="1322"/>
                    </a:lnTo>
                    <a:cubicBezTo>
                      <a:pt x="185350" y="1017"/>
                      <a:pt x="186524" y="1697"/>
                      <a:pt x="186829" y="2840"/>
                    </a:cubicBezTo>
                    <a:cubicBezTo>
                      <a:pt x="186832" y="2851"/>
                      <a:pt x="186834" y="2862"/>
                      <a:pt x="186837" y="2872"/>
                    </a:cubicBezTo>
                    <a:cubicBezTo>
                      <a:pt x="187123" y="4030"/>
                      <a:pt x="186424" y="5203"/>
                      <a:pt x="185269" y="5502"/>
                    </a:cubicBezTo>
                    <a:close/>
                  </a:path>
                </a:pathLst>
              </a:custGeom>
              <a:solidFill>
                <a:srgbClr val="BA8959"/>
              </a:solidFill>
              <a:ln w="17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C6FF0B7-3C0A-5278-67CA-1A55EE2CC683}"/>
                  </a:ext>
                </a:extLst>
              </p:cNvPr>
              <p:cNvSpPr/>
              <p:nvPr/>
            </p:nvSpPr>
            <p:spPr>
              <a:xfrm>
                <a:off x="5961004"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29F05BE-2EE7-1B7A-60E8-24FE6DBAF8AB}"/>
                  </a:ext>
                </a:extLst>
              </p:cNvPr>
              <p:cNvSpPr/>
              <p:nvPr/>
            </p:nvSpPr>
            <p:spPr>
              <a:xfrm>
                <a:off x="5913460" y="4181563"/>
                <a:ext cx="3239" cy="163146"/>
              </a:xfrm>
              <a:custGeom>
                <a:avLst/>
                <a:gdLst>
                  <a:gd name="connsiteX0" fmla="*/ 0 w 3239"/>
                  <a:gd name="connsiteY0" fmla="*/ 0 h 163146"/>
                  <a:gd name="connsiteX1" fmla="*/ 3240 w 3239"/>
                  <a:gd name="connsiteY1" fmla="*/ 0 h 163146"/>
                  <a:gd name="connsiteX2" fmla="*/ 3240 w 3239"/>
                  <a:gd name="connsiteY2" fmla="*/ 163147 h 163146"/>
                  <a:gd name="connsiteX3" fmla="*/ 0 w 3239"/>
                  <a:gd name="connsiteY3" fmla="*/ 163147 h 163146"/>
                </a:gdLst>
                <a:ahLst/>
                <a:cxnLst>
                  <a:cxn ang="0">
                    <a:pos x="connsiteX0" y="connsiteY0"/>
                  </a:cxn>
                  <a:cxn ang="0">
                    <a:pos x="connsiteX1" y="connsiteY1"/>
                  </a:cxn>
                  <a:cxn ang="0">
                    <a:pos x="connsiteX2" y="connsiteY2"/>
                  </a:cxn>
                  <a:cxn ang="0">
                    <a:pos x="connsiteX3" y="connsiteY3"/>
                  </a:cxn>
                </a:cxnLst>
                <a:rect l="l" t="t" r="r" b="b"/>
                <a:pathLst>
                  <a:path w="3239" h="163146">
                    <a:moveTo>
                      <a:pt x="0" y="0"/>
                    </a:moveTo>
                    <a:lnTo>
                      <a:pt x="3240" y="0"/>
                    </a:lnTo>
                    <a:lnTo>
                      <a:pt x="3240" y="163147"/>
                    </a:lnTo>
                    <a:lnTo>
                      <a:pt x="0" y="163147"/>
                    </a:lnTo>
                    <a:close/>
                  </a:path>
                </a:pathLst>
              </a:custGeom>
              <a:solidFill>
                <a:srgbClr val="BA8959"/>
              </a:solidFill>
              <a:ln w="17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D59DB2-E250-CB78-5FE6-16933130D2A7}"/>
                  </a:ext>
                </a:extLst>
              </p:cNvPr>
              <p:cNvSpPr/>
              <p:nvPr/>
            </p:nvSpPr>
            <p:spPr>
              <a:xfrm>
                <a:off x="6155585" y="3556874"/>
                <a:ext cx="202457" cy="358198"/>
              </a:xfrm>
              <a:custGeom>
                <a:avLst/>
                <a:gdLst>
                  <a:gd name="connsiteX0" fmla="*/ -936 w 202457"/>
                  <a:gd name="connsiteY0" fmla="*/ 357810 h 358198"/>
                  <a:gd name="connsiteX1" fmla="*/ 134904 w 202457"/>
                  <a:gd name="connsiteY1" fmla="*/ 228205 h 358198"/>
                  <a:gd name="connsiteX2" fmla="*/ 106343 w 202457"/>
                  <a:gd name="connsiteY2" fmla="*/ 192608 h 358198"/>
                  <a:gd name="connsiteX3" fmla="*/ 144221 w 202457"/>
                  <a:gd name="connsiteY3" fmla="*/ 198721 h 358198"/>
                  <a:gd name="connsiteX4" fmla="*/ 200159 w 202457"/>
                  <a:gd name="connsiteY4" fmla="*/ 265003 h 358198"/>
                  <a:gd name="connsiteX5" fmla="*/ 200159 w 202457"/>
                  <a:gd name="connsiteY5" fmla="*/ 71240 h 358198"/>
                  <a:gd name="connsiteX6" fmla="*/ 133232 w 202457"/>
                  <a:gd name="connsiteY6" fmla="*/ -389 h 358198"/>
                  <a:gd name="connsiteX7" fmla="*/ 133232 w 202457"/>
                  <a:gd name="connsiteY7" fmla="*/ 46772 h 358198"/>
                  <a:gd name="connsiteX8" fmla="*/ -936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936" y="357810"/>
                    </a:moveTo>
                    <a:lnTo>
                      <a:pt x="134904" y="228205"/>
                    </a:lnTo>
                    <a:lnTo>
                      <a:pt x="106343" y="192608"/>
                    </a:lnTo>
                    <a:cubicBezTo>
                      <a:pt x="106343" y="192608"/>
                      <a:pt x="119874" y="192608"/>
                      <a:pt x="144221" y="198721"/>
                    </a:cubicBezTo>
                    <a:cubicBezTo>
                      <a:pt x="168568" y="204834"/>
                      <a:pt x="200159" y="265003"/>
                      <a:pt x="200159" y="265003"/>
                    </a:cubicBezTo>
                    <a:cubicBezTo>
                      <a:pt x="200159" y="265003"/>
                      <a:pt x="203224" y="108979"/>
                      <a:pt x="200159" y="71240"/>
                    </a:cubicBezTo>
                    <a:cubicBezTo>
                      <a:pt x="197094" y="33501"/>
                      <a:pt x="133232" y="-389"/>
                      <a:pt x="133232" y="-389"/>
                    </a:cubicBezTo>
                    <a:lnTo>
                      <a:pt x="133232" y="46772"/>
                    </a:lnTo>
                    <a:cubicBezTo>
                      <a:pt x="133319" y="55445"/>
                      <a:pt x="-936" y="357810"/>
                      <a:pt x="-936" y="357810"/>
                    </a:cubicBezTo>
                    <a:close/>
                  </a:path>
                </a:pathLst>
              </a:custGeom>
              <a:solidFill>
                <a:srgbClr val="AD7C50"/>
              </a:solidFill>
              <a:ln w="1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2E42A39-E6E6-7820-55FC-80AC214D9672}"/>
                  </a:ext>
                </a:extLst>
              </p:cNvPr>
              <p:cNvSpPr/>
              <p:nvPr/>
            </p:nvSpPr>
            <p:spPr>
              <a:xfrm>
                <a:off x="5953128" y="3556874"/>
                <a:ext cx="202457" cy="358198"/>
              </a:xfrm>
              <a:custGeom>
                <a:avLst/>
                <a:gdLst>
                  <a:gd name="connsiteX0" fmla="*/ 201521 w 202457"/>
                  <a:gd name="connsiteY0" fmla="*/ 357810 h 358198"/>
                  <a:gd name="connsiteX1" fmla="*/ 65681 w 202457"/>
                  <a:gd name="connsiteY1" fmla="*/ 228205 h 358198"/>
                  <a:gd name="connsiteX2" fmla="*/ 94242 w 202457"/>
                  <a:gd name="connsiteY2" fmla="*/ 192608 h 358198"/>
                  <a:gd name="connsiteX3" fmla="*/ 56364 w 202457"/>
                  <a:gd name="connsiteY3" fmla="*/ 198721 h 358198"/>
                  <a:gd name="connsiteX4" fmla="*/ 426 w 202457"/>
                  <a:gd name="connsiteY4" fmla="*/ 265003 h 358198"/>
                  <a:gd name="connsiteX5" fmla="*/ 426 w 202457"/>
                  <a:gd name="connsiteY5" fmla="*/ 71240 h 358198"/>
                  <a:gd name="connsiteX6" fmla="*/ 65089 w 202457"/>
                  <a:gd name="connsiteY6" fmla="*/ -389 h 358198"/>
                  <a:gd name="connsiteX7" fmla="*/ 65089 w 202457"/>
                  <a:gd name="connsiteY7" fmla="*/ 46772 h 358198"/>
                  <a:gd name="connsiteX8" fmla="*/ 201521 w 202457"/>
                  <a:gd name="connsiteY8" fmla="*/ 357810 h 3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57" h="358198">
                    <a:moveTo>
                      <a:pt x="201521" y="357810"/>
                    </a:moveTo>
                    <a:lnTo>
                      <a:pt x="65681" y="228205"/>
                    </a:lnTo>
                    <a:lnTo>
                      <a:pt x="94242" y="192608"/>
                    </a:lnTo>
                    <a:cubicBezTo>
                      <a:pt x="94242" y="192608"/>
                      <a:pt x="80711" y="192608"/>
                      <a:pt x="56364" y="198721"/>
                    </a:cubicBezTo>
                    <a:cubicBezTo>
                      <a:pt x="32017" y="204834"/>
                      <a:pt x="426" y="265003"/>
                      <a:pt x="426" y="265003"/>
                    </a:cubicBezTo>
                    <a:cubicBezTo>
                      <a:pt x="426" y="265003"/>
                      <a:pt x="-2639" y="108979"/>
                      <a:pt x="426" y="71240"/>
                    </a:cubicBezTo>
                    <a:cubicBezTo>
                      <a:pt x="3491" y="33501"/>
                      <a:pt x="65089" y="-389"/>
                      <a:pt x="65089" y="-389"/>
                    </a:cubicBezTo>
                    <a:lnTo>
                      <a:pt x="65089" y="46772"/>
                    </a:lnTo>
                    <a:cubicBezTo>
                      <a:pt x="65089" y="55445"/>
                      <a:pt x="201521" y="357810"/>
                      <a:pt x="201521" y="357810"/>
                    </a:cubicBezTo>
                    <a:close/>
                  </a:path>
                </a:pathLst>
              </a:custGeom>
              <a:solidFill>
                <a:srgbClr val="AD7C50"/>
              </a:solidFill>
              <a:ln w="17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10DBAC3-6A97-542A-E39A-2F51B30630ED}"/>
                  </a:ext>
                </a:extLst>
              </p:cNvPr>
              <p:cNvSpPr/>
              <p:nvPr/>
            </p:nvSpPr>
            <p:spPr>
              <a:xfrm>
                <a:off x="6307984" y="3718482"/>
                <a:ext cx="23276" cy="23272"/>
              </a:xfrm>
              <a:custGeom>
                <a:avLst/>
                <a:gdLst>
                  <a:gd name="connsiteX0" fmla="*/ 21968 w 23276"/>
                  <a:gd name="connsiteY0" fmla="*/ 14142 h 23272"/>
                  <a:gd name="connsiteX1" fmla="*/ 7806 w 23276"/>
                  <a:gd name="connsiteY1" fmla="*/ 22515 h 23272"/>
                  <a:gd name="connsiteX2" fmla="*/ -567 w 23276"/>
                  <a:gd name="connsiteY2" fmla="*/ 8353 h 23272"/>
                  <a:gd name="connsiteX3" fmla="*/ 13595 w 23276"/>
                  <a:gd name="connsiteY3" fmla="*/ -20 h 23272"/>
                  <a:gd name="connsiteX4" fmla="*/ 13608 w 23276"/>
                  <a:gd name="connsiteY4" fmla="*/ -17 h 23272"/>
                  <a:gd name="connsiteX5" fmla="*/ 21973 w 23276"/>
                  <a:gd name="connsiteY5" fmla="*/ 14122 h 23272"/>
                  <a:gd name="connsiteX6" fmla="*/ 21968 w 23276"/>
                  <a:gd name="connsiteY6" fmla="*/ 14142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6" h="23272">
                    <a:moveTo>
                      <a:pt x="21968" y="14142"/>
                    </a:moveTo>
                    <a:cubicBezTo>
                      <a:pt x="20369" y="20365"/>
                      <a:pt x="14029" y="24114"/>
                      <a:pt x="7806" y="22515"/>
                    </a:cubicBezTo>
                    <a:cubicBezTo>
                      <a:pt x="1583" y="20916"/>
                      <a:pt x="-2166" y="14576"/>
                      <a:pt x="-567" y="8353"/>
                    </a:cubicBezTo>
                    <a:cubicBezTo>
                      <a:pt x="1031" y="2130"/>
                      <a:pt x="7372" y="-1619"/>
                      <a:pt x="13595" y="-20"/>
                    </a:cubicBezTo>
                    <a:cubicBezTo>
                      <a:pt x="13600" y="-19"/>
                      <a:pt x="13604" y="-18"/>
                      <a:pt x="13608" y="-17"/>
                    </a:cubicBezTo>
                    <a:cubicBezTo>
                      <a:pt x="19822" y="1577"/>
                      <a:pt x="23567" y="7908"/>
                      <a:pt x="21973" y="14122"/>
                    </a:cubicBezTo>
                    <a:cubicBezTo>
                      <a:pt x="21971" y="14128"/>
                      <a:pt x="21970" y="14135"/>
                      <a:pt x="21968" y="14142"/>
                    </a:cubicBezTo>
                    <a:close/>
                  </a:path>
                </a:pathLst>
              </a:custGeom>
              <a:solidFill>
                <a:srgbClr val="FBBE30"/>
              </a:solidFill>
              <a:ln w="17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3E9201B-64D2-649B-8233-891069A60C85}"/>
                  </a:ext>
                </a:extLst>
              </p:cNvPr>
              <p:cNvSpPr/>
              <p:nvPr/>
            </p:nvSpPr>
            <p:spPr>
              <a:xfrm>
                <a:off x="6311243" y="3698322"/>
                <a:ext cx="21891" cy="30947"/>
              </a:xfrm>
              <a:custGeom>
                <a:avLst/>
                <a:gdLst>
                  <a:gd name="connsiteX0" fmla="*/ -936 w 21891"/>
                  <a:gd name="connsiteY0" fmla="*/ 25664 h 30947"/>
                  <a:gd name="connsiteX1" fmla="*/ 1607 w 21891"/>
                  <a:gd name="connsiteY1" fmla="*/ 14536 h 30947"/>
                  <a:gd name="connsiteX2" fmla="*/ 2217 w 21891"/>
                  <a:gd name="connsiteY2" fmla="*/ 12969 h 30947"/>
                  <a:gd name="connsiteX3" fmla="*/ 4167 w 21891"/>
                  <a:gd name="connsiteY3" fmla="*/ 12115 h 30947"/>
                  <a:gd name="connsiteX4" fmla="*/ 6031 w 21891"/>
                  <a:gd name="connsiteY4" fmla="*/ 12411 h 30947"/>
                  <a:gd name="connsiteX5" fmla="*/ 8712 w 21891"/>
                  <a:gd name="connsiteY5" fmla="*/ 1962 h 30947"/>
                  <a:gd name="connsiteX6" fmla="*/ 15678 w 21891"/>
                  <a:gd name="connsiteY6" fmla="*/ -389 h 30947"/>
                  <a:gd name="connsiteX7" fmla="*/ 20589 w 21891"/>
                  <a:gd name="connsiteY7" fmla="*/ 5010 h 30947"/>
                  <a:gd name="connsiteX8" fmla="*/ 17907 w 21891"/>
                  <a:gd name="connsiteY8" fmla="*/ 15459 h 30947"/>
                  <a:gd name="connsiteX9" fmla="*/ 19649 w 21891"/>
                  <a:gd name="connsiteY9" fmla="*/ 16104 h 30947"/>
                  <a:gd name="connsiteX10" fmla="*/ 20938 w 21891"/>
                  <a:gd name="connsiteY10" fmla="*/ 17845 h 30947"/>
                  <a:gd name="connsiteX11" fmla="*/ 20711 w 21891"/>
                  <a:gd name="connsiteY11" fmla="*/ 19587 h 30947"/>
                  <a:gd name="connsiteX12" fmla="*/ 17577 w 21891"/>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1" h="30947">
                    <a:moveTo>
                      <a:pt x="-936" y="25664"/>
                    </a:moveTo>
                    <a:cubicBezTo>
                      <a:pt x="-100" y="21961"/>
                      <a:pt x="748" y="18251"/>
                      <a:pt x="1607" y="14536"/>
                    </a:cubicBezTo>
                    <a:cubicBezTo>
                      <a:pt x="1691" y="13975"/>
                      <a:pt x="1900" y="13439"/>
                      <a:pt x="2217" y="12969"/>
                    </a:cubicBezTo>
                    <a:cubicBezTo>
                      <a:pt x="2711" y="12413"/>
                      <a:pt x="3423" y="12101"/>
                      <a:pt x="4167" y="12115"/>
                    </a:cubicBezTo>
                    <a:cubicBezTo>
                      <a:pt x="4800" y="12119"/>
                      <a:pt x="5428" y="12219"/>
                      <a:pt x="6031" y="12411"/>
                    </a:cubicBezTo>
                    <a:cubicBezTo>
                      <a:pt x="6913" y="8928"/>
                      <a:pt x="7806" y="5445"/>
                      <a:pt x="8712" y="1962"/>
                    </a:cubicBezTo>
                    <a:lnTo>
                      <a:pt x="15678" y="-389"/>
                    </a:lnTo>
                    <a:lnTo>
                      <a:pt x="20589" y="5010"/>
                    </a:lnTo>
                    <a:cubicBezTo>
                      <a:pt x="19701" y="8493"/>
                      <a:pt x="18848" y="11976"/>
                      <a:pt x="17907" y="15459"/>
                    </a:cubicBezTo>
                    <a:cubicBezTo>
                      <a:pt x="18514" y="15597"/>
                      <a:pt x="19099" y="15813"/>
                      <a:pt x="19649" y="16104"/>
                    </a:cubicBezTo>
                    <a:cubicBezTo>
                      <a:pt x="20310" y="16470"/>
                      <a:pt x="20780" y="17105"/>
                      <a:pt x="20938" y="17845"/>
                    </a:cubicBezTo>
                    <a:cubicBezTo>
                      <a:pt x="20994" y="18435"/>
                      <a:pt x="20917" y="19031"/>
                      <a:pt x="20711" y="19587"/>
                    </a:cubicBezTo>
                    <a:lnTo>
                      <a:pt x="17577" y="30558"/>
                    </a:lnTo>
                    <a:close/>
                  </a:path>
                </a:pathLst>
              </a:custGeom>
              <a:solidFill>
                <a:srgbClr val="FBBE30"/>
              </a:solidFill>
              <a:ln w="17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81F9B30-2BE3-2C20-3B9C-F403451FBB0C}"/>
                  </a:ext>
                </a:extLst>
              </p:cNvPr>
              <p:cNvSpPr/>
              <p:nvPr/>
            </p:nvSpPr>
            <p:spPr>
              <a:xfrm>
                <a:off x="5978260" y="3718486"/>
                <a:ext cx="23272" cy="23272"/>
              </a:xfrm>
              <a:custGeom>
                <a:avLst/>
                <a:gdLst>
                  <a:gd name="connsiteX0" fmla="*/ -568 w 23272"/>
                  <a:gd name="connsiteY0" fmla="*/ 14138 h 23272"/>
                  <a:gd name="connsiteX1" fmla="*/ 13591 w 23272"/>
                  <a:gd name="connsiteY1" fmla="*/ 22516 h 23272"/>
                  <a:gd name="connsiteX2" fmla="*/ 21969 w 23272"/>
                  <a:gd name="connsiteY2" fmla="*/ 8357 h 23272"/>
                  <a:gd name="connsiteX3" fmla="*/ 7810 w 23272"/>
                  <a:gd name="connsiteY3" fmla="*/ -21 h 23272"/>
                  <a:gd name="connsiteX4" fmla="*/ 7808 w 23272"/>
                  <a:gd name="connsiteY4" fmla="*/ -21 h 23272"/>
                  <a:gd name="connsiteX5" fmla="*/ -569 w 23272"/>
                  <a:gd name="connsiteY5" fmla="*/ 14138 h 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72" h="23272">
                    <a:moveTo>
                      <a:pt x="-568" y="14138"/>
                    </a:moveTo>
                    <a:cubicBezTo>
                      <a:pt x="1028" y="20361"/>
                      <a:pt x="7367" y="24112"/>
                      <a:pt x="13591" y="22516"/>
                    </a:cubicBezTo>
                    <a:cubicBezTo>
                      <a:pt x="19814" y="20920"/>
                      <a:pt x="23565" y="14580"/>
                      <a:pt x="21969" y="8357"/>
                    </a:cubicBezTo>
                    <a:cubicBezTo>
                      <a:pt x="20373" y="2133"/>
                      <a:pt x="14033" y="-1618"/>
                      <a:pt x="7810" y="-21"/>
                    </a:cubicBezTo>
                    <a:cubicBezTo>
                      <a:pt x="7810" y="-21"/>
                      <a:pt x="7809" y="-21"/>
                      <a:pt x="7808" y="-21"/>
                    </a:cubicBezTo>
                    <a:cubicBezTo>
                      <a:pt x="1585" y="1576"/>
                      <a:pt x="-2165" y="7915"/>
                      <a:pt x="-569" y="14138"/>
                    </a:cubicBezTo>
                    <a:close/>
                  </a:path>
                </a:pathLst>
              </a:custGeom>
              <a:solidFill>
                <a:srgbClr val="FBBE30"/>
              </a:solidFill>
              <a:ln w="17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AB46C0-7C05-DE21-EDFB-EE7762FAE3C5}"/>
                  </a:ext>
                </a:extLst>
              </p:cNvPr>
              <p:cNvSpPr/>
              <p:nvPr/>
            </p:nvSpPr>
            <p:spPr>
              <a:xfrm>
                <a:off x="5976372" y="3698322"/>
                <a:ext cx="21917" cy="30947"/>
              </a:xfrm>
              <a:custGeom>
                <a:avLst/>
                <a:gdLst>
                  <a:gd name="connsiteX0" fmla="*/ 20982 w 21917"/>
                  <a:gd name="connsiteY0" fmla="*/ 25664 h 30947"/>
                  <a:gd name="connsiteX1" fmla="*/ 18422 w 21917"/>
                  <a:gd name="connsiteY1" fmla="*/ 14536 h 30947"/>
                  <a:gd name="connsiteX2" fmla="*/ 17812 w 21917"/>
                  <a:gd name="connsiteY2" fmla="*/ 12969 h 30947"/>
                  <a:gd name="connsiteX3" fmla="*/ 15879 w 21917"/>
                  <a:gd name="connsiteY3" fmla="*/ 12115 h 30947"/>
                  <a:gd name="connsiteX4" fmla="*/ 13998 w 21917"/>
                  <a:gd name="connsiteY4" fmla="*/ 12411 h 30947"/>
                  <a:gd name="connsiteX5" fmla="*/ 11334 w 21917"/>
                  <a:gd name="connsiteY5" fmla="*/ 1962 h 30947"/>
                  <a:gd name="connsiteX6" fmla="*/ 4367 w 21917"/>
                  <a:gd name="connsiteY6" fmla="*/ -389 h 30947"/>
                  <a:gd name="connsiteX7" fmla="*/ -543 w 21917"/>
                  <a:gd name="connsiteY7" fmla="*/ 5010 h 30947"/>
                  <a:gd name="connsiteX8" fmla="*/ 2121 w 21917"/>
                  <a:gd name="connsiteY8" fmla="*/ 15459 h 30947"/>
                  <a:gd name="connsiteX9" fmla="*/ 380 w 21917"/>
                  <a:gd name="connsiteY9" fmla="*/ 16104 h 30947"/>
                  <a:gd name="connsiteX10" fmla="*/ -909 w 21917"/>
                  <a:gd name="connsiteY10" fmla="*/ 17845 h 30947"/>
                  <a:gd name="connsiteX11" fmla="*/ -700 w 21917"/>
                  <a:gd name="connsiteY11" fmla="*/ 19587 h 30947"/>
                  <a:gd name="connsiteX12" fmla="*/ 2435 w 21917"/>
                  <a:gd name="connsiteY12" fmla="*/ 30558 h 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7" h="30947">
                    <a:moveTo>
                      <a:pt x="20982" y="25664"/>
                    </a:moveTo>
                    <a:lnTo>
                      <a:pt x="18422" y="14536"/>
                    </a:lnTo>
                    <a:cubicBezTo>
                      <a:pt x="18345" y="13973"/>
                      <a:pt x="18136" y="13436"/>
                      <a:pt x="17812" y="12969"/>
                    </a:cubicBezTo>
                    <a:cubicBezTo>
                      <a:pt x="17325" y="12414"/>
                      <a:pt x="16618" y="12101"/>
                      <a:pt x="15879" y="12115"/>
                    </a:cubicBezTo>
                    <a:cubicBezTo>
                      <a:pt x="15241" y="12118"/>
                      <a:pt x="14606" y="12218"/>
                      <a:pt x="13998" y="12411"/>
                    </a:cubicBezTo>
                    <a:lnTo>
                      <a:pt x="11334" y="1962"/>
                    </a:lnTo>
                    <a:lnTo>
                      <a:pt x="4367" y="-389"/>
                    </a:lnTo>
                    <a:lnTo>
                      <a:pt x="-543" y="5010"/>
                    </a:lnTo>
                    <a:lnTo>
                      <a:pt x="2121" y="15459"/>
                    </a:lnTo>
                    <a:cubicBezTo>
                      <a:pt x="1514" y="15595"/>
                      <a:pt x="929" y="15812"/>
                      <a:pt x="380" y="16104"/>
                    </a:cubicBezTo>
                    <a:cubicBezTo>
                      <a:pt x="-282" y="16470"/>
                      <a:pt x="-752" y="17105"/>
                      <a:pt x="-909" y="17845"/>
                    </a:cubicBezTo>
                    <a:cubicBezTo>
                      <a:pt x="-981" y="18434"/>
                      <a:pt x="-909" y="19031"/>
                      <a:pt x="-700" y="19587"/>
                    </a:cubicBezTo>
                    <a:lnTo>
                      <a:pt x="2435" y="30558"/>
                    </a:lnTo>
                    <a:close/>
                  </a:path>
                </a:pathLst>
              </a:custGeom>
              <a:solidFill>
                <a:srgbClr val="FBBE30"/>
              </a:solidFill>
              <a:ln w="17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A037592-205C-714E-6D1E-84F0B780CBEB}"/>
                  </a:ext>
                </a:extLst>
              </p:cNvPr>
              <p:cNvSpPr/>
              <p:nvPr/>
            </p:nvSpPr>
            <p:spPr>
              <a:xfrm>
                <a:off x="5446887" y="4229867"/>
                <a:ext cx="591710" cy="246049"/>
              </a:xfrm>
              <a:custGeom>
                <a:avLst/>
                <a:gdLst>
                  <a:gd name="connsiteX0" fmla="*/ 542612 w 591710"/>
                  <a:gd name="connsiteY0" fmla="*/ 245661 h 246049"/>
                  <a:gd name="connsiteX1" fmla="*/ 38560 w 591710"/>
                  <a:gd name="connsiteY1" fmla="*/ 180318 h 246049"/>
                  <a:gd name="connsiteX2" fmla="*/ 28511 w 591710"/>
                  <a:gd name="connsiteY2" fmla="*/ 41466 h 246049"/>
                  <a:gd name="connsiteX3" fmla="*/ 141816 w 591710"/>
                  <a:gd name="connsiteY3" fmla="*/ -331 h 246049"/>
                  <a:gd name="connsiteX4" fmla="*/ 554072 w 591710"/>
                  <a:gd name="connsiteY4" fmla="*/ 151827 h 246049"/>
                  <a:gd name="connsiteX5" fmla="*/ 542612 w 591710"/>
                  <a:gd name="connsiteY5" fmla="*/ 245661 h 2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10" h="246049">
                    <a:moveTo>
                      <a:pt x="542612" y="245661"/>
                    </a:moveTo>
                    <a:cubicBezTo>
                      <a:pt x="542612" y="245661"/>
                      <a:pt x="180600" y="237493"/>
                      <a:pt x="38560" y="180318"/>
                    </a:cubicBezTo>
                    <a:cubicBezTo>
                      <a:pt x="-16699" y="158096"/>
                      <a:pt x="-8148" y="71124"/>
                      <a:pt x="28511" y="41466"/>
                    </a:cubicBezTo>
                    <a:cubicBezTo>
                      <a:pt x="50106" y="24050"/>
                      <a:pt x="91642" y="2995"/>
                      <a:pt x="141816" y="-331"/>
                    </a:cubicBezTo>
                    <a:cubicBezTo>
                      <a:pt x="191989" y="-3657"/>
                      <a:pt x="520895" y="137651"/>
                      <a:pt x="554072" y="151827"/>
                    </a:cubicBezTo>
                    <a:cubicBezTo>
                      <a:pt x="587248" y="166003"/>
                      <a:pt x="621469" y="210934"/>
                      <a:pt x="542612" y="245661"/>
                    </a:cubicBezTo>
                    <a:close/>
                  </a:path>
                </a:pathLst>
              </a:custGeom>
              <a:solidFill>
                <a:srgbClr val="FFC4B3"/>
              </a:solidFill>
              <a:ln w="17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C7042A-24BA-0AAA-7503-BBC034E93FDE}"/>
                  </a:ext>
                </a:extLst>
              </p:cNvPr>
              <p:cNvSpPr/>
              <p:nvPr/>
            </p:nvSpPr>
            <p:spPr>
              <a:xfrm>
                <a:off x="6000972" y="4282566"/>
                <a:ext cx="78961" cy="55333"/>
              </a:xfrm>
              <a:custGeom>
                <a:avLst/>
                <a:gdLst>
                  <a:gd name="connsiteX0" fmla="*/ -936 w 78961"/>
                  <a:gd name="connsiteY0" fmla="*/ 21037 h 55333"/>
                  <a:gd name="connsiteX1" fmla="*/ 48088 w 78961"/>
                  <a:gd name="connsiteY1" fmla="*/ 452 h 55333"/>
                  <a:gd name="connsiteX2" fmla="*/ 78025 w 78961"/>
                  <a:gd name="connsiteY2" fmla="*/ 54945 h 55333"/>
                </a:gdLst>
                <a:ahLst/>
                <a:cxnLst>
                  <a:cxn ang="0">
                    <a:pos x="connsiteX0" y="connsiteY0"/>
                  </a:cxn>
                  <a:cxn ang="0">
                    <a:pos x="connsiteX1" y="connsiteY1"/>
                  </a:cxn>
                  <a:cxn ang="0">
                    <a:pos x="connsiteX2" y="connsiteY2"/>
                  </a:cxn>
                </a:cxnLst>
                <a:rect l="l" t="t" r="r" b="b"/>
                <a:pathLst>
                  <a:path w="78961" h="55333">
                    <a:moveTo>
                      <a:pt x="-936" y="21037"/>
                    </a:moveTo>
                    <a:cubicBezTo>
                      <a:pt x="-936" y="21037"/>
                      <a:pt x="33163" y="-5382"/>
                      <a:pt x="48088" y="452"/>
                    </a:cubicBezTo>
                    <a:cubicBezTo>
                      <a:pt x="63013" y="6287"/>
                      <a:pt x="78025" y="54945"/>
                      <a:pt x="78025" y="54945"/>
                    </a:cubicBezTo>
                    <a:close/>
                  </a:path>
                </a:pathLst>
              </a:custGeom>
              <a:solidFill>
                <a:srgbClr val="F7AB94"/>
              </a:solidFill>
              <a:ln w="17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5EB9C40-EF60-1F2E-A08B-92D93C52181B}"/>
                  </a:ext>
                </a:extLst>
              </p:cNvPr>
              <p:cNvSpPr/>
              <p:nvPr/>
            </p:nvSpPr>
            <p:spPr>
              <a:xfrm>
                <a:off x="5943762" y="4184854"/>
                <a:ext cx="228854" cy="328227"/>
              </a:xfrm>
              <a:custGeom>
                <a:avLst/>
                <a:gdLst>
                  <a:gd name="connsiteX0" fmla="*/ 222255 w 228854"/>
                  <a:gd name="connsiteY0" fmla="*/ 289809 h 328227"/>
                  <a:gd name="connsiteX1" fmla="*/ 228855 w 228854"/>
                  <a:gd name="connsiteY1" fmla="*/ 328227 h 328227"/>
                  <a:gd name="connsiteX2" fmla="*/ 193363 w 228854"/>
                  <a:gd name="connsiteY2" fmla="*/ 312292 h 328227"/>
                  <a:gd name="connsiteX3" fmla="*/ 0 w 228854"/>
                  <a:gd name="connsiteY3" fmla="*/ 22483 h 328227"/>
                  <a:gd name="connsiteX4" fmla="*/ 28892 w 228854"/>
                  <a:gd name="connsiteY4" fmla="*/ 0 h 328227"/>
                  <a:gd name="connsiteX5" fmla="*/ 222255 w 228854"/>
                  <a:gd name="connsiteY5" fmla="*/ 289809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54" h="328227">
                    <a:moveTo>
                      <a:pt x="222255" y="289809"/>
                    </a:moveTo>
                    <a:lnTo>
                      <a:pt x="228855" y="328227"/>
                    </a:lnTo>
                    <a:lnTo>
                      <a:pt x="193363" y="312292"/>
                    </a:lnTo>
                    <a:lnTo>
                      <a:pt x="0" y="22483"/>
                    </a:lnTo>
                    <a:lnTo>
                      <a:pt x="28892" y="0"/>
                    </a:lnTo>
                    <a:lnTo>
                      <a:pt x="222255" y="289809"/>
                    </a:lnTo>
                    <a:close/>
                  </a:path>
                </a:pathLst>
              </a:custGeom>
              <a:solidFill>
                <a:srgbClr val="262626"/>
              </a:solidFill>
              <a:ln w="17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1B890E-0DA5-06C8-CB0D-97779414F133}"/>
                  </a:ext>
                </a:extLst>
              </p:cNvPr>
              <p:cNvSpPr/>
              <p:nvPr/>
            </p:nvSpPr>
            <p:spPr>
              <a:xfrm>
                <a:off x="6159347" y="4499267"/>
                <a:ext cx="14681" cy="15521"/>
              </a:xfrm>
              <a:custGeom>
                <a:avLst/>
                <a:gdLst>
                  <a:gd name="connsiteX0" fmla="*/ -936 w 14681"/>
                  <a:gd name="connsiteY0" fmla="*/ 7486 h 15521"/>
                  <a:gd name="connsiteX1" fmla="*/ 10001 w 14681"/>
                  <a:gd name="connsiteY1" fmla="*/ -89 h 15521"/>
                  <a:gd name="connsiteX2" fmla="*/ 13745 w 14681"/>
                  <a:gd name="connsiteY2" fmla="*/ 15132 h 15521"/>
                </a:gdLst>
                <a:ahLst/>
                <a:cxnLst>
                  <a:cxn ang="0">
                    <a:pos x="connsiteX0" y="connsiteY0"/>
                  </a:cxn>
                  <a:cxn ang="0">
                    <a:pos x="connsiteX1" y="connsiteY1"/>
                  </a:cxn>
                  <a:cxn ang="0">
                    <a:pos x="connsiteX2" y="connsiteY2"/>
                  </a:cxn>
                </a:cxnLst>
                <a:rect l="l" t="t" r="r" b="b"/>
                <a:pathLst>
                  <a:path w="14681" h="15521">
                    <a:moveTo>
                      <a:pt x="-936" y="7486"/>
                    </a:moveTo>
                    <a:cubicBezTo>
                      <a:pt x="-936" y="7486"/>
                      <a:pt x="2808" y="-2196"/>
                      <a:pt x="10001" y="-89"/>
                    </a:cubicBezTo>
                    <a:lnTo>
                      <a:pt x="13745" y="15132"/>
                    </a:lnTo>
                    <a:close/>
                  </a:path>
                </a:pathLst>
              </a:custGeom>
              <a:solidFill>
                <a:srgbClr val="B3B3B3"/>
              </a:solidFill>
              <a:ln w="17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68D933-ED50-6604-6699-215337762CE6}"/>
                  </a:ext>
                </a:extLst>
              </p:cNvPr>
              <p:cNvSpPr/>
              <p:nvPr/>
            </p:nvSpPr>
            <p:spPr>
              <a:xfrm>
                <a:off x="5938764" y="4173778"/>
                <a:ext cx="145801" cy="204856"/>
              </a:xfrm>
              <a:custGeom>
                <a:avLst/>
                <a:gdLst>
                  <a:gd name="connsiteX0" fmla="*/ 145801 w 145801"/>
                  <a:gd name="connsiteY0" fmla="*/ 190106 h 204856"/>
                  <a:gd name="connsiteX1" fmla="*/ 126836 w 145801"/>
                  <a:gd name="connsiteY1" fmla="*/ 204857 h 204856"/>
                  <a:gd name="connsiteX2" fmla="*/ 0 w 145801"/>
                  <a:gd name="connsiteY2" fmla="*/ 14733 h 204856"/>
                  <a:gd name="connsiteX3" fmla="*/ 18948 w 145801"/>
                  <a:gd name="connsiteY3" fmla="*/ 0 h 204856"/>
                  <a:gd name="connsiteX4" fmla="*/ 145801 w 145801"/>
                  <a:gd name="connsiteY4" fmla="*/ 190106 h 20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1" h="204856">
                    <a:moveTo>
                      <a:pt x="145801" y="190106"/>
                    </a:moveTo>
                    <a:lnTo>
                      <a:pt x="126836" y="204857"/>
                    </a:lnTo>
                    <a:lnTo>
                      <a:pt x="0" y="14733"/>
                    </a:lnTo>
                    <a:lnTo>
                      <a:pt x="18948" y="0"/>
                    </a:lnTo>
                    <a:lnTo>
                      <a:pt x="145801" y="190106"/>
                    </a:lnTo>
                    <a:close/>
                  </a:path>
                </a:pathLst>
              </a:custGeom>
              <a:solidFill>
                <a:srgbClr val="262626"/>
              </a:solidFill>
              <a:ln w="17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D548ED3-9BF2-34ED-2C26-C8783243F4FB}"/>
                  </a:ext>
                </a:extLst>
              </p:cNvPr>
              <p:cNvSpPr/>
              <p:nvPr/>
            </p:nvSpPr>
            <p:spPr>
              <a:xfrm>
                <a:off x="5929160" y="4165109"/>
                <a:ext cx="42893" cy="36078"/>
              </a:xfrm>
              <a:custGeom>
                <a:avLst/>
                <a:gdLst>
                  <a:gd name="connsiteX0" fmla="*/ -127 w 42893"/>
                  <a:gd name="connsiteY0" fmla="*/ 33707 h 36078"/>
                  <a:gd name="connsiteX1" fmla="*/ -127 w 42893"/>
                  <a:gd name="connsiteY1" fmla="*/ 33707 h 36078"/>
                  <a:gd name="connsiteX2" fmla="*/ 1145 w 42893"/>
                  <a:gd name="connsiteY2" fmla="*/ 26619 h 36078"/>
                  <a:gd name="connsiteX3" fmla="*/ 34530 w 42893"/>
                  <a:gd name="connsiteY3" fmla="*/ 653 h 36078"/>
                  <a:gd name="connsiteX4" fmla="*/ 40882 w 42893"/>
                  <a:gd name="connsiteY4" fmla="*/ 1239 h 36078"/>
                  <a:gd name="connsiteX5" fmla="*/ 41148 w 42893"/>
                  <a:gd name="connsiteY5" fmla="*/ 1593 h 36078"/>
                  <a:gd name="connsiteX6" fmla="*/ 41148 w 42893"/>
                  <a:gd name="connsiteY6" fmla="*/ 1593 h 36078"/>
                  <a:gd name="connsiteX7" fmla="*/ 39876 w 42893"/>
                  <a:gd name="connsiteY7" fmla="*/ 8681 h 36078"/>
                  <a:gd name="connsiteX8" fmla="*/ 6491 w 42893"/>
                  <a:gd name="connsiteY8" fmla="*/ 34647 h 36078"/>
                  <a:gd name="connsiteX9" fmla="*/ 140 w 42893"/>
                  <a:gd name="connsiteY9" fmla="*/ 34061 h 36078"/>
                  <a:gd name="connsiteX10" fmla="*/ -126 w 42893"/>
                  <a:gd name="connsiteY10" fmla="*/ 33707 h 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3" h="36078">
                    <a:moveTo>
                      <a:pt x="-127" y="33707"/>
                    </a:moveTo>
                    <a:lnTo>
                      <a:pt x="-127" y="33707"/>
                    </a:lnTo>
                    <a:cubicBezTo>
                      <a:pt x="-1579" y="31367"/>
                      <a:pt x="-1031" y="28308"/>
                      <a:pt x="1145" y="26619"/>
                    </a:cubicBezTo>
                    <a:lnTo>
                      <a:pt x="34530" y="653"/>
                    </a:lnTo>
                    <a:cubicBezTo>
                      <a:pt x="36446" y="-940"/>
                      <a:pt x="39290" y="-677"/>
                      <a:pt x="40882" y="1239"/>
                    </a:cubicBezTo>
                    <a:cubicBezTo>
                      <a:pt x="40976" y="1352"/>
                      <a:pt x="41065" y="1471"/>
                      <a:pt x="41148" y="1593"/>
                    </a:cubicBezTo>
                    <a:lnTo>
                      <a:pt x="41148" y="1593"/>
                    </a:lnTo>
                    <a:cubicBezTo>
                      <a:pt x="42600" y="3932"/>
                      <a:pt x="42052" y="6992"/>
                      <a:pt x="39876" y="8681"/>
                    </a:cubicBezTo>
                    <a:lnTo>
                      <a:pt x="6491" y="34647"/>
                    </a:lnTo>
                    <a:cubicBezTo>
                      <a:pt x="4575" y="36240"/>
                      <a:pt x="1731" y="35977"/>
                      <a:pt x="140" y="34061"/>
                    </a:cubicBezTo>
                    <a:cubicBezTo>
                      <a:pt x="45" y="33948"/>
                      <a:pt x="-44" y="33829"/>
                      <a:pt x="-126" y="33707"/>
                    </a:cubicBezTo>
                    <a:close/>
                  </a:path>
                </a:pathLst>
              </a:custGeom>
              <a:solidFill>
                <a:srgbClr val="262626"/>
              </a:solidFill>
              <a:ln w="17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79FA07-BC31-6D3C-9E9F-B622785A0BDC}"/>
                  </a:ext>
                </a:extLst>
              </p:cNvPr>
              <p:cNvSpPr/>
              <p:nvPr/>
            </p:nvSpPr>
            <p:spPr>
              <a:xfrm>
                <a:off x="5975476" y="4194607"/>
                <a:ext cx="68755" cy="75164"/>
              </a:xfrm>
              <a:custGeom>
                <a:avLst/>
                <a:gdLst>
                  <a:gd name="connsiteX0" fmla="*/ 65099 w 68755"/>
                  <a:gd name="connsiteY0" fmla="*/ 75165 h 75164"/>
                  <a:gd name="connsiteX1" fmla="*/ 16353 w 68755"/>
                  <a:gd name="connsiteY1" fmla="*/ 5225 h 75164"/>
                  <a:gd name="connsiteX2" fmla="*/ 645 w 68755"/>
                  <a:gd name="connsiteY2" fmla="*/ 8569 h 75164"/>
                  <a:gd name="connsiteX3" fmla="*/ 0 w 68755"/>
                  <a:gd name="connsiteY3" fmla="*/ 3918 h 75164"/>
                  <a:gd name="connsiteX4" fmla="*/ 18426 w 68755"/>
                  <a:gd name="connsiteY4" fmla="*/ 0 h 75164"/>
                  <a:gd name="connsiteX5" fmla="*/ 68756 w 68755"/>
                  <a:gd name="connsiteY5" fmla="*/ 72204 h 75164"/>
                  <a:gd name="connsiteX6" fmla="*/ 65099 w 68755"/>
                  <a:gd name="connsiteY6" fmla="*/ 75165 h 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5" h="75164">
                    <a:moveTo>
                      <a:pt x="65099" y="75165"/>
                    </a:moveTo>
                    <a:lnTo>
                      <a:pt x="16353" y="5225"/>
                    </a:lnTo>
                    <a:lnTo>
                      <a:pt x="645" y="8569"/>
                    </a:lnTo>
                    <a:lnTo>
                      <a:pt x="0" y="3918"/>
                    </a:lnTo>
                    <a:lnTo>
                      <a:pt x="18426" y="0"/>
                    </a:lnTo>
                    <a:lnTo>
                      <a:pt x="68756" y="72204"/>
                    </a:lnTo>
                    <a:lnTo>
                      <a:pt x="65099" y="75165"/>
                    </a:lnTo>
                    <a:close/>
                  </a:path>
                </a:pathLst>
              </a:custGeom>
              <a:solidFill>
                <a:srgbClr val="262626"/>
              </a:solidFill>
              <a:ln w="17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071DC6C-6C9E-BB9C-665A-02BBEA20C298}"/>
                  </a:ext>
                </a:extLst>
              </p:cNvPr>
              <p:cNvSpPr/>
              <p:nvPr/>
            </p:nvSpPr>
            <p:spPr>
              <a:xfrm>
                <a:off x="5929186" y="4441441"/>
                <a:ext cx="131809" cy="59183"/>
              </a:xfrm>
              <a:custGeom>
                <a:avLst/>
                <a:gdLst>
                  <a:gd name="connsiteX0" fmla="*/ -936 w 131809"/>
                  <a:gd name="connsiteY0" fmla="*/ 19946 h 59183"/>
                  <a:gd name="connsiteX1" fmla="*/ 18517 w 131809"/>
                  <a:gd name="connsiteY1" fmla="*/ 58712 h 59183"/>
                  <a:gd name="connsiteX2" fmla="*/ 82675 w 131809"/>
                  <a:gd name="connsiteY2" fmla="*/ 52460 h 59183"/>
                  <a:gd name="connsiteX3" fmla="*/ 130776 w 131809"/>
                  <a:gd name="connsiteY3" fmla="*/ 10245 h 59183"/>
                  <a:gd name="connsiteX4" fmla="*/ -936 w 131809"/>
                  <a:gd name="connsiteY4" fmla="*/ 19946 h 5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09" h="59183">
                    <a:moveTo>
                      <a:pt x="-936" y="19946"/>
                    </a:moveTo>
                    <a:cubicBezTo>
                      <a:pt x="-936" y="19946"/>
                      <a:pt x="8520" y="57789"/>
                      <a:pt x="18517" y="58712"/>
                    </a:cubicBezTo>
                    <a:cubicBezTo>
                      <a:pt x="28513" y="59635"/>
                      <a:pt x="82675" y="52460"/>
                      <a:pt x="82675" y="52460"/>
                    </a:cubicBezTo>
                    <a:cubicBezTo>
                      <a:pt x="82675" y="52460"/>
                      <a:pt x="126527" y="38911"/>
                      <a:pt x="130776" y="10245"/>
                    </a:cubicBezTo>
                    <a:cubicBezTo>
                      <a:pt x="135026" y="-18420"/>
                      <a:pt x="-936" y="19946"/>
                      <a:pt x="-936" y="19946"/>
                    </a:cubicBezTo>
                    <a:close/>
                  </a:path>
                </a:pathLst>
              </a:custGeom>
              <a:solidFill>
                <a:srgbClr val="FFC4B3"/>
              </a:solidFill>
              <a:ln w="17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D1A254F-98F7-38FD-E230-6F81C8A2CBD4}"/>
                  </a:ext>
                </a:extLst>
              </p:cNvPr>
              <p:cNvSpPr/>
              <p:nvPr/>
            </p:nvSpPr>
            <p:spPr>
              <a:xfrm>
                <a:off x="5937686" y="4298673"/>
                <a:ext cx="195091" cy="109064"/>
              </a:xfrm>
              <a:custGeom>
                <a:avLst/>
                <a:gdLst>
                  <a:gd name="connsiteX0" fmla="*/ 53833 w 195091"/>
                  <a:gd name="connsiteY0" fmla="*/ 1570 h 109064"/>
                  <a:gd name="connsiteX1" fmla="*/ 185110 w 195091"/>
                  <a:gd name="connsiteY1" fmla="*/ 64265 h 109064"/>
                  <a:gd name="connsiteX2" fmla="*/ 169018 w 195091"/>
                  <a:gd name="connsiteY2" fmla="*/ 108674 h 109064"/>
                  <a:gd name="connsiteX3" fmla="*/ 10347 w 195091"/>
                  <a:gd name="connsiteY3" fmla="*/ 53728 h 109064"/>
                  <a:gd name="connsiteX4" fmla="*/ 53833 w 195091"/>
                  <a:gd name="connsiteY4" fmla="*/ 1570 h 10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 h="109064">
                    <a:moveTo>
                      <a:pt x="53833" y="1570"/>
                    </a:moveTo>
                    <a:cubicBezTo>
                      <a:pt x="53833" y="1570"/>
                      <a:pt x="164909" y="44428"/>
                      <a:pt x="185110" y="64265"/>
                    </a:cubicBezTo>
                    <a:cubicBezTo>
                      <a:pt x="205312" y="84101"/>
                      <a:pt x="188001" y="108395"/>
                      <a:pt x="169018" y="108674"/>
                    </a:cubicBezTo>
                    <a:cubicBezTo>
                      <a:pt x="150036" y="108952"/>
                      <a:pt x="34102" y="64386"/>
                      <a:pt x="10347" y="53728"/>
                    </a:cubicBezTo>
                    <a:cubicBezTo>
                      <a:pt x="-13407" y="43070"/>
                      <a:pt x="2" y="-11301"/>
                      <a:pt x="53833" y="1570"/>
                    </a:cubicBezTo>
                    <a:close/>
                  </a:path>
                </a:pathLst>
              </a:custGeom>
              <a:solidFill>
                <a:srgbClr val="FFC4B3"/>
              </a:solidFill>
              <a:ln w="17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5B9B009-A116-F24F-5ADB-244DC630E599}"/>
                  </a:ext>
                </a:extLst>
              </p:cNvPr>
              <p:cNvSpPr/>
              <p:nvPr/>
            </p:nvSpPr>
            <p:spPr>
              <a:xfrm>
                <a:off x="5919065" y="4339946"/>
                <a:ext cx="195078" cy="109030"/>
              </a:xfrm>
              <a:custGeom>
                <a:avLst/>
                <a:gdLst>
                  <a:gd name="connsiteX0" fmla="*/ 53786 w 195078"/>
                  <a:gd name="connsiteY0" fmla="*/ 1571 h 109030"/>
                  <a:gd name="connsiteX1" fmla="*/ 57269 w 195078"/>
                  <a:gd name="connsiteY1" fmla="*/ 2929 h 109030"/>
                  <a:gd name="connsiteX2" fmla="*/ 185097 w 195078"/>
                  <a:gd name="connsiteY2" fmla="*/ 64231 h 109030"/>
                  <a:gd name="connsiteX3" fmla="*/ 169006 w 195078"/>
                  <a:gd name="connsiteY3" fmla="*/ 108640 h 109030"/>
                  <a:gd name="connsiteX4" fmla="*/ 10352 w 195078"/>
                  <a:gd name="connsiteY4" fmla="*/ 53695 h 109030"/>
                  <a:gd name="connsiteX5" fmla="*/ 53786 w 195078"/>
                  <a:gd name="connsiteY5" fmla="*/ 1571 h 10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8" h="109030">
                    <a:moveTo>
                      <a:pt x="53786" y="1571"/>
                    </a:moveTo>
                    <a:lnTo>
                      <a:pt x="57269" y="2929"/>
                    </a:lnTo>
                    <a:cubicBezTo>
                      <a:pt x="76182" y="10348"/>
                      <a:pt x="166986" y="46467"/>
                      <a:pt x="185097" y="64231"/>
                    </a:cubicBezTo>
                    <a:cubicBezTo>
                      <a:pt x="205299" y="84049"/>
                      <a:pt x="187988" y="108362"/>
                      <a:pt x="169006" y="108640"/>
                    </a:cubicBezTo>
                    <a:cubicBezTo>
                      <a:pt x="150023" y="108919"/>
                      <a:pt x="34089" y="64353"/>
                      <a:pt x="10352" y="53695"/>
                    </a:cubicBezTo>
                    <a:cubicBezTo>
                      <a:pt x="-13385" y="43037"/>
                      <a:pt x="-45" y="-11300"/>
                      <a:pt x="53786" y="1571"/>
                    </a:cubicBezTo>
                    <a:close/>
                  </a:path>
                </a:pathLst>
              </a:custGeom>
              <a:solidFill>
                <a:srgbClr val="FFC4B3"/>
              </a:solidFill>
              <a:ln w="17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5187937-028F-7A6D-83A7-194EEDFE7FB4}"/>
                  </a:ext>
                </a:extLst>
              </p:cNvPr>
              <p:cNvSpPr/>
              <p:nvPr/>
            </p:nvSpPr>
            <p:spPr>
              <a:xfrm>
                <a:off x="5903193" y="4391557"/>
                <a:ext cx="174963" cy="74574"/>
              </a:xfrm>
              <a:custGeom>
                <a:avLst/>
                <a:gdLst>
                  <a:gd name="connsiteX0" fmla="*/ 22183 w 174963"/>
                  <a:gd name="connsiteY0" fmla="*/ -389 h 74574"/>
                  <a:gd name="connsiteX1" fmla="*/ -684 w 174963"/>
                  <a:gd name="connsiteY1" fmla="*/ 36183 h 74574"/>
                  <a:gd name="connsiteX2" fmla="*/ 58790 w 174963"/>
                  <a:gd name="connsiteY2" fmla="*/ 73957 h 74574"/>
                  <a:gd name="connsiteX3" fmla="*/ 174027 w 174963"/>
                  <a:gd name="connsiteY3" fmla="*/ 55340 h 74574"/>
                </a:gdLst>
                <a:ahLst/>
                <a:cxnLst>
                  <a:cxn ang="0">
                    <a:pos x="connsiteX0" y="connsiteY0"/>
                  </a:cxn>
                  <a:cxn ang="0">
                    <a:pos x="connsiteX1" y="connsiteY1"/>
                  </a:cxn>
                  <a:cxn ang="0">
                    <a:pos x="connsiteX2" y="connsiteY2"/>
                  </a:cxn>
                  <a:cxn ang="0">
                    <a:pos x="connsiteX3" y="connsiteY3"/>
                  </a:cxn>
                </a:cxnLst>
                <a:rect l="l" t="t" r="r" b="b"/>
                <a:pathLst>
                  <a:path w="174963" h="74574">
                    <a:moveTo>
                      <a:pt x="22183" y="-389"/>
                    </a:moveTo>
                    <a:cubicBezTo>
                      <a:pt x="22183" y="-389"/>
                      <a:pt x="2817" y="8319"/>
                      <a:pt x="-684" y="36183"/>
                    </a:cubicBezTo>
                    <a:cubicBezTo>
                      <a:pt x="-4184" y="64048"/>
                      <a:pt x="29393" y="76029"/>
                      <a:pt x="58790" y="73957"/>
                    </a:cubicBezTo>
                    <a:cubicBezTo>
                      <a:pt x="137821" y="68384"/>
                      <a:pt x="174027" y="55340"/>
                      <a:pt x="174027" y="55340"/>
                    </a:cubicBezTo>
                    <a:close/>
                  </a:path>
                </a:pathLst>
              </a:custGeom>
              <a:solidFill>
                <a:srgbClr val="FFC4B3"/>
              </a:solidFill>
              <a:ln w="17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681E861-A159-1ADA-FCA1-E37E1C6DAC6A}"/>
                  </a:ext>
                </a:extLst>
              </p:cNvPr>
              <p:cNvSpPr/>
              <p:nvPr/>
            </p:nvSpPr>
            <p:spPr>
              <a:xfrm>
                <a:off x="5937712" y="4328897"/>
                <a:ext cx="99641" cy="65551"/>
              </a:xfrm>
              <a:custGeom>
                <a:avLst/>
                <a:gdLst>
                  <a:gd name="connsiteX0" fmla="*/ -284 w 99641"/>
                  <a:gd name="connsiteY0" fmla="*/ 15110 h 65551"/>
                  <a:gd name="connsiteX1" fmla="*/ 98705 w 99641"/>
                  <a:gd name="connsiteY1" fmla="*/ 65162 h 65551"/>
                  <a:gd name="connsiteX2" fmla="*/ -563 w 99641"/>
                  <a:gd name="connsiteY2" fmla="*/ -389 h 65551"/>
                  <a:gd name="connsiteX3" fmla="*/ 1179 w 99641"/>
                  <a:gd name="connsiteY3" fmla="*/ 14309 h 65551"/>
                  <a:gd name="connsiteX4" fmla="*/ -284 w 99641"/>
                  <a:gd name="connsiteY4" fmla="*/ 15110 h 6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1" h="65551">
                    <a:moveTo>
                      <a:pt x="-284" y="15110"/>
                    </a:moveTo>
                    <a:cubicBezTo>
                      <a:pt x="30436" y="34772"/>
                      <a:pt x="98705" y="65162"/>
                      <a:pt x="98705" y="65162"/>
                    </a:cubicBezTo>
                    <a:cubicBezTo>
                      <a:pt x="98705" y="65162"/>
                      <a:pt x="23505" y="31934"/>
                      <a:pt x="-563" y="-389"/>
                    </a:cubicBezTo>
                    <a:cubicBezTo>
                      <a:pt x="-1411" y="4576"/>
                      <a:pt x="-807" y="9680"/>
                      <a:pt x="1179" y="14309"/>
                    </a:cubicBezTo>
                    <a:cubicBezTo>
                      <a:pt x="709" y="14553"/>
                      <a:pt x="238" y="14849"/>
                      <a:pt x="-284" y="15110"/>
                    </a:cubicBezTo>
                    <a:close/>
                  </a:path>
                </a:pathLst>
              </a:custGeom>
              <a:solidFill>
                <a:srgbClr val="F7AB94"/>
              </a:solidFill>
              <a:ln w="17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A84804-93E0-B463-DEDF-41467F7C27E1}"/>
                  </a:ext>
                </a:extLst>
              </p:cNvPr>
              <p:cNvSpPr/>
              <p:nvPr/>
            </p:nvSpPr>
            <p:spPr>
              <a:xfrm>
                <a:off x="5919816" y="4380742"/>
                <a:ext cx="141412" cy="47143"/>
              </a:xfrm>
              <a:custGeom>
                <a:avLst/>
                <a:gdLst>
                  <a:gd name="connsiteX0" fmla="*/ -936 w 141412"/>
                  <a:gd name="connsiteY0" fmla="*/ -389 h 47143"/>
                  <a:gd name="connsiteX1" fmla="*/ 4184 w 141412"/>
                  <a:gd name="connsiteY1" fmla="*/ 9085 h 47143"/>
                  <a:gd name="connsiteX2" fmla="*/ 140476 w 141412"/>
                  <a:gd name="connsiteY2" fmla="*/ 46754 h 47143"/>
                  <a:gd name="connsiteX3" fmla="*/ -936 w 141412"/>
                  <a:gd name="connsiteY3" fmla="*/ -389 h 47143"/>
                </a:gdLst>
                <a:ahLst/>
                <a:cxnLst>
                  <a:cxn ang="0">
                    <a:pos x="connsiteX0" y="connsiteY0"/>
                  </a:cxn>
                  <a:cxn ang="0">
                    <a:pos x="connsiteX1" y="connsiteY1"/>
                  </a:cxn>
                  <a:cxn ang="0">
                    <a:pos x="connsiteX2" y="connsiteY2"/>
                  </a:cxn>
                  <a:cxn ang="0">
                    <a:pos x="connsiteX3" y="connsiteY3"/>
                  </a:cxn>
                </a:cxnLst>
                <a:rect l="l" t="t" r="r" b="b"/>
                <a:pathLst>
                  <a:path w="141412" h="47143">
                    <a:moveTo>
                      <a:pt x="-936" y="-389"/>
                    </a:moveTo>
                    <a:cubicBezTo>
                      <a:pt x="-117" y="3174"/>
                      <a:pt x="1652" y="6448"/>
                      <a:pt x="4184" y="9085"/>
                    </a:cubicBezTo>
                    <a:cubicBezTo>
                      <a:pt x="48140" y="26796"/>
                      <a:pt x="92654" y="46754"/>
                      <a:pt x="140476" y="46754"/>
                    </a:cubicBezTo>
                    <a:cubicBezTo>
                      <a:pt x="100978" y="37803"/>
                      <a:pt x="44692" y="26570"/>
                      <a:pt x="-936" y="-389"/>
                    </a:cubicBezTo>
                    <a:close/>
                  </a:path>
                </a:pathLst>
              </a:custGeom>
              <a:solidFill>
                <a:srgbClr val="F7AB94"/>
              </a:solidFill>
              <a:ln w="174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D8D1F02-2A62-7892-15CF-700AE2BD5E27}"/>
                  </a:ext>
                </a:extLst>
              </p:cNvPr>
              <p:cNvSpPr/>
              <p:nvPr/>
            </p:nvSpPr>
            <p:spPr>
              <a:xfrm>
                <a:off x="5918963" y="4446990"/>
                <a:ext cx="104056" cy="14785"/>
              </a:xfrm>
              <a:custGeom>
                <a:avLst/>
                <a:gdLst>
                  <a:gd name="connsiteX0" fmla="*/ -936 w 104056"/>
                  <a:gd name="connsiteY0" fmla="*/ 9712 h 14785"/>
                  <a:gd name="connsiteX1" fmla="*/ 9252 w 104056"/>
                  <a:gd name="connsiteY1" fmla="*/ 14396 h 14785"/>
                  <a:gd name="connsiteX2" fmla="*/ 103121 w 104056"/>
                  <a:gd name="connsiteY2" fmla="*/ -389 h 14785"/>
                  <a:gd name="connsiteX3" fmla="*/ -936 w 104056"/>
                  <a:gd name="connsiteY3" fmla="*/ 9712 h 14785"/>
                </a:gdLst>
                <a:ahLst/>
                <a:cxnLst>
                  <a:cxn ang="0">
                    <a:pos x="connsiteX0" y="connsiteY0"/>
                  </a:cxn>
                  <a:cxn ang="0">
                    <a:pos x="connsiteX1" y="connsiteY1"/>
                  </a:cxn>
                  <a:cxn ang="0">
                    <a:pos x="connsiteX2" y="connsiteY2"/>
                  </a:cxn>
                  <a:cxn ang="0">
                    <a:pos x="connsiteX3" y="connsiteY3"/>
                  </a:cxn>
                </a:cxnLst>
                <a:rect l="l" t="t" r="r" b="b"/>
                <a:pathLst>
                  <a:path w="104056" h="14785">
                    <a:moveTo>
                      <a:pt x="-936" y="9712"/>
                    </a:moveTo>
                    <a:cubicBezTo>
                      <a:pt x="2255" y="11684"/>
                      <a:pt x="5677" y="13258"/>
                      <a:pt x="9252" y="14396"/>
                    </a:cubicBezTo>
                    <a:cubicBezTo>
                      <a:pt x="41976" y="14397"/>
                      <a:pt x="70781" y="7918"/>
                      <a:pt x="103121" y="-389"/>
                    </a:cubicBezTo>
                    <a:cubicBezTo>
                      <a:pt x="71843" y="3843"/>
                      <a:pt x="34887" y="12481"/>
                      <a:pt x="-936" y="9712"/>
                    </a:cubicBezTo>
                    <a:close/>
                  </a:path>
                </a:pathLst>
              </a:custGeom>
              <a:solidFill>
                <a:srgbClr val="F7AB94"/>
              </a:solidFill>
              <a:ln w="174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821735-8958-078F-AB84-42936DF40585}"/>
                  </a:ext>
                </a:extLst>
              </p:cNvPr>
              <p:cNvSpPr/>
              <p:nvPr/>
            </p:nvSpPr>
            <p:spPr>
              <a:xfrm>
                <a:off x="6346208" y="4224390"/>
                <a:ext cx="521574" cy="205946"/>
              </a:xfrm>
              <a:custGeom>
                <a:avLst/>
                <a:gdLst>
                  <a:gd name="connsiteX0" fmla="*/ 32351 w 521574"/>
                  <a:gd name="connsiteY0" fmla="*/ 154500 h 205946"/>
                  <a:gd name="connsiteX1" fmla="*/ 473812 w 521574"/>
                  <a:gd name="connsiteY1" fmla="*/ 200233 h 205946"/>
                  <a:gd name="connsiteX2" fmla="*/ 505752 w 521574"/>
                  <a:gd name="connsiteY2" fmla="*/ 67023 h 205946"/>
                  <a:gd name="connsiteX3" fmla="*/ 416028 w 521574"/>
                  <a:gd name="connsiteY3" fmla="*/ 1594 h 205946"/>
                  <a:gd name="connsiteX4" fmla="*/ 38376 w 521574"/>
                  <a:gd name="connsiteY4" fmla="*/ 60458 h 205946"/>
                  <a:gd name="connsiteX5" fmla="*/ 32351 w 521574"/>
                  <a:gd name="connsiteY5" fmla="*/ 154500 h 20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74" h="205946">
                    <a:moveTo>
                      <a:pt x="32351" y="154500"/>
                    </a:moveTo>
                    <a:cubicBezTo>
                      <a:pt x="32351" y="154500"/>
                      <a:pt x="342884" y="225155"/>
                      <a:pt x="473812" y="200233"/>
                    </a:cubicBezTo>
                    <a:cubicBezTo>
                      <a:pt x="524735" y="190550"/>
                      <a:pt x="532066" y="103891"/>
                      <a:pt x="505752" y="67023"/>
                    </a:cubicBezTo>
                    <a:cubicBezTo>
                      <a:pt x="490252" y="45306"/>
                      <a:pt x="458313" y="15787"/>
                      <a:pt x="416028" y="1594"/>
                    </a:cubicBezTo>
                    <a:cubicBezTo>
                      <a:pt x="373744" y="-12600"/>
                      <a:pt x="69097" y="53840"/>
                      <a:pt x="38376" y="60458"/>
                    </a:cubicBezTo>
                    <a:cubicBezTo>
                      <a:pt x="7655" y="67075"/>
                      <a:pt x="-29126" y="103595"/>
                      <a:pt x="32351" y="154500"/>
                    </a:cubicBezTo>
                    <a:close/>
                  </a:path>
                </a:pathLst>
              </a:custGeom>
              <a:solidFill>
                <a:srgbClr val="FFC4B3"/>
              </a:solidFill>
              <a:ln w="174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F0F1B8-8A3D-F450-3E1C-1C40779DF8E2}"/>
                  </a:ext>
                </a:extLst>
              </p:cNvPr>
              <p:cNvSpPr/>
              <p:nvPr/>
            </p:nvSpPr>
            <p:spPr>
              <a:xfrm>
                <a:off x="6155214" y="4302077"/>
                <a:ext cx="178861" cy="187830"/>
              </a:xfrm>
              <a:custGeom>
                <a:avLst/>
                <a:gdLst>
                  <a:gd name="connsiteX0" fmla="*/ 137713 w 178861"/>
                  <a:gd name="connsiteY0" fmla="*/ -389 h 187830"/>
                  <a:gd name="connsiteX1" fmla="*/ 71657 w 178861"/>
                  <a:gd name="connsiteY1" fmla="*/ 27981 h 187830"/>
                  <a:gd name="connsiteX2" fmla="*/ -129 w 178861"/>
                  <a:gd name="connsiteY2" fmla="*/ 175906 h 187830"/>
                  <a:gd name="connsiteX3" fmla="*/ 36530 w 178861"/>
                  <a:gd name="connsiteY3" fmla="*/ 180765 h 187830"/>
                  <a:gd name="connsiteX4" fmla="*/ 105425 w 178861"/>
                  <a:gd name="connsiteY4" fmla="*/ 51091 h 187830"/>
                  <a:gd name="connsiteX5" fmla="*/ 177925 w 178861"/>
                  <a:gd name="connsiteY5" fmla="*/ 30488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61" h="187830">
                    <a:moveTo>
                      <a:pt x="137713" y="-389"/>
                    </a:moveTo>
                    <a:cubicBezTo>
                      <a:pt x="137713" y="-389"/>
                      <a:pt x="94070" y="5916"/>
                      <a:pt x="71657" y="27981"/>
                    </a:cubicBezTo>
                    <a:cubicBezTo>
                      <a:pt x="49243" y="50046"/>
                      <a:pt x="5565" y="162967"/>
                      <a:pt x="-129" y="175906"/>
                    </a:cubicBezTo>
                    <a:cubicBezTo>
                      <a:pt x="-6521" y="190448"/>
                      <a:pt x="26864" y="190274"/>
                      <a:pt x="36530" y="180765"/>
                    </a:cubicBezTo>
                    <a:cubicBezTo>
                      <a:pt x="55913" y="161609"/>
                      <a:pt x="92120" y="60913"/>
                      <a:pt x="105425" y="51091"/>
                    </a:cubicBezTo>
                    <a:cubicBezTo>
                      <a:pt x="118730" y="41269"/>
                      <a:pt x="177925" y="30488"/>
                      <a:pt x="177925" y="30488"/>
                    </a:cubicBezTo>
                    <a:close/>
                  </a:path>
                </a:pathLst>
              </a:custGeom>
              <a:solidFill>
                <a:srgbClr val="FFC4B3"/>
              </a:solidFill>
              <a:ln w="174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292843F-7498-6874-758C-D1798641091B}"/>
                  </a:ext>
                </a:extLst>
              </p:cNvPr>
              <p:cNvSpPr/>
              <p:nvPr/>
            </p:nvSpPr>
            <p:spPr>
              <a:xfrm>
                <a:off x="6200511" y="4321408"/>
                <a:ext cx="174664" cy="180776"/>
              </a:xfrm>
              <a:custGeom>
                <a:avLst/>
                <a:gdLst>
                  <a:gd name="connsiteX0" fmla="*/ 133516 w 174664"/>
                  <a:gd name="connsiteY0" fmla="*/ -389 h 180776"/>
                  <a:gd name="connsiteX1" fmla="*/ 67460 w 174664"/>
                  <a:gd name="connsiteY1" fmla="*/ 27981 h 180776"/>
                  <a:gd name="connsiteX2" fmla="*/ 254 w 174664"/>
                  <a:gd name="connsiteY2" fmla="*/ 168035 h 180776"/>
                  <a:gd name="connsiteX3" fmla="*/ 39282 w 174664"/>
                  <a:gd name="connsiteY3" fmla="*/ 170456 h 180776"/>
                  <a:gd name="connsiteX4" fmla="*/ 108020 w 174664"/>
                  <a:gd name="connsiteY4" fmla="*/ 55775 h 180776"/>
                  <a:gd name="connsiteX5" fmla="*/ 173729 w 174664"/>
                  <a:gd name="connsiteY5" fmla="*/ 30471 h 1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64" h="180776">
                    <a:moveTo>
                      <a:pt x="133516" y="-389"/>
                    </a:moveTo>
                    <a:cubicBezTo>
                      <a:pt x="133516" y="-389"/>
                      <a:pt x="89873" y="5898"/>
                      <a:pt x="67460" y="27981"/>
                    </a:cubicBezTo>
                    <a:cubicBezTo>
                      <a:pt x="45046" y="50063"/>
                      <a:pt x="8509" y="149731"/>
                      <a:pt x="254" y="168035"/>
                    </a:cubicBezTo>
                    <a:cubicBezTo>
                      <a:pt x="-8001" y="186338"/>
                      <a:pt x="29024" y="181828"/>
                      <a:pt x="39282" y="170456"/>
                    </a:cubicBezTo>
                    <a:cubicBezTo>
                      <a:pt x="57499" y="150289"/>
                      <a:pt x="94715" y="65580"/>
                      <a:pt x="108020" y="55775"/>
                    </a:cubicBezTo>
                    <a:cubicBezTo>
                      <a:pt x="121326" y="45971"/>
                      <a:pt x="173729" y="30471"/>
                      <a:pt x="173729" y="30471"/>
                    </a:cubicBezTo>
                    <a:close/>
                  </a:path>
                </a:pathLst>
              </a:custGeom>
              <a:solidFill>
                <a:srgbClr val="FFC4B3"/>
              </a:solidFill>
              <a:ln w="174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6336C78-1DA6-8B0F-7F23-7F215C8A8F3F}"/>
                  </a:ext>
                </a:extLst>
              </p:cNvPr>
              <p:cNvSpPr/>
              <p:nvPr/>
            </p:nvSpPr>
            <p:spPr>
              <a:xfrm>
                <a:off x="6249637" y="4350500"/>
                <a:ext cx="179805" cy="136859"/>
              </a:xfrm>
              <a:custGeom>
                <a:avLst/>
                <a:gdLst>
                  <a:gd name="connsiteX0" fmla="*/ 140834 w 179805"/>
                  <a:gd name="connsiteY0" fmla="*/ -380 h 136859"/>
                  <a:gd name="connsiteX1" fmla="*/ 74185 w 179805"/>
                  <a:gd name="connsiteY1" fmla="*/ 14318 h 136859"/>
                  <a:gd name="connsiteX2" fmla="*/ 501 w 179805"/>
                  <a:gd name="connsiteY2" fmla="*/ 123844 h 136859"/>
                  <a:gd name="connsiteX3" fmla="*/ 38815 w 179805"/>
                  <a:gd name="connsiteY3" fmla="*/ 131471 h 136859"/>
                  <a:gd name="connsiteX4" fmla="*/ 112691 w 179805"/>
                  <a:gd name="connsiteY4" fmla="*/ 43750 h 136859"/>
                  <a:gd name="connsiteX5" fmla="*/ 178869 w 179805"/>
                  <a:gd name="connsiteY5" fmla="*/ 31560 h 1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05" h="136859">
                    <a:moveTo>
                      <a:pt x="140834" y="-380"/>
                    </a:moveTo>
                    <a:cubicBezTo>
                      <a:pt x="140834" y="-380"/>
                      <a:pt x="97470" y="-1251"/>
                      <a:pt x="74185" y="14318"/>
                    </a:cubicBezTo>
                    <a:cubicBezTo>
                      <a:pt x="50901" y="29888"/>
                      <a:pt x="9609" y="109441"/>
                      <a:pt x="501" y="123844"/>
                    </a:cubicBezTo>
                    <a:cubicBezTo>
                      <a:pt x="-8607" y="138246"/>
                      <a:pt x="28139" y="139657"/>
                      <a:pt x="38815" y="131471"/>
                    </a:cubicBezTo>
                    <a:cubicBezTo>
                      <a:pt x="57867" y="116912"/>
                      <a:pt x="99054" y="50194"/>
                      <a:pt x="112691" y="43750"/>
                    </a:cubicBezTo>
                    <a:cubicBezTo>
                      <a:pt x="126327" y="37307"/>
                      <a:pt x="178869" y="31560"/>
                      <a:pt x="178869" y="31560"/>
                    </a:cubicBezTo>
                    <a:close/>
                  </a:path>
                </a:pathLst>
              </a:custGeom>
              <a:solidFill>
                <a:srgbClr val="FFC4B3"/>
              </a:solidFill>
              <a:ln w="174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3B3B754-62EB-2720-FEBC-62D4FACDA94A}"/>
                  </a:ext>
                </a:extLst>
              </p:cNvPr>
              <p:cNvSpPr/>
              <p:nvPr/>
            </p:nvSpPr>
            <p:spPr>
              <a:xfrm>
                <a:off x="6311053" y="4360045"/>
                <a:ext cx="159593" cy="120010"/>
              </a:xfrm>
              <a:custGeom>
                <a:avLst/>
                <a:gdLst>
                  <a:gd name="connsiteX0" fmla="*/ 125028 w 159593"/>
                  <a:gd name="connsiteY0" fmla="*/ 193 h 120010"/>
                  <a:gd name="connsiteX1" fmla="*/ 66095 w 159593"/>
                  <a:gd name="connsiteY1" fmla="*/ 13202 h 120010"/>
                  <a:gd name="connsiteX2" fmla="*/ 1292 w 159593"/>
                  <a:gd name="connsiteY2" fmla="*/ 99513 h 120010"/>
                  <a:gd name="connsiteX3" fmla="*/ 18342 w 159593"/>
                  <a:gd name="connsiteY3" fmla="*/ 117486 h 120010"/>
                  <a:gd name="connsiteX4" fmla="*/ 90581 w 159593"/>
                  <a:gd name="connsiteY4" fmla="*/ 45839 h 120010"/>
                  <a:gd name="connsiteX5" fmla="*/ 158657 w 159593"/>
                  <a:gd name="connsiteY5" fmla="*/ 28423 h 12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93" h="120010">
                    <a:moveTo>
                      <a:pt x="125028" y="193"/>
                    </a:moveTo>
                    <a:cubicBezTo>
                      <a:pt x="125028" y="193"/>
                      <a:pt x="83127" y="-4579"/>
                      <a:pt x="66095" y="13202"/>
                    </a:cubicBezTo>
                    <a:cubicBezTo>
                      <a:pt x="53486" y="26351"/>
                      <a:pt x="9338" y="86782"/>
                      <a:pt x="1292" y="99513"/>
                    </a:cubicBezTo>
                    <a:cubicBezTo>
                      <a:pt x="-6754" y="112244"/>
                      <a:pt x="8868" y="124730"/>
                      <a:pt x="18342" y="117486"/>
                    </a:cubicBezTo>
                    <a:cubicBezTo>
                      <a:pt x="35182" y="104598"/>
                      <a:pt x="78512" y="51551"/>
                      <a:pt x="90581" y="45839"/>
                    </a:cubicBezTo>
                    <a:cubicBezTo>
                      <a:pt x="102649" y="40126"/>
                      <a:pt x="158657" y="28423"/>
                      <a:pt x="158657" y="28423"/>
                    </a:cubicBezTo>
                    <a:close/>
                  </a:path>
                </a:pathLst>
              </a:custGeom>
              <a:solidFill>
                <a:srgbClr val="FFC4B3"/>
              </a:solidFill>
              <a:ln w="17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F6D18C5-5383-0726-C243-CAE56BAA913C}"/>
                  </a:ext>
                </a:extLst>
              </p:cNvPr>
              <p:cNvSpPr/>
              <p:nvPr/>
            </p:nvSpPr>
            <p:spPr>
              <a:xfrm>
                <a:off x="6269969" y="4274582"/>
                <a:ext cx="86885" cy="35836"/>
              </a:xfrm>
              <a:custGeom>
                <a:avLst/>
                <a:gdLst>
                  <a:gd name="connsiteX0" fmla="*/ 85949 w 86885"/>
                  <a:gd name="connsiteY0" fmla="*/ 5336 h 35836"/>
                  <a:gd name="connsiteX1" fmla="*/ 29419 w 86885"/>
                  <a:gd name="connsiteY1" fmla="*/ 1349 h 35836"/>
                  <a:gd name="connsiteX2" fmla="*/ -936 w 86885"/>
                  <a:gd name="connsiteY2" fmla="*/ 35239 h 35836"/>
                  <a:gd name="connsiteX3" fmla="*/ 22087 w 86885"/>
                  <a:gd name="connsiteY3" fmla="*/ 35448 h 35836"/>
                </a:gdLst>
                <a:ahLst/>
                <a:cxnLst>
                  <a:cxn ang="0">
                    <a:pos x="connsiteX0" y="connsiteY0"/>
                  </a:cxn>
                  <a:cxn ang="0">
                    <a:pos x="connsiteX1" y="connsiteY1"/>
                  </a:cxn>
                  <a:cxn ang="0">
                    <a:pos x="connsiteX2" y="connsiteY2"/>
                  </a:cxn>
                  <a:cxn ang="0">
                    <a:pos x="connsiteX3" y="connsiteY3"/>
                  </a:cxn>
                </a:cxnLst>
                <a:rect l="l" t="t" r="r" b="b"/>
                <a:pathLst>
                  <a:path w="86885" h="35836">
                    <a:moveTo>
                      <a:pt x="85949" y="5336"/>
                    </a:moveTo>
                    <a:cubicBezTo>
                      <a:pt x="85949" y="5336"/>
                      <a:pt x="47740" y="-4207"/>
                      <a:pt x="29419" y="1349"/>
                    </a:cubicBezTo>
                    <a:cubicBezTo>
                      <a:pt x="16601" y="5232"/>
                      <a:pt x="-936" y="35239"/>
                      <a:pt x="-936" y="35239"/>
                    </a:cubicBezTo>
                    <a:lnTo>
                      <a:pt x="22087" y="35448"/>
                    </a:lnTo>
                    <a:close/>
                  </a:path>
                </a:pathLst>
              </a:custGeom>
              <a:solidFill>
                <a:srgbClr val="FFC4B3"/>
              </a:solidFill>
              <a:ln w="174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772DF1-A0C4-9E01-49B3-AAD0D6C2333E}"/>
                  </a:ext>
                </a:extLst>
              </p:cNvPr>
              <p:cNvSpPr/>
              <p:nvPr/>
            </p:nvSpPr>
            <p:spPr>
              <a:xfrm>
                <a:off x="6287384" y="4275745"/>
                <a:ext cx="233088" cy="129301"/>
              </a:xfrm>
              <a:custGeom>
                <a:avLst/>
                <a:gdLst>
                  <a:gd name="connsiteX0" fmla="*/ -936 w 233088"/>
                  <a:gd name="connsiteY0" fmla="*/ 30123 h 129301"/>
                  <a:gd name="connsiteX1" fmla="*/ 115747 w 233088"/>
                  <a:gd name="connsiteY1" fmla="*/ 128642 h 129301"/>
                  <a:gd name="connsiteX2" fmla="*/ 201465 w 233088"/>
                  <a:gd name="connsiteY2" fmla="*/ 103929 h 129301"/>
                  <a:gd name="connsiteX3" fmla="*/ 228877 w 233088"/>
                  <a:gd name="connsiteY3" fmla="*/ 48200 h 129301"/>
                  <a:gd name="connsiteX4" fmla="*/ 73880 w 233088"/>
                  <a:gd name="connsiteY4" fmla="*/ -389 h 129301"/>
                  <a:gd name="connsiteX5" fmla="*/ -936 w 233088"/>
                  <a:gd name="connsiteY5" fmla="*/ 30123 h 12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088" h="129301">
                    <a:moveTo>
                      <a:pt x="-936" y="30123"/>
                    </a:moveTo>
                    <a:lnTo>
                      <a:pt x="115747" y="128642"/>
                    </a:lnTo>
                    <a:cubicBezTo>
                      <a:pt x="115747" y="128642"/>
                      <a:pt x="183353" y="133309"/>
                      <a:pt x="201465" y="103929"/>
                    </a:cubicBezTo>
                    <a:cubicBezTo>
                      <a:pt x="219577" y="74549"/>
                      <a:pt x="240302" y="62028"/>
                      <a:pt x="228877" y="48200"/>
                    </a:cubicBezTo>
                    <a:cubicBezTo>
                      <a:pt x="217453" y="34372"/>
                      <a:pt x="114353" y="-302"/>
                      <a:pt x="73880" y="-389"/>
                    </a:cubicBezTo>
                    <a:cubicBezTo>
                      <a:pt x="33407" y="-476"/>
                      <a:pt x="-936" y="30123"/>
                      <a:pt x="-936" y="30123"/>
                    </a:cubicBezTo>
                    <a:close/>
                  </a:path>
                </a:pathLst>
              </a:custGeom>
              <a:solidFill>
                <a:srgbClr val="FFC4B3"/>
              </a:solidFill>
              <a:ln w="174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30B51FE-CE2C-5007-1C23-6877ED6AD039}"/>
                  </a:ext>
                </a:extLst>
              </p:cNvPr>
              <p:cNvSpPr/>
              <p:nvPr/>
            </p:nvSpPr>
            <p:spPr>
              <a:xfrm>
                <a:off x="6398830" y="3606901"/>
                <a:ext cx="198844" cy="147480"/>
              </a:xfrm>
              <a:custGeom>
                <a:avLst/>
                <a:gdLst>
                  <a:gd name="connsiteX0" fmla="*/ 197908 w 198844"/>
                  <a:gd name="connsiteY0" fmla="*/ 74261 h 147480"/>
                  <a:gd name="connsiteX1" fmla="*/ 56844 w 198844"/>
                  <a:gd name="connsiteY1" fmla="*/ 3764 h 147480"/>
                  <a:gd name="connsiteX2" fmla="*/ 3189 w 198844"/>
                  <a:gd name="connsiteY2" fmla="*/ 21932 h 147480"/>
                  <a:gd name="connsiteX3" fmla="*/ 1376 w 198844"/>
                  <a:gd name="connsiteY3" fmla="*/ 26212 h 147480"/>
                  <a:gd name="connsiteX4" fmla="*/ 1376 w 198844"/>
                  <a:gd name="connsiteY4" fmla="*/ 26212 h 147480"/>
                  <a:gd name="connsiteX5" fmla="*/ 21525 w 198844"/>
                  <a:gd name="connsiteY5" fmla="*/ 75585 h 147480"/>
                  <a:gd name="connsiteX6" fmla="*/ 168128 w 198844"/>
                  <a:gd name="connsiteY6" fmla="*/ 147092 h 14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44" h="147480">
                    <a:moveTo>
                      <a:pt x="197908" y="74261"/>
                    </a:moveTo>
                    <a:lnTo>
                      <a:pt x="56844" y="3764"/>
                    </a:lnTo>
                    <a:cubicBezTo>
                      <a:pt x="37010" y="-6035"/>
                      <a:pt x="12988" y="2099"/>
                      <a:pt x="3189" y="21932"/>
                    </a:cubicBezTo>
                    <a:cubicBezTo>
                      <a:pt x="2502" y="23323"/>
                      <a:pt x="1897" y="24752"/>
                      <a:pt x="1376" y="26212"/>
                    </a:cubicBezTo>
                    <a:lnTo>
                      <a:pt x="1376" y="26212"/>
                    </a:lnTo>
                    <a:cubicBezTo>
                      <a:pt x="-5431" y="45399"/>
                      <a:pt x="3238" y="66639"/>
                      <a:pt x="21525" y="75585"/>
                    </a:cubicBezTo>
                    <a:lnTo>
                      <a:pt x="168128" y="147092"/>
                    </a:lnTo>
                    <a:close/>
                  </a:path>
                </a:pathLst>
              </a:custGeom>
              <a:solidFill>
                <a:srgbClr val="BA8C52"/>
              </a:solidFill>
              <a:ln w="17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03BC8F7-5CA2-9A26-651C-A7B051118AF3}"/>
                  </a:ext>
                </a:extLst>
              </p:cNvPr>
              <p:cNvSpPr/>
              <p:nvPr/>
            </p:nvSpPr>
            <p:spPr>
              <a:xfrm>
                <a:off x="6532575" y="3666643"/>
                <a:ext cx="51305" cy="79640"/>
              </a:xfrm>
              <a:custGeom>
                <a:avLst/>
                <a:gdLst>
                  <a:gd name="connsiteX0" fmla="*/ 35301 w 51305"/>
                  <a:gd name="connsiteY0" fmla="*/ 0 h 79640"/>
                  <a:gd name="connsiteX1" fmla="*/ 51306 w 51305"/>
                  <a:gd name="connsiteY1" fmla="*/ 8011 h 79640"/>
                  <a:gd name="connsiteX2" fmla="*/ 18878 w 51305"/>
                  <a:gd name="connsiteY2" fmla="*/ 79640 h 79640"/>
                  <a:gd name="connsiteX3" fmla="*/ 0 w 51305"/>
                  <a:gd name="connsiteY3" fmla="*/ 70428 h 79640"/>
                  <a:gd name="connsiteX4" fmla="*/ 35301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35301" y="0"/>
                    </a:moveTo>
                    <a:lnTo>
                      <a:pt x="51306" y="8011"/>
                    </a:lnTo>
                    <a:lnTo>
                      <a:pt x="18878" y="79640"/>
                    </a:lnTo>
                    <a:lnTo>
                      <a:pt x="0" y="70428"/>
                    </a:lnTo>
                    <a:lnTo>
                      <a:pt x="35301" y="0"/>
                    </a:lnTo>
                    <a:close/>
                  </a:path>
                </a:pathLst>
              </a:custGeom>
              <a:solidFill>
                <a:srgbClr val="FBBE30"/>
              </a:solidFill>
              <a:ln w="174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FD7976B-D92E-F7B0-43FE-3A31E32849B6}"/>
                  </a:ext>
                </a:extLst>
              </p:cNvPr>
              <p:cNvSpPr/>
              <p:nvPr/>
            </p:nvSpPr>
            <p:spPr>
              <a:xfrm>
                <a:off x="6493826" y="3647469"/>
                <a:ext cx="54753" cy="80110"/>
              </a:xfrm>
              <a:custGeom>
                <a:avLst/>
                <a:gdLst>
                  <a:gd name="connsiteX0" fmla="*/ 35684 w 54753"/>
                  <a:gd name="connsiteY0" fmla="*/ 0 h 80110"/>
                  <a:gd name="connsiteX1" fmla="*/ 54754 w 54753"/>
                  <a:gd name="connsiteY1" fmla="*/ 9544 h 80110"/>
                  <a:gd name="connsiteX2" fmla="*/ 19383 w 54753"/>
                  <a:gd name="connsiteY2" fmla="*/ 80111 h 80110"/>
                  <a:gd name="connsiteX3" fmla="*/ 0 w 54753"/>
                  <a:gd name="connsiteY3" fmla="*/ 70706 h 80110"/>
                  <a:gd name="connsiteX4" fmla="*/ 35684 w 54753"/>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 h="80110">
                    <a:moveTo>
                      <a:pt x="35684" y="0"/>
                    </a:moveTo>
                    <a:lnTo>
                      <a:pt x="54754" y="9544"/>
                    </a:lnTo>
                    <a:lnTo>
                      <a:pt x="19383" y="80111"/>
                    </a:lnTo>
                    <a:lnTo>
                      <a:pt x="0" y="70706"/>
                    </a:lnTo>
                    <a:lnTo>
                      <a:pt x="35684" y="0"/>
                    </a:lnTo>
                    <a:close/>
                  </a:path>
                </a:pathLst>
              </a:custGeom>
              <a:solidFill>
                <a:srgbClr val="FBBE30"/>
              </a:solidFill>
              <a:ln w="174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A0B68B5-8136-B998-30A3-2167B9CE7FC6}"/>
                  </a:ext>
                </a:extLst>
              </p:cNvPr>
              <p:cNvSpPr/>
              <p:nvPr/>
            </p:nvSpPr>
            <p:spPr>
              <a:xfrm>
                <a:off x="6452378" y="3626518"/>
                <a:ext cx="53430" cy="80128"/>
              </a:xfrm>
              <a:custGeom>
                <a:avLst/>
                <a:gdLst>
                  <a:gd name="connsiteX0" fmla="*/ 35249 w 53430"/>
                  <a:gd name="connsiteY0" fmla="*/ 0 h 80128"/>
                  <a:gd name="connsiteX1" fmla="*/ 53430 w 53430"/>
                  <a:gd name="connsiteY1" fmla="*/ 9091 h 80128"/>
                  <a:gd name="connsiteX2" fmla="*/ 17816 w 53430"/>
                  <a:gd name="connsiteY2" fmla="*/ 80128 h 80128"/>
                  <a:gd name="connsiteX3" fmla="*/ 0 w 53430"/>
                  <a:gd name="connsiteY3" fmla="*/ 71438 h 80128"/>
                  <a:gd name="connsiteX4" fmla="*/ 35249 w 53430"/>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0" h="80128">
                    <a:moveTo>
                      <a:pt x="35249" y="0"/>
                    </a:moveTo>
                    <a:lnTo>
                      <a:pt x="53430" y="9091"/>
                    </a:lnTo>
                    <a:lnTo>
                      <a:pt x="17816" y="80128"/>
                    </a:lnTo>
                    <a:lnTo>
                      <a:pt x="0" y="71438"/>
                    </a:lnTo>
                    <a:lnTo>
                      <a:pt x="35249" y="0"/>
                    </a:lnTo>
                    <a:close/>
                  </a:path>
                </a:pathLst>
              </a:custGeom>
              <a:solidFill>
                <a:srgbClr val="FBBE30"/>
              </a:solidFill>
              <a:ln w="17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6E21647-B184-15C3-BD08-6358CD644E91}"/>
                  </a:ext>
                </a:extLst>
              </p:cNvPr>
              <p:cNvSpPr/>
              <p:nvPr/>
            </p:nvSpPr>
            <p:spPr>
              <a:xfrm>
                <a:off x="6382237" y="3595349"/>
                <a:ext cx="88519" cy="86035"/>
              </a:xfrm>
              <a:custGeom>
                <a:avLst/>
                <a:gdLst>
                  <a:gd name="connsiteX0" fmla="*/ 4593 w 88519"/>
                  <a:gd name="connsiteY0" fmla="*/ 19983 h 86035"/>
                  <a:gd name="connsiteX1" fmla="*/ 21922 w 88519"/>
                  <a:gd name="connsiteY1" fmla="*/ 79195 h 86035"/>
                  <a:gd name="connsiteX2" fmla="*/ 82057 w 88519"/>
                  <a:gd name="connsiteY2" fmla="*/ 65263 h 86035"/>
                  <a:gd name="connsiteX3" fmla="*/ 64641 w 88519"/>
                  <a:gd name="connsiteY3" fmla="*/ 6051 h 86035"/>
                  <a:gd name="connsiteX4" fmla="*/ 4593 w 88519"/>
                  <a:gd name="connsiteY4" fmla="*/ 19983 h 86035"/>
                  <a:gd name="connsiteX5" fmla="*/ 26241 w 88519"/>
                  <a:gd name="connsiteY5" fmla="*/ 32644 h 86035"/>
                  <a:gd name="connsiteX6" fmla="*/ 52747 w 88519"/>
                  <a:gd name="connsiteY6" fmla="*/ 26514 h 86035"/>
                  <a:gd name="connsiteX7" fmla="*/ 60392 w 88519"/>
                  <a:gd name="connsiteY7" fmla="*/ 52637 h 86035"/>
                  <a:gd name="connsiteX8" fmla="*/ 33886 w 88519"/>
                  <a:gd name="connsiteY8" fmla="*/ 58767 h 86035"/>
                  <a:gd name="connsiteX9" fmla="*/ 26241 w 88519"/>
                  <a:gd name="connsiteY9" fmla="*/ 32644 h 8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9" h="86035">
                    <a:moveTo>
                      <a:pt x="4593" y="19983"/>
                    </a:moveTo>
                    <a:cubicBezTo>
                      <a:pt x="-7232" y="40185"/>
                      <a:pt x="535" y="66691"/>
                      <a:pt x="21922" y="79195"/>
                    </a:cubicBezTo>
                    <a:cubicBezTo>
                      <a:pt x="43308" y="91699"/>
                      <a:pt x="70232" y="85482"/>
                      <a:pt x="82057" y="65263"/>
                    </a:cubicBezTo>
                    <a:cubicBezTo>
                      <a:pt x="93882" y="45043"/>
                      <a:pt x="86114" y="18537"/>
                      <a:pt x="64641" y="6051"/>
                    </a:cubicBezTo>
                    <a:cubicBezTo>
                      <a:pt x="43168" y="-6436"/>
                      <a:pt x="16401" y="-219"/>
                      <a:pt x="4593" y="19983"/>
                    </a:cubicBezTo>
                    <a:close/>
                    <a:moveTo>
                      <a:pt x="26241" y="32644"/>
                    </a:moveTo>
                    <a:cubicBezTo>
                      <a:pt x="31465" y="23762"/>
                      <a:pt x="43343" y="21010"/>
                      <a:pt x="52747" y="26514"/>
                    </a:cubicBezTo>
                    <a:cubicBezTo>
                      <a:pt x="62151" y="32017"/>
                      <a:pt x="65599" y="43737"/>
                      <a:pt x="60392" y="52637"/>
                    </a:cubicBezTo>
                    <a:cubicBezTo>
                      <a:pt x="55185" y="61536"/>
                      <a:pt x="43308" y="64288"/>
                      <a:pt x="33886" y="58767"/>
                    </a:cubicBezTo>
                    <a:cubicBezTo>
                      <a:pt x="24464" y="53246"/>
                      <a:pt x="21051" y="41543"/>
                      <a:pt x="26241" y="32644"/>
                    </a:cubicBezTo>
                    <a:close/>
                  </a:path>
                </a:pathLst>
              </a:custGeom>
              <a:solidFill>
                <a:srgbClr val="FBBE30"/>
              </a:solidFill>
              <a:ln w="174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A28C85-6274-6F5A-79F4-B17F3AABB73A}"/>
                  </a:ext>
                </a:extLst>
              </p:cNvPr>
              <p:cNvSpPr/>
              <p:nvPr/>
            </p:nvSpPr>
            <p:spPr>
              <a:xfrm>
                <a:off x="5698154" y="3606843"/>
                <a:ext cx="198948" cy="147451"/>
              </a:xfrm>
              <a:custGeom>
                <a:avLst/>
                <a:gdLst>
                  <a:gd name="connsiteX0" fmla="*/ -936 w 198948"/>
                  <a:gd name="connsiteY0" fmla="*/ 74318 h 147451"/>
                  <a:gd name="connsiteX1" fmla="*/ 140128 w 198948"/>
                  <a:gd name="connsiteY1" fmla="*/ 3821 h 147451"/>
                  <a:gd name="connsiteX2" fmla="*/ 193840 w 198948"/>
                  <a:gd name="connsiteY2" fmla="*/ 21817 h 147451"/>
                  <a:gd name="connsiteX3" fmla="*/ 195700 w 198948"/>
                  <a:gd name="connsiteY3" fmla="*/ 26183 h 147451"/>
                  <a:gd name="connsiteX4" fmla="*/ 195700 w 198948"/>
                  <a:gd name="connsiteY4" fmla="*/ 26182 h 147451"/>
                  <a:gd name="connsiteX5" fmla="*/ 175551 w 198948"/>
                  <a:gd name="connsiteY5" fmla="*/ 75555 h 147451"/>
                  <a:gd name="connsiteX6" fmla="*/ 28931 w 198948"/>
                  <a:gd name="connsiteY6" fmla="*/ 147062 h 1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48" h="147451">
                    <a:moveTo>
                      <a:pt x="-936" y="74318"/>
                    </a:moveTo>
                    <a:lnTo>
                      <a:pt x="140128" y="3821"/>
                    </a:lnTo>
                    <a:cubicBezTo>
                      <a:pt x="159930" y="-6042"/>
                      <a:pt x="183978" y="2015"/>
                      <a:pt x="193840" y="21817"/>
                    </a:cubicBezTo>
                    <a:cubicBezTo>
                      <a:pt x="194546" y="23234"/>
                      <a:pt x="195167" y="24692"/>
                      <a:pt x="195700" y="26183"/>
                    </a:cubicBezTo>
                    <a:lnTo>
                      <a:pt x="195700" y="26182"/>
                    </a:lnTo>
                    <a:cubicBezTo>
                      <a:pt x="202507" y="45369"/>
                      <a:pt x="193838" y="66609"/>
                      <a:pt x="175551" y="75555"/>
                    </a:cubicBezTo>
                    <a:lnTo>
                      <a:pt x="28931" y="147062"/>
                    </a:lnTo>
                    <a:close/>
                  </a:path>
                </a:pathLst>
              </a:custGeom>
              <a:solidFill>
                <a:srgbClr val="BA8C52"/>
              </a:solidFill>
              <a:ln w="174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E1CA0DB-0772-7716-8E9D-0A92705378A0}"/>
                  </a:ext>
                </a:extLst>
              </p:cNvPr>
              <p:cNvSpPr/>
              <p:nvPr/>
            </p:nvSpPr>
            <p:spPr>
              <a:xfrm>
                <a:off x="5711981" y="3666643"/>
                <a:ext cx="51305" cy="79640"/>
              </a:xfrm>
              <a:custGeom>
                <a:avLst/>
                <a:gdLst>
                  <a:gd name="connsiteX0" fmla="*/ 15988 w 51305"/>
                  <a:gd name="connsiteY0" fmla="*/ 0 h 79640"/>
                  <a:gd name="connsiteX1" fmla="*/ 0 w 51305"/>
                  <a:gd name="connsiteY1" fmla="*/ 8011 h 79640"/>
                  <a:gd name="connsiteX2" fmla="*/ 32410 w 51305"/>
                  <a:gd name="connsiteY2" fmla="*/ 79640 h 79640"/>
                  <a:gd name="connsiteX3" fmla="*/ 51306 w 51305"/>
                  <a:gd name="connsiteY3" fmla="*/ 70428 h 79640"/>
                  <a:gd name="connsiteX4" fmla="*/ 15988 w 51305"/>
                  <a:gd name="connsiteY4" fmla="*/ 0 h 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5" h="79640">
                    <a:moveTo>
                      <a:pt x="15988" y="0"/>
                    </a:moveTo>
                    <a:lnTo>
                      <a:pt x="0" y="8011"/>
                    </a:lnTo>
                    <a:lnTo>
                      <a:pt x="32410" y="79640"/>
                    </a:lnTo>
                    <a:lnTo>
                      <a:pt x="51306" y="70428"/>
                    </a:lnTo>
                    <a:lnTo>
                      <a:pt x="15988" y="0"/>
                    </a:lnTo>
                    <a:close/>
                  </a:path>
                </a:pathLst>
              </a:custGeom>
              <a:solidFill>
                <a:srgbClr val="FBBE30"/>
              </a:solidFill>
              <a:ln w="17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19DD3C5-ABF1-3BD5-E034-81004C98B612}"/>
                  </a:ext>
                </a:extLst>
              </p:cNvPr>
              <p:cNvSpPr/>
              <p:nvPr/>
            </p:nvSpPr>
            <p:spPr>
              <a:xfrm>
                <a:off x="5747265" y="3647469"/>
                <a:ext cx="54754" cy="80110"/>
              </a:xfrm>
              <a:custGeom>
                <a:avLst/>
                <a:gdLst>
                  <a:gd name="connsiteX0" fmla="*/ 19070 w 54754"/>
                  <a:gd name="connsiteY0" fmla="*/ 0 h 80110"/>
                  <a:gd name="connsiteX1" fmla="*/ 0 w 54754"/>
                  <a:gd name="connsiteY1" fmla="*/ 9544 h 80110"/>
                  <a:gd name="connsiteX2" fmla="*/ 35388 w 54754"/>
                  <a:gd name="connsiteY2" fmla="*/ 80111 h 80110"/>
                  <a:gd name="connsiteX3" fmla="*/ 54754 w 54754"/>
                  <a:gd name="connsiteY3" fmla="*/ 70706 h 80110"/>
                  <a:gd name="connsiteX4" fmla="*/ 19070 w 54754"/>
                  <a:gd name="connsiteY4" fmla="*/ 0 h 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4" h="80110">
                    <a:moveTo>
                      <a:pt x="19070" y="0"/>
                    </a:moveTo>
                    <a:lnTo>
                      <a:pt x="0" y="9544"/>
                    </a:lnTo>
                    <a:lnTo>
                      <a:pt x="35388" y="80111"/>
                    </a:lnTo>
                    <a:lnTo>
                      <a:pt x="54754" y="70706"/>
                    </a:lnTo>
                    <a:lnTo>
                      <a:pt x="19070" y="0"/>
                    </a:lnTo>
                    <a:close/>
                  </a:path>
                </a:pathLst>
              </a:custGeom>
              <a:solidFill>
                <a:srgbClr val="FBBE30"/>
              </a:solidFill>
              <a:ln w="174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C94DDF4-5955-7056-C057-61A759771D22}"/>
                  </a:ext>
                </a:extLst>
              </p:cNvPr>
              <p:cNvSpPr/>
              <p:nvPr/>
            </p:nvSpPr>
            <p:spPr>
              <a:xfrm>
                <a:off x="5790054" y="3626518"/>
                <a:ext cx="53412" cy="80128"/>
              </a:xfrm>
              <a:custGeom>
                <a:avLst/>
                <a:gdLst>
                  <a:gd name="connsiteX0" fmla="*/ 18164 w 53412"/>
                  <a:gd name="connsiteY0" fmla="*/ 0 h 80128"/>
                  <a:gd name="connsiteX1" fmla="*/ 0 w 53412"/>
                  <a:gd name="connsiteY1" fmla="*/ 9091 h 80128"/>
                  <a:gd name="connsiteX2" fmla="*/ 35597 w 53412"/>
                  <a:gd name="connsiteY2" fmla="*/ 80128 h 80128"/>
                  <a:gd name="connsiteX3" fmla="*/ 53413 w 53412"/>
                  <a:gd name="connsiteY3" fmla="*/ 71438 h 80128"/>
                  <a:gd name="connsiteX4" fmla="*/ 18164 w 53412"/>
                  <a:gd name="connsiteY4" fmla="*/ 0 h 8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2" h="80128">
                    <a:moveTo>
                      <a:pt x="18164" y="0"/>
                    </a:moveTo>
                    <a:lnTo>
                      <a:pt x="0" y="9091"/>
                    </a:lnTo>
                    <a:lnTo>
                      <a:pt x="35597" y="80128"/>
                    </a:lnTo>
                    <a:lnTo>
                      <a:pt x="53413" y="71438"/>
                    </a:lnTo>
                    <a:lnTo>
                      <a:pt x="18164" y="0"/>
                    </a:lnTo>
                    <a:close/>
                  </a:path>
                </a:pathLst>
              </a:custGeom>
              <a:solidFill>
                <a:srgbClr val="FBBE30"/>
              </a:solidFill>
              <a:ln w="174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B11A985-4BDA-C649-67E8-12499FBB2D4F}"/>
                  </a:ext>
                </a:extLst>
              </p:cNvPr>
              <p:cNvSpPr/>
              <p:nvPr/>
            </p:nvSpPr>
            <p:spPr>
              <a:xfrm>
                <a:off x="5825085" y="3595355"/>
                <a:ext cx="88532" cy="86031"/>
              </a:xfrm>
              <a:custGeom>
                <a:avLst/>
                <a:gdLst>
                  <a:gd name="connsiteX0" fmla="*/ 21922 w 88532"/>
                  <a:gd name="connsiteY0" fmla="*/ 6062 h 86031"/>
                  <a:gd name="connsiteX1" fmla="*/ 4593 w 88532"/>
                  <a:gd name="connsiteY1" fmla="*/ 65274 h 86031"/>
                  <a:gd name="connsiteX2" fmla="*/ 64711 w 88532"/>
                  <a:gd name="connsiteY2" fmla="*/ 79206 h 86031"/>
                  <a:gd name="connsiteX3" fmla="*/ 82126 w 88532"/>
                  <a:gd name="connsiteY3" fmla="*/ 19994 h 86031"/>
                  <a:gd name="connsiteX4" fmla="*/ 21922 w 88532"/>
                  <a:gd name="connsiteY4" fmla="*/ 6062 h 86031"/>
                  <a:gd name="connsiteX5" fmla="*/ 52747 w 88532"/>
                  <a:gd name="connsiteY5" fmla="*/ 58743 h 86031"/>
                  <a:gd name="connsiteX6" fmla="*/ 26241 w 88532"/>
                  <a:gd name="connsiteY6" fmla="*/ 52613 h 86031"/>
                  <a:gd name="connsiteX7" fmla="*/ 33886 w 88532"/>
                  <a:gd name="connsiteY7" fmla="*/ 26490 h 86031"/>
                  <a:gd name="connsiteX8" fmla="*/ 60392 w 88532"/>
                  <a:gd name="connsiteY8" fmla="*/ 32620 h 86031"/>
                  <a:gd name="connsiteX9" fmla="*/ 52747 w 88532"/>
                  <a:gd name="connsiteY9" fmla="*/ 58743 h 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32" h="86031">
                    <a:moveTo>
                      <a:pt x="21922" y="6062"/>
                    </a:moveTo>
                    <a:cubicBezTo>
                      <a:pt x="536" y="18566"/>
                      <a:pt x="-7232" y="45090"/>
                      <a:pt x="4593" y="65274"/>
                    </a:cubicBezTo>
                    <a:cubicBezTo>
                      <a:pt x="16418" y="85458"/>
                      <a:pt x="43325" y="91693"/>
                      <a:pt x="64711" y="79206"/>
                    </a:cubicBezTo>
                    <a:cubicBezTo>
                      <a:pt x="86097" y="66719"/>
                      <a:pt x="93864" y="40178"/>
                      <a:pt x="82126" y="19994"/>
                    </a:cubicBezTo>
                    <a:cubicBezTo>
                      <a:pt x="70388" y="-190"/>
                      <a:pt x="43325" y="-6460"/>
                      <a:pt x="21922" y="6062"/>
                    </a:cubicBezTo>
                    <a:close/>
                    <a:moveTo>
                      <a:pt x="52747" y="58743"/>
                    </a:moveTo>
                    <a:cubicBezTo>
                      <a:pt x="43342" y="64264"/>
                      <a:pt x="31448" y="61512"/>
                      <a:pt x="26241" y="52613"/>
                    </a:cubicBezTo>
                    <a:cubicBezTo>
                      <a:pt x="21033" y="43714"/>
                      <a:pt x="24499" y="32011"/>
                      <a:pt x="33886" y="26490"/>
                    </a:cubicBezTo>
                    <a:cubicBezTo>
                      <a:pt x="43273" y="20970"/>
                      <a:pt x="55202" y="23738"/>
                      <a:pt x="60392" y="32620"/>
                    </a:cubicBezTo>
                    <a:cubicBezTo>
                      <a:pt x="65582" y="41502"/>
                      <a:pt x="62168" y="53240"/>
                      <a:pt x="52747" y="58743"/>
                    </a:cubicBezTo>
                    <a:close/>
                  </a:path>
                </a:pathLst>
              </a:custGeom>
              <a:solidFill>
                <a:srgbClr val="FBBE30"/>
              </a:solidFill>
              <a:ln w="1740" cap="flat">
                <a:noFill/>
                <a:prstDash val="solid"/>
                <a:miter/>
              </a:ln>
            </p:spPr>
            <p:txBody>
              <a:bodyPr rtlCol="0" anchor="ctr"/>
              <a:lstStyle/>
              <a:p>
                <a:endParaRPr lang="en-US"/>
              </a:p>
            </p:txBody>
          </p:sp>
        </p:grpSp>
        <p:grpSp>
          <p:nvGrpSpPr>
            <p:cNvPr id="150" name="Graphic 1">
              <a:extLst>
                <a:ext uri="{FF2B5EF4-FFF2-40B4-BE49-F238E27FC236}">
                  <a16:creationId xmlns:a16="http://schemas.microsoft.com/office/drawing/2014/main" id="{853E8F0B-81EE-4744-98E1-756E2AC13A49}"/>
                </a:ext>
              </a:extLst>
            </p:cNvPr>
            <p:cNvGrpSpPr/>
            <p:nvPr/>
          </p:nvGrpSpPr>
          <p:grpSpPr>
            <a:xfrm>
              <a:off x="4335942" y="4496972"/>
              <a:ext cx="2991469" cy="647084"/>
              <a:chOff x="4335942" y="4496972"/>
              <a:chExt cx="2991469" cy="647084"/>
            </a:xfrm>
          </p:grpSpPr>
          <p:sp>
            <p:nvSpPr>
              <p:cNvPr id="151" name="Freeform: Shape 150">
                <a:extLst>
                  <a:ext uri="{FF2B5EF4-FFF2-40B4-BE49-F238E27FC236}">
                    <a16:creationId xmlns:a16="http://schemas.microsoft.com/office/drawing/2014/main" id="{867C22AF-6992-7AD2-EDCD-8E3846349D99}"/>
                  </a:ext>
                </a:extLst>
              </p:cNvPr>
              <p:cNvSpPr/>
              <p:nvPr/>
            </p:nvSpPr>
            <p:spPr>
              <a:xfrm>
                <a:off x="4473141" y="4763096"/>
                <a:ext cx="2717073" cy="380960"/>
              </a:xfrm>
              <a:custGeom>
                <a:avLst/>
                <a:gdLst>
                  <a:gd name="connsiteX0" fmla="*/ 0 w 2717073"/>
                  <a:gd name="connsiteY0" fmla="*/ 0 h 380960"/>
                  <a:gd name="connsiteX1" fmla="*/ 2717073 w 2717073"/>
                  <a:gd name="connsiteY1" fmla="*/ 0 h 380960"/>
                  <a:gd name="connsiteX2" fmla="*/ 2717073 w 2717073"/>
                  <a:gd name="connsiteY2" fmla="*/ 380961 h 380960"/>
                  <a:gd name="connsiteX3" fmla="*/ 0 w 2717073"/>
                  <a:gd name="connsiteY3" fmla="*/ 380961 h 380960"/>
                </a:gdLst>
                <a:ahLst/>
                <a:cxnLst>
                  <a:cxn ang="0">
                    <a:pos x="connsiteX0" y="connsiteY0"/>
                  </a:cxn>
                  <a:cxn ang="0">
                    <a:pos x="connsiteX1" y="connsiteY1"/>
                  </a:cxn>
                  <a:cxn ang="0">
                    <a:pos x="connsiteX2" y="connsiteY2"/>
                  </a:cxn>
                  <a:cxn ang="0">
                    <a:pos x="connsiteX3" y="connsiteY3"/>
                  </a:cxn>
                </a:cxnLst>
                <a:rect l="l" t="t" r="r" b="b"/>
                <a:pathLst>
                  <a:path w="2717073" h="380960">
                    <a:moveTo>
                      <a:pt x="0" y="0"/>
                    </a:moveTo>
                    <a:lnTo>
                      <a:pt x="2717073" y="0"/>
                    </a:lnTo>
                    <a:lnTo>
                      <a:pt x="2717073" y="380961"/>
                    </a:lnTo>
                    <a:lnTo>
                      <a:pt x="0" y="380961"/>
                    </a:lnTo>
                    <a:close/>
                  </a:path>
                </a:pathLst>
              </a:custGeom>
              <a:solidFill>
                <a:srgbClr val="D3A981"/>
              </a:solidFill>
              <a:ln w="17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2A1411A-170B-3676-44B4-9E150EDC11F4}"/>
                  </a:ext>
                </a:extLst>
              </p:cNvPr>
              <p:cNvSpPr/>
              <p:nvPr/>
            </p:nvSpPr>
            <p:spPr>
              <a:xfrm rot="10800000">
                <a:off x="4390870" y="4570953"/>
                <a:ext cx="2881613" cy="219050"/>
              </a:xfrm>
              <a:custGeom>
                <a:avLst/>
                <a:gdLst>
                  <a:gd name="connsiteX0" fmla="*/ 2824165 w 2881613"/>
                  <a:gd name="connsiteY0" fmla="*/ -389 h 219050"/>
                  <a:gd name="connsiteX1" fmla="*/ 2880678 w 2881613"/>
                  <a:gd name="connsiteY1" fmla="*/ -389 h 219050"/>
                  <a:gd name="connsiteX2" fmla="*/ 2880678 w 2881613"/>
                  <a:gd name="connsiteY2" fmla="*/ 218661 h 219050"/>
                  <a:gd name="connsiteX3" fmla="*/ 2824165 w 2881613"/>
                  <a:gd name="connsiteY3" fmla="*/ 218661 h 219050"/>
                  <a:gd name="connsiteX4" fmla="*/ 55577 w 2881613"/>
                  <a:gd name="connsiteY4" fmla="*/ 218661 h 219050"/>
                  <a:gd name="connsiteX5" fmla="*/ -936 w 2881613"/>
                  <a:gd name="connsiteY5" fmla="*/ 218661 h 219050"/>
                  <a:gd name="connsiteX6" fmla="*/ -936 w 2881613"/>
                  <a:gd name="connsiteY6" fmla="*/ -389 h 219050"/>
                  <a:gd name="connsiteX7" fmla="*/ 55577 w 2881613"/>
                  <a:gd name="connsiteY7" fmla="*/ -389 h 2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613" h="219050">
                    <a:moveTo>
                      <a:pt x="2824165" y="-389"/>
                    </a:moveTo>
                    <a:cubicBezTo>
                      <a:pt x="2855376" y="-389"/>
                      <a:pt x="2880678" y="-389"/>
                      <a:pt x="2880678" y="-389"/>
                    </a:cubicBezTo>
                    <a:lnTo>
                      <a:pt x="2880678" y="218661"/>
                    </a:lnTo>
                    <a:cubicBezTo>
                      <a:pt x="2880678" y="218661"/>
                      <a:pt x="2855376" y="218661"/>
                      <a:pt x="2824165" y="218661"/>
                    </a:cubicBezTo>
                    <a:lnTo>
                      <a:pt x="55577" y="218661"/>
                    </a:lnTo>
                    <a:cubicBezTo>
                      <a:pt x="24366" y="218661"/>
                      <a:pt x="-936" y="218661"/>
                      <a:pt x="-936" y="218661"/>
                    </a:cubicBezTo>
                    <a:lnTo>
                      <a:pt x="-936" y="-389"/>
                    </a:lnTo>
                    <a:cubicBezTo>
                      <a:pt x="-936" y="-389"/>
                      <a:pt x="24366" y="-389"/>
                      <a:pt x="55577" y="-389"/>
                    </a:cubicBezTo>
                    <a:close/>
                  </a:path>
                </a:pathLst>
              </a:custGeom>
              <a:solidFill>
                <a:srgbClr val="BA8E63"/>
              </a:solidFill>
              <a:ln w="17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860D8D7B-D41A-51DA-39BB-F1A1C1071BDA}"/>
                  </a:ext>
                </a:extLst>
              </p:cNvPr>
              <p:cNvSpPr/>
              <p:nvPr/>
            </p:nvSpPr>
            <p:spPr>
              <a:xfrm rot="10800000">
                <a:off x="4335942" y="4496972"/>
                <a:ext cx="2991469" cy="227409"/>
              </a:xfrm>
              <a:custGeom>
                <a:avLst/>
                <a:gdLst>
                  <a:gd name="connsiteX0" fmla="*/ 2934021 w 2991469"/>
                  <a:gd name="connsiteY0" fmla="*/ -389 h 227409"/>
                  <a:gd name="connsiteX1" fmla="*/ 2990534 w 2991469"/>
                  <a:gd name="connsiteY1" fmla="*/ -389 h 227409"/>
                  <a:gd name="connsiteX2" fmla="*/ 2990534 w 2991469"/>
                  <a:gd name="connsiteY2" fmla="*/ 227021 h 227409"/>
                  <a:gd name="connsiteX3" fmla="*/ 2934021 w 2991469"/>
                  <a:gd name="connsiteY3" fmla="*/ 227021 h 227409"/>
                  <a:gd name="connsiteX4" fmla="*/ 55577 w 2991469"/>
                  <a:gd name="connsiteY4" fmla="*/ 227021 h 227409"/>
                  <a:gd name="connsiteX5" fmla="*/ -936 w 2991469"/>
                  <a:gd name="connsiteY5" fmla="*/ 227021 h 227409"/>
                  <a:gd name="connsiteX6" fmla="*/ -936 w 2991469"/>
                  <a:gd name="connsiteY6" fmla="*/ -389 h 227409"/>
                  <a:gd name="connsiteX7" fmla="*/ 55577 w 2991469"/>
                  <a:gd name="connsiteY7" fmla="*/ -389 h 22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69" h="227409">
                    <a:moveTo>
                      <a:pt x="2934021" y="-389"/>
                    </a:moveTo>
                    <a:cubicBezTo>
                      <a:pt x="2965232" y="-389"/>
                      <a:pt x="2990534" y="-389"/>
                      <a:pt x="2990534" y="-389"/>
                    </a:cubicBezTo>
                    <a:lnTo>
                      <a:pt x="2990534" y="227021"/>
                    </a:lnTo>
                    <a:cubicBezTo>
                      <a:pt x="2990534" y="227021"/>
                      <a:pt x="2965232" y="227021"/>
                      <a:pt x="2934021" y="227021"/>
                    </a:cubicBezTo>
                    <a:lnTo>
                      <a:pt x="55577" y="227021"/>
                    </a:lnTo>
                    <a:cubicBezTo>
                      <a:pt x="24366" y="227021"/>
                      <a:pt x="-936" y="227021"/>
                      <a:pt x="-936" y="227021"/>
                    </a:cubicBezTo>
                    <a:lnTo>
                      <a:pt x="-936" y="-389"/>
                    </a:lnTo>
                    <a:cubicBezTo>
                      <a:pt x="-936" y="-389"/>
                      <a:pt x="24366" y="-389"/>
                      <a:pt x="55577" y="-389"/>
                    </a:cubicBezTo>
                    <a:close/>
                  </a:path>
                </a:pathLst>
              </a:custGeom>
              <a:solidFill>
                <a:srgbClr val="D3A981"/>
              </a:solidFill>
              <a:ln w="1740" cap="flat">
                <a:noFill/>
                <a:prstDash val="solid"/>
                <a:miter/>
              </a:ln>
            </p:spPr>
            <p:txBody>
              <a:bodyPr rtlCol="0" anchor="ctr"/>
              <a:lstStyle/>
              <a:p>
                <a:endParaRPr lang="en-US"/>
              </a:p>
            </p:txBody>
          </p:sp>
        </p:grpSp>
        <p:grpSp>
          <p:nvGrpSpPr>
            <p:cNvPr id="154" name="Graphic 1">
              <a:extLst>
                <a:ext uri="{FF2B5EF4-FFF2-40B4-BE49-F238E27FC236}">
                  <a16:creationId xmlns:a16="http://schemas.microsoft.com/office/drawing/2014/main" id="{F5C63085-E130-9099-5E5E-90E838798B14}"/>
                </a:ext>
              </a:extLst>
            </p:cNvPr>
            <p:cNvGrpSpPr/>
            <p:nvPr/>
          </p:nvGrpSpPr>
          <p:grpSpPr>
            <a:xfrm>
              <a:off x="4448010" y="3952795"/>
              <a:ext cx="914880" cy="544212"/>
              <a:chOff x="4448010" y="3952795"/>
              <a:chExt cx="914880" cy="544212"/>
            </a:xfrm>
          </p:grpSpPr>
          <p:sp>
            <p:nvSpPr>
              <p:cNvPr id="155" name="Freeform: Shape 154">
                <a:extLst>
                  <a:ext uri="{FF2B5EF4-FFF2-40B4-BE49-F238E27FC236}">
                    <a16:creationId xmlns:a16="http://schemas.microsoft.com/office/drawing/2014/main" id="{309DFE8E-3327-CE79-ED31-2155CE4EF127}"/>
                  </a:ext>
                </a:extLst>
              </p:cNvPr>
              <p:cNvSpPr/>
              <p:nvPr/>
            </p:nvSpPr>
            <p:spPr>
              <a:xfrm>
                <a:off x="4578451" y="4294031"/>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F14950"/>
              </a:solidFill>
              <a:ln w="17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0A3F6EE-5D6D-E0C9-A19B-492B41A0C4E4}"/>
                  </a:ext>
                </a:extLst>
              </p:cNvPr>
              <p:cNvSpPr/>
              <p:nvPr/>
            </p:nvSpPr>
            <p:spPr>
              <a:xfrm>
                <a:off x="4595501" y="4325396"/>
                <a:ext cx="736060" cy="140245"/>
              </a:xfrm>
              <a:custGeom>
                <a:avLst/>
                <a:gdLst>
                  <a:gd name="connsiteX0" fmla="*/ 677618 w 736060"/>
                  <a:gd name="connsiteY0" fmla="*/ 139857 h 140245"/>
                  <a:gd name="connsiteX1" fmla="*/ 56535 w 736060"/>
                  <a:gd name="connsiteY1" fmla="*/ 139857 h 140245"/>
                  <a:gd name="connsiteX2" fmla="*/ -936 w 736060"/>
                  <a:gd name="connsiteY2" fmla="*/ 82386 h 140245"/>
                  <a:gd name="connsiteX3" fmla="*/ -936 w 736060"/>
                  <a:gd name="connsiteY3" fmla="*/ -389 h 140245"/>
                  <a:gd name="connsiteX4" fmla="*/ 735124 w 736060"/>
                  <a:gd name="connsiteY4" fmla="*/ -389 h 140245"/>
                  <a:gd name="connsiteX5" fmla="*/ 735124 w 736060"/>
                  <a:gd name="connsiteY5" fmla="*/ 82386 h 140245"/>
                  <a:gd name="connsiteX6" fmla="*/ 677618 w 736060"/>
                  <a:gd name="connsiteY6" fmla="*/ 139857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60" h="140245">
                    <a:moveTo>
                      <a:pt x="677618" y="139857"/>
                    </a:moveTo>
                    <a:lnTo>
                      <a:pt x="56535" y="139857"/>
                    </a:lnTo>
                    <a:cubicBezTo>
                      <a:pt x="24794" y="139857"/>
                      <a:pt x="-936" y="114126"/>
                      <a:pt x="-936" y="82386"/>
                    </a:cubicBezTo>
                    <a:lnTo>
                      <a:pt x="-936" y="-389"/>
                    </a:lnTo>
                    <a:lnTo>
                      <a:pt x="735124" y="-389"/>
                    </a:lnTo>
                    <a:lnTo>
                      <a:pt x="735124" y="82386"/>
                    </a:lnTo>
                    <a:cubicBezTo>
                      <a:pt x="735106" y="128554"/>
                      <a:pt x="709367" y="139857"/>
                      <a:pt x="677618" y="139857"/>
                    </a:cubicBezTo>
                    <a:close/>
                  </a:path>
                </a:pathLst>
              </a:custGeom>
              <a:solidFill>
                <a:srgbClr val="F15259"/>
              </a:solidFill>
              <a:ln w="17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21E605A-BADF-3B82-2598-018C4A3E1A51}"/>
                  </a:ext>
                </a:extLst>
              </p:cNvPr>
              <p:cNvSpPr/>
              <p:nvPr/>
            </p:nvSpPr>
            <p:spPr>
              <a:xfrm>
                <a:off x="4612463" y="4335340"/>
                <a:ext cx="698803" cy="113531"/>
              </a:xfrm>
              <a:custGeom>
                <a:avLst/>
                <a:gdLst>
                  <a:gd name="connsiteX0" fmla="*/ 696601 w 698803"/>
                  <a:gd name="connsiteY0" fmla="*/ 84058 h 113531"/>
                  <a:gd name="connsiteX1" fmla="*/ 644512 w 698803"/>
                  <a:gd name="connsiteY1" fmla="*/ 112933 h 113531"/>
                  <a:gd name="connsiteX2" fmla="*/ 39572 w 698803"/>
                  <a:gd name="connsiteY2" fmla="*/ 112933 h 113531"/>
                  <a:gd name="connsiteX3" fmla="*/ -936 w 698803"/>
                  <a:gd name="connsiteY3" fmla="*/ 72425 h 113531"/>
                  <a:gd name="connsiteX4" fmla="*/ -936 w 698803"/>
                  <a:gd name="connsiteY4" fmla="*/ -389 h 113531"/>
                  <a:gd name="connsiteX5" fmla="*/ 681746 w 698803"/>
                  <a:gd name="connsiteY5" fmla="*/ -389 h 113531"/>
                  <a:gd name="connsiteX6" fmla="*/ 696601 w 698803"/>
                  <a:gd name="connsiteY6" fmla="*/ 84058 h 1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03" h="113531">
                    <a:moveTo>
                      <a:pt x="696601" y="84058"/>
                    </a:moveTo>
                    <a:cubicBezTo>
                      <a:pt x="692944" y="117495"/>
                      <a:pt x="666855" y="112933"/>
                      <a:pt x="644512" y="112933"/>
                    </a:cubicBezTo>
                    <a:lnTo>
                      <a:pt x="39572" y="112933"/>
                    </a:lnTo>
                    <a:cubicBezTo>
                      <a:pt x="17208" y="112914"/>
                      <a:pt x="-917" y="94789"/>
                      <a:pt x="-936" y="72425"/>
                    </a:cubicBezTo>
                    <a:lnTo>
                      <a:pt x="-936" y="-389"/>
                    </a:lnTo>
                    <a:lnTo>
                      <a:pt x="681746" y="-389"/>
                    </a:lnTo>
                    <a:cubicBezTo>
                      <a:pt x="691115" y="-389"/>
                      <a:pt x="701530" y="39039"/>
                      <a:pt x="696601" y="84058"/>
                    </a:cubicBezTo>
                    <a:close/>
                  </a:path>
                </a:pathLst>
              </a:custGeom>
              <a:solidFill>
                <a:srgbClr val="F4757A"/>
              </a:solidFill>
              <a:ln w="1740"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816ED60-D434-394C-675E-DCEFF144A6AC}"/>
                  </a:ext>
                </a:extLst>
              </p:cNvPr>
              <p:cNvSpPr/>
              <p:nvPr/>
            </p:nvSpPr>
            <p:spPr>
              <a:xfrm>
                <a:off x="4578451" y="4294031"/>
                <a:ext cx="784439" cy="29919"/>
              </a:xfrm>
              <a:custGeom>
                <a:avLst/>
                <a:gdLst>
                  <a:gd name="connsiteX0" fmla="*/ 0 w 784439"/>
                  <a:gd name="connsiteY0" fmla="*/ 0 h 29919"/>
                  <a:gd name="connsiteX1" fmla="*/ 784440 w 784439"/>
                  <a:gd name="connsiteY1" fmla="*/ 0 h 29919"/>
                  <a:gd name="connsiteX2" fmla="*/ 784440 w 784439"/>
                  <a:gd name="connsiteY2" fmla="*/ 29919 h 29919"/>
                  <a:gd name="connsiteX3" fmla="*/ 0 w 784439"/>
                  <a:gd name="connsiteY3" fmla="*/ 29919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19"/>
                    </a:lnTo>
                    <a:lnTo>
                      <a:pt x="0" y="29919"/>
                    </a:lnTo>
                    <a:close/>
                  </a:path>
                </a:pathLst>
              </a:custGeom>
              <a:solidFill>
                <a:srgbClr val="D44046"/>
              </a:solidFill>
              <a:ln w="17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7CB0E06-834B-02C5-148B-E7275976DEB2}"/>
                  </a:ext>
                </a:extLst>
              </p:cNvPr>
              <p:cNvSpPr/>
              <p:nvPr/>
            </p:nvSpPr>
            <p:spPr>
              <a:xfrm>
                <a:off x="4662167" y="4323951"/>
                <a:ext cx="287057" cy="141691"/>
              </a:xfrm>
              <a:custGeom>
                <a:avLst/>
                <a:gdLst>
                  <a:gd name="connsiteX0" fmla="*/ 0 w 287057"/>
                  <a:gd name="connsiteY0" fmla="*/ 0 h 141691"/>
                  <a:gd name="connsiteX1" fmla="*/ 287057 w 287057"/>
                  <a:gd name="connsiteY1" fmla="*/ 0 h 141691"/>
                  <a:gd name="connsiteX2" fmla="*/ 287057 w 287057"/>
                  <a:gd name="connsiteY2" fmla="*/ 141691 h 141691"/>
                  <a:gd name="connsiteX3" fmla="*/ 0 w 287057"/>
                  <a:gd name="connsiteY3" fmla="*/ 141691 h 141691"/>
                </a:gdLst>
                <a:ahLst/>
                <a:cxnLst>
                  <a:cxn ang="0">
                    <a:pos x="connsiteX0" y="connsiteY0"/>
                  </a:cxn>
                  <a:cxn ang="0">
                    <a:pos x="connsiteX1" y="connsiteY1"/>
                  </a:cxn>
                  <a:cxn ang="0">
                    <a:pos x="connsiteX2" y="connsiteY2"/>
                  </a:cxn>
                  <a:cxn ang="0">
                    <a:pos x="connsiteX3" y="connsiteY3"/>
                  </a:cxn>
                </a:cxnLst>
                <a:rect l="l" t="t" r="r" b="b"/>
                <a:pathLst>
                  <a:path w="287057" h="141691">
                    <a:moveTo>
                      <a:pt x="0" y="0"/>
                    </a:moveTo>
                    <a:lnTo>
                      <a:pt x="287057" y="0"/>
                    </a:lnTo>
                    <a:lnTo>
                      <a:pt x="287057" y="141691"/>
                    </a:lnTo>
                    <a:lnTo>
                      <a:pt x="0" y="141691"/>
                    </a:lnTo>
                    <a:close/>
                  </a:path>
                </a:pathLst>
              </a:custGeom>
              <a:solidFill>
                <a:srgbClr val="E6E6E6"/>
              </a:solidFill>
              <a:ln w="174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94CA53-58F0-B2F8-1B20-FBD8DD7494EC}"/>
                  </a:ext>
                </a:extLst>
              </p:cNvPr>
              <p:cNvSpPr/>
              <p:nvPr/>
            </p:nvSpPr>
            <p:spPr>
              <a:xfrm>
                <a:off x="4578451" y="4155771"/>
                <a:ext cx="784439" cy="138243"/>
              </a:xfrm>
              <a:custGeom>
                <a:avLst/>
                <a:gdLst>
                  <a:gd name="connsiteX0" fmla="*/ 0 w 784439"/>
                  <a:gd name="connsiteY0" fmla="*/ 0 h 138243"/>
                  <a:gd name="connsiteX1" fmla="*/ 784440 w 784439"/>
                  <a:gd name="connsiteY1" fmla="*/ 0 h 138243"/>
                  <a:gd name="connsiteX2" fmla="*/ 784440 w 784439"/>
                  <a:gd name="connsiteY2" fmla="*/ 138243 h 138243"/>
                  <a:gd name="connsiteX3" fmla="*/ 0 w 784439"/>
                  <a:gd name="connsiteY3" fmla="*/ 138243 h 138243"/>
                </a:gdLst>
                <a:ahLst/>
                <a:cxnLst>
                  <a:cxn ang="0">
                    <a:pos x="connsiteX0" y="connsiteY0"/>
                  </a:cxn>
                  <a:cxn ang="0">
                    <a:pos x="connsiteX1" y="connsiteY1"/>
                  </a:cxn>
                  <a:cxn ang="0">
                    <a:pos x="connsiteX2" y="connsiteY2"/>
                  </a:cxn>
                  <a:cxn ang="0">
                    <a:pos x="connsiteX3" y="connsiteY3"/>
                  </a:cxn>
                </a:cxnLst>
                <a:rect l="l" t="t" r="r" b="b"/>
                <a:pathLst>
                  <a:path w="784439" h="138243">
                    <a:moveTo>
                      <a:pt x="0" y="0"/>
                    </a:moveTo>
                    <a:lnTo>
                      <a:pt x="784440" y="0"/>
                    </a:lnTo>
                    <a:lnTo>
                      <a:pt x="784440" y="138243"/>
                    </a:lnTo>
                    <a:lnTo>
                      <a:pt x="0" y="138243"/>
                    </a:lnTo>
                    <a:close/>
                  </a:path>
                </a:pathLst>
              </a:custGeom>
              <a:solidFill>
                <a:srgbClr val="F0BB63"/>
              </a:solidFill>
              <a:ln w="174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8A7CAD9-7629-720E-CB3D-8FCC1B3D90A5}"/>
                  </a:ext>
                </a:extLst>
              </p:cNvPr>
              <p:cNvSpPr/>
              <p:nvPr/>
            </p:nvSpPr>
            <p:spPr>
              <a:xfrm>
                <a:off x="4594125" y="4171462"/>
                <a:ext cx="753092" cy="106895"/>
              </a:xfrm>
              <a:custGeom>
                <a:avLst/>
                <a:gdLst>
                  <a:gd name="connsiteX0" fmla="*/ 697280 w 753092"/>
                  <a:gd name="connsiteY0" fmla="*/ 106507 h 106895"/>
                  <a:gd name="connsiteX1" fmla="*/ 53940 w 753092"/>
                  <a:gd name="connsiteY1" fmla="*/ 106507 h 106895"/>
                  <a:gd name="connsiteX2" fmla="*/ -936 w 753092"/>
                  <a:gd name="connsiteY2" fmla="*/ 51631 h 106895"/>
                  <a:gd name="connsiteX3" fmla="*/ -936 w 753092"/>
                  <a:gd name="connsiteY3" fmla="*/ -389 h 106895"/>
                  <a:gd name="connsiteX4" fmla="*/ 752156 w 753092"/>
                  <a:gd name="connsiteY4" fmla="*/ -389 h 106895"/>
                  <a:gd name="connsiteX5" fmla="*/ 752156 w 753092"/>
                  <a:gd name="connsiteY5" fmla="*/ 51631 h 106895"/>
                  <a:gd name="connsiteX6" fmla="*/ 697280 w 753092"/>
                  <a:gd name="connsiteY6" fmla="*/ 10650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92" h="106895">
                    <a:moveTo>
                      <a:pt x="697280" y="106507"/>
                    </a:moveTo>
                    <a:lnTo>
                      <a:pt x="53940" y="106507"/>
                    </a:lnTo>
                    <a:cubicBezTo>
                      <a:pt x="23632" y="106507"/>
                      <a:pt x="-936" y="81938"/>
                      <a:pt x="-936" y="51631"/>
                    </a:cubicBezTo>
                    <a:lnTo>
                      <a:pt x="-936" y="-389"/>
                    </a:lnTo>
                    <a:lnTo>
                      <a:pt x="752156" y="-389"/>
                    </a:lnTo>
                    <a:lnTo>
                      <a:pt x="752156" y="51631"/>
                    </a:lnTo>
                    <a:cubicBezTo>
                      <a:pt x="752156" y="81938"/>
                      <a:pt x="727588" y="106507"/>
                      <a:pt x="697280" y="106507"/>
                    </a:cubicBezTo>
                    <a:close/>
                  </a:path>
                </a:pathLst>
              </a:custGeom>
              <a:solidFill>
                <a:srgbClr val="F0C173"/>
              </a:solidFill>
              <a:ln w="17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9A91EF-1D42-551F-B763-639988C4665B}"/>
                  </a:ext>
                </a:extLst>
              </p:cNvPr>
              <p:cNvSpPr/>
              <p:nvPr/>
            </p:nvSpPr>
            <p:spPr>
              <a:xfrm>
                <a:off x="4609799" y="4187136"/>
                <a:ext cx="721744" cy="48014"/>
              </a:xfrm>
              <a:custGeom>
                <a:avLst/>
                <a:gdLst>
                  <a:gd name="connsiteX0" fmla="*/ 720809 w 721744"/>
                  <a:gd name="connsiteY0" fmla="*/ 22704 h 48014"/>
                  <a:gd name="connsiteX1" fmla="*/ 681607 w 721744"/>
                  <a:gd name="connsiteY1" fmla="*/ 47625 h 48014"/>
                  <a:gd name="connsiteX2" fmla="*/ 38266 w 721744"/>
                  <a:gd name="connsiteY2" fmla="*/ 47625 h 48014"/>
                  <a:gd name="connsiteX3" fmla="*/ -936 w 721744"/>
                  <a:gd name="connsiteY3" fmla="*/ 22704 h 48014"/>
                  <a:gd name="connsiteX4" fmla="*/ -936 w 721744"/>
                  <a:gd name="connsiteY4" fmla="*/ -389 h 48014"/>
                  <a:gd name="connsiteX5" fmla="*/ 720809 w 721744"/>
                  <a:gd name="connsiteY5" fmla="*/ -389 h 4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44" h="48014">
                    <a:moveTo>
                      <a:pt x="720809" y="22704"/>
                    </a:moveTo>
                    <a:cubicBezTo>
                      <a:pt x="720809" y="36445"/>
                      <a:pt x="703219" y="47625"/>
                      <a:pt x="681607" y="47625"/>
                    </a:cubicBezTo>
                    <a:lnTo>
                      <a:pt x="38266" y="47625"/>
                    </a:lnTo>
                    <a:cubicBezTo>
                      <a:pt x="16654" y="47625"/>
                      <a:pt x="-936" y="36445"/>
                      <a:pt x="-936" y="22704"/>
                    </a:cubicBezTo>
                    <a:lnTo>
                      <a:pt x="-936" y="-389"/>
                    </a:lnTo>
                    <a:lnTo>
                      <a:pt x="720809" y="-389"/>
                    </a:lnTo>
                    <a:close/>
                  </a:path>
                </a:pathLst>
              </a:custGeom>
              <a:solidFill>
                <a:srgbClr val="F3CD8F"/>
              </a:solidFill>
              <a:ln w="174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EBE0D9D-1CB3-5C90-101F-6D2698376E45}"/>
                  </a:ext>
                </a:extLst>
              </p:cNvPr>
              <p:cNvSpPr/>
              <p:nvPr/>
            </p:nvSpPr>
            <p:spPr>
              <a:xfrm>
                <a:off x="4578451" y="4155771"/>
                <a:ext cx="784439" cy="20375"/>
              </a:xfrm>
              <a:custGeom>
                <a:avLst/>
                <a:gdLst>
                  <a:gd name="connsiteX0" fmla="*/ 0 w 784439"/>
                  <a:gd name="connsiteY0" fmla="*/ 0 h 20375"/>
                  <a:gd name="connsiteX1" fmla="*/ 784440 w 784439"/>
                  <a:gd name="connsiteY1" fmla="*/ 0 h 20375"/>
                  <a:gd name="connsiteX2" fmla="*/ 784440 w 784439"/>
                  <a:gd name="connsiteY2" fmla="*/ 20376 h 20375"/>
                  <a:gd name="connsiteX3" fmla="*/ 0 w 784439"/>
                  <a:gd name="connsiteY3" fmla="*/ 20376 h 20375"/>
                </a:gdLst>
                <a:ahLst/>
                <a:cxnLst>
                  <a:cxn ang="0">
                    <a:pos x="connsiteX0" y="connsiteY0"/>
                  </a:cxn>
                  <a:cxn ang="0">
                    <a:pos x="connsiteX1" y="connsiteY1"/>
                  </a:cxn>
                  <a:cxn ang="0">
                    <a:pos x="connsiteX2" y="connsiteY2"/>
                  </a:cxn>
                  <a:cxn ang="0">
                    <a:pos x="connsiteX3" y="connsiteY3"/>
                  </a:cxn>
                </a:cxnLst>
                <a:rect l="l" t="t" r="r" b="b"/>
                <a:pathLst>
                  <a:path w="784439" h="20375">
                    <a:moveTo>
                      <a:pt x="0" y="0"/>
                    </a:moveTo>
                    <a:lnTo>
                      <a:pt x="784440" y="0"/>
                    </a:lnTo>
                    <a:lnTo>
                      <a:pt x="784440" y="20376"/>
                    </a:lnTo>
                    <a:lnTo>
                      <a:pt x="0" y="20376"/>
                    </a:lnTo>
                    <a:close/>
                  </a:path>
                </a:pathLst>
              </a:custGeom>
              <a:solidFill>
                <a:srgbClr val="E8AC48"/>
              </a:solidFill>
              <a:ln w="1740" cap="flat">
                <a:noFill/>
                <a:prstDash val="solid"/>
                <a:miter/>
              </a:ln>
            </p:spPr>
            <p:txBody>
              <a:bodyPr rtlCol="0" anchor="ctr"/>
              <a:lstStyle/>
              <a:p>
                <a:endParaRPr lang="en-US"/>
              </a:p>
            </p:txBody>
          </p:sp>
          <p:grpSp>
            <p:nvGrpSpPr>
              <p:cNvPr id="164" name="Graphic 1">
                <a:extLst>
                  <a:ext uri="{FF2B5EF4-FFF2-40B4-BE49-F238E27FC236}">
                    <a16:creationId xmlns:a16="http://schemas.microsoft.com/office/drawing/2014/main" id="{E5FAFFEE-65D1-7015-B110-1F70E53EEB13}"/>
                  </a:ext>
                </a:extLst>
              </p:cNvPr>
              <p:cNvGrpSpPr/>
              <p:nvPr/>
            </p:nvGrpSpPr>
            <p:grpSpPr>
              <a:xfrm>
                <a:off x="4448010" y="3952795"/>
                <a:ext cx="784439" cy="202975"/>
                <a:chOff x="4448010" y="3952795"/>
                <a:chExt cx="784439" cy="202975"/>
              </a:xfrm>
            </p:grpSpPr>
            <p:sp>
              <p:nvSpPr>
                <p:cNvPr id="165" name="Freeform: Shape 164">
                  <a:extLst>
                    <a:ext uri="{FF2B5EF4-FFF2-40B4-BE49-F238E27FC236}">
                      <a16:creationId xmlns:a16="http://schemas.microsoft.com/office/drawing/2014/main" id="{41F98C17-DE0C-F6B4-5610-9A77CB44422C}"/>
                    </a:ext>
                  </a:extLst>
                </p:cNvPr>
                <p:cNvSpPr/>
                <p:nvPr/>
              </p:nvSpPr>
              <p:spPr>
                <a:xfrm>
                  <a:off x="4448010" y="3952795"/>
                  <a:ext cx="784439" cy="202975"/>
                </a:xfrm>
                <a:custGeom>
                  <a:avLst/>
                  <a:gdLst>
                    <a:gd name="connsiteX0" fmla="*/ 0 w 784439"/>
                    <a:gd name="connsiteY0" fmla="*/ 0 h 202975"/>
                    <a:gd name="connsiteX1" fmla="*/ 784440 w 784439"/>
                    <a:gd name="connsiteY1" fmla="*/ 0 h 202975"/>
                    <a:gd name="connsiteX2" fmla="*/ 784440 w 784439"/>
                    <a:gd name="connsiteY2" fmla="*/ 202976 h 202975"/>
                    <a:gd name="connsiteX3" fmla="*/ 0 w 784439"/>
                    <a:gd name="connsiteY3" fmla="*/ 202976 h 202975"/>
                  </a:gdLst>
                  <a:ahLst/>
                  <a:cxnLst>
                    <a:cxn ang="0">
                      <a:pos x="connsiteX0" y="connsiteY0"/>
                    </a:cxn>
                    <a:cxn ang="0">
                      <a:pos x="connsiteX1" y="connsiteY1"/>
                    </a:cxn>
                    <a:cxn ang="0">
                      <a:pos x="connsiteX2" y="connsiteY2"/>
                    </a:cxn>
                    <a:cxn ang="0">
                      <a:pos x="connsiteX3" y="connsiteY3"/>
                    </a:cxn>
                  </a:cxnLst>
                  <a:rect l="l" t="t" r="r" b="b"/>
                  <a:pathLst>
                    <a:path w="784439" h="202975">
                      <a:moveTo>
                        <a:pt x="0" y="0"/>
                      </a:moveTo>
                      <a:lnTo>
                        <a:pt x="784440" y="0"/>
                      </a:lnTo>
                      <a:lnTo>
                        <a:pt x="784440" y="202976"/>
                      </a:lnTo>
                      <a:lnTo>
                        <a:pt x="0" y="202976"/>
                      </a:lnTo>
                      <a:close/>
                    </a:path>
                  </a:pathLst>
                </a:custGeom>
                <a:solidFill>
                  <a:srgbClr val="68BCF1"/>
                </a:solidFill>
                <a:ln w="174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16F6FCA-307F-D52B-F36B-AFBBDE406C0D}"/>
                    </a:ext>
                  </a:extLst>
                </p:cNvPr>
                <p:cNvSpPr/>
                <p:nvPr/>
              </p:nvSpPr>
              <p:spPr>
                <a:xfrm>
                  <a:off x="4465042" y="3984177"/>
                  <a:ext cx="736042" cy="140245"/>
                </a:xfrm>
                <a:custGeom>
                  <a:avLst/>
                  <a:gdLst>
                    <a:gd name="connsiteX0" fmla="*/ 677635 w 736042"/>
                    <a:gd name="connsiteY0" fmla="*/ 139856 h 140245"/>
                    <a:gd name="connsiteX1" fmla="*/ 56535 w 736042"/>
                    <a:gd name="connsiteY1" fmla="*/ 139856 h 140245"/>
                    <a:gd name="connsiteX2" fmla="*/ -936 w 736042"/>
                    <a:gd name="connsiteY2" fmla="*/ 82386 h 140245"/>
                    <a:gd name="connsiteX3" fmla="*/ -936 w 736042"/>
                    <a:gd name="connsiteY3" fmla="*/ -389 h 140245"/>
                    <a:gd name="connsiteX4" fmla="*/ 735106 w 736042"/>
                    <a:gd name="connsiteY4" fmla="*/ -389 h 140245"/>
                    <a:gd name="connsiteX5" fmla="*/ 735106 w 736042"/>
                    <a:gd name="connsiteY5" fmla="*/ 82386 h 140245"/>
                    <a:gd name="connsiteX6" fmla="*/ 677635 w 736042"/>
                    <a:gd name="connsiteY6" fmla="*/ 139856 h 14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42" h="140245">
                      <a:moveTo>
                        <a:pt x="677635" y="139856"/>
                      </a:moveTo>
                      <a:lnTo>
                        <a:pt x="56535" y="139856"/>
                      </a:lnTo>
                      <a:cubicBezTo>
                        <a:pt x="24794" y="139856"/>
                        <a:pt x="-936" y="114126"/>
                        <a:pt x="-936" y="82386"/>
                      </a:cubicBezTo>
                      <a:lnTo>
                        <a:pt x="-936" y="-389"/>
                      </a:lnTo>
                      <a:lnTo>
                        <a:pt x="735106" y="-389"/>
                      </a:lnTo>
                      <a:lnTo>
                        <a:pt x="735106" y="82386"/>
                      </a:lnTo>
                      <a:cubicBezTo>
                        <a:pt x="735106" y="128554"/>
                        <a:pt x="709384" y="139856"/>
                        <a:pt x="677635" y="139856"/>
                      </a:cubicBezTo>
                      <a:close/>
                    </a:path>
                  </a:pathLst>
                </a:custGeom>
                <a:solidFill>
                  <a:srgbClr val="71C0F1"/>
                </a:solidFill>
                <a:ln w="174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DA13E3-C8AE-61F6-888B-893F340B64F7}"/>
                    </a:ext>
                  </a:extLst>
                </p:cNvPr>
                <p:cNvSpPr/>
                <p:nvPr/>
              </p:nvSpPr>
              <p:spPr>
                <a:xfrm>
                  <a:off x="4482022" y="3994104"/>
                  <a:ext cx="698796" cy="113548"/>
                </a:xfrm>
                <a:custGeom>
                  <a:avLst/>
                  <a:gdLst>
                    <a:gd name="connsiteX0" fmla="*/ 696601 w 698796"/>
                    <a:gd name="connsiteY0" fmla="*/ 84075 h 113548"/>
                    <a:gd name="connsiteX1" fmla="*/ 644511 w 698796"/>
                    <a:gd name="connsiteY1" fmla="*/ 112950 h 113548"/>
                    <a:gd name="connsiteX2" fmla="*/ 39555 w 698796"/>
                    <a:gd name="connsiteY2" fmla="*/ 112950 h 113548"/>
                    <a:gd name="connsiteX3" fmla="*/ -936 w 698796"/>
                    <a:gd name="connsiteY3" fmla="*/ 72442 h 113548"/>
                    <a:gd name="connsiteX4" fmla="*/ -936 w 698796"/>
                    <a:gd name="connsiteY4" fmla="*/ -389 h 113548"/>
                    <a:gd name="connsiteX5" fmla="*/ 681693 w 698796"/>
                    <a:gd name="connsiteY5" fmla="*/ -389 h 113548"/>
                    <a:gd name="connsiteX6" fmla="*/ 696601 w 698796"/>
                    <a:gd name="connsiteY6" fmla="*/ 84075 h 1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796" h="113548">
                      <a:moveTo>
                        <a:pt x="696601" y="84075"/>
                      </a:moveTo>
                      <a:cubicBezTo>
                        <a:pt x="692944" y="117513"/>
                        <a:pt x="666838" y="112950"/>
                        <a:pt x="644511" y="112950"/>
                      </a:cubicBezTo>
                      <a:lnTo>
                        <a:pt x="39555" y="112950"/>
                      </a:lnTo>
                      <a:cubicBezTo>
                        <a:pt x="17197" y="112921"/>
                        <a:pt x="-917" y="94799"/>
                        <a:pt x="-936" y="72442"/>
                      </a:cubicBezTo>
                      <a:lnTo>
                        <a:pt x="-936" y="-389"/>
                      </a:lnTo>
                      <a:lnTo>
                        <a:pt x="681693" y="-389"/>
                      </a:lnTo>
                      <a:cubicBezTo>
                        <a:pt x="691115" y="-389"/>
                        <a:pt x="701512" y="39057"/>
                        <a:pt x="696601" y="84075"/>
                      </a:cubicBezTo>
                      <a:close/>
                    </a:path>
                  </a:pathLst>
                </a:custGeom>
                <a:solidFill>
                  <a:srgbClr val="94CFF4"/>
                </a:solidFill>
                <a:ln w="1740"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3D4FFC-7B27-A198-40A4-FD0DE6F46EAE}"/>
                    </a:ext>
                  </a:extLst>
                </p:cNvPr>
                <p:cNvSpPr/>
                <p:nvPr/>
              </p:nvSpPr>
              <p:spPr>
                <a:xfrm>
                  <a:off x="4448010" y="3952795"/>
                  <a:ext cx="784439" cy="29919"/>
                </a:xfrm>
                <a:custGeom>
                  <a:avLst/>
                  <a:gdLst>
                    <a:gd name="connsiteX0" fmla="*/ 0 w 784439"/>
                    <a:gd name="connsiteY0" fmla="*/ 0 h 29919"/>
                    <a:gd name="connsiteX1" fmla="*/ 784440 w 784439"/>
                    <a:gd name="connsiteY1" fmla="*/ 0 h 29919"/>
                    <a:gd name="connsiteX2" fmla="*/ 784440 w 784439"/>
                    <a:gd name="connsiteY2" fmla="*/ 29920 h 29919"/>
                    <a:gd name="connsiteX3" fmla="*/ 0 w 784439"/>
                    <a:gd name="connsiteY3" fmla="*/ 29920 h 29919"/>
                  </a:gdLst>
                  <a:ahLst/>
                  <a:cxnLst>
                    <a:cxn ang="0">
                      <a:pos x="connsiteX0" y="connsiteY0"/>
                    </a:cxn>
                    <a:cxn ang="0">
                      <a:pos x="connsiteX1" y="connsiteY1"/>
                    </a:cxn>
                    <a:cxn ang="0">
                      <a:pos x="connsiteX2" y="connsiteY2"/>
                    </a:cxn>
                    <a:cxn ang="0">
                      <a:pos x="connsiteX3" y="connsiteY3"/>
                    </a:cxn>
                  </a:cxnLst>
                  <a:rect l="l" t="t" r="r" b="b"/>
                  <a:pathLst>
                    <a:path w="784439" h="29919">
                      <a:moveTo>
                        <a:pt x="0" y="0"/>
                      </a:moveTo>
                      <a:lnTo>
                        <a:pt x="784440" y="0"/>
                      </a:lnTo>
                      <a:lnTo>
                        <a:pt x="784440" y="29920"/>
                      </a:lnTo>
                      <a:lnTo>
                        <a:pt x="0" y="29920"/>
                      </a:lnTo>
                      <a:close/>
                    </a:path>
                  </a:pathLst>
                </a:custGeom>
                <a:solidFill>
                  <a:srgbClr val="5BA6D4"/>
                </a:solidFill>
                <a:ln w="1740" cap="flat">
                  <a:noFill/>
                  <a:prstDash val="solid"/>
                  <a:miter/>
                </a:ln>
              </p:spPr>
              <p:txBody>
                <a:bodyPr rtlCol="0" anchor="ctr"/>
                <a:lstStyle/>
                <a:p>
                  <a:endParaRPr lang="en-US"/>
                </a:p>
              </p:txBody>
            </p:sp>
          </p:grpSp>
        </p:grpSp>
        <p:grpSp>
          <p:nvGrpSpPr>
            <p:cNvPr id="169" name="Graphic 1">
              <a:extLst>
                <a:ext uri="{FF2B5EF4-FFF2-40B4-BE49-F238E27FC236}">
                  <a16:creationId xmlns:a16="http://schemas.microsoft.com/office/drawing/2014/main" id="{9E7B5087-9921-917C-AB53-413ED1765136}"/>
                </a:ext>
              </a:extLst>
            </p:cNvPr>
            <p:cNvGrpSpPr/>
            <p:nvPr/>
          </p:nvGrpSpPr>
          <p:grpSpPr>
            <a:xfrm>
              <a:off x="5593209" y="4401344"/>
              <a:ext cx="1048282" cy="95627"/>
              <a:chOff x="5593209" y="4401344"/>
              <a:chExt cx="1048282" cy="95627"/>
            </a:xfrm>
          </p:grpSpPr>
          <p:sp>
            <p:nvSpPr>
              <p:cNvPr id="170" name="Freeform: Shape 169">
                <a:extLst>
                  <a:ext uri="{FF2B5EF4-FFF2-40B4-BE49-F238E27FC236}">
                    <a16:creationId xmlns:a16="http://schemas.microsoft.com/office/drawing/2014/main" id="{A68F8F28-8FA4-75E6-5BE0-954EED531AE4}"/>
                  </a:ext>
                </a:extLst>
              </p:cNvPr>
              <p:cNvSpPr/>
              <p:nvPr/>
            </p:nvSpPr>
            <p:spPr>
              <a:xfrm>
                <a:off x="5593209" y="4401344"/>
                <a:ext cx="1016795" cy="83332"/>
              </a:xfrm>
              <a:custGeom>
                <a:avLst/>
                <a:gdLst>
                  <a:gd name="connsiteX0" fmla="*/ 36263 w 1016795"/>
                  <a:gd name="connsiteY0" fmla="*/ 82944 h 83332"/>
                  <a:gd name="connsiteX1" fmla="*/ -936 w 1016795"/>
                  <a:gd name="connsiteY1" fmla="*/ -389 h 83332"/>
                  <a:gd name="connsiteX2" fmla="*/ 185094 w 1016795"/>
                  <a:gd name="connsiteY2" fmla="*/ 28364 h 83332"/>
                  <a:gd name="connsiteX3" fmla="*/ 377813 w 1016795"/>
                  <a:gd name="connsiteY3" fmla="*/ 15146 h 83332"/>
                  <a:gd name="connsiteX4" fmla="*/ 543259 w 1016795"/>
                  <a:gd name="connsiteY4" fmla="*/ 66277 h 83332"/>
                  <a:gd name="connsiteX5" fmla="*/ 769397 w 1016795"/>
                  <a:gd name="connsiteY5" fmla="*/ 39788 h 83332"/>
                  <a:gd name="connsiteX6" fmla="*/ 1015859 w 1016795"/>
                  <a:gd name="connsiteY6" fmla="*/ 290 h 83332"/>
                  <a:gd name="connsiteX7" fmla="*/ 984337 w 1016795"/>
                  <a:gd name="connsiteY7" fmla="*/ 82944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795" h="83332">
                    <a:moveTo>
                      <a:pt x="36263" y="82944"/>
                    </a:moveTo>
                    <a:cubicBezTo>
                      <a:pt x="32188" y="57970"/>
                      <a:pt x="14406" y="19708"/>
                      <a:pt x="-936" y="-389"/>
                    </a:cubicBezTo>
                    <a:cubicBezTo>
                      <a:pt x="55925" y="27598"/>
                      <a:pt x="121737" y="31794"/>
                      <a:pt x="185094" y="28364"/>
                    </a:cubicBezTo>
                    <a:cubicBezTo>
                      <a:pt x="249410" y="24881"/>
                      <a:pt x="313393" y="14118"/>
                      <a:pt x="377813" y="15146"/>
                    </a:cubicBezTo>
                    <a:cubicBezTo>
                      <a:pt x="436659" y="16376"/>
                      <a:pt x="493980" y="34091"/>
                      <a:pt x="543259" y="66277"/>
                    </a:cubicBezTo>
                    <a:cubicBezTo>
                      <a:pt x="614122" y="40154"/>
                      <a:pt x="693379" y="36985"/>
                      <a:pt x="769397" y="39788"/>
                    </a:cubicBezTo>
                    <a:cubicBezTo>
                      <a:pt x="853740" y="42906"/>
                      <a:pt x="942680" y="43271"/>
                      <a:pt x="1015859" y="290"/>
                    </a:cubicBezTo>
                    <a:cubicBezTo>
                      <a:pt x="1005340" y="27842"/>
                      <a:pt x="994832" y="55392"/>
                      <a:pt x="984337" y="82944"/>
                    </a:cubicBezTo>
                    <a:close/>
                  </a:path>
                </a:pathLst>
              </a:custGeom>
              <a:solidFill>
                <a:srgbClr val="E6E6E6"/>
              </a:solidFill>
              <a:ln w="17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B344106-E44E-16DC-1200-A2B2D972699B}"/>
                  </a:ext>
                </a:extLst>
              </p:cNvPr>
              <p:cNvSpPr/>
              <p:nvPr/>
            </p:nvSpPr>
            <p:spPr>
              <a:xfrm>
                <a:off x="5598764" y="4472451"/>
                <a:ext cx="1042726" cy="24520"/>
              </a:xfrm>
              <a:custGeom>
                <a:avLst/>
                <a:gdLst>
                  <a:gd name="connsiteX0" fmla="*/ 0 w 1042726"/>
                  <a:gd name="connsiteY0" fmla="*/ 0 h 24520"/>
                  <a:gd name="connsiteX1" fmla="*/ 1042727 w 1042726"/>
                  <a:gd name="connsiteY1" fmla="*/ 0 h 24520"/>
                  <a:gd name="connsiteX2" fmla="*/ 1042727 w 1042726"/>
                  <a:gd name="connsiteY2" fmla="*/ 24521 h 24520"/>
                  <a:gd name="connsiteX3" fmla="*/ 0 w 1042726"/>
                  <a:gd name="connsiteY3" fmla="*/ 24521 h 24520"/>
                </a:gdLst>
                <a:ahLst/>
                <a:cxnLst>
                  <a:cxn ang="0">
                    <a:pos x="connsiteX0" y="connsiteY0"/>
                  </a:cxn>
                  <a:cxn ang="0">
                    <a:pos x="connsiteX1" y="connsiteY1"/>
                  </a:cxn>
                  <a:cxn ang="0">
                    <a:pos x="connsiteX2" y="connsiteY2"/>
                  </a:cxn>
                  <a:cxn ang="0">
                    <a:pos x="connsiteX3" y="connsiteY3"/>
                  </a:cxn>
                </a:cxnLst>
                <a:rect l="l" t="t" r="r" b="b"/>
                <a:pathLst>
                  <a:path w="1042726" h="24520">
                    <a:moveTo>
                      <a:pt x="0" y="0"/>
                    </a:moveTo>
                    <a:lnTo>
                      <a:pt x="1042727" y="0"/>
                    </a:lnTo>
                    <a:lnTo>
                      <a:pt x="1042727" y="24521"/>
                    </a:lnTo>
                    <a:lnTo>
                      <a:pt x="0" y="24521"/>
                    </a:lnTo>
                    <a:close/>
                  </a:path>
                </a:pathLst>
              </a:custGeom>
              <a:solidFill>
                <a:srgbClr val="F14950"/>
              </a:solidFill>
              <a:ln w="17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26E166-D4DF-9032-A873-3FEFC62EBD35}"/>
                  </a:ext>
                </a:extLst>
              </p:cNvPr>
              <p:cNvSpPr/>
              <p:nvPr/>
            </p:nvSpPr>
            <p:spPr>
              <a:xfrm>
                <a:off x="5598764" y="4472451"/>
                <a:ext cx="538674" cy="24520"/>
              </a:xfrm>
              <a:custGeom>
                <a:avLst/>
                <a:gdLst>
                  <a:gd name="connsiteX0" fmla="*/ 0 w 538674"/>
                  <a:gd name="connsiteY0" fmla="*/ 0 h 24520"/>
                  <a:gd name="connsiteX1" fmla="*/ 538675 w 538674"/>
                  <a:gd name="connsiteY1" fmla="*/ 0 h 24520"/>
                  <a:gd name="connsiteX2" fmla="*/ 538675 w 538674"/>
                  <a:gd name="connsiteY2" fmla="*/ 24521 h 24520"/>
                  <a:gd name="connsiteX3" fmla="*/ 0 w 538674"/>
                  <a:gd name="connsiteY3" fmla="*/ 24521 h 24520"/>
                </a:gdLst>
                <a:ahLst/>
                <a:cxnLst>
                  <a:cxn ang="0">
                    <a:pos x="connsiteX0" y="connsiteY0"/>
                  </a:cxn>
                  <a:cxn ang="0">
                    <a:pos x="connsiteX1" y="connsiteY1"/>
                  </a:cxn>
                  <a:cxn ang="0">
                    <a:pos x="connsiteX2" y="connsiteY2"/>
                  </a:cxn>
                  <a:cxn ang="0">
                    <a:pos x="connsiteX3" y="connsiteY3"/>
                  </a:cxn>
                </a:cxnLst>
                <a:rect l="l" t="t" r="r" b="b"/>
                <a:pathLst>
                  <a:path w="538674" h="24520">
                    <a:moveTo>
                      <a:pt x="0" y="0"/>
                    </a:moveTo>
                    <a:lnTo>
                      <a:pt x="538675" y="0"/>
                    </a:lnTo>
                    <a:lnTo>
                      <a:pt x="538675" y="24521"/>
                    </a:lnTo>
                    <a:lnTo>
                      <a:pt x="0" y="24521"/>
                    </a:lnTo>
                    <a:close/>
                  </a:path>
                </a:pathLst>
              </a:custGeom>
              <a:solidFill>
                <a:srgbClr val="B5373C"/>
              </a:solidFill>
              <a:ln w="1740" cap="flat">
                <a:noFill/>
                <a:prstDash val="solid"/>
                <a:miter/>
              </a:ln>
            </p:spPr>
            <p:txBody>
              <a:bodyPr rtlCol="0" anchor="ctr"/>
              <a:lstStyle/>
              <a:p>
                <a:endParaRPr lang="en-US"/>
              </a:p>
            </p:txBody>
          </p:sp>
        </p:grpSp>
      </p:grpSp>
      <p:sp>
        <p:nvSpPr>
          <p:cNvPr id="177" name="TextBox 176">
            <a:extLst>
              <a:ext uri="{FF2B5EF4-FFF2-40B4-BE49-F238E27FC236}">
                <a16:creationId xmlns:a16="http://schemas.microsoft.com/office/drawing/2014/main" id="{DFAF939C-FEFF-F068-3B10-C3EDE07453BB}"/>
              </a:ext>
            </a:extLst>
          </p:cNvPr>
          <p:cNvSpPr txBox="1"/>
          <p:nvPr/>
        </p:nvSpPr>
        <p:spPr>
          <a:xfrm>
            <a:off x="745351" y="1531814"/>
            <a:ext cx="7743183" cy="830997"/>
          </a:xfrm>
          <a:prstGeom prst="rect">
            <a:avLst/>
          </a:prstGeom>
          <a:noFill/>
        </p:spPr>
        <p:txBody>
          <a:bodyPr wrap="square">
            <a:spAutoFit/>
          </a:bodyPr>
          <a:lstStyle/>
          <a:p>
            <a:r>
              <a:rPr lang="en-US" sz="2400" b="1" dirty="0" err="1">
                <a:solidFill>
                  <a:srgbClr val="FFBE6F"/>
                </a:solidFill>
                <a:latin typeface="Arial" panose="020B0604020202020204" pitchFamily="34" charset="0"/>
                <a:cs typeface="Arial" panose="020B0604020202020204" pitchFamily="34" charset="0"/>
              </a:rPr>
              <a:t>Phân</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tử</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nào</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sau</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đây</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có</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chứa</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liên</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kết</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cho</a:t>
            </a:r>
            <a:r>
              <a:rPr lang="en-US" sz="2400" b="1" dirty="0">
                <a:solidFill>
                  <a:srgbClr val="FFBE6F"/>
                </a:solidFill>
                <a:latin typeface="Arial" panose="020B0604020202020204" pitchFamily="34" charset="0"/>
                <a:cs typeface="Arial" panose="020B0604020202020204" pitchFamily="34" charset="0"/>
              </a:rPr>
              <a:t> </a:t>
            </a:r>
            <a:r>
              <a:rPr lang="en-US" sz="2400" b="1" dirty="0" err="1">
                <a:solidFill>
                  <a:srgbClr val="FFBE6F"/>
                </a:solidFill>
                <a:latin typeface="Arial" panose="020B0604020202020204" pitchFamily="34" charset="0"/>
                <a:cs typeface="Arial" panose="020B0604020202020204" pitchFamily="34" charset="0"/>
              </a:rPr>
              <a:t>nhận</a:t>
            </a:r>
            <a:r>
              <a:rPr lang="en-US" sz="2400" b="1" dirty="0">
                <a:solidFill>
                  <a:srgbClr val="FFBE6F"/>
                </a:solidFill>
                <a:latin typeface="Arial" panose="020B0604020202020204" pitchFamily="34" charset="0"/>
                <a:cs typeface="Arial" panose="020B0604020202020204" pitchFamily="34" charset="0"/>
              </a:rPr>
              <a:t>?</a:t>
            </a:r>
            <a:endParaRPr lang="en-US" sz="3600" b="1" dirty="0">
              <a:solidFill>
                <a:srgbClr val="FFBE6F"/>
              </a:solidFill>
              <a:latin typeface="Arial" panose="020B0604020202020204" pitchFamily="34" charset="0"/>
              <a:cs typeface="Arial" panose="020B0604020202020204" pitchFamily="34" charset="0"/>
            </a:endParaRPr>
          </a:p>
          <a:p>
            <a:r>
              <a:rPr lang="en-US" sz="2400" b="1" dirty="0">
                <a:solidFill>
                  <a:srgbClr val="FFBE6F"/>
                </a:solidFill>
                <a:latin typeface="Arial" panose="020B0604020202020204" pitchFamily="34" charset="0"/>
                <a:cs typeface="Arial" panose="020B0604020202020204" pitchFamily="34" charset="0"/>
              </a:rPr>
              <a:t>A. SO</a:t>
            </a:r>
            <a:r>
              <a:rPr lang="en-US" sz="2400" b="1" baseline="-25000" dirty="0">
                <a:solidFill>
                  <a:srgbClr val="FFBE6F"/>
                </a:solidFill>
                <a:latin typeface="Arial" panose="020B0604020202020204" pitchFamily="34" charset="0"/>
                <a:cs typeface="Arial" panose="020B0604020202020204" pitchFamily="34" charset="0"/>
              </a:rPr>
              <a:t>2</a:t>
            </a:r>
            <a:r>
              <a:rPr lang="en-US" sz="2400" b="1" dirty="0">
                <a:solidFill>
                  <a:srgbClr val="FFBE6F"/>
                </a:solidFill>
                <a:latin typeface="Arial" panose="020B0604020202020204" pitchFamily="34" charset="0"/>
                <a:cs typeface="Arial" panose="020B0604020202020204" pitchFamily="34" charset="0"/>
              </a:rPr>
              <a:t> 	B. HCl 	C. H</a:t>
            </a:r>
            <a:r>
              <a:rPr lang="en-US" sz="2400" b="1" baseline="-25000" dirty="0">
                <a:solidFill>
                  <a:srgbClr val="FFBE6F"/>
                </a:solidFill>
                <a:latin typeface="Arial" panose="020B0604020202020204" pitchFamily="34" charset="0"/>
                <a:cs typeface="Arial" panose="020B0604020202020204" pitchFamily="34" charset="0"/>
              </a:rPr>
              <a:t>2</a:t>
            </a:r>
            <a:r>
              <a:rPr lang="en-US" sz="2400" b="1" dirty="0">
                <a:solidFill>
                  <a:srgbClr val="FFBE6F"/>
                </a:solidFill>
                <a:latin typeface="Arial" panose="020B0604020202020204" pitchFamily="34" charset="0"/>
                <a:cs typeface="Arial" panose="020B0604020202020204" pitchFamily="34" charset="0"/>
              </a:rPr>
              <a:t>CO</a:t>
            </a:r>
            <a:r>
              <a:rPr lang="en-US" sz="2400" b="1" baseline="-25000" dirty="0">
                <a:solidFill>
                  <a:srgbClr val="FFBE6F"/>
                </a:solidFill>
                <a:latin typeface="Arial" panose="020B0604020202020204" pitchFamily="34" charset="0"/>
                <a:cs typeface="Arial" panose="020B0604020202020204" pitchFamily="34" charset="0"/>
              </a:rPr>
              <a:t>3</a:t>
            </a:r>
            <a:r>
              <a:rPr lang="en-US" sz="2400" b="1" dirty="0">
                <a:solidFill>
                  <a:srgbClr val="FFBE6F"/>
                </a:solidFill>
                <a:latin typeface="Arial" panose="020B0604020202020204" pitchFamily="34" charset="0"/>
                <a:cs typeface="Arial" panose="020B0604020202020204" pitchFamily="34" charset="0"/>
              </a:rPr>
              <a:t> 		D. CO</a:t>
            </a:r>
            <a:r>
              <a:rPr lang="en-US" sz="2400" b="1" baseline="-25000" dirty="0">
                <a:solidFill>
                  <a:srgbClr val="FFBE6F"/>
                </a:solidFill>
                <a:latin typeface="Arial" panose="020B0604020202020204" pitchFamily="34" charset="0"/>
                <a:cs typeface="Arial" panose="020B0604020202020204" pitchFamily="34" charset="0"/>
              </a:rPr>
              <a:t>2</a:t>
            </a:r>
            <a:endParaRPr lang="en-US" sz="3600" b="1" dirty="0">
              <a:solidFill>
                <a:srgbClr val="FFBE6F"/>
              </a:solidFill>
              <a:latin typeface="Arial" panose="020B0604020202020204" pitchFamily="34" charset="0"/>
              <a:cs typeface="Arial" panose="020B0604020202020204" pitchFamily="34" charset="0"/>
            </a:endParaRPr>
          </a:p>
        </p:txBody>
      </p:sp>
      <p:sp>
        <p:nvSpPr>
          <p:cNvPr id="186" name="Google Shape;2397;p38">
            <a:extLst>
              <a:ext uri="{FF2B5EF4-FFF2-40B4-BE49-F238E27FC236}">
                <a16:creationId xmlns:a16="http://schemas.microsoft.com/office/drawing/2014/main" id="{DA242924-F16A-E7AE-4B98-4D84B9ECE111}"/>
              </a:ext>
            </a:extLst>
          </p:cNvPr>
          <p:cNvSpPr txBox="1">
            <a:spLocks/>
          </p:cNvSpPr>
          <p:nvPr/>
        </p:nvSpPr>
        <p:spPr>
          <a:xfrm>
            <a:off x="2719345" y="697347"/>
            <a:ext cx="3577984" cy="657013"/>
          </a:xfrm>
          <a:prstGeom prst="rect">
            <a:avLst/>
          </a:prstGeom>
          <a:effectLst>
            <a:outerShdw dist="88900" dir="2700000" algn="tl" rotWithShape="0">
              <a:schemeClr val="accent2">
                <a:alpha val="4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bg2">
                    <a:lumMod val="75000"/>
                  </a:schemeClr>
                </a:solidFill>
                <a:latin typeface="#9Slide07 Crocante" panose="02000000000000000000" pitchFamily="2" charset="0"/>
              </a:rPr>
              <a:t>Câu</a:t>
            </a:r>
            <a:r>
              <a:rPr lang="en-US" sz="3600" dirty="0">
                <a:solidFill>
                  <a:schemeClr val="bg2">
                    <a:lumMod val="75000"/>
                  </a:schemeClr>
                </a:solidFill>
                <a:latin typeface="#9Slide07 Crocante" panose="02000000000000000000" pitchFamily="2" charset="0"/>
              </a:rPr>
              <a:t> 4</a:t>
            </a:r>
            <a:endParaRPr lang="vi-VN" sz="3600" dirty="0">
              <a:solidFill>
                <a:schemeClr val="bg2">
                  <a:lumMod val="75000"/>
                </a:schemeClr>
              </a:solidFill>
              <a:latin typeface="#9Slide07 Crocante" panose="02000000000000000000" pitchFamily="2" charset="0"/>
            </a:endParaRPr>
          </a:p>
        </p:txBody>
      </p:sp>
      <p:sp>
        <p:nvSpPr>
          <p:cNvPr id="174" name="Rectangle 173">
            <a:hlinkClick r:id="rId2" action="ppaction://hlinksldjump"/>
            <a:extLst>
              <a:ext uri="{FF2B5EF4-FFF2-40B4-BE49-F238E27FC236}">
                <a16:creationId xmlns:a16="http://schemas.microsoft.com/office/drawing/2014/main" id="{910A1FCA-9388-FE80-0249-0073A845DBDE}"/>
              </a:ext>
            </a:extLst>
          </p:cNvPr>
          <p:cNvSpPr/>
          <p:nvPr/>
        </p:nvSpPr>
        <p:spPr>
          <a:xfrm>
            <a:off x="5179096" y="4252302"/>
            <a:ext cx="1308169" cy="3835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800" b="1" dirty="0" err="1"/>
              <a:t>Trở</a:t>
            </a:r>
            <a:r>
              <a:rPr lang="en-US" sz="1800" b="1" dirty="0"/>
              <a:t> </a:t>
            </a:r>
            <a:r>
              <a:rPr lang="en-US" sz="1800" b="1" dirty="0" err="1"/>
              <a:t>lại</a:t>
            </a:r>
            <a:endParaRPr lang="en-US" sz="1800" b="1" dirty="0"/>
          </a:p>
        </p:txBody>
      </p:sp>
      <p:sp>
        <p:nvSpPr>
          <p:cNvPr id="3" name="TextBox 2">
            <a:extLst>
              <a:ext uri="{FF2B5EF4-FFF2-40B4-BE49-F238E27FC236}">
                <a16:creationId xmlns:a16="http://schemas.microsoft.com/office/drawing/2014/main" id="{A7AA1E6D-517A-D781-6804-13737D6A0EFA}"/>
              </a:ext>
            </a:extLst>
          </p:cNvPr>
          <p:cNvSpPr txBox="1"/>
          <p:nvPr/>
        </p:nvSpPr>
        <p:spPr>
          <a:xfrm>
            <a:off x="662506" y="3013858"/>
            <a:ext cx="1793615" cy="461665"/>
          </a:xfrm>
          <a:prstGeom prst="rect">
            <a:avLst/>
          </a:prstGeom>
          <a:noFill/>
        </p:spPr>
        <p:txBody>
          <a:bodyPr wrap="square">
            <a:spAutoFit/>
          </a:bodyPr>
          <a:lstStyle/>
          <a:p>
            <a:r>
              <a:rPr lang="en-US" sz="2400" b="1" dirty="0" err="1">
                <a:solidFill>
                  <a:schemeClr val="bg1"/>
                </a:solidFill>
                <a:latin typeface="Arial" panose="020B0604020202020204" pitchFamily="34" charset="0"/>
                <a:cs typeface="Arial" panose="020B0604020202020204" pitchFamily="34" charset="0"/>
              </a:rPr>
              <a:t>Đáp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án</a:t>
            </a:r>
            <a:r>
              <a:rPr lang="en-US" sz="2400" b="1" dirty="0">
                <a:solidFill>
                  <a:schemeClr val="bg1"/>
                </a:solidFill>
                <a:latin typeface="Arial" panose="020B0604020202020204" pitchFamily="34" charset="0"/>
                <a:cs typeface="Arial" panose="020B0604020202020204" pitchFamily="34" charset="0"/>
              </a:rPr>
              <a:t>: A</a:t>
            </a:r>
            <a:endParaRPr lang="en-US" sz="3600" b="1" dirty="0">
              <a:solidFill>
                <a:schemeClr val="bg1"/>
              </a:solidFill>
              <a:latin typeface="Arial" panose="020B0604020202020204" pitchFamily="34" charset="0"/>
              <a:cs typeface="Arial" panose="020B0604020202020204" pitchFamily="34" charset="0"/>
            </a:endParaRPr>
          </a:p>
        </p:txBody>
      </p:sp>
      <p:pic>
        <p:nvPicPr>
          <p:cNvPr id="176" name="Picture 175">
            <a:extLst>
              <a:ext uri="{FF2B5EF4-FFF2-40B4-BE49-F238E27FC236}">
                <a16:creationId xmlns:a16="http://schemas.microsoft.com/office/drawing/2014/main" id="{73B4FCF5-25D1-D1BE-67B7-F7AE21C9D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043" y="2461988"/>
            <a:ext cx="5155436" cy="1560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3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barn(inVertical)">
                                      <p:cBhvr>
                                        <p:cTn id="1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3" grpId="0"/>
    </p:bldLst>
  </p:timing>
</p:sld>
</file>

<file path=ppt/theme/theme1.xml><?xml version="1.0" encoding="utf-8"?>
<a:theme xmlns:a="http://schemas.openxmlformats.org/drawingml/2006/main" name="Basic English for Korean Speakers Workshop by Slidesgo">
  <a:themeElements>
    <a:clrScheme name="Simple Light">
      <a:dk1>
        <a:srgbClr val="000000"/>
      </a:dk1>
      <a:lt1>
        <a:srgbClr val="FFFFFF"/>
      </a:lt1>
      <a:dk2>
        <a:srgbClr val="FFF5E9"/>
      </a:dk2>
      <a:lt2>
        <a:srgbClr val="FEC695"/>
      </a:lt2>
      <a:accent1>
        <a:srgbClr val="FD7B9A"/>
      </a:accent1>
      <a:accent2>
        <a:srgbClr val="A89DEA"/>
      </a:accent2>
      <a:accent3>
        <a:srgbClr val="8974C2"/>
      </a:accent3>
      <a:accent4>
        <a:srgbClr val="3C3559"/>
      </a:accent4>
      <a:accent5>
        <a:srgbClr val="6BC5B4"/>
      </a:accent5>
      <a:accent6>
        <a:srgbClr val="2DAD90"/>
      </a:accent6>
      <a:hlink>
        <a:srgbClr val="3C35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1204</TotalTime>
  <Words>1933</Words>
  <Application>Microsoft Office PowerPoint</Application>
  <PresentationFormat>On-screen Show (16:9)</PresentationFormat>
  <Paragraphs>172</Paragraphs>
  <Slides>52</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Wingdings</vt:lpstr>
      <vt:lpstr>#9Slide03 SFU Futura_07</vt:lpstr>
      <vt:lpstr>Barriecito</vt:lpstr>
      <vt:lpstr>Dosis</vt:lpstr>
      <vt:lpstr>Cambria Math</vt:lpstr>
      <vt:lpstr>#9Slide07 Crocante</vt:lpstr>
      <vt:lpstr>Basic English for Korean Speakers Workshop by Slidesgo</vt:lpstr>
      <vt:lpstr>PowerPoint Presentation</vt:lpstr>
      <vt:lpstr>PowerPoint Presentation</vt:lpstr>
      <vt:lpstr>Khởi Động</vt:lpstr>
      <vt:lpstr>Bức tranh bí ẩmật</vt:lpstr>
      <vt:lpstr>PowerPoint Presentation</vt:lpstr>
      <vt:lpstr>PowerPoint Presentation</vt:lpstr>
      <vt:lpstr>PowerPoint Presentation</vt:lpstr>
      <vt:lpstr>PowerPoint Presentation</vt:lpstr>
      <vt:lpstr>PowerPoint Presentation</vt:lpstr>
      <vt:lpstr>PowerPoint Presentation</vt:lpstr>
      <vt:lpstr>SỰ HÌNH THÀNH LIÊN KẾT σ, π VÀ NĂNG LƯỢNG LIÊN KẾT</vt:lpstr>
      <vt:lpstr>PowerPoint Presentation</vt:lpstr>
      <vt:lpstr>THUYẾT TRÌNH</vt:lpstr>
      <vt:lpstr>Xen phủ s-s trong phân tử h2</vt:lpstr>
      <vt:lpstr>Xen phủ p-p trong phân tử Ci2</vt:lpstr>
      <vt:lpstr>Xen phủ S-p trong phân tử HCi</vt:lpstr>
      <vt:lpstr>Xen phủ trục là gì?</vt:lpstr>
      <vt:lpstr>Thảo Luận</vt:lpstr>
      <vt:lpstr>XEN PHủ BÊN – LIÊN KẾT PI  Ủ</vt:lpstr>
      <vt:lpstr>XEN PHủ BÊN – LIÊN KẾT PI  Ủ</vt:lpstr>
      <vt:lpstr>PowerPoint Presentation</vt:lpstr>
      <vt:lpstr>XEN PHủ BÊN – LIÊN KẾT PI  Ủ</vt:lpstr>
      <vt:lpstr>Thảo Luận</vt:lpstr>
      <vt:lpstr>Thảo Luận</vt:lpstr>
      <vt:lpstr>Thảo Luận</vt:lpstr>
      <vt:lpstr>Ghi Nhớ</vt:lpstr>
      <vt:lpstr>Ghi Nhớ</vt:lpstr>
      <vt:lpstr>PowerPoint Presentation</vt:lpstr>
      <vt:lpstr>Thảo Luận</vt:lpstr>
      <vt:lpstr>Thảo Luận</vt:lpstr>
      <vt:lpstr>Thảo Luận</vt:lpstr>
      <vt:lpstr>Ghi Nhớ</vt:lpstr>
      <vt:lpstr>Vận dụng</vt:lpstr>
      <vt:lpstr>Vận dụng</vt:lpstr>
      <vt:lpstr>PowerPoint Presentation</vt:lpstr>
      <vt:lpstr>PowerPoint Presentation</vt:lpstr>
      <vt:lpstr>Thảo Luận</vt:lpstr>
      <vt:lpstr>Thảo Luận</vt:lpstr>
      <vt:lpstr>Thảo Luận</vt:lpstr>
      <vt:lpstr>Thảo Luận</vt:lpstr>
      <vt:lpstr>Thảo Luận</vt:lpstr>
      <vt:lpstr>Thảo Luận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Jonny Pham</cp:lastModifiedBy>
  <cp:revision>47</cp:revision>
  <dcterms:modified xsi:type="dcterms:W3CDTF">2022-12-27T07:16:53Z</dcterms:modified>
</cp:coreProperties>
</file>