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0"/>
  </p:notesMasterIdLst>
  <p:sldIdLst>
    <p:sldId id="377" r:id="rId2"/>
    <p:sldId id="529" r:id="rId3"/>
    <p:sldId id="530" r:id="rId4"/>
    <p:sldId id="531" r:id="rId5"/>
    <p:sldId id="532" r:id="rId6"/>
    <p:sldId id="533" r:id="rId7"/>
    <p:sldId id="534" r:id="rId8"/>
    <p:sldId id="535" r:id="rId9"/>
    <p:sldId id="536" r:id="rId10"/>
    <p:sldId id="269" r:id="rId11"/>
    <p:sldId id="537" r:id="rId12"/>
    <p:sldId id="381" r:id="rId13"/>
    <p:sldId id="334" r:id="rId14"/>
    <p:sldId id="378" r:id="rId15"/>
    <p:sldId id="387" r:id="rId16"/>
    <p:sldId id="357" r:id="rId17"/>
    <p:sldId id="388" r:id="rId18"/>
    <p:sldId id="389" r:id="rId19"/>
    <p:sldId id="390" r:id="rId20"/>
    <p:sldId id="411" r:id="rId21"/>
    <p:sldId id="412" r:id="rId22"/>
    <p:sldId id="413" r:id="rId23"/>
    <p:sldId id="414" r:id="rId24"/>
    <p:sldId id="410" r:id="rId25"/>
    <p:sldId id="435" r:id="rId26"/>
    <p:sldId id="437" r:id="rId27"/>
    <p:sldId id="440" r:id="rId28"/>
    <p:sldId id="436" r:id="rId29"/>
    <p:sldId id="441" r:id="rId30"/>
    <p:sldId id="438" r:id="rId31"/>
    <p:sldId id="442" r:id="rId32"/>
    <p:sldId id="439" r:id="rId33"/>
    <p:sldId id="443" r:id="rId34"/>
    <p:sldId id="444" r:id="rId35"/>
    <p:sldId id="445" r:id="rId36"/>
    <p:sldId id="446" r:id="rId37"/>
    <p:sldId id="447" r:id="rId38"/>
    <p:sldId id="448" r:id="rId39"/>
    <p:sldId id="449" r:id="rId40"/>
    <p:sldId id="450" r:id="rId41"/>
    <p:sldId id="452" r:id="rId42"/>
    <p:sldId id="451" r:id="rId43"/>
    <p:sldId id="453" r:id="rId44"/>
    <p:sldId id="454" r:id="rId45"/>
    <p:sldId id="455" r:id="rId46"/>
    <p:sldId id="456" r:id="rId47"/>
    <p:sldId id="457" r:id="rId48"/>
    <p:sldId id="458" r:id="rId49"/>
    <p:sldId id="459" r:id="rId50"/>
    <p:sldId id="460" r:id="rId51"/>
    <p:sldId id="391" r:id="rId52"/>
    <p:sldId id="461" r:id="rId53"/>
    <p:sldId id="462" r:id="rId54"/>
    <p:sldId id="463" r:id="rId55"/>
    <p:sldId id="464" r:id="rId56"/>
    <p:sldId id="465" r:id="rId57"/>
    <p:sldId id="518" r:id="rId58"/>
    <p:sldId id="519" r:id="rId59"/>
    <p:sldId id="520" r:id="rId60"/>
    <p:sldId id="521" r:id="rId61"/>
    <p:sldId id="523" r:id="rId62"/>
    <p:sldId id="527" r:id="rId63"/>
    <p:sldId id="522" r:id="rId64"/>
    <p:sldId id="526" r:id="rId65"/>
    <p:sldId id="528" r:id="rId66"/>
    <p:sldId id="524" r:id="rId67"/>
    <p:sldId id="525" r:id="rId68"/>
    <p:sldId id="472" r:id="rId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C6EBE6-0767-45D6-9BCF-C17C6DF10438}" v="397" dt="2023-06-23T17:51:27.05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8" d="100"/>
          <a:sy n="78" d="100"/>
        </p:scale>
        <p:origin x="806" y="43"/>
      </p:cViewPr>
      <p:guideLst/>
    </p:cSldViewPr>
  </p:slideViewPr>
  <p:notesTextViewPr>
    <p:cViewPr>
      <p:scale>
        <a:sx n="1" d="1"/>
        <a:sy n="1" d="1"/>
      </p:scale>
      <p:origin x="0" y="0"/>
    </p:cViewPr>
  </p:notesTextViewPr>
  <p:sorterViewPr>
    <p:cViewPr>
      <p:scale>
        <a:sx n="100" d="100"/>
        <a:sy n="100" d="100"/>
      </p:scale>
      <p:origin x="0" y="-7642"/>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microsoft.com/office/2015/10/relationships/revisionInfo" Target="revisionInfo.xml"/><Relationship Id="rId7" Type="http://schemas.openxmlformats.org/officeDocument/2006/relationships/slide" Target="slides/slide6.xml"/><Relationship Id="rId71"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notesMaster" Target="notesMasters/notesMaster1.xml"/><Relationship Id="rId75"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nh Hà" userId="540d079304142990" providerId="LiveId" clId="{03C6EBE6-0767-45D6-9BCF-C17C6DF10438}"/>
    <pc:docChg chg="undo custSel addSld delSld modSld sldOrd">
      <pc:chgData name="Minh Hà" userId="540d079304142990" providerId="LiveId" clId="{03C6EBE6-0767-45D6-9BCF-C17C6DF10438}" dt="2023-06-23T17:51:27.052" v="6898"/>
      <pc:docMkLst>
        <pc:docMk/>
      </pc:docMkLst>
      <pc:sldChg chg="addSp delSp modSp mod modAnim">
        <pc:chgData name="Minh Hà" userId="540d079304142990" providerId="LiveId" clId="{03C6EBE6-0767-45D6-9BCF-C17C6DF10438}" dt="2023-06-23T15:04:01.524" v="19"/>
        <pc:sldMkLst>
          <pc:docMk/>
          <pc:sldMk cId="3667394268" sldId="334"/>
        </pc:sldMkLst>
        <pc:spChg chg="mod">
          <ac:chgData name="Minh Hà" userId="540d079304142990" providerId="LiveId" clId="{03C6EBE6-0767-45D6-9BCF-C17C6DF10438}" dt="2023-06-23T15:02:49.619" v="3" actId="14100"/>
          <ac:spMkLst>
            <pc:docMk/>
            <pc:sldMk cId="3667394268" sldId="334"/>
            <ac:spMk id="2" creationId="{AE15FC97-3469-7CCA-DE3C-2F45850DD90A}"/>
          </ac:spMkLst>
        </pc:spChg>
        <pc:spChg chg="mod">
          <ac:chgData name="Minh Hà" userId="540d079304142990" providerId="LiveId" clId="{03C6EBE6-0767-45D6-9BCF-C17C6DF10438}" dt="2023-06-23T15:03:19.285" v="14" actId="20577"/>
          <ac:spMkLst>
            <pc:docMk/>
            <pc:sldMk cId="3667394268" sldId="334"/>
            <ac:spMk id="14" creationId="{15E21B8A-3DAC-A1DC-7C82-3B80169BDF11}"/>
          </ac:spMkLst>
        </pc:spChg>
        <pc:grpChg chg="del">
          <ac:chgData name="Minh Hà" userId="540d079304142990" providerId="LiveId" clId="{03C6EBE6-0767-45D6-9BCF-C17C6DF10438}" dt="2023-06-23T15:03:51.231" v="15" actId="478"/>
          <ac:grpSpMkLst>
            <pc:docMk/>
            <pc:sldMk cId="3667394268" sldId="334"/>
            <ac:grpSpMk id="19" creationId="{136FD21C-DD70-958E-88FC-433700FF2758}"/>
          </ac:grpSpMkLst>
        </pc:grpChg>
        <pc:picChg chg="add mod">
          <ac:chgData name="Minh Hà" userId="540d079304142990" providerId="LiveId" clId="{03C6EBE6-0767-45D6-9BCF-C17C6DF10438}" dt="2023-06-23T15:03:57.444" v="18" actId="1076"/>
          <ac:picMkLst>
            <pc:docMk/>
            <pc:sldMk cId="3667394268" sldId="334"/>
            <ac:picMk id="1026" creationId="{6528203D-ED01-1268-1E51-2340236A776E}"/>
          </ac:picMkLst>
        </pc:picChg>
      </pc:sldChg>
      <pc:sldChg chg="addSp delSp modSp add mod modAnim">
        <pc:chgData name="Minh Hà" userId="540d079304142990" providerId="LiveId" clId="{03C6EBE6-0767-45D6-9BCF-C17C6DF10438}" dt="2023-06-23T15:29:55.558" v="1177" actId="167"/>
        <pc:sldMkLst>
          <pc:docMk/>
          <pc:sldMk cId="3531391105" sldId="357"/>
        </pc:sldMkLst>
        <pc:spChg chg="mod">
          <ac:chgData name="Minh Hà" userId="540d079304142990" providerId="LiveId" clId="{03C6EBE6-0767-45D6-9BCF-C17C6DF10438}" dt="2023-06-23T15:14:52.171" v="378" actId="1076"/>
          <ac:spMkLst>
            <pc:docMk/>
            <pc:sldMk cId="3531391105" sldId="357"/>
            <ac:spMk id="65" creationId="{E7C97812-0D0F-E1E1-5029-A70F53C2019C}"/>
          </ac:spMkLst>
        </pc:spChg>
        <pc:spChg chg="mod">
          <ac:chgData name="Minh Hà" userId="540d079304142990" providerId="LiveId" clId="{03C6EBE6-0767-45D6-9BCF-C17C6DF10438}" dt="2023-06-23T15:15:25.037" v="384" actId="2711"/>
          <ac:spMkLst>
            <pc:docMk/>
            <pc:sldMk cId="3531391105" sldId="357"/>
            <ac:spMk id="69" creationId="{C7750CAE-0AE3-921B-A6F2-54DE0AB977DC}"/>
          </ac:spMkLst>
        </pc:spChg>
        <pc:spChg chg="mod">
          <ac:chgData name="Minh Hà" userId="540d079304142990" providerId="LiveId" clId="{03C6EBE6-0767-45D6-9BCF-C17C6DF10438}" dt="2023-06-23T15:14:52.171" v="378" actId="1076"/>
          <ac:spMkLst>
            <pc:docMk/>
            <pc:sldMk cId="3531391105" sldId="357"/>
            <ac:spMk id="74" creationId="{6665BFBD-5545-8DD4-C560-67089DC27EDE}"/>
          </ac:spMkLst>
        </pc:spChg>
        <pc:spChg chg="mod">
          <ac:chgData name="Minh Hà" userId="540d079304142990" providerId="LiveId" clId="{03C6EBE6-0767-45D6-9BCF-C17C6DF10438}" dt="2023-06-23T15:14:52.171" v="378" actId="1076"/>
          <ac:spMkLst>
            <pc:docMk/>
            <pc:sldMk cId="3531391105" sldId="357"/>
            <ac:spMk id="80" creationId="{5C9FFA2B-4202-7368-886E-1B95A9ABFCF3}"/>
          </ac:spMkLst>
        </pc:spChg>
        <pc:spChg chg="mod">
          <ac:chgData name="Minh Hà" userId="540d079304142990" providerId="LiveId" clId="{03C6EBE6-0767-45D6-9BCF-C17C6DF10438}" dt="2023-06-23T15:14:52.171" v="378" actId="1076"/>
          <ac:spMkLst>
            <pc:docMk/>
            <pc:sldMk cId="3531391105" sldId="357"/>
            <ac:spMk id="82" creationId="{AB0368F6-1E71-89FC-1433-156D7E718FB1}"/>
          </ac:spMkLst>
        </pc:spChg>
        <pc:spChg chg="mod">
          <ac:chgData name="Minh Hà" userId="540d079304142990" providerId="LiveId" clId="{03C6EBE6-0767-45D6-9BCF-C17C6DF10438}" dt="2023-06-23T15:14:52.171" v="378" actId="1076"/>
          <ac:spMkLst>
            <pc:docMk/>
            <pc:sldMk cId="3531391105" sldId="357"/>
            <ac:spMk id="83" creationId="{227C5845-5CB4-CC68-3CD4-48ED32663AB0}"/>
          </ac:spMkLst>
        </pc:spChg>
        <pc:spChg chg="mod">
          <ac:chgData name="Minh Hà" userId="540d079304142990" providerId="LiveId" clId="{03C6EBE6-0767-45D6-9BCF-C17C6DF10438}" dt="2023-06-23T15:14:52.171" v="378" actId="1076"/>
          <ac:spMkLst>
            <pc:docMk/>
            <pc:sldMk cId="3531391105" sldId="357"/>
            <ac:spMk id="85" creationId="{EC24E264-19A0-31A6-24E2-A3F678755C32}"/>
          </ac:spMkLst>
        </pc:spChg>
        <pc:spChg chg="mod">
          <ac:chgData name="Minh Hà" userId="540d079304142990" providerId="LiveId" clId="{03C6EBE6-0767-45D6-9BCF-C17C6DF10438}" dt="2023-06-23T15:14:52.171" v="378" actId="1076"/>
          <ac:spMkLst>
            <pc:docMk/>
            <pc:sldMk cId="3531391105" sldId="357"/>
            <ac:spMk id="88" creationId="{EFE901DB-8812-7C05-C57D-78D4E53F55A5}"/>
          </ac:spMkLst>
        </pc:spChg>
        <pc:spChg chg="mod">
          <ac:chgData name="Minh Hà" userId="540d079304142990" providerId="LiveId" clId="{03C6EBE6-0767-45D6-9BCF-C17C6DF10438}" dt="2023-06-23T15:14:52.171" v="378" actId="1076"/>
          <ac:spMkLst>
            <pc:docMk/>
            <pc:sldMk cId="3531391105" sldId="357"/>
            <ac:spMk id="89" creationId="{03DCC050-803E-3D50-4665-D1E633A144C0}"/>
          </ac:spMkLst>
        </pc:spChg>
        <pc:spChg chg="mod">
          <ac:chgData name="Minh Hà" userId="540d079304142990" providerId="LiveId" clId="{03C6EBE6-0767-45D6-9BCF-C17C6DF10438}" dt="2023-06-23T15:29:52.229" v="1176"/>
          <ac:spMkLst>
            <pc:docMk/>
            <pc:sldMk cId="3531391105" sldId="357"/>
            <ac:spMk id="92" creationId="{FD47604E-DFD9-BDAA-0BDE-095F310B3065}"/>
          </ac:spMkLst>
        </pc:spChg>
        <pc:spChg chg="mod">
          <ac:chgData name="Minh Hà" userId="540d079304142990" providerId="LiveId" clId="{03C6EBE6-0767-45D6-9BCF-C17C6DF10438}" dt="2023-06-23T15:29:52.229" v="1176"/>
          <ac:spMkLst>
            <pc:docMk/>
            <pc:sldMk cId="3531391105" sldId="357"/>
            <ac:spMk id="93" creationId="{601AA512-3308-10D3-1C9F-D34C91922BCC}"/>
          </ac:spMkLst>
        </pc:spChg>
        <pc:spChg chg="mod">
          <ac:chgData name="Minh Hà" userId="540d079304142990" providerId="LiveId" clId="{03C6EBE6-0767-45D6-9BCF-C17C6DF10438}" dt="2023-06-23T15:29:52.229" v="1176"/>
          <ac:spMkLst>
            <pc:docMk/>
            <pc:sldMk cId="3531391105" sldId="357"/>
            <ac:spMk id="94" creationId="{125664E1-220B-190D-F413-8FA66037A0E4}"/>
          </ac:spMkLst>
        </pc:spChg>
        <pc:spChg chg="mod">
          <ac:chgData name="Minh Hà" userId="540d079304142990" providerId="LiveId" clId="{03C6EBE6-0767-45D6-9BCF-C17C6DF10438}" dt="2023-06-23T15:14:52.171" v="378" actId="1076"/>
          <ac:spMkLst>
            <pc:docMk/>
            <pc:sldMk cId="3531391105" sldId="357"/>
            <ac:spMk id="2049" creationId="{EF8E716A-AD00-C69C-7DC6-A058AD777A98}"/>
          </ac:spMkLst>
        </pc:spChg>
        <pc:spChg chg="mod">
          <ac:chgData name="Minh Hà" userId="540d079304142990" providerId="LiveId" clId="{03C6EBE6-0767-45D6-9BCF-C17C6DF10438}" dt="2023-06-23T15:14:52.171" v="378" actId="1076"/>
          <ac:spMkLst>
            <pc:docMk/>
            <pc:sldMk cId="3531391105" sldId="357"/>
            <ac:spMk id="2051" creationId="{790E1B3B-A42F-2276-EB3D-4F738CAFFF24}"/>
          </ac:spMkLst>
        </pc:spChg>
        <pc:spChg chg="mod">
          <ac:chgData name="Minh Hà" userId="540d079304142990" providerId="LiveId" clId="{03C6EBE6-0767-45D6-9BCF-C17C6DF10438}" dt="2023-06-23T15:14:52.171" v="378" actId="1076"/>
          <ac:spMkLst>
            <pc:docMk/>
            <pc:sldMk cId="3531391105" sldId="357"/>
            <ac:spMk id="2052" creationId="{095E9995-F264-72B7-19B7-BCABB1F08CE6}"/>
          </ac:spMkLst>
        </pc:spChg>
        <pc:spChg chg="mod">
          <ac:chgData name="Minh Hà" userId="540d079304142990" providerId="LiveId" clId="{03C6EBE6-0767-45D6-9BCF-C17C6DF10438}" dt="2023-06-23T15:14:52.171" v="378" actId="1076"/>
          <ac:spMkLst>
            <pc:docMk/>
            <pc:sldMk cId="3531391105" sldId="357"/>
            <ac:spMk id="2053" creationId="{000A985C-BF63-9C64-A291-53AC7F79915A}"/>
          </ac:spMkLst>
        </pc:spChg>
        <pc:spChg chg="mod">
          <ac:chgData name="Minh Hà" userId="540d079304142990" providerId="LiveId" clId="{03C6EBE6-0767-45D6-9BCF-C17C6DF10438}" dt="2023-06-23T15:14:52.171" v="378" actId="1076"/>
          <ac:spMkLst>
            <pc:docMk/>
            <pc:sldMk cId="3531391105" sldId="357"/>
            <ac:spMk id="2054" creationId="{3D5A2CEA-268B-00AC-35A2-A9FB77FD04D2}"/>
          </ac:spMkLst>
        </pc:spChg>
        <pc:spChg chg="mod">
          <ac:chgData name="Minh Hà" userId="540d079304142990" providerId="LiveId" clId="{03C6EBE6-0767-45D6-9BCF-C17C6DF10438}" dt="2023-06-23T15:14:52.171" v="378" actId="1076"/>
          <ac:spMkLst>
            <pc:docMk/>
            <pc:sldMk cId="3531391105" sldId="357"/>
            <ac:spMk id="2056" creationId="{FB94FEB3-121B-8B73-6B48-3957F13DBBE9}"/>
          </ac:spMkLst>
        </pc:spChg>
        <pc:spChg chg="mod">
          <ac:chgData name="Minh Hà" userId="540d079304142990" providerId="LiveId" clId="{03C6EBE6-0767-45D6-9BCF-C17C6DF10438}" dt="2023-06-23T15:14:52.171" v="378" actId="1076"/>
          <ac:spMkLst>
            <pc:docMk/>
            <pc:sldMk cId="3531391105" sldId="357"/>
            <ac:spMk id="2057" creationId="{BCB544CC-7858-2925-6484-D6E08A608396}"/>
          </ac:spMkLst>
        </pc:spChg>
        <pc:spChg chg="mod">
          <ac:chgData name="Minh Hà" userId="540d079304142990" providerId="LiveId" clId="{03C6EBE6-0767-45D6-9BCF-C17C6DF10438}" dt="2023-06-23T15:14:52.171" v="378" actId="1076"/>
          <ac:spMkLst>
            <pc:docMk/>
            <pc:sldMk cId="3531391105" sldId="357"/>
            <ac:spMk id="2058" creationId="{739A647C-7BCB-D646-DA75-8CB7515FD036}"/>
          </ac:spMkLst>
        </pc:spChg>
        <pc:spChg chg="mod">
          <ac:chgData name="Minh Hà" userId="540d079304142990" providerId="LiveId" clId="{03C6EBE6-0767-45D6-9BCF-C17C6DF10438}" dt="2023-06-23T15:14:52.171" v="378" actId="1076"/>
          <ac:spMkLst>
            <pc:docMk/>
            <pc:sldMk cId="3531391105" sldId="357"/>
            <ac:spMk id="2060" creationId="{EB95E5CC-0769-AA81-00C1-E6037EFA616A}"/>
          </ac:spMkLst>
        </pc:spChg>
        <pc:spChg chg="mod">
          <ac:chgData name="Minh Hà" userId="540d079304142990" providerId="LiveId" clId="{03C6EBE6-0767-45D6-9BCF-C17C6DF10438}" dt="2023-06-23T15:14:52.171" v="378" actId="1076"/>
          <ac:spMkLst>
            <pc:docMk/>
            <pc:sldMk cId="3531391105" sldId="357"/>
            <ac:spMk id="2061" creationId="{8285373A-5C01-7C06-3BC2-700334C19CA5}"/>
          </ac:spMkLst>
        </pc:spChg>
        <pc:spChg chg="mod">
          <ac:chgData name="Minh Hà" userId="540d079304142990" providerId="LiveId" clId="{03C6EBE6-0767-45D6-9BCF-C17C6DF10438}" dt="2023-06-23T15:14:52.171" v="378" actId="1076"/>
          <ac:spMkLst>
            <pc:docMk/>
            <pc:sldMk cId="3531391105" sldId="357"/>
            <ac:spMk id="2064" creationId="{1A9BC346-4746-5ED1-1674-29170448A5D0}"/>
          </ac:spMkLst>
        </pc:spChg>
        <pc:spChg chg="mod">
          <ac:chgData name="Minh Hà" userId="540d079304142990" providerId="LiveId" clId="{03C6EBE6-0767-45D6-9BCF-C17C6DF10438}" dt="2023-06-23T15:14:52.171" v="378" actId="1076"/>
          <ac:spMkLst>
            <pc:docMk/>
            <pc:sldMk cId="3531391105" sldId="357"/>
            <ac:spMk id="2066" creationId="{D55FFAC8-A6A9-0903-42BC-975984875C46}"/>
          </ac:spMkLst>
        </pc:spChg>
        <pc:spChg chg="mod">
          <ac:chgData name="Minh Hà" userId="540d079304142990" providerId="LiveId" clId="{03C6EBE6-0767-45D6-9BCF-C17C6DF10438}" dt="2023-06-23T15:14:52.171" v="378" actId="1076"/>
          <ac:spMkLst>
            <pc:docMk/>
            <pc:sldMk cId="3531391105" sldId="357"/>
            <ac:spMk id="2067" creationId="{09F03FA6-B0FC-8095-515A-349DBD3F3D0A}"/>
          </ac:spMkLst>
        </pc:spChg>
        <pc:spChg chg="mod">
          <ac:chgData name="Minh Hà" userId="540d079304142990" providerId="LiveId" clId="{03C6EBE6-0767-45D6-9BCF-C17C6DF10438}" dt="2023-06-23T15:14:52.171" v="378" actId="1076"/>
          <ac:spMkLst>
            <pc:docMk/>
            <pc:sldMk cId="3531391105" sldId="357"/>
            <ac:spMk id="2068" creationId="{4DBC6A3E-DFA7-9DEB-C2D8-3E76FF23E3BF}"/>
          </ac:spMkLst>
        </pc:spChg>
        <pc:spChg chg="mod">
          <ac:chgData name="Minh Hà" userId="540d079304142990" providerId="LiveId" clId="{03C6EBE6-0767-45D6-9BCF-C17C6DF10438}" dt="2023-06-23T15:14:52.171" v="378" actId="1076"/>
          <ac:spMkLst>
            <pc:docMk/>
            <pc:sldMk cId="3531391105" sldId="357"/>
            <ac:spMk id="2069" creationId="{301B3FB5-69AC-25C9-0E3F-9582D8BFB0CC}"/>
          </ac:spMkLst>
        </pc:spChg>
        <pc:spChg chg="mod">
          <ac:chgData name="Minh Hà" userId="540d079304142990" providerId="LiveId" clId="{03C6EBE6-0767-45D6-9BCF-C17C6DF10438}" dt="2023-06-23T15:13:56.689" v="357" actId="20577"/>
          <ac:spMkLst>
            <pc:docMk/>
            <pc:sldMk cId="3531391105" sldId="357"/>
            <ac:spMk id="2071" creationId="{3E26BF09-BC1B-ADFA-90B9-B0CEB90041A1}"/>
          </ac:spMkLst>
        </pc:spChg>
        <pc:spChg chg="mod">
          <ac:chgData name="Minh Hà" userId="540d079304142990" providerId="LiveId" clId="{03C6EBE6-0767-45D6-9BCF-C17C6DF10438}" dt="2023-06-23T15:14:52.171" v="378" actId="1076"/>
          <ac:spMkLst>
            <pc:docMk/>
            <pc:sldMk cId="3531391105" sldId="357"/>
            <ac:spMk id="2077" creationId="{D1D2D921-DCD8-9A5F-5BBB-CF0ADED3B37E}"/>
          </ac:spMkLst>
        </pc:spChg>
        <pc:spChg chg="mod">
          <ac:chgData name="Minh Hà" userId="540d079304142990" providerId="LiveId" clId="{03C6EBE6-0767-45D6-9BCF-C17C6DF10438}" dt="2023-06-23T15:14:52.171" v="378" actId="1076"/>
          <ac:spMkLst>
            <pc:docMk/>
            <pc:sldMk cId="3531391105" sldId="357"/>
            <ac:spMk id="2078" creationId="{762D3636-B767-3FB2-1446-3C13FCFA57B1}"/>
          </ac:spMkLst>
        </pc:spChg>
        <pc:spChg chg="mod">
          <ac:chgData name="Minh Hà" userId="540d079304142990" providerId="LiveId" clId="{03C6EBE6-0767-45D6-9BCF-C17C6DF10438}" dt="2023-06-23T15:14:56.567" v="379" actId="1076"/>
          <ac:spMkLst>
            <pc:docMk/>
            <pc:sldMk cId="3531391105" sldId="357"/>
            <ac:spMk id="2079" creationId="{F2F4893E-6D13-9469-C175-24014DCA43F2}"/>
          </ac:spMkLst>
        </pc:spChg>
        <pc:spChg chg="mod">
          <ac:chgData name="Minh Hà" userId="540d079304142990" providerId="LiveId" clId="{03C6EBE6-0767-45D6-9BCF-C17C6DF10438}" dt="2023-06-23T15:29:52.229" v="1176"/>
          <ac:spMkLst>
            <pc:docMk/>
            <pc:sldMk cId="3531391105" sldId="357"/>
            <ac:spMk id="10240" creationId="{14DED087-EAFF-48D3-766F-E1440F558C31}"/>
          </ac:spMkLst>
        </pc:spChg>
        <pc:spChg chg="mod">
          <ac:chgData name="Minh Hà" userId="540d079304142990" providerId="LiveId" clId="{03C6EBE6-0767-45D6-9BCF-C17C6DF10438}" dt="2023-06-23T15:29:52.229" v="1176"/>
          <ac:spMkLst>
            <pc:docMk/>
            <pc:sldMk cId="3531391105" sldId="357"/>
            <ac:spMk id="10241" creationId="{01C572ED-6F17-F0E3-6669-F95A0454C2E4}"/>
          </ac:spMkLst>
        </pc:spChg>
        <pc:spChg chg="mod">
          <ac:chgData name="Minh Hà" userId="540d079304142990" providerId="LiveId" clId="{03C6EBE6-0767-45D6-9BCF-C17C6DF10438}" dt="2023-06-23T15:29:52.229" v="1176"/>
          <ac:spMkLst>
            <pc:docMk/>
            <pc:sldMk cId="3531391105" sldId="357"/>
            <ac:spMk id="10243" creationId="{1E52E595-B8C7-3229-3F37-699752F24A91}"/>
          </ac:spMkLst>
        </pc:spChg>
        <pc:spChg chg="mod">
          <ac:chgData name="Minh Hà" userId="540d079304142990" providerId="LiveId" clId="{03C6EBE6-0767-45D6-9BCF-C17C6DF10438}" dt="2023-06-23T15:29:52.229" v="1176"/>
          <ac:spMkLst>
            <pc:docMk/>
            <pc:sldMk cId="3531391105" sldId="357"/>
            <ac:spMk id="10249" creationId="{D9C8C13F-EED0-D0A3-0C72-0A5B2DC6912F}"/>
          </ac:spMkLst>
        </pc:spChg>
        <pc:spChg chg="mod">
          <ac:chgData name="Minh Hà" userId="540d079304142990" providerId="LiveId" clId="{03C6EBE6-0767-45D6-9BCF-C17C6DF10438}" dt="2023-06-23T15:29:52.229" v="1176"/>
          <ac:spMkLst>
            <pc:docMk/>
            <pc:sldMk cId="3531391105" sldId="357"/>
            <ac:spMk id="10250" creationId="{5FCA360B-9B74-7C10-2DAE-47D6EB37F3EE}"/>
          </ac:spMkLst>
        </pc:spChg>
        <pc:spChg chg="mod">
          <ac:chgData name="Minh Hà" userId="540d079304142990" providerId="LiveId" clId="{03C6EBE6-0767-45D6-9BCF-C17C6DF10438}" dt="2023-06-23T15:29:52.229" v="1176"/>
          <ac:spMkLst>
            <pc:docMk/>
            <pc:sldMk cId="3531391105" sldId="357"/>
            <ac:spMk id="10251" creationId="{EB0DE0D8-8AE3-7A1C-4BDC-0DAB77994E1B}"/>
          </ac:spMkLst>
        </pc:spChg>
        <pc:spChg chg="mod">
          <ac:chgData name="Minh Hà" userId="540d079304142990" providerId="LiveId" clId="{03C6EBE6-0767-45D6-9BCF-C17C6DF10438}" dt="2023-06-23T15:29:52.229" v="1176"/>
          <ac:spMkLst>
            <pc:docMk/>
            <pc:sldMk cId="3531391105" sldId="357"/>
            <ac:spMk id="10253" creationId="{B4C449AB-FB7D-B2DF-C9DF-3D4D28ED50F2}"/>
          </ac:spMkLst>
        </pc:spChg>
        <pc:spChg chg="mod">
          <ac:chgData name="Minh Hà" userId="540d079304142990" providerId="LiveId" clId="{03C6EBE6-0767-45D6-9BCF-C17C6DF10438}" dt="2023-06-23T15:29:52.229" v="1176"/>
          <ac:spMkLst>
            <pc:docMk/>
            <pc:sldMk cId="3531391105" sldId="357"/>
            <ac:spMk id="10254" creationId="{936B1987-320B-2284-F511-4E28CC2E3652}"/>
          </ac:spMkLst>
        </pc:spChg>
        <pc:spChg chg="mod">
          <ac:chgData name="Minh Hà" userId="540d079304142990" providerId="LiveId" clId="{03C6EBE6-0767-45D6-9BCF-C17C6DF10438}" dt="2023-06-23T15:29:52.229" v="1176"/>
          <ac:spMkLst>
            <pc:docMk/>
            <pc:sldMk cId="3531391105" sldId="357"/>
            <ac:spMk id="10255" creationId="{C7896300-FD56-25EC-CD40-0CE2C49B7841}"/>
          </ac:spMkLst>
        </pc:spChg>
        <pc:grpChg chg="del">
          <ac:chgData name="Minh Hà" userId="540d079304142990" providerId="LiveId" clId="{03C6EBE6-0767-45D6-9BCF-C17C6DF10438}" dt="2023-06-23T15:29:51.247" v="1175" actId="478"/>
          <ac:grpSpMkLst>
            <pc:docMk/>
            <pc:sldMk cId="3531391105" sldId="357"/>
            <ac:grpSpMk id="4" creationId="{EB22440A-27F9-DD02-371E-31EFE8C668B5}"/>
          </ac:grpSpMkLst>
        </pc:grpChg>
        <pc:grpChg chg="add mod">
          <ac:chgData name="Minh Hà" userId="540d079304142990" providerId="LiveId" clId="{03C6EBE6-0767-45D6-9BCF-C17C6DF10438}" dt="2023-06-23T15:14:52.171" v="378" actId="1076"/>
          <ac:grpSpMkLst>
            <pc:docMk/>
            <pc:sldMk cId="3531391105" sldId="357"/>
            <ac:grpSpMk id="71" creationId="{E92319A4-D956-49BD-3519-D72E00697D83}"/>
          </ac:grpSpMkLst>
        </pc:grpChg>
        <pc:grpChg chg="mod">
          <ac:chgData name="Minh Hà" userId="540d079304142990" providerId="LiveId" clId="{03C6EBE6-0767-45D6-9BCF-C17C6DF10438}" dt="2023-06-23T15:15:36.830" v="387" actId="14100"/>
          <ac:grpSpMkLst>
            <pc:docMk/>
            <pc:sldMk cId="3531391105" sldId="357"/>
            <ac:grpSpMk id="73" creationId="{22269244-7570-8822-82E3-389B06699596}"/>
          </ac:grpSpMkLst>
        </pc:grpChg>
        <pc:grpChg chg="add mod">
          <ac:chgData name="Minh Hà" userId="540d079304142990" providerId="LiveId" clId="{03C6EBE6-0767-45D6-9BCF-C17C6DF10438}" dt="2023-06-23T15:14:52.171" v="378" actId="1076"/>
          <ac:grpSpMkLst>
            <pc:docMk/>
            <pc:sldMk cId="3531391105" sldId="357"/>
            <ac:grpSpMk id="81" creationId="{7B94D6C7-6C29-B69A-80B2-A099B4D57538}"/>
          </ac:grpSpMkLst>
        </pc:grpChg>
        <pc:grpChg chg="add mod">
          <ac:chgData name="Minh Hà" userId="540d079304142990" providerId="LiveId" clId="{03C6EBE6-0767-45D6-9BCF-C17C6DF10438}" dt="2023-06-23T15:14:52.171" v="378" actId="1076"/>
          <ac:grpSpMkLst>
            <pc:docMk/>
            <pc:sldMk cId="3531391105" sldId="357"/>
            <ac:grpSpMk id="84" creationId="{F753DB07-A6C2-37B8-0CCD-03F37AB8F30C}"/>
          </ac:grpSpMkLst>
        </pc:grpChg>
        <pc:grpChg chg="add mod">
          <ac:chgData name="Minh Hà" userId="540d079304142990" providerId="LiveId" clId="{03C6EBE6-0767-45D6-9BCF-C17C6DF10438}" dt="2023-06-23T15:14:52.171" v="378" actId="1076"/>
          <ac:grpSpMkLst>
            <pc:docMk/>
            <pc:sldMk cId="3531391105" sldId="357"/>
            <ac:grpSpMk id="87" creationId="{C566C09E-219E-D9C8-6A77-E0EEAB361111}"/>
          </ac:grpSpMkLst>
        </pc:grpChg>
        <pc:grpChg chg="add mod">
          <ac:chgData name="Minh Hà" userId="540d079304142990" providerId="LiveId" clId="{03C6EBE6-0767-45D6-9BCF-C17C6DF10438}" dt="2023-06-23T15:14:52.171" v="378" actId="1076"/>
          <ac:grpSpMkLst>
            <pc:docMk/>
            <pc:sldMk cId="3531391105" sldId="357"/>
            <ac:grpSpMk id="90" creationId="{1FCF7F16-EFB3-2316-F909-27B1E1C5198C}"/>
          </ac:grpSpMkLst>
        </pc:grpChg>
        <pc:grpChg chg="add mod ord">
          <ac:chgData name="Minh Hà" userId="540d079304142990" providerId="LiveId" clId="{03C6EBE6-0767-45D6-9BCF-C17C6DF10438}" dt="2023-06-23T15:29:55.558" v="1177" actId="167"/>
          <ac:grpSpMkLst>
            <pc:docMk/>
            <pc:sldMk cId="3531391105" sldId="357"/>
            <ac:grpSpMk id="91" creationId="{32B2437F-F85E-E6F9-61A0-968BF3F0D42E}"/>
          </ac:grpSpMkLst>
        </pc:grpChg>
        <pc:grpChg chg="add mod ord">
          <ac:chgData name="Minh Hà" userId="540d079304142990" providerId="LiveId" clId="{03C6EBE6-0767-45D6-9BCF-C17C6DF10438}" dt="2023-06-23T15:29:55.558" v="1177" actId="167"/>
          <ac:grpSpMkLst>
            <pc:docMk/>
            <pc:sldMk cId="3531391105" sldId="357"/>
            <ac:grpSpMk id="95" creationId="{7FB3D4F4-70A8-B105-70B7-A439B39D7E9B}"/>
          </ac:grpSpMkLst>
        </pc:grpChg>
        <pc:grpChg chg="add mod">
          <ac:chgData name="Minh Hà" userId="540d079304142990" providerId="LiveId" clId="{03C6EBE6-0767-45D6-9BCF-C17C6DF10438}" dt="2023-06-23T15:14:52.171" v="378" actId="1076"/>
          <ac:grpSpMkLst>
            <pc:docMk/>
            <pc:sldMk cId="3531391105" sldId="357"/>
            <ac:grpSpMk id="2048" creationId="{3F6D290B-D26B-734D-EDED-7C7EAF53215A}"/>
          </ac:grpSpMkLst>
        </pc:grpChg>
        <pc:grpChg chg="mod">
          <ac:chgData name="Minh Hà" userId="540d079304142990" providerId="LiveId" clId="{03C6EBE6-0767-45D6-9BCF-C17C6DF10438}" dt="2023-06-23T15:14:52.171" v="378" actId="1076"/>
          <ac:grpSpMkLst>
            <pc:docMk/>
            <pc:sldMk cId="3531391105" sldId="357"/>
            <ac:grpSpMk id="2050" creationId="{3D814B1A-E8D1-8974-774E-B9402D0B4C1E}"/>
          </ac:grpSpMkLst>
        </pc:grpChg>
        <pc:grpChg chg="mod">
          <ac:chgData name="Minh Hà" userId="540d079304142990" providerId="LiveId" clId="{03C6EBE6-0767-45D6-9BCF-C17C6DF10438}" dt="2023-06-23T15:14:52.171" v="378" actId="1076"/>
          <ac:grpSpMkLst>
            <pc:docMk/>
            <pc:sldMk cId="3531391105" sldId="357"/>
            <ac:grpSpMk id="2059" creationId="{D5170A5B-DB28-2BFD-436B-425B24618309}"/>
          </ac:grpSpMkLst>
        </pc:grpChg>
        <pc:grpChg chg="add mod">
          <ac:chgData name="Minh Hà" userId="540d079304142990" providerId="LiveId" clId="{03C6EBE6-0767-45D6-9BCF-C17C6DF10438}" dt="2023-06-23T15:14:52.171" v="378" actId="1076"/>
          <ac:grpSpMkLst>
            <pc:docMk/>
            <pc:sldMk cId="3531391105" sldId="357"/>
            <ac:grpSpMk id="2062" creationId="{9F3864AB-4057-3F58-40BA-AC573C4B831B}"/>
          </ac:grpSpMkLst>
        </pc:grpChg>
        <pc:grpChg chg="mod">
          <ac:chgData name="Minh Hà" userId="540d079304142990" providerId="LiveId" clId="{03C6EBE6-0767-45D6-9BCF-C17C6DF10438}" dt="2023-06-23T15:14:52.171" v="378" actId="1076"/>
          <ac:grpSpMkLst>
            <pc:docMk/>
            <pc:sldMk cId="3531391105" sldId="357"/>
            <ac:grpSpMk id="2065" creationId="{1A206CB6-F998-6A34-399A-27633E091F46}"/>
          </ac:grpSpMkLst>
        </pc:grpChg>
        <pc:grpChg chg="mod">
          <ac:chgData name="Minh Hà" userId="540d079304142990" providerId="LiveId" clId="{03C6EBE6-0767-45D6-9BCF-C17C6DF10438}" dt="2023-06-23T15:29:20.397" v="1174" actId="14100"/>
          <ac:grpSpMkLst>
            <pc:docMk/>
            <pc:sldMk cId="3531391105" sldId="357"/>
            <ac:grpSpMk id="2075" creationId="{9BBA25B1-8D54-C4AB-2FA3-A83D2E6D2C23}"/>
          </ac:grpSpMkLst>
        </pc:grpChg>
        <pc:grpChg chg="add mod ord">
          <ac:chgData name="Minh Hà" userId="540d079304142990" providerId="LiveId" clId="{03C6EBE6-0767-45D6-9BCF-C17C6DF10438}" dt="2023-06-23T15:29:55.558" v="1177" actId="167"/>
          <ac:grpSpMkLst>
            <pc:docMk/>
            <pc:sldMk cId="3531391105" sldId="357"/>
            <ac:grpSpMk id="10248" creationId="{6D3B5E4D-18C5-23B7-C6CC-290E0F9CD3AC}"/>
          </ac:grpSpMkLst>
        </pc:grpChg>
        <pc:grpChg chg="add mod ord">
          <ac:chgData name="Minh Hà" userId="540d079304142990" providerId="LiveId" clId="{03C6EBE6-0767-45D6-9BCF-C17C6DF10438}" dt="2023-06-23T15:29:55.558" v="1177" actId="167"/>
          <ac:grpSpMkLst>
            <pc:docMk/>
            <pc:sldMk cId="3531391105" sldId="357"/>
            <ac:grpSpMk id="10252" creationId="{90E4B1D4-F66C-E947-A8C8-285CCD9553F6}"/>
          </ac:grpSpMkLst>
        </pc:grpChg>
        <pc:picChg chg="del">
          <ac:chgData name="Minh Hà" userId="540d079304142990" providerId="LiveId" clId="{03C6EBE6-0767-45D6-9BCF-C17C6DF10438}" dt="2023-06-23T15:13:58.807" v="358" actId="478"/>
          <ac:picMkLst>
            <pc:docMk/>
            <pc:sldMk cId="3531391105" sldId="357"/>
            <ac:picMk id="2" creationId="{642FB81F-EA75-D737-305D-F2C554A1D9ED}"/>
          </ac:picMkLst>
        </pc:picChg>
        <pc:picChg chg="del">
          <ac:chgData name="Minh Hà" userId="540d079304142990" providerId="LiveId" clId="{03C6EBE6-0767-45D6-9BCF-C17C6DF10438}" dt="2023-06-23T15:29:51.247" v="1175" actId="478"/>
          <ac:picMkLst>
            <pc:docMk/>
            <pc:sldMk cId="3531391105" sldId="357"/>
            <ac:picMk id="66" creationId="{530B6EF2-7F50-03B7-F3A8-85C4D7E8DF69}"/>
          </ac:picMkLst>
        </pc:picChg>
        <pc:picChg chg="mod">
          <ac:chgData name="Minh Hà" userId="540d079304142990" providerId="LiveId" clId="{03C6EBE6-0767-45D6-9BCF-C17C6DF10438}" dt="2023-06-23T15:15:29.211" v="385" actId="1076"/>
          <ac:picMkLst>
            <pc:docMk/>
            <pc:sldMk cId="3531391105" sldId="357"/>
            <ac:picMk id="67" creationId="{433572B4-9AF1-1524-FB57-82BB5B67692B}"/>
          </ac:picMkLst>
        </pc:picChg>
        <pc:picChg chg="del">
          <ac:chgData name="Minh Hà" userId="540d079304142990" providerId="LiveId" clId="{03C6EBE6-0767-45D6-9BCF-C17C6DF10438}" dt="2023-06-23T15:29:51.247" v="1175" actId="478"/>
          <ac:picMkLst>
            <pc:docMk/>
            <pc:sldMk cId="3531391105" sldId="357"/>
            <ac:picMk id="68" creationId="{4329A6AD-2FED-3031-8741-2A9B4A490B56}"/>
          </ac:picMkLst>
        </pc:picChg>
        <pc:picChg chg="del">
          <ac:chgData name="Minh Hà" userId="540d079304142990" providerId="LiveId" clId="{03C6EBE6-0767-45D6-9BCF-C17C6DF10438}" dt="2023-06-23T15:29:51.247" v="1175" actId="478"/>
          <ac:picMkLst>
            <pc:docMk/>
            <pc:sldMk cId="3531391105" sldId="357"/>
            <ac:picMk id="70" creationId="{3E0E43CE-9C22-99A4-3442-F80823B252D9}"/>
          </ac:picMkLst>
        </pc:picChg>
        <pc:picChg chg="del">
          <ac:chgData name="Minh Hà" userId="540d079304142990" providerId="LiveId" clId="{03C6EBE6-0767-45D6-9BCF-C17C6DF10438}" dt="2023-06-23T15:29:51.247" v="1175" actId="478"/>
          <ac:picMkLst>
            <pc:docMk/>
            <pc:sldMk cId="3531391105" sldId="357"/>
            <ac:picMk id="72" creationId="{61399EB5-4F28-EF94-E79B-9DCAE823E126}"/>
          </ac:picMkLst>
        </pc:picChg>
        <pc:picChg chg="del">
          <ac:chgData name="Minh Hà" userId="540d079304142990" providerId="LiveId" clId="{03C6EBE6-0767-45D6-9BCF-C17C6DF10438}" dt="2023-06-23T15:29:51.247" v="1175" actId="478"/>
          <ac:picMkLst>
            <pc:docMk/>
            <pc:sldMk cId="3531391105" sldId="357"/>
            <ac:picMk id="75" creationId="{655F96E4-59E5-FF78-D62D-A9675F07F2FC}"/>
          </ac:picMkLst>
        </pc:picChg>
        <pc:picChg chg="del">
          <ac:chgData name="Minh Hà" userId="540d079304142990" providerId="LiveId" clId="{03C6EBE6-0767-45D6-9BCF-C17C6DF10438}" dt="2023-06-23T15:29:51.247" v="1175" actId="478"/>
          <ac:picMkLst>
            <pc:docMk/>
            <pc:sldMk cId="3531391105" sldId="357"/>
            <ac:picMk id="76" creationId="{322861A1-785D-B02D-99E6-3B2783D0915B}"/>
          </ac:picMkLst>
        </pc:picChg>
        <pc:picChg chg="del">
          <ac:chgData name="Minh Hà" userId="540d079304142990" providerId="LiveId" clId="{03C6EBE6-0767-45D6-9BCF-C17C6DF10438}" dt="2023-06-23T15:29:51.247" v="1175" actId="478"/>
          <ac:picMkLst>
            <pc:docMk/>
            <pc:sldMk cId="3531391105" sldId="357"/>
            <ac:picMk id="77" creationId="{8258042F-86BF-4F06-3947-5ECE50255462}"/>
          </ac:picMkLst>
        </pc:picChg>
        <pc:picChg chg="del">
          <ac:chgData name="Minh Hà" userId="540d079304142990" providerId="LiveId" clId="{03C6EBE6-0767-45D6-9BCF-C17C6DF10438}" dt="2023-06-23T15:29:51.247" v="1175" actId="478"/>
          <ac:picMkLst>
            <pc:docMk/>
            <pc:sldMk cId="3531391105" sldId="357"/>
            <ac:picMk id="78" creationId="{2BCE5EAF-D6AC-AF89-3BDF-4EC4517ECFF8}"/>
          </ac:picMkLst>
        </pc:picChg>
        <pc:picChg chg="del">
          <ac:chgData name="Minh Hà" userId="540d079304142990" providerId="LiveId" clId="{03C6EBE6-0767-45D6-9BCF-C17C6DF10438}" dt="2023-06-23T15:29:51.247" v="1175" actId="478"/>
          <ac:picMkLst>
            <pc:docMk/>
            <pc:sldMk cId="3531391105" sldId="357"/>
            <ac:picMk id="79" creationId="{008D0BB6-12B8-8A64-248F-3AA60FDA8998}"/>
          </ac:picMkLst>
        </pc:picChg>
        <pc:picChg chg="mod">
          <ac:chgData name="Minh Hà" userId="540d079304142990" providerId="LiveId" clId="{03C6EBE6-0767-45D6-9BCF-C17C6DF10438}" dt="2023-06-23T15:14:52.171" v="378" actId="1076"/>
          <ac:picMkLst>
            <pc:docMk/>
            <pc:sldMk cId="3531391105" sldId="357"/>
            <ac:picMk id="86" creationId="{9DE3F6C1-C574-A698-4C1B-DF775821B228}"/>
          </ac:picMkLst>
        </pc:picChg>
        <pc:picChg chg="add mod ord">
          <ac:chgData name="Minh Hà" userId="540d079304142990" providerId="LiveId" clId="{03C6EBE6-0767-45D6-9BCF-C17C6DF10438}" dt="2023-06-23T15:29:55.558" v="1177" actId="167"/>
          <ac:picMkLst>
            <pc:docMk/>
            <pc:sldMk cId="3531391105" sldId="357"/>
            <ac:picMk id="10244" creationId="{2B7F17C2-D9CE-BB32-B703-72FFDBC74BCC}"/>
          </ac:picMkLst>
        </pc:picChg>
        <pc:picChg chg="add mod ord">
          <ac:chgData name="Minh Hà" userId="540d079304142990" providerId="LiveId" clId="{03C6EBE6-0767-45D6-9BCF-C17C6DF10438}" dt="2023-06-23T15:29:55.558" v="1177" actId="167"/>
          <ac:picMkLst>
            <pc:docMk/>
            <pc:sldMk cId="3531391105" sldId="357"/>
            <ac:picMk id="10245" creationId="{8835EE79-3BF6-8976-23F9-C54DD4385DA2}"/>
          </ac:picMkLst>
        </pc:picChg>
        <pc:picChg chg="add mod ord">
          <ac:chgData name="Minh Hà" userId="540d079304142990" providerId="LiveId" clId="{03C6EBE6-0767-45D6-9BCF-C17C6DF10438}" dt="2023-06-23T15:29:55.558" v="1177" actId="167"/>
          <ac:picMkLst>
            <pc:docMk/>
            <pc:sldMk cId="3531391105" sldId="357"/>
            <ac:picMk id="10246" creationId="{C6671758-F6BB-FDC0-F4FC-996EB4ECA375}"/>
          </ac:picMkLst>
        </pc:picChg>
        <pc:picChg chg="add mod ord">
          <ac:chgData name="Minh Hà" userId="540d079304142990" providerId="LiveId" clId="{03C6EBE6-0767-45D6-9BCF-C17C6DF10438}" dt="2023-06-23T15:29:55.558" v="1177" actId="167"/>
          <ac:picMkLst>
            <pc:docMk/>
            <pc:sldMk cId="3531391105" sldId="357"/>
            <ac:picMk id="10247" creationId="{6159C38A-87A6-CEEA-7214-644ED5897D95}"/>
          </ac:picMkLst>
        </pc:picChg>
        <pc:cxnChg chg="mod">
          <ac:chgData name="Minh Hà" userId="540d079304142990" providerId="LiveId" clId="{03C6EBE6-0767-45D6-9BCF-C17C6DF10438}" dt="2023-06-23T15:14:52.171" v="378" actId="1076"/>
          <ac:cxnSpMkLst>
            <pc:docMk/>
            <pc:sldMk cId="3531391105" sldId="357"/>
            <ac:cxnSpMk id="2070" creationId="{81D3D9BF-06BE-5583-A7B7-45D500155494}"/>
          </ac:cxnSpMkLst>
        </pc:cxnChg>
        <pc:cxnChg chg="mod">
          <ac:chgData name="Minh Hà" userId="540d079304142990" providerId="LiveId" clId="{03C6EBE6-0767-45D6-9BCF-C17C6DF10438}" dt="2023-06-23T15:14:52.171" v="378" actId="1076"/>
          <ac:cxnSpMkLst>
            <pc:docMk/>
            <pc:sldMk cId="3531391105" sldId="357"/>
            <ac:cxnSpMk id="2074" creationId="{5E388333-6CD7-4A37-723B-04F147733C3C}"/>
          </ac:cxnSpMkLst>
        </pc:cxnChg>
        <pc:cxnChg chg="mod">
          <ac:chgData name="Minh Hà" userId="540d079304142990" providerId="LiveId" clId="{03C6EBE6-0767-45D6-9BCF-C17C6DF10438}" dt="2023-06-23T15:14:52.171" v="378" actId="1076"/>
          <ac:cxnSpMkLst>
            <pc:docMk/>
            <pc:sldMk cId="3531391105" sldId="357"/>
            <ac:cxnSpMk id="2076" creationId="{77C98760-F66B-4B83-D43F-07C086CBD7E0}"/>
          </ac:cxnSpMkLst>
        </pc:cxnChg>
      </pc:sldChg>
      <pc:sldChg chg="add">
        <pc:chgData name="Minh Hà" userId="540d079304142990" providerId="LiveId" clId="{03C6EBE6-0767-45D6-9BCF-C17C6DF10438}" dt="2023-06-23T15:06:27.074" v="20"/>
        <pc:sldMkLst>
          <pc:docMk/>
          <pc:sldMk cId="4211550982" sldId="378"/>
        </pc:sldMkLst>
      </pc:sldChg>
      <pc:sldChg chg="addSp delSp modSp add mod modAnim">
        <pc:chgData name="Minh Hà" userId="540d079304142990" providerId="LiveId" clId="{03C6EBE6-0767-45D6-9BCF-C17C6DF10438}" dt="2023-06-23T15:16:43.533" v="399" actId="255"/>
        <pc:sldMkLst>
          <pc:docMk/>
          <pc:sldMk cId="577655575" sldId="387"/>
        </pc:sldMkLst>
        <pc:spChg chg="del">
          <ac:chgData name="Minh Hà" userId="540d079304142990" providerId="LiveId" clId="{03C6EBE6-0767-45D6-9BCF-C17C6DF10438}" dt="2023-06-23T15:07:19.178" v="22" actId="478"/>
          <ac:spMkLst>
            <pc:docMk/>
            <pc:sldMk cId="577655575" sldId="387"/>
            <ac:spMk id="2" creationId="{5AE52E8E-53F0-AB5C-D87C-60CD55C5FCB0}"/>
          </ac:spMkLst>
        </pc:spChg>
        <pc:spChg chg="add mod">
          <ac:chgData name="Minh Hà" userId="540d079304142990" providerId="LiveId" clId="{03C6EBE6-0767-45D6-9BCF-C17C6DF10438}" dt="2023-06-23T15:11:56.129" v="335" actId="1076"/>
          <ac:spMkLst>
            <pc:docMk/>
            <pc:sldMk cId="577655575" sldId="387"/>
            <ac:spMk id="5" creationId="{D5F46AF9-E5AA-662D-E2BB-52E108E2F496}"/>
          </ac:spMkLst>
        </pc:spChg>
        <pc:spChg chg="add del mod">
          <ac:chgData name="Minh Hà" userId="540d079304142990" providerId="LiveId" clId="{03C6EBE6-0767-45D6-9BCF-C17C6DF10438}" dt="2023-06-23T15:11:02.803" v="286"/>
          <ac:spMkLst>
            <pc:docMk/>
            <pc:sldMk cId="577655575" sldId="387"/>
            <ac:spMk id="6" creationId="{ADA6D3AF-2845-8FB7-0E93-6EE0D975143E}"/>
          </ac:spMkLst>
        </pc:spChg>
        <pc:spChg chg="mod">
          <ac:chgData name="Minh Hà" userId="540d079304142990" providerId="LiveId" clId="{03C6EBE6-0767-45D6-9BCF-C17C6DF10438}" dt="2023-06-23T15:11:04.666" v="287"/>
          <ac:spMkLst>
            <pc:docMk/>
            <pc:sldMk cId="577655575" sldId="387"/>
            <ac:spMk id="10" creationId="{A779E986-E659-CAB5-BE43-144C0450BAFD}"/>
          </ac:spMkLst>
        </pc:spChg>
        <pc:spChg chg="mod">
          <ac:chgData name="Minh Hà" userId="540d079304142990" providerId="LiveId" clId="{03C6EBE6-0767-45D6-9BCF-C17C6DF10438}" dt="2023-06-23T15:16:33.071" v="397" actId="255"/>
          <ac:spMkLst>
            <pc:docMk/>
            <pc:sldMk cId="577655575" sldId="387"/>
            <ac:spMk id="11" creationId="{73AFE263-CA9E-D515-0911-51A27447F033}"/>
          </ac:spMkLst>
        </pc:spChg>
        <pc:spChg chg="mod">
          <ac:chgData name="Minh Hà" userId="540d079304142990" providerId="LiveId" clId="{03C6EBE6-0767-45D6-9BCF-C17C6DF10438}" dt="2023-06-23T15:11:56.129" v="335" actId="1076"/>
          <ac:spMkLst>
            <pc:docMk/>
            <pc:sldMk cId="577655575" sldId="387"/>
            <ac:spMk id="54" creationId="{6587DACD-A2C7-4EA2-AEC6-441E7B51BC86}"/>
          </ac:spMkLst>
        </pc:spChg>
        <pc:spChg chg="mod">
          <ac:chgData name="Minh Hà" userId="540d079304142990" providerId="LiveId" clId="{03C6EBE6-0767-45D6-9BCF-C17C6DF10438}" dt="2023-06-23T15:11:56.129" v="335" actId="1076"/>
          <ac:spMkLst>
            <pc:docMk/>
            <pc:sldMk cId="577655575" sldId="387"/>
            <ac:spMk id="64" creationId="{090DEF7C-46D8-F3B4-0E88-FD81C1F70150}"/>
          </ac:spMkLst>
        </pc:spChg>
        <pc:spChg chg="mod">
          <ac:chgData name="Minh Hà" userId="540d079304142990" providerId="LiveId" clId="{03C6EBE6-0767-45D6-9BCF-C17C6DF10438}" dt="2023-06-23T15:11:56.129" v="335" actId="1076"/>
          <ac:spMkLst>
            <pc:docMk/>
            <pc:sldMk cId="577655575" sldId="387"/>
            <ac:spMk id="67" creationId="{BA82F878-9053-2789-E2E5-4F502922612F}"/>
          </ac:spMkLst>
        </pc:spChg>
        <pc:spChg chg="mod">
          <ac:chgData name="Minh Hà" userId="540d079304142990" providerId="LiveId" clId="{03C6EBE6-0767-45D6-9BCF-C17C6DF10438}" dt="2023-06-23T15:11:56.129" v="335" actId="1076"/>
          <ac:spMkLst>
            <pc:docMk/>
            <pc:sldMk cId="577655575" sldId="387"/>
            <ac:spMk id="72" creationId="{E33D5629-84A9-D986-E532-BDB459FE9890}"/>
          </ac:spMkLst>
        </pc:spChg>
        <pc:spChg chg="mod">
          <ac:chgData name="Minh Hà" userId="540d079304142990" providerId="LiveId" clId="{03C6EBE6-0767-45D6-9BCF-C17C6DF10438}" dt="2023-06-23T15:11:56.129" v="335" actId="1076"/>
          <ac:spMkLst>
            <pc:docMk/>
            <pc:sldMk cId="577655575" sldId="387"/>
            <ac:spMk id="74" creationId="{62180B54-E4CA-66D7-9867-9EAC87BD588E}"/>
          </ac:spMkLst>
        </pc:spChg>
        <pc:spChg chg="mod">
          <ac:chgData name="Minh Hà" userId="540d079304142990" providerId="LiveId" clId="{03C6EBE6-0767-45D6-9BCF-C17C6DF10438}" dt="2023-06-23T15:11:56.129" v="335" actId="1076"/>
          <ac:spMkLst>
            <pc:docMk/>
            <pc:sldMk cId="577655575" sldId="387"/>
            <ac:spMk id="76" creationId="{309AAB85-160F-47F8-DE81-7720B35C4BFB}"/>
          </ac:spMkLst>
        </pc:spChg>
        <pc:spChg chg="mod">
          <ac:chgData name="Minh Hà" userId="540d079304142990" providerId="LiveId" clId="{03C6EBE6-0767-45D6-9BCF-C17C6DF10438}" dt="2023-06-23T15:11:56.129" v="335" actId="1076"/>
          <ac:spMkLst>
            <pc:docMk/>
            <pc:sldMk cId="577655575" sldId="387"/>
            <ac:spMk id="78" creationId="{2CF2E08F-B78D-BAEA-0652-7100A0C52060}"/>
          </ac:spMkLst>
        </pc:spChg>
        <pc:spChg chg="mod">
          <ac:chgData name="Minh Hà" userId="540d079304142990" providerId="LiveId" clId="{03C6EBE6-0767-45D6-9BCF-C17C6DF10438}" dt="2023-06-23T15:11:56.129" v="335" actId="1076"/>
          <ac:spMkLst>
            <pc:docMk/>
            <pc:sldMk cId="577655575" sldId="387"/>
            <ac:spMk id="79" creationId="{50C45318-DEFE-24E7-A231-DE48D9E0FE0D}"/>
          </ac:spMkLst>
        </pc:spChg>
        <pc:spChg chg="mod">
          <ac:chgData name="Minh Hà" userId="540d079304142990" providerId="LiveId" clId="{03C6EBE6-0767-45D6-9BCF-C17C6DF10438}" dt="2023-06-23T15:11:56.129" v="335" actId="1076"/>
          <ac:spMkLst>
            <pc:docMk/>
            <pc:sldMk cId="577655575" sldId="387"/>
            <ac:spMk id="81" creationId="{9152EC4A-1733-3E2C-2462-1AF1AA16A5E7}"/>
          </ac:spMkLst>
        </pc:spChg>
        <pc:spChg chg="mod">
          <ac:chgData name="Minh Hà" userId="540d079304142990" providerId="LiveId" clId="{03C6EBE6-0767-45D6-9BCF-C17C6DF10438}" dt="2023-06-23T15:11:56.129" v="335" actId="1076"/>
          <ac:spMkLst>
            <pc:docMk/>
            <pc:sldMk cId="577655575" sldId="387"/>
            <ac:spMk id="82" creationId="{50D997C6-1EFE-7B6F-9812-2769C72842B2}"/>
          </ac:spMkLst>
        </pc:spChg>
        <pc:spChg chg="mod">
          <ac:chgData name="Minh Hà" userId="540d079304142990" providerId="LiveId" clId="{03C6EBE6-0767-45D6-9BCF-C17C6DF10438}" dt="2023-06-23T15:11:56.129" v="335" actId="1076"/>
          <ac:spMkLst>
            <pc:docMk/>
            <pc:sldMk cId="577655575" sldId="387"/>
            <ac:spMk id="85" creationId="{5E565F86-BC84-69D8-1990-EAB9630517DA}"/>
          </ac:spMkLst>
        </pc:spChg>
        <pc:spChg chg="mod">
          <ac:chgData name="Minh Hà" userId="540d079304142990" providerId="LiveId" clId="{03C6EBE6-0767-45D6-9BCF-C17C6DF10438}" dt="2023-06-23T15:11:56.129" v="335" actId="1076"/>
          <ac:spMkLst>
            <pc:docMk/>
            <pc:sldMk cId="577655575" sldId="387"/>
            <ac:spMk id="88" creationId="{3AB48853-5DA3-C8D9-51A2-6665B136540F}"/>
          </ac:spMkLst>
        </pc:spChg>
        <pc:spChg chg="mod">
          <ac:chgData name="Minh Hà" userId="540d079304142990" providerId="LiveId" clId="{03C6EBE6-0767-45D6-9BCF-C17C6DF10438}" dt="2023-06-23T15:11:56.129" v="335" actId="1076"/>
          <ac:spMkLst>
            <pc:docMk/>
            <pc:sldMk cId="577655575" sldId="387"/>
            <ac:spMk id="89" creationId="{9510864E-EA39-1F07-F9F9-0F7D795C4E81}"/>
          </ac:spMkLst>
        </pc:spChg>
        <pc:spChg chg="mod">
          <ac:chgData name="Minh Hà" userId="540d079304142990" providerId="LiveId" clId="{03C6EBE6-0767-45D6-9BCF-C17C6DF10438}" dt="2023-06-23T15:11:56.129" v="335" actId="1076"/>
          <ac:spMkLst>
            <pc:docMk/>
            <pc:sldMk cId="577655575" sldId="387"/>
            <ac:spMk id="90" creationId="{4E474147-3108-C138-2533-0C22BEFA400C}"/>
          </ac:spMkLst>
        </pc:spChg>
        <pc:spChg chg="mod">
          <ac:chgData name="Minh Hà" userId="540d079304142990" providerId="LiveId" clId="{03C6EBE6-0767-45D6-9BCF-C17C6DF10438}" dt="2023-06-23T15:11:56.129" v="335" actId="1076"/>
          <ac:spMkLst>
            <pc:docMk/>
            <pc:sldMk cId="577655575" sldId="387"/>
            <ac:spMk id="91" creationId="{5D06B535-EB3B-763A-D8CC-E3089734B1AF}"/>
          </ac:spMkLst>
        </pc:spChg>
        <pc:spChg chg="mod">
          <ac:chgData name="Minh Hà" userId="540d079304142990" providerId="LiveId" clId="{03C6EBE6-0767-45D6-9BCF-C17C6DF10438}" dt="2023-06-23T15:11:56.129" v="335" actId="1076"/>
          <ac:spMkLst>
            <pc:docMk/>
            <pc:sldMk cId="577655575" sldId="387"/>
            <ac:spMk id="105" creationId="{75669012-6E0C-324B-24F0-2407DFE43C0E}"/>
          </ac:spMkLst>
        </pc:spChg>
        <pc:spChg chg="mod">
          <ac:chgData name="Minh Hà" userId="540d079304142990" providerId="LiveId" clId="{03C6EBE6-0767-45D6-9BCF-C17C6DF10438}" dt="2023-06-23T15:11:56.129" v="335" actId="1076"/>
          <ac:spMkLst>
            <pc:docMk/>
            <pc:sldMk cId="577655575" sldId="387"/>
            <ac:spMk id="106" creationId="{992BCF5D-CB02-8A1E-2CC1-2EC27BFAE0C4}"/>
          </ac:spMkLst>
        </pc:spChg>
        <pc:spChg chg="mod">
          <ac:chgData name="Minh Hà" userId="540d079304142990" providerId="LiveId" clId="{03C6EBE6-0767-45D6-9BCF-C17C6DF10438}" dt="2023-06-23T15:11:56.129" v="335" actId="1076"/>
          <ac:spMkLst>
            <pc:docMk/>
            <pc:sldMk cId="577655575" sldId="387"/>
            <ac:spMk id="129" creationId="{0B523D1A-F7D3-86AF-6015-FFB287446E52}"/>
          </ac:spMkLst>
        </pc:spChg>
        <pc:spChg chg="mod">
          <ac:chgData name="Minh Hà" userId="540d079304142990" providerId="LiveId" clId="{03C6EBE6-0767-45D6-9BCF-C17C6DF10438}" dt="2023-06-23T15:09:58.913" v="270" actId="164"/>
          <ac:spMkLst>
            <pc:docMk/>
            <pc:sldMk cId="577655575" sldId="387"/>
            <ac:spMk id="135" creationId="{20861B19-A2FE-D3A2-CB2D-0474DFC02650}"/>
          </ac:spMkLst>
        </pc:spChg>
        <pc:spChg chg="mod">
          <ac:chgData name="Minh Hà" userId="540d079304142990" providerId="LiveId" clId="{03C6EBE6-0767-45D6-9BCF-C17C6DF10438}" dt="2023-06-23T15:09:58.913" v="270" actId="164"/>
          <ac:spMkLst>
            <pc:docMk/>
            <pc:sldMk cId="577655575" sldId="387"/>
            <ac:spMk id="136" creationId="{C82CFD6F-436A-B33E-1872-35A234EDA7DA}"/>
          </ac:spMkLst>
        </pc:spChg>
        <pc:spChg chg="mod">
          <ac:chgData name="Minh Hà" userId="540d079304142990" providerId="LiveId" clId="{03C6EBE6-0767-45D6-9BCF-C17C6DF10438}" dt="2023-06-23T15:16:43.533" v="399" actId="255"/>
          <ac:spMkLst>
            <pc:docMk/>
            <pc:sldMk cId="577655575" sldId="387"/>
            <ac:spMk id="139" creationId="{DF66D38A-A1D2-CA0F-C51C-043D0B05FE67}"/>
          </ac:spMkLst>
        </pc:spChg>
        <pc:spChg chg="mod">
          <ac:chgData name="Minh Hà" userId="540d079304142990" providerId="LiveId" clId="{03C6EBE6-0767-45D6-9BCF-C17C6DF10438}" dt="2023-06-23T15:16:37.967" v="398" actId="255"/>
          <ac:spMkLst>
            <pc:docMk/>
            <pc:sldMk cId="577655575" sldId="387"/>
            <ac:spMk id="143" creationId="{7D184F89-DEAD-4EF7-F0CB-587B414CD7F5}"/>
          </ac:spMkLst>
        </pc:spChg>
        <pc:grpChg chg="add mod">
          <ac:chgData name="Minh Hà" userId="540d079304142990" providerId="LiveId" clId="{03C6EBE6-0767-45D6-9BCF-C17C6DF10438}" dt="2023-06-23T15:10:00.975" v="271" actId="1076"/>
          <ac:grpSpMkLst>
            <pc:docMk/>
            <pc:sldMk cId="577655575" sldId="387"/>
            <ac:grpSpMk id="3" creationId="{B84664F1-E000-FA4F-1550-7F166351AADD}"/>
          </ac:grpSpMkLst>
        </pc:grpChg>
        <pc:grpChg chg="add mod">
          <ac:chgData name="Minh Hà" userId="540d079304142990" providerId="LiveId" clId="{03C6EBE6-0767-45D6-9BCF-C17C6DF10438}" dt="2023-06-23T15:12:25.508" v="338" actId="1076"/>
          <ac:grpSpMkLst>
            <pc:docMk/>
            <pc:sldMk cId="577655575" sldId="387"/>
            <ac:grpSpMk id="8" creationId="{0CCF2AAE-5C21-9115-1BEF-BEBBDFB2522B}"/>
          </ac:grpSpMkLst>
        </pc:grpChg>
        <pc:grpChg chg="add mod">
          <ac:chgData name="Minh Hà" userId="540d079304142990" providerId="LiveId" clId="{03C6EBE6-0767-45D6-9BCF-C17C6DF10438}" dt="2023-06-23T15:11:56.129" v="335" actId="1076"/>
          <ac:grpSpMkLst>
            <pc:docMk/>
            <pc:sldMk cId="577655575" sldId="387"/>
            <ac:grpSpMk id="12" creationId="{0BBEE8CC-79D0-3F23-75CF-C98139EB44BD}"/>
          </ac:grpSpMkLst>
        </pc:grpChg>
        <pc:grpChg chg="mod">
          <ac:chgData name="Minh Hà" userId="540d079304142990" providerId="LiveId" clId="{03C6EBE6-0767-45D6-9BCF-C17C6DF10438}" dt="2023-06-23T15:11:56.129" v="335" actId="1076"/>
          <ac:grpSpMkLst>
            <pc:docMk/>
            <pc:sldMk cId="577655575" sldId="387"/>
            <ac:grpSpMk id="80" creationId="{4F113620-D116-FD43-4590-B5333F4C6E6A}"/>
          </ac:grpSpMkLst>
        </pc:grpChg>
        <pc:grpChg chg="mod">
          <ac:chgData name="Minh Hà" userId="540d079304142990" providerId="LiveId" clId="{03C6EBE6-0767-45D6-9BCF-C17C6DF10438}" dt="2023-06-23T15:11:56.129" v="335" actId="1076"/>
          <ac:grpSpMkLst>
            <pc:docMk/>
            <pc:sldMk cId="577655575" sldId="387"/>
            <ac:grpSpMk id="83" creationId="{A5589B4F-94C5-326C-9B00-EC6FAB2CDB90}"/>
          </ac:grpSpMkLst>
        </pc:grpChg>
        <pc:grpChg chg="mod">
          <ac:chgData name="Minh Hà" userId="540d079304142990" providerId="LiveId" clId="{03C6EBE6-0767-45D6-9BCF-C17C6DF10438}" dt="2023-06-23T15:11:56.129" v="335" actId="1076"/>
          <ac:grpSpMkLst>
            <pc:docMk/>
            <pc:sldMk cId="577655575" sldId="387"/>
            <ac:grpSpMk id="84" creationId="{890ADCAF-3A3A-9851-A8CF-6D3261F017EF}"/>
          </ac:grpSpMkLst>
        </pc:grpChg>
        <pc:grpChg chg="mod">
          <ac:chgData name="Minh Hà" userId="540d079304142990" providerId="LiveId" clId="{03C6EBE6-0767-45D6-9BCF-C17C6DF10438}" dt="2023-06-23T15:11:56.129" v="335" actId="1076"/>
          <ac:grpSpMkLst>
            <pc:docMk/>
            <pc:sldMk cId="577655575" sldId="387"/>
            <ac:grpSpMk id="131" creationId="{E3B23506-E3B9-D550-0AA4-BEA43D3DE062}"/>
          </ac:grpSpMkLst>
        </pc:grpChg>
        <pc:grpChg chg="mod">
          <ac:chgData name="Minh Hà" userId="540d079304142990" providerId="LiveId" clId="{03C6EBE6-0767-45D6-9BCF-C17C6DF10438}" dt="2023-06-23T15:11:56.129" v="335" actId="1076"/>
          <ac:grpSpMkLst>
            <pc:docMk/>
            <pc:sldMk cId="577655575" sldId="387"/>
            <ac:grpSpMk id="132" creationId="{AFBA9D30-9999-853D-AE0A-3E12C71EB7CA}"/>
          </ac:grpSpMkLst>
        </pc:grpChg>
        <pc:grpChg chg="mod">
          <ac:chgData name="Minh Hà" userId="540d079304142990" providerId="LiveId" clId="{03C6EBE6-0767-45D6-9BCF-C17C6DF10438}" dt="2023-06-23T15:12:02.581" v="336" actId="1076"/>
          <ac:grpSpMkLst>
            <pc:docMk/>
            <pc:sldMk cId="577655575" sldId="387"/>
            <ac:grpSpMk id="140" creationId="{E9127727-069F-89D7-72B7-862F99832159}"/>
          </ac:grpSpMkLst>
        </pc:grpChg>
        <pc:grpChg chg="mod">
          <ac:chgData name="Minh Hà" userId="540d079304142990" providerId="LiveId" clId="{03C6EBE6-0767-45D6-9BCF-C17C6DF10438}" dt="2023-06-23T15:12:19.839" v="337" actId="1076"/>
          <ac:grpSpMkLst>
            <pc:docMk/>
            <pc:sldMk cId="577655575" sldId="387"/>
            <ac:grpSpMk id="141" creationId="{FB05427D-CF00-4D0F-CD36-A3BA78729EB1}"/>
          </ac:grpSpMkLst>
        </pc:grpChg>
        <pc:picChg chg="mod">
          <ac:chgData name="Minh Hà" userId="540d079304142990" providerId="LiveId" clId="{03C6EBE6-0767-45D6-9BCF-C17C6DF10438}" dt="2023-06-23T15:10:09.654" v="274" actId="1076"/>
          <ac:picMkLst>
            <pc:docMk/>
            <pc:sldMk cId="577655575" sldId="387"/>
            <ac:picMk id="17" creationId="{1AB29A56-A0BC-6CE9-FE32-584292DDD802}"/>
          </ac:picMkLst>
        </pc:picChg>
        <pc:picChg chg="add mod">
          <ac:chgData name="Minh Hà" userId="540d079304142990" providerId="LiveId" clId="{03C6EBE6-0767-45D6-9BCF-C17C6DF10438}" dt="2023-06-23T15:11:56.129" v="335" actId="1076"/>
          <ac:picMkLst>
            <pc:docMk/>
            <pc:sldMk cId="577655575" sldId="387"/>
            <ac:picMk id="2050" creationId="{0D4376C4-525F-A3F2-FB32-A6CBFCD0024C}"/>
          </ac:picMkLst>
        </pc:picChg>
        <pc:cxnChg chg="mod">
          <ac:chgData name="Minh Hà" userId="540d079304142990" providerId="LiveId" clId="{03C6EBE6-0767-45D6-9BCF-C17C6DF10438}" dt="2023-06-23T15:11:56.129" v="335" actId="1076"/>
          <ac:cxnSpMkLst>
            <pc:docMk/>
            <pc:sldMk cId="577655575" sldId="387"/>
            <ac:cxnSpMk id="94" creationId="{22C9E74C-ED59-7D8F-6B9A-89D67237FEEC}"/>
          </ac:cxnSpMkLst>
        </pc:cxnChg>
        <pc:cxnChg chg="mod">
          <ac:chgData name="Minh Hà" userId="540d079304142990" providerId="LiveId" clId="{03C6EBE6-0767-45D6-9BCF-C17C6DF10438}" dt="2023-06-23T15:11:56.129" v="335" actId="1076"/>
          <ac:cxnSpMkLst>
            <pc:docMk/>
            <pc:sldMk cId="577655575" sldId="387"/>
            <ac:cxnSpMk id="95" creationId="{0B8DDCCE-7BB7-0F2B-6E2C-2EA3EF634E4D}"/>
          </ac:cxnSpMkLst>
        </pc:cxnChg>
        <pc:cxnChg chg="mod">
          <ac:chgData name="Minh Hà" userId="540d079304142990" providerId="LiveId" clId="{03C6EBE6-0767-45D6-9BCF-C17C6DF10438}" dt="2023-06-23T15:11:56.129" v="335" actId="1076"/>
          <ac:cxnSpMkLst>
            <pc:docMk/>
            <pc:sldMk cId="577655575" sldId="387"/>
            <ac:cxnSpMk id="99" creationId="{79EC5B23-7A7F-5537-F2BE-44F47B7630DE}"/>
          </ac:cxnSpMkLst>
        </pc:cxnChg>
      </pc:sldChg>
      <pc:sldChg chg="addSp delSp modSp add mod">
        <pc:chgData name="Minh Hà" userId="540d079304142990" providerId="LiveId" clId="{03C6EBE6-0767-45D6-9BCF-C17C6DF10438}" dt="2023-06-23T15:30:11.769" v="1180" actId="167"/>
        <pc:sldMkLst>
          <pc:docMk/>
          <pc:sldMk cId="3634612945" sldId="388"/>
        </pc:sldMkLst>
        <pc:spChg chg="mod">
          <ac:chgData name="Minh Hà" userId="540d079304142990" providerId="LiveId" clId="{03C6EBE6-0767-45D6-9BCF-C17C6DF10438}" dt="2023-06-23T15:15:53.471" v="390" actId="2711"/>
          <ac:spMkLst>
            <pc:docMk/>
            <pc:sldMk cId="3634612945" sldId="388"/>
            <ac:spMk id="69" creationId="{C7750CAE-0AE3-921B-A6F2-54DE0AB977DC}"/>
          </ac:spMkLst>
        </pc:spChg>
        <pc:spChg chg="mod">
          <ac:chgData name="Minh Hà" userId="540d079304142990" providerId="LiveId" clId="{03C6EBE6-0767-45D6-9BCF-C17C6DF10438}" dt="2023-06-23T15:30:09.668" v="1179"/>
          <ac:spMkLst>
            <pc:docMk/>
            <pc:sldMk cId="3634612945" sldId="388"/>
            <ac:spMk id="91" creationId="{E27A565A-2F35-B9A7-E43A-24CA9FE8BC74}"/>
          </ac:spMkLst>
        </pc:spChg>
        <pc:spChg chg="mod">
          <ac:chgData name="Minh Hà" userId="540d079304142990" providerId="LiveId" clId="{03C6EBE6-0767-45D6-9BCF-C17C6DF10438}" dt="2023-06-23T15:30:09.668" v="1179"/>
          <ac:spMkLst>
            <pc:docMk/>
            <pc:sldMk cId="3634612945" sldId="388"/>
            <ac:spMk id="92" creationId="{3C2EB3D0-145B-BACF-CAB9-42892DD3CB6F}"/>
          </ac:spMkLst>
        </pc:spChg>
        <pc:spChg chg="mod">
          <ac:chgData name="Minh Hà" userId="540d079304142990" providerId="LiveId" clId="{03C6EBE6-0767-45D6-9BCF-C17C6DF10438}" dt="2023-06-23T15:30:09.668" v="1179"/>
          <ac:spMkLst>
            <pc:docMk/>
            <pc:sldMk cId="3634612945" sldId="388"/>
            <ac:spMk id="93" creationId="{F437D20C-F091-F065-1DA3-F55385F65CAF}"/>
          </ac:spMkLst>
        </pc:spChg>
        <pc:spChg chg="mod">
          <ac:chgData name="Minh Hà" userId="540d079304142990" providerId="LiveId" clId="{03C6EBE6-0767-45D6-9BCF-C17C6DF10438}" dt="2023-06-23T15:30:09.668" v="1179"/>
          <ac:spMkLst>
            <pc:docMk/>
            <pc:sldMk cId="3634612945" sldId="388"/>
            <ac:spMk id="95" creationId="{15353221-B0B1-E486-3AE6-F6D07A9B3F34}"/>
          </ac:spMkLst>
        </pc:spChg>
        <pc:spChg chg="mod">
          <ac:chgData name="Minh Hà" userId="540d079304142990" providerId="LiveId" clId="{03C6EBE6-0767-45D6-9BCF-C17C6DF10438}" dt="2023-06-23T15:30:09.668" v="1179"/>
          <ac:spMkLst>
            <pc:docMk/>
            <pc:sldMk cId="3634612945" sldId="388"/>
            <ac:spMk id="10240" creationId="{DEAA8494-7A4F-2596-198F-CE90AC25FA17}"/>
          </ac:spMkLst>
        </pc:spChg>
        <pc:spChg chg="mod">
          <ac:chgData name="Minh Hà" userId="540d079304142990" providerId="LiveId" clId="{03C6EBE6-0767-45D6-9BCF-C17C6DF10438}" dt="2023-06-23T15:30:09.668" v="1179"/>
          <ac:spMkLst>
            <pc:docMk/>
            <pc:sldMk cId="3634612945" sldId="388"/>
            <ac:spMk id="10241" creationId="{25DFE554-D25A-6123-48A3-5807DE080D43}"/>
          </ac:spMkLst>
        </pc:spChg>
        <pc:spChg chg="mod">
          <ac:chgData name="Minh Hà" userId="540d079304142990" providerId="LiveId" clId="{03C6EBE6-0767-45D6-9BCF-C17C6DF10438}" dt="2023-06-23T15:30:09.668" v="1179"/>
          <ac:spMkLst>
            <pc:docMk/>
            <pc:sldMk cId="3634612945" sldId="388"/>
            <ac:spMk id="10248" creationId="{017591FF-8714-5EF1-7655-8AC1B4AF2223}"/>
          </ac:spMkLst>
        </pc:spChg>
        <pc:spChg chg="mod">
          <ac:chgData name="Minh Hà" userId="540d079304142990" providerId="LiveId" clId="{03C6EBE6-0767-45D6-9BCF-C17C6DF10438}" dt="2023-06-23T15:30:09.668" v="1179"/>
          <ac:spMkLst>
            <pc:docMk/>
            <pc:sldMk cId="3634612945" sldId="388"/>
            <ac:spMk id="10249" creationId="{ECB78BDC-F812-4AB6-F66A-07032839E276}"/>
          </ac:spMkLst>
        </pc:spChg>
        <pc:spChg chg="mod">
          <ac:chgData name="Minh Hà" userId="540d079304142990" providerId="LiveId" clId="{03C6EBE6-0767-45D6-9BCF-C17C6DF10438}" dt="2023-06-23T15:30:09.668" v="1179"/>
          <ac:spMkLst>
            <pc:docMk/>
            <pc:sldMk cId="3634612945" sldId="388"/>
            <ac:spMk id="10250" creationId="{24095EED-B740-5DA3-8165-EFA10416EE39}"/>
          </ac:spMkLst>
        </pc:spChg>
        <pc:spChg chg="mod">
          <ac:chgData name="Minh Hà" userId="540d079304142990" providerId="LiveId" clId="{03C6EBE6-0767-45D6-9BCF-C17C6DF10438}" dt="2023-06-23T15:30:09.668" v="1179"/>
          <ac:spMkLst>
            <pc:docMk/>
            <pc:sldMk cId="3634612945" sldId="388"/>
            <ac:spMk id="10252" creationId="{09F560EE-FC9F-DDCA-869E-A3FF44D4FCEB}"/>
          </ac:spMkLst>
        </pc:spChg>
        <pc:spChg chg="mod">
          <ac:chgData name="Minh Hà" userId="540d079304142990" providerId="LiveId" clId="{03C6EBE6-0767-45D6-9BCF-C17C6DF10438}" dt="2023-06-23T15:30:09.668" v="1179"/>
          <ac:spMkLst>
            <pc:docMk/>
            <pc:sldMk cId="3634612945" sldId="388"/>
            <ac:spMk id="10253" creationId="{5D17C198-E667-FA62-F86C-48324C76BC72}"/>
          </ac:spMkLst>
        </pc:spChg>
        <pc:spChg chg="mod">
          <ac:chgData name="Minh Hà" userId="540d079304142990" providerId="LiveId" clId="{03C6EBE6-0767-45D6-9BCF-C17C6DF10438}" dt="2023-06-23T15:30:09.668" v="1179"/>
          <ac:spMkLst>
            <pc:docMk/>
            <pc:sldMk cId="3634612945" sldId="388"/>
            <ac:spMk id="10254" creationId="{0F424F9D-F14A-3D37-D97B-5BD0D3E45618}"/>
          </ac:spMkLst>
        </pc:spChg>
        <pc:grpChg chg="add mod ord">
          <ac:chgData name="Minh Hà" userId="540d079304142990" providerId="LiveId" clId="{03C6EBE6-0767-45D6-9BCF-C17C6DF10438}" dt="2023-06-23T15:30:11.769" v="1180" actId="167"/>
          <ac:grpSpMkLst>
            <pc:docMk/>
            <pc:sldMk cId="3634612945" sldId="388"/>
            <ac:grpSpMk id="2" creationId="{21104C0B-1110-0219-7FAE-F2002AEDD0B5}"/>
          </ac:grpSpMkLst>
        </pc:grpChg>
        <pc:grpChg chg="del">
          <ac:chgData name="Minh Hà" userId="540d079304142990" providerId="LiveId" clId="{03C6EBE6-0767-45D6-9BCF-C17C6DF10438}" dt="2023-06-23T15:30:09.261" v="1178" actId="478"/>
          <ac:grpSpMkLst>
            <pc:docMk/>
            <pc:sldMk cId="3634612945" sldId="388"/>
            <ac:grpSpMk id="4" creationId="{EB22440A-27F9-DD02-371E-31EFE8C668B5}"/>
          </ac:grpSpMkLst>
        </pc:grpChg>
        <pc:grpChg chg="add mod ord">
          <ac:chgData name="Minh Hà" userId="540d079304142990" providerId="LiveId" clId="{03C6EBE6-0767-45D6-9BCF-C17C6DF10438}" dt="2023-06-23T15:30:11.769" v="1180" actId="167"/>
          <ac:grpSpMkLst>
            <pc:docMk/>
            <pc:sldMk cId="3634612945" sldId="388"/>
            <ac:grpSpMk id="94" creationId="{C4845405-BC05-5CD7-9FEE-22ADE26D0950}"/>
          </ac:grpSpMkLst>
        </pc:grpChg>
        <pc:grpChg chg="mod">
          <ac:chgData name="Minh Hà" userId="540d079304142990" providerId="LiveId" clId="{03C6EBE6-0767-45D6-9BCF-C17C6DF10438}" dt="2023-06-23T15:29:11.939" v="1173" actId="14100"/>
          <ac:grpSpMkLst>
            <pc:docMk/>
            <pc:sldMk cId="3634612945" sldId="388"/>
            <ac:grpSpMk id="2075" creationId="{9BBA25B1-8D54-C4AB-2FA3-A83D2E6D2C23}"/>
          </ac:grpSpMkLst>
        </pc:grpChg>
        <pc:grpChg chg="add mod ord">
          <ac:chgData name="Minh Hà" userId="540d079304142990" providerId="LiveId" clId="{03C6EBE6-0767-45D6-9BCF-C17C6DF10438}" dt="2023-06-23T15:30:11.769" v="1180" actId="167"/>
          <ac:grpSpMkLst>
            <pc:docMk/>
            <pc:sldMk cId="3634612945" sldId="388"/>
            <ac:grpSpMk id="10247" creationId="{0E1B3B11-4596-0A17-08DB-BA4B3F64FFDB}"/>
          </ac:grpSpMkLst>
        </pc:grpChg>
        <pc:grpChg chg="add mod ord">
          <ac:chgData name="Minh Hà" userId="540d079304142990" providerId="LiveId" clId="{03C6EBE6-0767-45D6-9BCF-C17C6DF10438}" dt="2023-06-23T15:30:11.769" v="1180" actId="167"/>
          <ac:grpSpMkLst>
            <pc:docMk/>
            <pc:sldMk cId="3634612945" sldId="388"/>
            <ac:grpSpMk id="10251" creationId="{1BE87DBD-5EB2-B7EB-5746-ED824369A19D}"/>
          </ac:grpSpMkLst>
        </pc:grpChg>
        <pc:picChg chg="del">
          <ac:chgData name="Minh Hà" userId="540d079304142990" providerId="LiveId" clId="{03C6EBE6-0767-45D6-9BCF-C17C6DF10438}" dt="2023-06-23T15:30:09.261" v="1178" actId="478"/>
          <ac:picMkLst>
            <pc:docMk/>
            <pc:sldMk cId="3634612945" sldId="388"/>
            <ac:picMk id="66" creationId="{530B6EF2-7F50-03B7-F3A8-85C4D7E8DF69}"/>
          </ac:picMkLst>
        </pc:picChg>
        <pc:picChg chg="del">
          <ac:chgData name="Minh Hà" userId="540d079304142990" providerId="LiveId" clId="{03C6EBE6-0767-45D6-9BCF-C17C6DF10438}" dt="2023-06-23T15:30:09.261" v="1178" actId="478"/>
          <ac:picMkLst>
            <pc:docMk/>
            <pc:sldMk cId="3634612945" sldId="388"/>
            <ac:picMk id="68" creationId="{4329A6AD-2FED-3031-8741-2A9B4A490B56}"/>
          </ac:picMkLst>
        </pc:picChg>
        <pc:picChg chg="del">
          <ac:chgData name="Minh Hà" userId="540d079304142990" providerId="LiveId" clId="{03C6EBE6-0767-45D6-9BCF-C17C6DF10438}" dt="2023-06-23T15:30:09.261" v="1178" actId="478"/>
          <ac:picMkLst>
            <pc:docMk/>
            <pc:sldMk cId="3634612945" sldId="388"/>
            <ac:picMk id="70" creationId="{3E0E43CE-9C22-99A4-3442-F80823B252D9}"/>
          </ac:picMkLst>
        </pc:picChg>
        <pc:picChg chg="del">
          <ac:chgData name="Minh Hà" userId="540d079304142990" providerId="LiveId" clId="{03C6EBE6-0767-45D6-9BCF-C17C6DF10438}" dt="2023-06-23T15:30:09.261" v="1178" actId="478"/>
          <ac:picMkLst>
            <pc:docMk/>
            <pc:sldMk cId="3634612945" sldId="388"/>
            <ac:picMk id="72" creationId="{61399EB5-4F28-EF94-E79B-9DCAE823E126}"/>
          </ac:picMkLst>
        </pc:picChg>
        <pc:picChg chg="del">
          <ac:chgData name="Minh Hà" userId="540d079304142990" providerId="LiveId" clId="{03C6EBE6-0767-45D6-9BCF-C17C6DF10438}" dt="2023-06-23T15:30:09.261" v="1178" actId="478"/>
          <ac:picMkLst>
            <pc:docMk/>
            <pc:sldMk cId="3634612945" sldId="388"/>
            <ac:picMk id="75" creationId="{655F96E4-59E5-FF78-D62D-A9675F07F2FC}"/>
          </ac:picMkLst>
        </pc:picChg>
        <pc:picChg chg="del">
          <ac:chgData name="Minh Hà" userId="540d079304142990" providerId="LiveId" clId="{03C6EBE6-0767-45D6-9BCF-C17C6DF10438}" dt="2023-06-23T15:30:09.261" v="1178" actId="478"/>
          <ac:picMkLst>
            <pc:docMk/>
            <pc:sldMk cId="3634612945" sldId="388"/>
            <ac:picMk id="76" creationId="{322861A1-785D-B02D-99E6-3B2783D0915B}"/>
          </ac:picMkLst>
        </pc:picChg>
        <pc:picChg chg="del">
          <ac:chgData name="Minh Hà" userId="540d079304142990" providerId="LiveId" clId="{03C6EBE6-0767-45D6-9BCF-C17C6DF10438}" dt="2023-06-23T15:30:09.261" v="1178" actId="478"/>
          <ac:picMkLst>
            <pc:docMk/>
            <pc:sldMk cId="3634612945" sldId="388"/>
            <ac:picMk id="77" creationId="{8258042F-86BF-4F06-3947-5ECE50255462}"/>
          </ac:picMkLst>
        </pc:picChg>
        <pc:picChg chg="del">
          <ac:chgData name="Minh Hà" userId="540d079304142990" providerId="LiveId" clId="{03C6EBE6-0767-45D6-9BCF-C17C6DF10438}" dt="2023-06-23T15:30:09.261" v="1178" actId="478"/>
          <ac:picMkLst>
            <pc:docMk/>
            <pc:sldMk cId="3634612945" sldId="388"/>
            <ac:picMk id="78" creationId="{2BCE5EAF-D6AC-AF89-3BDF-4EC4517ECFF8}"/>
          </ac:picMkLst>
        </pc:picChg>
        <pc:picChg chg="del">
          <ac:chgData name="Minh Hà" userId="540d079304142990" providerId="LiveId" clId="{03C6EBE6-0767-45D6-9BCF-C17C6DF10438}" dt="2023-06-23T15:30:09.261" v="1178" actId="478"/>
          <ac:picMkLst>
            <pc:docMk/>
            <pc:sldMk cId="3634612945" sldId="388"/>
            <ac:picMk id="79" creationId="{008D0BB6-12B8-8A64-248F-3AA60FDA8998}"/>
          </ac:picMkLst>
        </pc:picChg>
        <pc:picChg chg="add mod ord">
          <ac:chgData name="Minh Hà" userId="540d079304142990" providerId="LiveId" clId="{03C6EBE6-0767-45D6-9BCF-C17C6DF10438}" dt="2023-06-23T15:30:11.769" v="1180" actId="167"/>
          <ac:picMkLst>
            <pc:docMk/>
            <pc:sldMk cId="3634612945" sldId="388"/>
            <ac:picMk id="10243" creationId="{38E7CD11-D36B-54D6-0929-BD784C123521}"/>
          </ac:picMkLst>
        </pc:picChg>
        <pc:picChg chg="add mod ord">
          <ac:chgData name="Minh Hà" userId="540d079304142990" providerId="LiveId" clId="{03C6EBE6-0767-45D6-9BCF-C17C6DF10438}" dt="2023-06-23T15:30:11.769" v="1180" actId="167"/>
          <ac:picMkLst>
            <pc:docMk/>
            <pc:sldMk cId="3634612945" sldId="388"/>
            <ac:picMk id="10244" creationId="{D242223C-63A3-A5BC-AFB5-AB45665CEF01}"/>
          </ac:picMkLst>
        </pc:picChg>
        <pc:picChg chg="add mod ord">
          <ac:chgData name="Minh Hà" userId="540d079304142990" providerId="LiveId" clId="{03C6EBE6-0767-45D6-9BCF-C17C6DF10438}" dt="2023-06-23T15:30:11.769" v="1180" actId="167"/>
          <ac:picMkLst>
            <pc:docMk/>
            <pc:sldMk cId="3634612945" sldId="388"/>
            <ac:picMk id="10245" creationId="{9D9D5AA7-F765-C37F-FC7F-4AC0CE319E00}"/>
          </ac:picMkLst>
        </pc:picChg>
        <pc:picChg chg="add mod ord">
          <ac:chgData name="Minh Hà" userId="540d079304142990" providerId="LiveId" clId="{03C6EBE6-0767-45D6-9BCF-C17C6DF10438}" dt="2023-06-23T15:30:11.769" v="1180" actId="167"/>
          <ac:picMkLst>
            <pc:docMk/>
            <pc:sldMk cId="3634612945" sldId="388"/>
            <ac:picMk id="10246" creationId="{8C3562F6-A532-7EED-3A5A-4BBB038EC593}"/>
          </ac:picMkLst>
        </pc:picChg>
      </pc:sldChg>
      <pc:sldChg chg="addSp delSp modSp add mod">
        <pc:chgData name="Minh Hà" userId="540d079304142990" providerId="LiveId" clId="{03C6EBE6-0767-45D6-9BCF-C17C6DF10438}" dt="2023-06-23T15:30:26.127" v="1183" actId="167"/>
        <pc:sldMkLst>
          <pc:docMk/>
          <pc:sldMk cId="2318448560" sldId="389"/>
        </pc:sldMkLst>
        <pc:spChg chg="mod">
          <ac:chgData name="Minh Hà" userId="540d079304142990" providerId="LiveId" clId="{03C6EBE6-0767-45D6-9BCF-C17C6DF10438}" dt="2023-06-23T15:16:12.266" v="393" actId="2711"/>
          <ac:spMkLst>
            <pc:docMk/>
            <pc:sldMk cId="2318448560" sldId="389"/>
            <ac:spMk id="69" creationId="{C7750CAE-0AE3-921B-A6F2-54DE0AB977DC}"/>
          </ac:spMkLst>
        </pc:spChg>
        <pc:spChg chg="mod">
          <ac:chgData name="Minh Hà" userId="540d079304142990" providerId="LiveId" clId="{03C6EBE6-0767-45D6-9BCF-C17C6DF10438}" dt="2023-06-23T15:30:21.944" v="1182"/>
          <ac:spMkLst>
            <pc:docMk/>
            <pc:sldMk cId="2318448560" sldId="389"/>
            <ac:spMk id="91" creationId="{5E70E1E6-31A9-E0A5-DDA5-83AB6A6C326B}"/>
          </ac:spMkLst>
        </pc:spChg>
        <pc:spChg chg="mod">
          <ac:chgData name="Minh Hà" userId="540d079304142990" providerId="LiveId" clId="{03C6EBE6-0767-45D6-9BCF-C17C6DF10438}" dt="2023-06-23T15:30:21.944" v="1182"/>
          <ac:spMkLst>
            <pc:docMk/>
            <pc:sldMk cId="2318448560" sldId="389"/>
            <ac:spMk id="92" creationId="{08FFEC4C-99AE-CE00-B6EA-195744C14DDF}"/>
          </ac:spMkLst>
        </pc:spChg>
        <pc:spChg chg="mod">
          <ac:chgData name="Minh Hà" userId="540d079304142990" providerId="LiveId" clId="{03C6EBE6-0767-45D6-9BCF-C17C6DF10438}" dt="2023-06-23T15:30:21.944" v="1182"/>
          <ac:spMkLst>
            <pc:docMk/>
            <pc:sldMk cId="2318448560" sldId="389"/>
            <ac:spMk id="93" creationId="{AC6F4ACD-A0EF-407C-B16A-DA0EF4BCF040}"/>
          </ac:spMkLst>
        </pc:spChg>
        <pc:spChg chg="mod">
          <ac:chgData name="Minh Hà" userId="540d079304142990" providerId="LiveId" clId="{03C6EBE6-0767-45D6-9BCF-C17C6DF10438}" dt="2023-06-23T15:30:21.944" v="1182"/>
          <ac:spMkLst>
            <pc:docMk/>
            <pc:sldMk cId="2318448560" sldId="389"/>
            <ac:spMk id="95" creationId="{0A48662D-34C5-E963-833C-DA296236ABCC}"/>
          </ac:spMkLst>
        </pc:spChg>
        <pc:spChg chg="mod">
          <ac:chgData name="Minh Hà" userId="540d079304142990" providerId="LiveId" clId="{03C6EBE6-0767-45D6-9BCF-C17C6DF10438}" dt="2023-06-23T15:30:21.944" v="1182"/>
          <ac:spMkLst>
            <pc:docMk/>
            <pc:sldMk cId="2318448560" sldId="389"/>
            <ac:spMk id="10240" creationId="{1A2E384A-51D3-C70A-30C2-D23E3523B68A}"/>
          </ac:spMkLst>
        </pc:spChg>
        <pc:spChg chg="mod">
          <ac:chgData name="Minh Hà" userId="540d079304142990" providerId="LiveId" clId="{03C6EBE6-0767-45D6-9BCF-C17C6DF10438}" dt="2023-06-23T15:30:21.944" v="1182"/>
          <ac:spMkLst>
            <pc:docMk/>
            <pc:sldMk cId="2318448560" sldId="389"/>
            <ac:spMk id="10241" creationId="{01E49612-1D84-497E-0F62-FDB6F2D1BEAD}"/>
          </ac:spMkLst>
        </pc:spChg>
        <pc:spChg chg="mod">
          <ac:chgData name="Minh Hà" userId="540d079304142990" providerId="LiveId" clId="{03C6EBE6-0767-45D6-9BCF-C17C6DF10438}" dt="2023-06-23T15:30:21.944" v="1182"/>
          <ac:spMkLst>
            <pc:docMk/>
            <pc:sldMk cId="2318448560" sldId="389"/>
            <ac:spMk id="10248" creationId="{2C557897-B55A-524C-ECE1-DD487733EF1C}"/>
          </ac:spMkLst>
        </pc:spChg>
        <pc:spChg chg="mod">
          <ac:chgData name="Minh Hà" userId="540d079304142990" providerId="LiveId" clId="{03C6EBE6-0767-45D6-9BCF-C17C6DF10438}" dt="2023-06-23T15:30:21.944" v="1182"/>
          <ac:spMkLst>
            <pc:docMk/>
            <pc:sldMk cId="2318448560" sldId="389"/>
            <ac:spMk id="10249" creationId="{FCDA9D43-FA3E-8CA3-391C-F6FF96A1DBC7}"/>
          </ac:spMkLst>
        </pc:spChg>
        <pc:spChg chg="mod">
          <ac:chgData name="Minh Hà" userId="540d079304142990" providerId="LiveId" clId="{03C6EBE6-0767-45D6-9BCF-C17C6DF10438}" dt="2023-06-23T15:30:21.944" v="1182"/>
          <ac:spMkLst>
            <pc:docMk/>
            <pc:sldMk cId="2318448560" sldId="389"/>
            <ac:spMk id="10250" creationId="{B43C0CAC-AE7C-9922-1688-4A18EA9B3834}"/>
          </ac:spMkLst>
        </pc:spChg>
        <pc:spChg chg="mod">
          <ac:chgData name="Minh Hà" userId="540d079304142990" providerId="LiveId" clId="{03C6EBE6-0767-45D6-9BCF-C17C6DF10438}" dt="2023-06-23T15:30:21.944" v="1182"/>
          <ac:spMkLst>
            <pc:docMk/>
            <pc:sldMk cId="2318448560" sldId="389"/>
            <ac:spMk id="10252" creationId="{E91C11E6-026C-05EF-DFC9-96A69AF50DC6}"/>
          </ac:spMkLst>
        </pc:spChg>
        <pc:spChg chg="mod">
          <ac:chgData name="Minh Hà" userId="540d079304142990" providerId="LiveId" clId="{03C6EBE6-0767-45D6-9BCF-C17C6DF10438}" dt="2023-06-23T15:30:21.944" v="1182"/>
          <ac:spMkLst>
            <pc:docMk/>
            <pc:sldMk cId="2318448560" sldId="389"/>
            <ac:spMk id="10253" creationId="{FC32ACCB-51B5-E5EE-F4A1-EAD7E2229FE2}"/>
          </ac:spMkLst>
        </pc:spChg>
        <pc:spChg chg="mod">
          <ac:chgData name="Minh Hà" userId="540d079304142990" providerId="LiveId" clId="{03C6EBE6-0767-45D6-9BCF-C17C6DF10438}" dt="2023-06-23T15:30:21.944" v="1182"/>
          <ac:spMkLst>
            <pc:docMk/>
            <pc:sldMk cId="2318448560" sldId="389"/>
            <ac:spMk id="10254" creationId="{BF487FB6-F3CB-1A65-1DF8-2B10DDBF01FF}"/>
          </ac:spMkLst>
        </pc:spChg>
        <pc:grpChg chg="add mod ord">
          <ac:chgData name="Minh Hà" userId="540d079304142990" providerId="LiveId" clId="{03C6EBE6-0767-45D6-9BCF-C17C6DF10438}" dt="2023-06-23T15:30:26.127" v="1183" actId="167"/>
          <ac:grpSpMkLst>
            <pc:docMk/>
            <pc:sldMk cId="2318448560" sldId="389"/>
            <ac:grpSpMk id="2" creationId="{B26B45E6-982C-B8D3-86A8-90BB1785EC67}"/>
          </ac:grpSpMkLst>
        </pc:grpChg>
        <pc:grpChg chg="del">
          <ac:chgData name="Minh Hà" userId="540d079304142990" providerId="LiveId" clId="{03C6EBE6-0767-45D6-9BCF-C17C6DF10438}" dt="2023-06-23T15:30:21.571" v="1181" actId="478"/>
          <ac:grpSpMkLst>
            <pc:docMk/>
            <pc:sldMk cId="2318448560" sldId="389"/>
            <ac:grpSpMk id="4" creationId="{EB22440A-27F9-DD02-371E-31EFE8C668B5}"/>
          </ac:grpSpMkLst>
        </pc:grpChg>
        <pc:grpChg chg="add mod ord">
          <ac:chgData name="Minh Hà" userId="540d079304142990" providerId="LiveId" clId="{03C6EBE6-0767-45D6-9BCF-C17C6DF10438}" dt="2023-06-23T15:30:26.127" v="1183" actId="167"/>
          <ac:grpSpMkLst>
            <pc:docMk/>
            <pc:sldMk cId="2318448560" sldId="389"/>
            <ac:grpSpMk id="94" creationId="{F4D263B1-65F9-E346-64DC-B5390BAD1502}"/>
          </ac:grpSpMkLst>
        </pc:grpChg>
        <pc:grpChg chg="mod">
          <ac:chgData name="Minh Hà" userId="540d079304142990" providerId="LiveId" clId="{03C6EBE6-0767-45D6-9BCF-C17C6DF10438}" dt="2023-06-23T15:28:24.106" v="1164" actId="14100"/>
          <ac:grpSpMkLst>
            <pc:docMk/>
            <pc:sldMk cId="2318448560" sldId="389"/>
            <ac:grpSpMk id="2075" creationId="{9BBA25B1-8D54-C4AB-2FA3-A83D2E6D2C23}"/>
          </ac:grpSpMkLst>
        </pc:grpChg>
        <pc:grpChg chg="add mod ord">
          <ac:chgData name="Minh Hà" userId="540d079304142990" providerId="LiveId" clId="{03C6EBE6-0767-45D6-9BCF-C17C6DF10438}" dt="2023-06-23T15:30:26.127" v="1183" actId="167"/>
          <ac:grpSpMkLst>
            <pc:docMk/>
            <pc:sldMk cId="2318448560" sldId="389"/>
            <ac:grpSpMk id="10247" creationId="{D43B3F60-1B57-FB4A-A350-B3582C4F2AE9}"/>
          </ac:grpSpMkLst>
        </pc:grpChg>
        <pc:grpChg chg="add mod ord">
          <ac:chgData name="Minh Hà" userId="540d079304142990" providerId="LiveId" clId="{03C6EBE6-0767-45D6-9BCF-C17C6DF10438}" dt="2023-06-23T15:30:26.127" v="1183" actId="167"/>
          <ac:grpSpMkLst>
            <pc:docMk/>
            <pc:sldMk cId="2318448560" sldId="389"/>
            <ac:grpSpMk id="10251" creationId="{E1B9992B-F59A-0676-A395-AE2820B90229}"/>
          </ac:grpSpMkLst>
        </pc:grpChg>
        <pc:picChg chg="del">
          <ac:chgData name="Minh Hà" userId="540d079304142990" providerId="LiveId" clId="{03C6EBE6-0767-45D6-9BCF-C17C6DF10438}" dt="2023-06-23T15:30:21.571" v="1181" actId="478"/>
          <ac:picMkLst>
            <pc:docMk/>
            <pc:sldMk cId="2318448560" sldId="389"/>
            <ac:picMk id="66" creationId="{530B6EF2-7F50-03B7-F3A8-85C4D7E8DF69}"/>
          </ac:picMkLst>
        </pc:picChg>
        <pc:picChg chg="del">
          <ac:chgData name="Minh Hà" userId="540d079304142990" providerId="LiveId" clId="{03C6EBE6-0767-45D6-9BCF-C17C6DF10438}" dt="2023-06-23T15:30:21.571" v="1181" actId="478"/>
          <ac:picMkLst>
            <pc:docMk/>
            <pc:sldMk cId="2318448560" sldId="389"/>
            <ac:picMk id="68" creationId="{4329A6AD-2FED-3031-8741-2A9B4A490B56}"/>
          </ac:picMkLst>
        </pc:picChg>
        <pc:picChg chg="del">
          <ac:chgData name="Minh Hà" userId="540d079304142990" providerId="LiveId" clId="{03C6EBE6-0767-45D6-9BCF-C17C6DF10438}" dt="2023-06-23T15:30:21.571" v="1181" actId="478"/>
          <ac:picMkLst>
            <pc:docMk/>
            <pc:sldMk cId="2318448560" sldId="389"/>
            <ac:picMk id="70" creationId="{3E0E43CE-9C22-99A4-3442-F80823B252D9}"/>
          </ac:picMkLst>
        </pc:picChg>
        <pc:picChg chg="del">
          <ac:chgData name="Minh Hà" userId="540d079304142990" providerId="LiveId" clId="{03C6EBE6-0767-45D6-9BCF-C17C6DF10438}" dt="2023-06-23T15:30:21.571" v="1181" actId="478"/>
          <ac:picMkLst>
            <pc:docMk/>
            <pc:sldMk cId="2318448560" sldId="389"/>
            <ac:picMk id="72" creationId="{61399EB5-4F28-EF94-E79B-9DCAE823E126}"/>
          </ac:picMkLst>
        </pc:picChg>
        <pc:picChg chg="del">
          <ac:chgData name="Minh Hà" userId="540d079304142990" providerId="LiveId" clId="{03C6EBE6-0767-45D6-9BCF-C17C6DF10438}" dt="2023-06-23T15:30:21.571" v="1181" actId="478"/>
          <ac:picMkLst>
            <pc:docMk/>
            <pc:sldMk cId="2318448560" sldId="389"/>
            <ac:picMk id="75" creationId="{655F96E4-59E5-FF78-D62D-A9675F07F2FC}"/>
          </ac:picMkLst>
        </pc:picChg>
        <pc:picChg chg="del">
          <ac:chgData name="Minh Hà" userId="540d079304142990" providerId="LiveId" clId="{03C6EBE6-0767-45D6-9BCF-C17C6DF10438}" dt="2023-06-23T15:30:21.571" v="1181" actId="478"/>
          <ac:picMkLst>
            <pc:docMk/>
            <pc:sldMk cId="2318448560" sldId="389"/>
            <ac:picMk id="76" creationId="{322861A1-785D-B02D-99E6-3B2783D0915B}"/>
          </ac:picMkLst>
        </pc:picChg>
        <pc:picChg chg="del">
          <ac:chgData name="Minh Hà" userId="540d079304142990" providerId="LiveId" clId="{03C6EBE6-0767-45D6-9BCF-C17C6DF10438}" dt="2023-06-23T15:30:21.571" v="1181" actId="478"/>
          <ac:picMkLst>
            <pc:docMk/>
            <pc:sldMk cId="2318448560" sldId="389"/>
            <ac:picMk id="77" creationId="{8258042F-86BF-4F06-3947-5ECE50255462}"/>
          </ac:picMkLst>
        </pc:picChg>
        <pc:picChg chg="del">
          <ac:chgData name="Minh Hà" userId="540d079304142990" providerId="LiveId" clId="{03C6EBE6-0767-45D6-9BCF-C17C6DF10438}" dt="2023-06-23T15:30:21.571" v="1181" actId="478"/>
          <ac:picMkLst>
            <pc:docMk/>
            <pc:sldMk cId="2318448560" sldId="389"/>
            <ac:picMk id="78" creationId="{2BCE5EAF-D6AC-AF89-3BDF-4EC4517ECFF8}"/>
          </ac:picMkLst>
        </pc:picChg>
        <pc:picChg chg="del">
          <ac:chgData name="Minh Hà" userId="540d079304142990" providerId="LiveId" clId="{03C6EBE6-0767-45D6-9BCF-C17C6DF10438}" dt="2023-06-23T15:30:21.571" v="1181" actId="478"/>
          <ac:picMkLst>
            <pc:docMk/>
            <pc:sldMk cId="2318448560" sldId="389"/>
            <ac:picMk id="79" creationId="{008D0BB6-12B8-8A64-248F-3AA60FDA8998}"/>
          </ac:picMkLst>
        </pc:picChg>
        <pc:picChg chg="add mod ord">
          <ac:chgData name="Minh Hà" userId="540d079304142990" providerId="LiveId" clId="{03C6EBE6-0767-45D6-9BCF-C17C6DF10438}" dt="2023-06-23T15:30:26.127" v="1183" actId="167"/>
          <ac:picMkLst>
            <pc:docMk/>
            <pc:sldMk cId="2318448560" sldId="389"/>
            <ac:picMk id="10243" creationId="{ACA8FA0F-8877-30A1-1CC5-A5925E65A303}"/>
          </ac:picMkLst>
        </pc:picChg>
        <pc:picChg chg="add mod ord">
          <ac:chgData name="Minh Hà" userId="540d079304142990" providerId="LiveId" clId="{03C6EBE6-0767-45D6-9BCF-C17C6DF10438}" dt="2023-06-23T15:30:26.127" v="1183" actId="167"/>
          <ac:picMkLst>
            <pc:docMk/>
            <pc:sldMk cId="2318448560" sldId="389"/>
            <ac:picMk id="10244" creationId="{5FA29317-70EC-089A-D450-3E9353A6B230}"/>
          </ac:picMkLst>
        </pc:picChg>
        <pc:picChg chg="add mod ord">
          <ac:chgData name="Minh Hà" userId="540d079304142990" providerId="LiveId" clId="{03C6EBE6-0767-45D6-9BCF-C17C6DF10438}" dt="2023-06-23T15:30:26.127" v="1183" actId="167"/>
          <ac:picMkLst>
            <pc:docMk/>
            <pc:sldMk cId="2318448560" sldId="389"/>
            <ac:picMk id="10245" creationId="{405FF725-515D-1F03-47E5-6CF5C8BC96AD}"/>
          </ac:picMkLst>
        </pc:picChg>
        <pc:picChg chg="add mod ord">
          <ac:chgData name="Minh Hà" userId="540d079304142990" providerId="LiveId" clId="{03C6EBE6-0767-45D6-9BCF-C17C6DF10438}" dt="2023-06-23T15:30:26.127" v="1183" actId="167"/>
          <ac:picMkLst>
            <pc:docMk/>
            <pc:sldMk cId="2318448560" sldId="389"/>
            <ac:picMk id="10246" creationId="{16B313B2-FA4B-4D85-800B-9C857FB17A7C}"/>
          </ac:picMkLst>
        </pc:picChg>
      </pc:sldChg>
      <pc:sldChg chg="modSp add mod">
        <pc:chgData name="Minh Hà" userId="540d079304142990" providerId="LiveId" clId="{03C6EBE6-0767-45D6-9BCF-C17C6DF10438}" dt="2023-06-23T15:17:36.402" v="439" actId="20577"/>
        <pc:sldMkLst>
          <pc:docMk/>
          <pc:sldMk cId="3677786932" sldId="390"/>
        </pc:sldMkLst>
        <pc:spChg chg="mod">
          <ac:chgData name="Minh Hà" userId="540d079304142990" providerId="LiveId" clId="{03C6EBE6-0767-45D6-9BCF-C17C6DF10438}" dt="2023-06-23T15:17:36.402" v="439" actId="20577"/>
          <ac:spMkLst>
            <pc:docMk/>
            <pc:sldMk cId="3677786932" sldId="390"/>
            <ac:spMk id="2" creationId="{17771559-C19C-AA3E-60E6-35E289EB2507}"/>
          </ac:spMkLst>
        </pc:spChg>
        <pc:spChg chg="mod">
          <ac:chgData name="Minh Hà" userId="540d079304142990" providerId="LiveId" clId="{03C6EBE6-0767-45D6-9BCF-C17C6DF10438}" dt="2023-06-23T15:17:09.322" v="435" actId="20577"/>
          <ac:spMkLst>
            <pc:docMk/>
            <pc:sldMk cId="3677786932" sldId="390"/>
            <ac:spMk id="5" creationId="{EB160817-FEAF-2867-1C57-7A13FE6C8D12}"/>
          </ac:spMkLst>
        </pc:spChg>
      </pc:sldChg>
      <pc:sldChg chg="add del">
        <pc:chgData name="Minh Hà" userId="540d079304142990" providerId="LiveId" clId="{03C6EBE6-0767-45D6-9BCF-C17C6DF10438}" dt="2023-06-23T15:17:33.284" v="437"/>
        <pc:sldMkLst>
          <pc:docMk/>
          <pc:sldMk cId="3307527695" sldId="391"/>
        </pc:sldMkLst>
      </pc:sldChg>
      <pc:sldChg chg="modSp add mod">
        <pc:chgData name="Minh Hà" userId="540d079304142990" providerId="LiveId" clId="{03C6EBE6-0767-45D6-9BCF-C17C6DF10438}" dt="2023-06-23T17:40:52.415" v="6644" actId="1076"/>
        <pc:sldMkLst>
          <pc:docMk/>
          <pc:sldMk cId="3412071643" sldId="391"/>
        </pc:sldMkLst>
        <pc:spChg chg="mod">
          <ac:chgData name="Minh Hà" userId="540d079304142990" providerId="LiveId" clId="{03C6EBE6-0767-45D6-9BCF-C17C6DF10438}" dt="2023-06-23T17:39:53.251" v="6609" actId="14100"/>
          <ac:spMkLst>
            <pc:docMk/>
            <pc:sldMk cId="3412071643" sldId="391"/>
            <ac:spMk id="13" creationId="{C61D2233-AD66-89AD-5E9D-80F439B5A46E}"/>
          </ac:spMkLst>
        </pc:spChg>
        <pc:spChg chg="mod">
          <ac:chgData name="Minh Hà" userId="540d079304142990" providerId="LiveId" clId="{03C6EBE6-0767-45D6-9BCF-C17C6DF10438}" dt="2023-06-23T17:39:56.354" v="6610" actId="1076"/>
          <ac:spMkLst>
            <pc:docMk/>
            <pc:sldMk cId="3412071643" sldId="391"/>
            <ac:spMk id="22" creationId="{E47BE32C-3C0F-ECBB-AF7F-AC3ABE8BF233}"/>
          </ac:spMkLst>
        </pc:spChg>
        <pc:spChg chg="mod">
          <ac:chgData name="Minh Hà" userId="540d079304142990" providerId="LiveId" clId="{03C6EBE6-0767-45D6-9BCF-C17C6DF10438}" dt="2023-06-23T17:39:59.386" v="6613" actId="20577"/>
          <ac:spMkLst>
            <pc:docMk/>
            <pc:sldMk cId="3412071643" sldId="391"/>
            <ac:spMk id="85" creationId="{405E4AB5-C50B-9DD9-E777-F1E07FEDAC97}"/>
          </ac:spMkLst>
        </pc:spChg>
        <pc:spChg chg="mod">
          <ac:chgData name="Minh Hà" userId="540d079304142990" providerId="LiveId" clId="{03C6EBE6-0767-45D6-9BCF-C17C6DF10438}" dt="2023-06-23T17:40:44.017" v="6641" actId="20577"/>
          <ac:spMkLst>
            <pc:docMk/>
            <pc:sldMk cId="3412071643" sldId="391"/>
            <ac:spMk id="87" creationId="{00D4C638-2058-C520-9E35-223F02B11E01}"/>
          </ac:spMkLst>
        </pc:spChg>
        <pc:grpChg chg="mod">
          <ac:chgData name="Minh Hà" userId="540d079304142990" providerId="LiveId" clId="{03C6EBE6-0767-45D6-9BCF-C17C6DF10438}" dt="2023-06-23T17:40:52.415" v="6644" actId="1076"/>
          <ac:grpSpMkLst>
            <pc:docMk/>
            <pc:sldMk cId="3412071643" sldId="391"/>
            <ac:grpSpMk id="90" creationId="{2C362BCD-1FA3-C1CD-3586-C504A18C9AB5}"/>
          </ac:grpSpMkLst>
        </pc:grpChg>
      </pc:sldChg>
      <pc:sldChg chg="delSp modSp add mod">
        <pc:chgData name="Minh Hà" userId="540d079304142990" providerId="LiveId" clId="{03C6EBE6-0767-45D6-9BCF-C17C6DF10438}" dt="2023-06-23T15:40:15.972" v="1624" actId="20577"/>
        <pc:sldMkLst>
          <pc:docMk/>
          <pc:sldMk cId="1026107067" sldId="410"/>
        </pc:sldMkLst>
        <pc:spChg chg="mod">
          <ac:chgData name="Minh Hà" userId="540d079304142990" providerId="LiveId" clId="{03C6EBE6-0767-45D6-9BCF-C17C6DF10438}" dt="2023-06-23T15:40:15.972" v="1624" actId="20577"/>
          <ac:spMkLst>
            <pc:docMk/>
            <pc:sldMk cId="1026107067" sldId="410"/>
            <ac:spMk id="4" creationId="{178179F9-6235-A392-31D8-5764D82B7FD7}"/>
          </ac:spMkLst>
        </pc:spChg>
        <pc:spChg chg="del">
          <ac:chgData name="Minh Hà" userId="540d079304142990" providerId="LiveId" clId="{03C6EBE6-0767-45D6-9BCF-C17C6DF10438}" dt="2023-06-23T15:20:19.141" v="604" actId="478"/>
          <ac:spMkLst>
            <pc:docMk/>
            <pc:sldMk cId="1026107067" sldId="410"/>
            <ac:spMk id="13" creationId="{FD4291B1-AE8D-22F9-01DA-D01079682C59}"/>
          </ac:spMkLst>
        </pc:spChg>
        <pc:spChg chg="del">
          <ac:chgData name="Minh Hà" userId="540d079304142990" providerId="LiveId" clId="{03C6EBE6-0767-45D6-9BCF-C17C6DF10438}" dt="2023-06-23T15:20:22.648" v="605" actId="478"/>
          <ac:spMkLst>
            <pc:docMk/>
            <pc:sldMk cId="1026107067" sldId="410"/>
            <ac:spMk id="14" creationId="{D61DA6E2-F26A-B7DD-86B6-19E1551F9C04}"/>
          </ac:spMkLst>
        </pc:spChg>
        <pc:spChg chg="mod">
          <ac:chgData name="Minh Hà" userId="540d079304142990" providerId="LiveId" clId="{03C6EBE6-0767-45D6-9BCF-C17C6DF10438}" dt="2023-06-23T15:20:25.522" v="606" actId="20577"/>
          <ac:spMkLst>
            <pc:docMk/>
            <pc:sldMk cId="1026107067" sldId="410"/>
            <ac:spMk id="19" creationId="{EFA81727-1030-5118-DE89-3B9592DE5EFD}"/>
          </ac:spMkLst>
        </pc:spChg>
        <pc:grpChg chg="mod">
          <ac:chgData name="Minh Hà" userId="540d079304142990" providerId="LiveId" clId="{03C6EBE6-0767-45D6-9BCF-C17C6DF10438}" dt="2023-06-23T15:20:27.383" v="607" actId="1076"/>
          <ac:grpSpMkLst>
            <pc:docMk/>
            <pc:sldMk cId="1026107067" sldId="410"/>
            <ac:grpSpMk id="20" creationId="{7B96E5AE-48AC-3C75-D596-6FB7828835D0}"/>
          </ac:grpSpMkLst>
        </pc:grpChg>
        <pc:picChg chg="mod">
          <ac:chgData name="Minh Hà" userId="540d079304142990" providerId="LiveId" clId="{03C6EBE6-0767-45D6-9BCF-C17C6DF10438}" dt="2023-06-23T15:20:32.224" v="610" actId="1076"/>
          <ac:picMkLst>
            <pc:docMk/>
            <pc:sldMk cId="1026107067" sldId="410"/>
            <ac:picMk id="16" creationId="{10AFFB4F-9A15-B159-0974-2DCA5FCCA8F9}"/>
          </ac:picMkLst>
        </pc:picChg>
      </pc:sldChg>
      <pc:sldChg chg="new del ord">
        <pc:chgData name="Minh Hà" userId="540d079304142990" providerId="LiveId" clId="{03C6EBE6-0767-45D6-9BCF-C17C6DF10438}" dt="2023-06-23T15:20:43.256" v="614" actId="47"/>
        <pc:sldMkLst>
          <pc:docMk/>
          <pc:sldMk cId="315739917" sldId="411"/>
        </pc:sldMkLst>
      </pc:sldChg>
      <pc:sldChg chg="addSp delSp modSp add mod">
        <pc:chgData name="Minh Hà" userId="540d079304142990" providerId="LiveId" clId="{03C6EBE6-0767-45D6-9BCF-C17C6DF10438}" dt="2023-06-23T15:40:11.231" v="1622" actId="20577"/>
        <pc:sldMkLst>
          <pc:docMk/>
          <pc:sldMk cId="3787775318" sldId="411"/>
        </pc:sldMkLst>
        <pc:spChg chg="mod">
          <ac:chgData name="Minh Hà" userId="540d079304142990" providerId="LiveId" clId="{03C6EBE6-0767-45D6-9BCF-C17C6DF10438}" dt="2023-06-23T15:40:11.231" v="1622" actId="20577"/>
          <ac:spMkLst>
            <pc:docMk/>
            <pc:sldMk cId="3787775318" sldId="411"/>
            <ac:spMk id="4" creationId="{178179F9-6235-A392-31D8-5764D82B7FD7}"/>
          </ac:spMkLst>
        </pc:spChg>
        <pc:spChg chg="mod">
          <ac:chgData name="Minh Hà" userId="540d079304142990" providerId="LiveId" clId="{03C6EBE6-0767-45D6-9BCF-C17C6DF10438}" dt="2023-06-23T15:21:10.543" v="619"/>
          <ac:spMkLst>
            <pc:docMk/>
            <pc:sldMk cId="3787775318" sldId="411"/>
            <ac:spMk id="6" creationId="{040BA30C-26ED-66B6-B1D2-D24A76C58488}"/>
          </ac:spMkLst>
        </pc:spChg>
        <pc:spChg chg="mod">
          <ac:chgData name="Minh Hà" userId="540d079304142990" providerId="LiveId" clId="{03C6EBE6-0767-45D6-9BCF-C17C6DF10438}" dt="2023-06-23T15:21:10.543" v="619"/>
          <ac:spMkLst>
            <pc:docMk/>
            <pc:sldMk cId="3787775318" sldId="411"/>
            <ac:spMk id="10" creationId="{109F83E9-F265-87FC-72AD-38842C2B3DEF}"/>
          </ac:spMkLst>
        </pc:spChg>
        <pc:spChg chg="add mod">
          <ac:chgData name="Minh Hà" userId="540d079304142990" providerId="LiveId" clId="{03C6EBE6-0767-45D6-9BCF-C17C6DF10438}" dt="2023-06-23T15:27:53.854" v="1158" actId="164"/>
          <ac:spMkLst>
            <pc:docMk/>
            <pc:sldMk cId="3787775318" sldId="411"/>
            <ac:spMk id="11" creationId="{8840E7AE-D1FC-AFA2-9C76-FC10F3B31113}"/>
          </ac:spMkLst>
        </pc:spChg>
        <pc:spChg chg="add mod">
          <ac:chgData name="Minh Hà" userId="540d079304142990" providerId="LiveId" clId="{03C6EBE6-0767-45D6-9BCF-C17C6DF10438}" dt="2023-06-23T15:27:53.854" v="1158" actId="164"/>
          <ac:spMkLst>
            <pc:docMk/>
            <pc:sldMk cId="3787775318" sldId="411"/>
            <ac:spMk id="12" creationId="{445ED28E-77EA-837C-C4A7-A5065142C388}"/>
          </ac:spMkLst>
        </pc:spChg>
        <pc:spChg chg="del topLvl">
          <ac:chgData name="Minh Hà" userId="540d079304142990" providerId="LiveId" clId="{03C6EBE6-0767-45D6-9BCF-C17C6DF10438}" dt="2023-06-23T15:20:54.776" v="618" actId="478"/>
          <ac:spMkLst>
            <pc:docMk/>
            <pc:sldMk cId="3787775318" sldId="411"/>
            <ac:spMk id="18" creationId="{5FDBD5A9-F994-3DEB-D6CE-2D0000E45BD7}"/>
          </ac:spMkLst>
        </pc:spChg>
        <pc:spChg chg="del topLvl">
          <ac:chgData name="Minh Hà" userId="540d079304142990" providerId="LiveId" clId="{03C6EBE6-0767-45D6-9BCF-C17C6DF10438}" dt="2023-06-23T15:20:54.197" v="617" actId="478"/>
          <ac:spMkLst>
            <pc:docMk/>
            <pc:sldMk cId="3787775318" sldId="411"/>
            <ac:spMk id="19" creationId="{EFA81727-1030-5118-DE89-3B9592DE5EFD}"/>
          </ac:spMkLst>
        </pc:spChg>
        <pc:grpChg chg="add mod">
          <ac:chgData name="Minh Hà" userId="540d079304142990" providerId="LiveId" clId="{03C6EBE6-0767-45D6-9BCF-C17C6DF10438}" dt="2023-06-23T15:31:54.761" v="1207" actId="1076"/>
          <ac:grpSpMkLst>
            <pc:docMk/>
            <pc:sldMk cId="3787775318" sldId="411"/>
            <ac:grpSpMk id="3" creationId="{718B4781-85E2-1152-1ACB-A707DF0419AE}"/>
          </ac:grpSpMkLst>
        </pc:grpChg>
        <pc:grpChg chg="add mod">
          <ac:chgData name="Minh Hà" userId="540d079304142990" providerId="LiveId" clId="{03C6EBE6-0767-45D6-9BCF-C17C6DF10438}" dt="2023-06-23T15:27:55.809" v="1159" actId="1076"/>
          <ac:grpSpMkLst>
            <pc:docMk/>
            <pc:sldMk cId="3787775318" sldId="411"/>
            <ac:grpSpMk id="13" creationId="{AEDEF27E-E18B-AD79-BCCB-AF53D542122E}"/>
          </ac:grpSpMkLst>
        </pc:grpChg>
        <pc:grpChg chg="del">
          <ac:chgData name="Minh Hà" userId="540d079304142990" providerId="LiveId" clId="{03C6EBE6-0767-45D6-9BCF-C17C6DF10438}" dt="2023-06-23T15:20:54.197" v="617" actId="478"/>
          <ac:grpSpMkLst>
            <pc:docMk/>
            <pc:sldMk cId="3787775318" sldId="411"/>
            <ac:grpSpMk id="20" creationId="{7B96E5AE-48AC-3C75-D596-6FB7828835D0}"/>
          </ac:grpSpMkLst>
        </pc:grpChg>
        <pc:picChg chg="mod">
          <ac:chgData name="Minh Hà" userId="540d079304142990" providerId="LiveId" clId="{03C6EBE6-0767-45D6-9BCF-C17C6DF10438}" dt="2023-06-23T15:21:10.543" v="619"/>
          <ac:picMkLst>
            <pc:docMk/>
            <pc:sldMk cId="3787775318" sldId="411"/>
            <ac:picMk id="5" creationId="{AE38B643-D5C8-682E-23B0-F02F7EEADED2}"/>
          </ac:picMkLst>
        </pc:picChg>
        <pc:picChg chg="mod">
          <ac:chgData name="Minh Hà" userId="540d079304142990" providerId="LiveId" clId="{03C6EBE6-0767-45D6-9BCF-C17C6DF10438}" dt="2023-06-23T15:31:51.649" v="1206" actId="1076"/>
          <ac:picMkLst>
            <pc:docMk/>
            <pc:sldMk cId="3787775318" sldId="411"/>
            <ac:picMk id="15" creationId="{3CE91479-A637-F4F4-B759-C68ED7FC4ACD}"/>
          </ac:picMkLst>
        </pc:picChg>
        <pc:picChg chg="del">
          <ac:chgData name="Minh Hà" userId="540d079304142990" providerId="LiveId" clId="{03C6EBE6-0767-45D6-9BCF-C17C6DF10438}" dt="2023-06-23T15:20:48.240" v="616" actId="478"/>
          <ac:picMkLst>
            <pc:docMk/>
            <pc:sldMk cId="3787775318" sldId="411"/>
            <ac:picMk id="16" creationId="{10AFFB4F-9A15-B159-0974-2DCA5FCCA8F9}"/>
          </ac:picMkLst>
        </pc:picChg>
        <pc:cxnChg chg="mod">
          <ac:chgData name="Minh Hà" userId="540d079304142990" providerId="LiveId" clId="{03C6EBE6-0767-45D6-9BCF-C17C6DF10438}" dt="2023-06-23T15:21:10.543" v="619"/>
          <ac:cxnSpMkLst>
            <pc:docMk/>
            <pc:sldMk cId="3787775318" sldId="411"/>
            <ac:cxnSpMk id="8" creationId="{8B2F2944-5A77-498C-22C2-1F07B267FD82}"/>
          </ac:cxnSpMkLst>
        </pc:cxnChg>
      </pc:sldChg>
      <pc:sldChg chg="addSp delSp modSp add mod">
        <pc:chgData name="Minh Hà" userId="540d079304142990" providerId="LiveId" clId="{03C6EBE6-0767-45D6-9BCF-C17C6DF10438}" dt="2023-06-23T15:32:42.308" v="1215" actId="1076"/>
        <pc:sldMkLst>
          <pc:docMk/>
          <pc:sldMk cId="2548288245" sldId="412"/>
        </pc:sldMkLst>
        <pc:spChg chg="mod">
          <ac:chgData name="Minh Hà" userId="540d079304142990" providerId="LiveId" clId="{03C6EBE6-0767-45D6-9BCF-C17C6DF10438}" dt="2023-06-23T15:31:21.504" v="1199"/>
          <ac:spMkLst>
            <pc:docMk/>
            <pc:sldMk cId="2548288245" sldId="412"/>
            <ac:spMk id="6" creationId="{A9722477-22FD-A90B-E8D1-C2E07CCC88D3}"/>
          </ac:spMkLst>
        </pc:spChg>
        <pc:spChg chg="mod">
          <ac:chgData name="Minh Hà" userId="540d079304142990" providerId="LiveId" clId="{03C6EBE6-0767-45D6-9BCF-C17C6DF10438}" dt="2023-06-23T15:31:21.504" v="1199"/>
          <ac:spMkLst>
            <pc:docMk/>
            <pc:sldMk cId="2548288245" sldId="412"/>
            <ac:spMk id="8" creationId="{8D079E2B-E57D-F524-D88C-F2A15608B1F9}"/>
          </ac:spMkLst>
        </pc:spChg>
        <pc:spChg chg="mod">
          <ac:chgData name="Minh Hà" userId="540d079304142990" providerId="LiveId" clId="{03C6EBE6-0767-45D6-9BCF-C17C6DF10438}" dt="2023-06-23T15:32:35.881" v="1214" actId="207"/>
          <ac:spMkLst>
            <pc:docMk/>
            <pc:sldMk cId="2548288245" sldId="412"/>
            <ac:spMk id="69" creationId="{C7750CAE-0AE3-921B-A6F2-54DE0AB977DC}"/>
          </ac:spMkLst>
        </pc:spChg>
        <pc:spChg chg="mod">
          <ac:chgData name="Minh Hà" userId="540d079304142990" providerId="LiveId" clId="{03C6EBE6-0767-45D6-9BCF-C17C6DF10438}" dt="2023-06-23T15:32:23.406" v="1210" actId="14100"/>
          <ac:spMkLst>
            <pc:docMk/>
            <pc:sldMk cId="2548288245" sldId="412"/>
            <ac:spMk id="2055" creationId="{0D9079F7-41E5-7662-8A0D-3FE310A85CB2}"/>
          </ac:spMkLst>
        </pc:spChg>
        <pc:spChg chg="mod">
          <ac:chgData name="Minh Hà" userId="540d079304142990" providerId="LiveId" clId="{03C6EBE6-0767-45D6-9BCF-C17C6DF10438}" dt="2023-06-23T15:31:06.581" v="1195" actId="20577"/>
          <ac:spMkLst>
            <pc:docMk/>
            <pc:sldMk cId="2548288245" sldId="412"/>
            <ac:spMk id="2071" creationId="{3E26BF09-BC1B-ADFA-90B9-B0CEB90041A1}"/>
          </ac:spMkLst>
        </pc:spChg>
        <pc:spChg chg="mod">
          <ac:chgData name="Minh Hà" userId="540d079304142990" providerId="LiveId" clId="{03C6EBE6-0767-45D6-9BCF-C17C6DF10438}" dt="2023-06-23T15:30:39.920" v="1187" actId="20577"/>
          <ac:spMkLst>
            <pc:docMk/>
            <pc:sldMk cId="2548288245" sldId="412"/>
            <ac:spMk id="2073" creationId="{D06FE7A4-8090-F1A9-810E-53D1F89E3FB7}"/>
          </ac:spMkLst>
        </pc:spChg>
        <pc:spChg chg="mod">
          <ac:chgData name="Minh Hà" userId="540d079304142990" providerId="LiveId" clId="{03C6EBE6-0767-45D6-9BCF-C17C6DF10438}" dt="2023-06-23T15:32:26.933" v="1211" actId="1076"/>
          <ac:spMkLst>
            <pc:docMk/>
            <pc:sldMk cId="2548288245" sldId="412"/>
            <ac:spMk id="2079" creationId="{F2F4893E-6D13-9469-C175-24014DCA43F2}"/>
          </ac:spMkLst>
        </pc:spChg>
        <pc:grpChg chg="add mod">
          <ac:chgData name="Minh Hà" userId="540d079304142990" providerId="LiveId" clId="{03C6EBE6-0767-45D6-9BCF-C17C6DF10438}" dt="2023-06-23T15:31:28.360" v="1202" actId="1076"/>
          <ac:grpSpMkLst>
            <pc:docMk/>
            <pc:sldMk cId="2548288245" sldId="412"/>
            <ac:grpSpMk id="4" creationId="{04C41A41-1A86-9828-6CE2-F5362C1680F5}"/>
          </ac:grpSpMkLst>
        </pc:grpChg>
        <pc:grpChg chg="mod">
          <ac:chgData name="Minh Hà" userId="540d079304142990" providerId="LiveId" clId="{03C6EBE6-0767-45D6-9BCF-C17C6DF10438}" dt="2023-06-23T15:32:42.308" v="1215" actId="1076"/>
          <ac:grpSpMkLst>
            <pc:docMk/>
            <pc:sldMk cId="2548288245" sldId="412"/>
            <ac:grpSpMk id="73" creationId="{22269244-7570-8822-82E3-389B06699596}"/>
          </ac:grpSpMkLst>
        </pc:grpChg>
        <pc:grpChg chg="del">
          <ac:chgData name="Minh Hà" userId="540d079304142990" providerId="LiveId" clId="{03C6EBE6-0767-45D6-9BCF-C17C6DF10438}" dt="2023-06-23T15:31:10.614" v="1197" actId="478"/>
          <ac:grpSpMkLst>
            <pc:docMk/>
            <pc:sldMk cId="2548288245" sldId="412"/>
            <ac:grpSpMk id="90" creationId="{1FCF7F16-EFB3-2316-F909-27B1E1C5198C}"/>
          </ac:grpSpMkLst>
        </pc:grpChg>
        <pc:grpChg chg="mod">
          <ac:chgData name="Minh Hà" userId="540d079304142990" providerId="LiveId" clId="{03C6EBE6-0767-45D6-9BCF-C17C6DF10438}" dt="2023-06-23T15:31:09.573" v="1196" actId="14100"/>
          <ac:grpSpMkLst>
            <pc:docMk/>
            <pc:sldMk cId="2548288245" sldId="412"/>
            <ac:grpSpMk id="2075" creationId="{9BBA25B1-8D54-C4AB-2FA3-A83D2E6D2C23}"/>
          </ac:grpSpMkLst>
        </pc:grpChg>
        <pc:picChg chg="mod">
          <ac:chgData name="Minh Hà" userId="540d079304142990" providerId="LiveId" clId="{03C6EBE6-0767-45D6-9BCF-C17C6DF10438}" dt="2023-06-23T15:31:21.504" v="1199"/>
          <ac:picMkLst>
            <pc:docMk/>
            <pc:sldMk cId="2548288245" sldId="412"/>
            <ac:picMk id="5" creationId="{688C695C-2A3C-7D02-A2CC-CDEC19C4FFD2}"/>
          </ac:picMkLst>
        </pc:picChg>
        <pc:cxnChg chg="mod">
          <ac:chgData name="Minh Hà" userId="540d079304142990" providerId="LiveId" clId="{03C6EBE6-0767-45D6-9BCF-C17C6DF10438}" dt="2023-06-23T15:31:21.504" v="1199"/>
          <ac:cxnSpMkLst>
            <pc:docMk/>
            <pc:sldMk cId="2548288245" sldId="412"/>
            <ac:cxnSpMk id="7" creationId="{E5D43AA4-008D-2E4F-4F17-5D5537984916}"/>
          </ac:cxnSpMkLst>
        </pc:cxnChg>
      </pc:sldChg>
      <pc:sldChg chg="modSp add del mod">
        <pc:chgData name="Minh Hà" userId="540d079304142990" providerId="LiveId" clId="{03C6EBE6-0767-45D6-9BCF-C17C6DF10438}" dt="2023-06-23T15:30:31.390" v="1184" actId="47"/>
        <pc:sldMkLst>
          <pc:docMk/>
          <pc:sldMk cId="4096843387" sldId="412"/>
        </pc:sldMkLst>
        <pc:spChg chg="mod">
          <ac:chgData name="Minh Hà" userId="540d079304142990" providerId="LiveId" clId="{03C6EBE6-0767-45D6-9BCF-C17C6DF10438}" dt="2023-06-23T15:28:13.111" v="1162" actId="20577"/>
          <ac:spMkLst>
            <pc:docMk/>
            <pc:sldMk cId="4096843387" sldId="412"/>
            <ac:spMk id="2073" creationId="{D06FE7A4-8090-F1A9-810E-53D1F89E3FB7}"/>
          </ac:spMkLst>
        </pc:spChg>
      </pc:sldChg>
      <pc:sldChg chg="modSp add mod modAnim">
        <pc:chgData name="Minh Hà" userId="540d079304142990" providerId="LiveId" clId="{03C6EBE6-0767-45D6-9BCF-C17C6DF10438}" dt="2023-06-23T15:35:33.824" v="1255"/>
        <pc:sldMkLst>
          <pc:docMk/>
          <pc:sldMk cId="306047442" sldId="413"/>
        </pc:sldMkLst>
        <pc:spChg chg="mod">
          <ac:chgData name="Minh Hà" userId="540d079304142990" providerId="LiveId" clId="{03C6EBE6-0767-45D6-9BCF-C17C6DF10438}" dt="2023-06-23T15:33:45.872" v="1225" actId="255"/>
          <ac:spMkLst>
            <pc:docMk/>
            <pc:sldMk cId="306047442" sldId="413"/>
            <ac:spMk id="69" creationId="{C7750CAE-0AE3-921B-A6F2-54DE0AB977DC}"/>
          </ac:spMkLst>
        </pc:spChg>
        <pc:grpChg chg="mod">
          <ac:chgData name="Minh Hà" userId="540d079304142990" providerId="LiveId" clId="{03C6EBE6-0767-45D6-9BCF-C17C6DF10438}" dt="2023-06-23T15:33:27.645" v="1223" actId="1076"/>
          <ac:grpSpMkLst>
            <pc:docMk/>
            <pc:sldMk cId="306047442" sldId="413"/>
            <ac:grpSpMk id="73" creationId="{22269244-7570-8822-82E3-389B06699596}"/>
          </ac:grpSpMkLst>
        </pc:grpChg>
      </pc:sldChg>
      <pc:sldChg chg="delSp modSp add mod">
        <pc:chgData name="Minh Hà" userId="540d079304142990" providerId="LiveId" clId="{03C6EBE6-0767-45D6-9BCF-C17C6DF10438}" dt="2023-06-23T15:35:25.051" v="1254" actId="1076"/>
        <pc:sldMkLst>
          <pc:docMk/>
          <pc:sldMk cId="1432330495" sldId="414"/>
        </pc:sldMkLst>
        <pc:spChg chg="mod">
          <ac:chgData name="Minh Hà" userId="540d079304142990" providerId="LiveId" clId="{03C6EBE6-0767-45D6-9BCF-C17C6DF10438}" dt="2023-06-23T15:35:16.272" v="1251" actId="122"/>
          <ac:spMkLst>
            <pc:docMk/>
            <pc:sldMk cId="1432330495" sldId="414"/>
            <ac:spMk id="69" creationId="{C7750CAE-0AE3-921B-A6F2-54DE0AB977DC}"/>
          </ac:spMkLst>
        </pc:spChg>
        <pc:spChg chg="mod">
          <ac:chgData name="Minh Hà" userId="540d079304142990" providerId="LiveId" clId="{03C6EBE6-0767-45D6-9BCF-C17C6DF10438}" dt="2023-06-23T15:34:33.981" v="1236" actId="14100"/>
          <ac:spMkLst>
            <pc:docMk/>
            <pc:sldMk cId="1432330495" sldId="414"/>
            <ac:spMk id="2055" creationId="{0D9079F7-41E5-7662-8A0D-3FE310A85CB2}"/>
          </ac:spMkLst>
        </pc:spChg>
        <pc:spChg chg="mod">
          <ac:chgData name="Minh Hà" userId="540d079304142990" providerId="LiveId" clId="{03C6EBE6-0767-45D6-9BCF-C17C6DF10438}" dt="2023-06-23T15:34:47.956" v="1240" actId="1076"/>
          <ac:spMkLst>
            <pc:docMk/>
            <pc:sldMk cId="1432330495" sldId="414"/>
            <ac:spMk id="2071" creationId="{3E26BF09-BC1B-ADFA-90B9-B0CEB90041A1}"/>
          </ac:spMkLst>
        </pc:spChg>
        <pc:spChg chg="mod">
          <ac:chgData name="Minh Hà" userId="540d079304142990" providerId="LiveId" clId="{03C6EBE6-0767-45D6-9BCF-C17C6DF10438}" dt="2023-06-23T15:34:04.311" v="1228" actId="20577"/>
          <ac:spMkLst>
            <pc:docMk/>
            <pc:sldMk cId="1432330495" sldId="414"/>
            <ac:spMk id="2073" creationId="{D06FE7A4-8090-F1A9-810E-53D1F89E3FB7}"/>
          </ac:spMkLst>
        </pc:spChg>
        <pc:spChg chg="mod">
          <ac:chgData name="Minh Hà" userId="540d079304142990" providerId="LiveId" clId="{03C6EBE6-0767-45D6-9BCF-C17C6DF10438}" dt="2023-06-23T15:34:45.780" v="1239" actId="1076"/>
          <ac:spMkLst>
            <pc:docMk/>
            <pc:sldMk cId="1432330495" sldId="414"/>
            <ac:spMk id="2079" creationId="{F2F4893E-6D13-9469-C175-24014DCA43F2}"/>
          </ac:spMkLst>
        </pc:spChg>
        <pc:grpChg chg="del">
          <ac:chgData name="Minh Hà" userId="540d079304142990" providerId="LiveId" clId="{03C6EBE6-0767-45D6-9BCF-C17C6DF10438}" dt="2023-06-23T15:34:15.802" v="1229" actId="478"/>
          <ac:grpSpMkLst>
            <pc:docMk/>
            <pc:sldMk cId="1432330495" sldId="414"/>
            <ac:grpSpMk id="4" creationId="{04C41A41-1A86-9828-6CE2-F5362C1680F5}"/>
          </ac:grpSpMkLst>
        </pc:grpChg>
        <pc:grpChg chg="mod">
          <ac:chgData name="Minh Hà" userId="540d079304142990" providerId="LiveId" clId="{03C6EBE6-0767-45D6-9BCF-C17C6DF10438}" dt="2023-06-23T15:35:25.051" v="1254" actId="1076"/>
          <ac:grpSpMkLst>
            <pc:docMk/>
            <pc:sldMk cId="1432330495" sldId="414"/>
            <ac:grpSpMk id="73" creationId="{22269244-7570-8822-82E3-389B06699596}"/>
          </ac:grpSpMkLst>
        </pc:grpChg>
        <pc:grpChg chg="mod">
          <ac:chgData name="Minh Hà" userId="540d079304142990" providerId="LiveId" clId="{03C6EBE6-0767-45D6-9BCF-C17C6DF10438}" dt="2023-06-23T15:34:27.536" v="1234" actId="14100"/>
          <ac:grpSpMkLst>
            <pc:docMk/>
            <pc:sldMk cId="1432330495" sldId="414"/>
            <ac:grpSpMk id="2075" creationId="{9BBA25B1-8D54-C4AB-2FA3-A83D2E6D2C23}"/>
          </ac:grpSpMkLst>
        </pc:grpChg>
      </pc:sldChg>
      <pc:sldChg chg="addSp delSp modSp add mod modAnim">
        <pc:chgData name="Minh Hà" userId="540d079304142990" providerId="LiveId" clId="{03C6EBE6-0767-45D6-9BCF-C17C6DF10438}" dt="2023-06-23T15:39:48.389" v="1592"/>
        <pc:sldMkLst>
          <pc:docMk/>
          <pc:sldMk cId="1544658340" sldId="435"/>
        </pc:sldMkLst>
        <pc:spChg chg="mod">
          <ac:chgData name="Minh Hà" userId="540d079304142990" providerId="LiveId" clId="{03C6EBE6-0767-45D6-9BCF-C17C6DF10438}" dt="2023-06-23T15:38:00.819" v="1579" actId="20577"/>
          <ac:spMkLst>
            <pc:docMk/>
            <pc:sldMk cId="1544658340" sldId="435"/>
            <ac:spMk id="53" creationId="{39E5E311-11D4-C583-D7D2-32AA1A8E52FC}"/>
          </ac:spMkLst>
        </pc:spChg>
        <pc:grpChg chg="mod">
          <ac:chgData name="Minh Hà" userId="540d079304142990" providerId="LiveId" clId="{03C6EBE6-0767-45D6-9BCF-C17C6DF10438}" dt="2023-06-23T15:39:45.520" v="1591" actId="1076"/>
          <ac:grpSpMkLst>
            <pc:docMk/>
            <pc:sldMk cId="1544658340" sldId="435"/>
            <ac:grpSpMk id="49" creationId="{E7599533-E15F-5135-B671-9F6CD2E6E8BC}"/>
          </ac:grpSpMkLst>
        </pc:grpChg>
        <pc:picChg chg="del">
          <ac:chgData name="Minh Hà" userId="540d079304142990" providerId="LiveId" clId="{03C6EBE6-0767-45D6-9BCF-C17C6DF10438}" dt="2023-06-23T15:36:10.332" v="1257" actId="478"/>
          <ac:picMkLst>
            <pc:docMk/>
            <pc:sldMk cId="1544658340" sldId="435"/>
            <ac:picMk id="5" creationId="{CA57D0D5-E69B-C891-02F3-A10C7F8B4BA6}"/>
          </ac:picMkLst>
        </pc:picChg>
        <pc:picChg chg="del">
          <ac:chgData name="Minh Hà" userId="540d079304142990" providerId="LiveId" clId="{03C6EBE6-0767-45D6-9BCF-C17C6DF10438}" dt="2023-06-23T15:36:10.775" v="1258" actId="478"/>
          <ac:picMkLst>
            <pc:docMk/>
            <pc:sldMk cId="1544658340" sldId="435"/>
            <ac:picMk id="2050" creationId="{365024CC-539D-2B68-AD3A-E255B4D774EA}"/>
          </ac:picMkLst>
        </pc:picChg>
        <pc:picChg chg="add mod">
          <ac:chgData name="Minh Hà" userId="540d079304142990" providerId="LiveId" clId="{03C6EBE6-0767-45D6-9BCF-C17C6DF10438}" dt="2023-06-23T15:39:43.480" v="1590" actId="1076"/>
          <ac:picMkLst>
            <pc:docMk/>
            <pc:sldMk cId="1544658340" sldId="435"/>
            <ac:picMk id="3074" creationId="{1C83F3A1-DD66-CD5A-2A6E-EBC6BFC4D3D0}"/>
          </ac:picMkLst>
        </pc:picChg>
      </pc:sldChg>
      <pc:sldChg chg="addSp delSp modSp add mod ord">
        <pc:chgData name="Minh Hà" userId="540d079304142990" providerId="LiveId" clId="{03C6EBE6-0767-45D6-9BCF-C17C6DF10438}" dt="2023-06-23T15:49:57.582" v="2113" actId="1076"/>
        <pc:sldMkLst>
          <pc:docMk/>
          <pc:sldMk cId="1387749648" sldId="436"/>
        </pc:sldMkLst>
        <pc:spChg chg="mod">
          <ac:chgData name="Minh Hà" userId="540d079304142990" providerId="LiveId" clId="{03C6EBE6-0767-45D6-9BCF-C17C6DF10438}" dt="2023-06-23T15:40:05.997" v="1620" actId="20577"/>
          <ac:spMkLst>
            <pc:docMk/>
            <pc:sldMk cId="1387749648" sldId="436"/>
            <ac:spMk id="4" creationId="{178179F9-6235-A392-31D8-5764D82B7FD7}"/>
          </ac:spMkLst>
        </pc:spChg>
        <pc:spChg chg="mod">
          <ac:chgData name="Minh Hà" userId="540d079304142990" providerId="LiveId" clId="{03C6EBE6-0767-45D6-9BCF-C17C6DF10438}" dt="2023-06-23T15:42:27.903" v="1632"/>
          <ac:spMkLst>
            <pc:docMk/>
            <pc:sldMk cId="1387749648" sldId="436"/>
            <ac:spMk id="5" creationId="{507F0B72-89E2-33F7-3830-8913818F745E}"/>
          </ac:spMkLst>
        </pc:spChg>
        <pc:spChg chg="mod">
          <ac:chgData name="Minh Hà" userId="540d079304142990" providerId="LiveId" clId="{03C6EBE6-0767-45D6-9BCF-C17C6DF10438}" dt="2023-06-23T15:42:27.903" v="1632"/>
          <ac:spMkLst>
            <pc:docMk/>
            <pc:sldMk cId="1387749648" sldId="436"/>
            <ac:spMk id="6" creationId="{D1B54DAA-3B61-F1E0-68C3-253C06DB3B7D}"/>
          </ac:spMkLst>
        </pc:spChg>
        <pc:spChg chg="mod">
          <ac:chgData name="Minh Hà" userId="540d079304142990" providerId="LiveId" clId="{03C6EBE6-0767-45D6-9BCF-C17C6DF10438}" dt="2023-06-23T15:42:27.903" v="1632"/>
          <ac:spMkLst>
            <pc:docMk/>
            <pc:sldMk cId="1387749648" sldId="436"/>
            <ac:spMk id="8" creationId="{D352DF30-04E0-4287-7FB4-E044989D2092}"/>
          </ac:spMkLst>
        </pc:spChg>
        <pc:spChg chg="mod">
          <ac:chgData name="Minh Hà" userId="540d079304142990" providerId="LiveId" clId="{03C6EBE6-0767-45D6-9BCF-C17C6DF10438}" dt="2023-06-23T15:48:42.801" v="2064" actId="113"/>
          <ac:spMkLst>
            <pc:docMk/>
            <pc:sldMk cId="1387749648" sldId="436"/>
            <ac:spMk id="11" creationId="{2A299B4A-9F09-4BB7-2734-AF2E422B9FF9}"/>
          </ac:spMkLst>
        </pc:spChg>
        <pc:spChg chg="mod">
          <ac:chgData name="Minh Hà" userId="540d079304142990" providerId="LiveId" clId="{03C6EBE6-0767-45D6-9BCF-C17C6DF10438}" dt="2023-06-23T15:48:43.890" v="2065" actId="113"/>
          <ac:spMkLst>
            <pc:docMk/>
            <pc:sldMk cId="1387749648" sldId="436"/>
            <ac:spMk id="12" creationId="{385EEE19-0C46-3666-9D44-C52E407B5047}"/>
          </ac:spMkLst>
        </pc:spChg>
        <pc:spChg chg="mod">
          <ac:chgData name="Minh Hà" userId="540d079304142990" providerId="LiveId" clId="{03C6EBE6-0767-45D6-9BCF-C17C6DF10438}" dt="2023-06-23T15:48:45.504" v="2066"/>
          <ac:spMkLst>
            <pc:docMk/>
            <pc:sldMk cId="1387749648" sldId="436"/>
            <ac:spMk id="14" creationId="{E49E07B1-51FB-1F48-7FB7-776F5FB6887B}"/>
          </ac:spMkLst>
        </pc:spChg>
        <pc:spChg chg="mod">
          <ac:chgData name="Minh Hà" userId="540d079304142990" providerId="LiveId" clId="{03C6EBE6-0767-45D6-9BCF-C17C6DF10438}" dt="2023-06-23T15:47:16.313" v="2050" actId="1076"/>
          <ac:spMkLst>
            <pc:docMk/>
            <pc:sldMk cId="1387749648" sldId="436"/>
            <ac:spMk id="18" creationId="{5FDBD5A9-F994-3DEB-D6CE-2D0000E45BD7}"/>
          </ac:spMkLst>
        </pc:spChg>
        <pc:spChg chg="mod">
          <ac:chgData name="Minh Hà" userId="540d079304142990" providerId="LiveId" clId="{03C6EBE6-0767-45D6-9BCF-C17C6DF10438}" dt="2023-06-23T15:47:09.547" v="2046" actId="20577"/>
          <ac:spMkLst>
            <pc:docMk/>
            <pc:sldMk cId="1387749648" sldId="436"/>
            <ac:spMk id="19" creationId="{EFA81727-1030-5118-DE89-3B9592DE5EFD}"/>
          </ac:spMkLst>
        </pc:spChg>
        <pc:spChg chg="mod">
          <ac:chgData name="Minh Hà" userId="540d079304142990" providerId="LiveId" clId="{03C6EBE6-0767-45D6-9BCF-C17C6DF10438}" dt="2023-06-23T15:49:35.077" v="2108" actId="20577"/>
          <ac:spMkLst>
            <pc:docMk/>
            <pc:sldMk cId="1387749648" sldId="436"/>
            <ac:spMk id="21" creationId="{F03F1CA9-81F3-C384-E7DF-2E835CE6FA89}"/>
          </ac:spMkLst>
        </pc:spChg>
        <pc:grpChg chg="add del mod">
          <ac:chgData name="Minh Hà" userId="540d079304142990" providerId="LiveId" clId="{03C6EBE6-0767-45D6-9BCF-C17C6DF10438}" dt="2023-06-23T15:46:20.532" v="1885" actId="478"/>
          <ac:grpSpMkLst>
            <pc:docMk/>
            <pc:sldMk cId="1387749648" sldId="436"/>
            <ac:grpSpMk id="3" creationId="{1AEAF3B3-5507-5E99-4DD0-66CCB4C6D1A0}"/>
          </ac:grpSpMkLst>
        </pc:grpChg>
        <pc:grpChg chg="add mod">
          <ac:chgData name="Minh Hà" userId="540d079304142990" providerId="LiveId" clId="{03C6EBE6-0767-45D6-9BCF-C17C6DF10438}" dt="2023-06-23T15:49:51.610" v="2112" actId="1076"/>
          <ac:grpSpMkLst>
            <pc:docMk/>
            <pc:sldMk cId="1387749648" sldId="436"/>
            <ac:grpSpMk id="10" creationId="{3DF2C845-863F-DE34-D8E4-6AD1BE343DB6}"/>
          </ac:grpSpMkLst>
        </pc:grpChg>
        <pc:grpChg chg="add mod">
          <ac:chgData name="Minh Hà" userId="540d079304142990" providerId="LiveId" clId="{03C6EBE6-0767-45D6-9BCF-C17C6DF10438}" dt="2023-06-23T15:49:51.610" v="2112" actId="1076"/>
          <ac:grpSpMkLst>
            <pc:docMk/>
            <pc:sldMk cId="1387749648" sldId="436"/>
            <ac:grpSpMk id="13" creationId="{FC1797E7-8868-CE5F-339C-EA3BCCF3625F}"/>
          </ac:grpSpMkLst>
        </pc:grpChg>
        <pc:grpChg chg="mod">
          <ac:chgData name="Minh Hà" userId="540d079304142990" providerId="LiveId" clId="{03C6EBE6-0767-45D6-9BCF-C17C6DF10438}" dt="2023-06-23T15:49:57.582" v="2113" actId="1076"/>
          <ac:grpSpMkLst>
            <pc:docMk/>
            <pc:sldMk cId="1387749648" sldId="436"/>
            <ac:grpSpMk id="20" creationId="{7B96E5AE-48AC-3C75-D596-6FB7828835D0}"/>
          </ac:grpSpMkLst>
        </pc:grpChg>
        <pc:picChg chg="del">
          <ac:chgData name="Minh Hà" userId="540d079304142990" providerId="LiveId" clId="{03C6EBE6-0767-45D6-9BCF-C17C6DF10438}" dt="2023-06-23T15:40:59.871" v="1625" actId="478"/>
          <ac:picMkLst>
            <pc:docMk/>
            <pc:sldMk cId="1387749648" sldId="436"/>
            <ac:picMk id="16" creationId="{10AFFB4F-9A15-B159-0974-2DCA5FCCA8F9}"/>
          </ac:picMkLst>
        </pc:picChg>
        <pc:picChg chg="add mod">
          <ac:chgData name="Minh Hà" userId="540d079304142990" providerId="LiveId" clId="{03C6EBE6-0767-45D6-9BCF-C17C6DF10438}" dt="2023-06-23T15:49:45.083" v="2111" actId="1076"/>
          <ac:picMkLst>
            <pc:docMk/>
            <pc:sldMk cId="1387749648" sldId="436"/>
            <ac:picMk id="10242" creationId="{F37B719B-54CE-8725-BAA8-E60B283E5FBC}"/>
          </ac:picMkLst>
        </pc:picChg>
      </pc:sldChg>
      <pc:sldChg chg="addSp delSp modSp add mod ord">
        <pc:chgData name="Minh Hà" userId="540d079304142990" providerId="LiveId" clId="{03C6EBE6-0767-45D6-9BCF-C17C6DF10438}" dt="2023-06-23T15:46:13.049" v="1882"/>
        <pc:sldMkLst>
          <pc:docMk/>
          <pc:sldMk cId="363361265" sldId="437"/>
        </pc:sldMkLst>
        <pc:spChg chg="mod">
          <ac:chgData name="Minh Hà" userId="540d079304142990" providerId="LiveId" clId="{03C6EBE6-0767-45D6-9BCF-C17C6DF10438}" dt="2023-06-23T15:42:55.648" v="1653" actId="20577"/>
          <ac:spMkLst>
            <pc:docMk/>
            <pc:sldMk cId="363361265" sldId="437"/>
            <ac:spMk id="6" creationId="{D1B54DAA-3B61-F1E0-68C3-253C06DB3B7D}"/>
          </ac:spMkLst>
        </pc:spChg>
        <pc:spChg chg="mod">
          <ac:chgData name="Minh Hà" userId="540d079304142990" providerId="LiveId" clId="{03C6EBE6-0767-45D6-9BCF-C17C6DF10438}" dt="2023-06-23T15:44:45.888" v="1864" actId="1076"/>
          <ac:spMkLst>
            <pc:docMk/>
            <pc:sldMk cId="363361265" sldId="437"/>
            <ac:spMk id="8" creationId="{D352DF30-04E0-4287-7FB4-E044989D2092}"/>
          </ac:spMkLst>
        </pc:spChg>
        <pc:spChg chg="add del mod">
          <ac:chgData name="Minh Hà" userId="540d079304142990" providerId="LiveId" clId="{03C6EBE6-0767-45D6-9BCF-C17C6DF10438}" dt="2023-06-23T15:45:24.906" v="1871"/>
          <ac:spMkLst>
            <pc:docMk/>
            <pc:sldMk cId="363361265" sldId="437"/>
            <ac:spMk id="10" creationId="{8DB24A40-9646-A08C-A23D-844927C0950E}"/>
          </ac:spMkLst>
        </pc:spChg>
        <pc:spChg chg="mod">
          <ac:chgData name="Minh Hà" userId="540d079304142990" providerId="LiveId" clId="{03C6EBE6-0767-45D6-9BCF-C17C6DF10438}" dt="2023-06-23T15:45:45.769" v="1872"/>
          <ac:spMkLst>
            <pc:docMk/>
            <pc:sldMk cId="363361265" sldId="437"/>
            <ac:spMk id="12" creationId="{EE71CF0A-9E44-786C-4E26-D49318D2BDA9}"/>
          </ac:spMkLst>
        </pc:spChg>
        <pc:spChg chg="mod">
          <ac:chgData name="Minh Hà" userId="540d079304142990" providerId="LiveId" clId="{03C6EBE6-0767-45D6-9BCF-C17C6DF10438}" dt="2023-06-23T15:45:45.769" v="1872"/>
          <ac:spMkLst>
            <pc:docMk/>
            <pc:sldMk cId="363361265" sldId="437"/>
            <ac:spMk id="13" creationId="{D462F00C-E0A3-233B-3096-A85769BB30BA}"/>
          </ac:spMkLst>
        </pc:spChg>
        <pc:spChg chg="mod">
          <ac:chgData name="Minh Hà" userId="540d079304142990" providerId="LiveId" clId="{03C6EBE6-0767-45D6-9BCF-C17C6DF10438}" dt="2023-06-23T15:45:45.769" v="1872"/>
          <ac:spMkLst>
            <pc:docMk/>
            <pc:sldMk cId="363361265" sldId="437"/>
            <ac:spMk id="14" creationId="{83098A9A-C93A-3FAE-E451-A6A6FA742D42}"/>
          </ac:spMkLst>
        </pc:spChg>
        <pc:spChg chg="mod">
          <ac:chgData name="Minh Hà" userId="540d079304142990" providerId="LiveId" clId="{03C6EBE6-0767-45D6-9BCF-C17C6DF10438}" dt="2023-06-23T15:45:45.769" v="1872"/>
          <ac:spMkLst>
            <pc:docMk/>
            <pc:sldMk cId="363361265" sldId="437"/>
            <ac:spMk id="16" creationId="{0BA7EC71-91CA-9FED-E180-DAAEAC0C5C80}"/>
          </ac:spMkLst>
        </pc:spChg>
        <pc:spChg chg="mod">
          <ac:chgData name="Minh Hà" userId="540d079304142990" providerId="LiveId" clId="{03C6EBE6-0767-45D6-9BCF-C17C6DF10438}" dt="2023-06-23T15:45:00.253" v="1869" actId="208"/>
          <ac:spMkLst>
            <pc:docMk/>
            <pc:sldMk cId="363361265" sldId="437"/>
            <ac:spMk id="18" creationId="{5FDBD5A9-F994-3DEB-D6CE-2D0000E45BD7}"/>
          </ac:spMkLst>
        </pc:spChg>
        <pc:spChg chg="mod">
          <ac:chgData name="Minh Hà" userId="540d079304142990" providerId="LiveId" clId="{03C6EBE6-0767-45D6-9BCF-C17C6DF10438}" dt="2023-06-23T15:45:58.026" v="1877" actId="2085"/>
          <ac:spMkLst>
            <pc:docMk/>
            <pc:sldMk cId="363361265" sldId="437"/>
            <ac:spMk id="19" creationId="{EFA81727-1030-5118-DE89-3B9592DE5EFD}"/>
          </ac:spMkLst>
        </pc:spChg>
        <pc:spChg chg="mod">
          <ac:chgData name="Minh Hà" userId="540d079304142990" providerId="LiveId" clId="{03C6EBE6-0767-45D6-9BCF-C17C6DF10438}" dt="2023-06-23T15:45:45.769" v="1872"/>
          <ac:spMkLst>
            <pc:docMk/>
            <pc:sldMk cId="363361265" sldId="437"/>
            <ac:spMk id="21" creationId="{C52A7FBF-628D-C709-4DCC-B29063B9A7B5}"/>
          </ac:spMkLst>
        </pc:spChg>
        <pc:spChg chg="mod">
          <ac:chgData name="Minh Hà" userId="540d079304142990" providerId="LiveId" clId="{03C6EBE6-0767-45D6-9BCF-C17C6DF10438}" dt="2023-06-23T15:45:45.769" v="1872"/>
          <ac:spMkLst>
            <pc:docMk/>
            <pc:sldMk cId="363361265" sldId="437"/>
            <ac:spMk id="29" creationId="{74582BD9-3F4A-2D05-7236-80DBA4BC6A5A}"/>
          </ac:spMkLst>
        </pc:spChg>
        <pc:spChg chg="mod">
          <ac:chgData name="Minh Hà" userId="540d079304142990" providerId="LiveId" clId="{03C6EBE6-0767-45D6-9BCF-C17C6DF10438}" dt="2023-06-23T15:45:45.769" v="1872"/>
          <ac:spMkLst>
            <pc:docMk/>
            <pc:sldMk cId="363361265" sldId="437"/>
            <ac:spMk id="30" creationId="{CA7D8E70-0091-55EA-7B98-A32BC28282CE}"/>
          </ac:spMkLst>
        </pc:spChg>
        <pc:spChg chg="mod">
          <ac:chgData name="Minh Hà" userId="540d079304142990" providerId="LiveId" clId="{03C6EBE6-0767-45D6-9BCF-C17C6DF10438}" dt="2023-06-23T15:45:45.769" v="1872"/>
          <ac:spMkLst>
            <pc:docMk/>
            <pc:sldMk cId="363361265" sldId="437"/>
            <ac:spMk id="31" creationId="{AA768E2B-5DA6-9E21-5EED-FB01E01DB3B6}"/>
          </ac:spMkLst>
        </pc:spChg>
        <pc:spChg chg="mod">
          <ac:chgData name="Minh Hà" userId="540d079304142990" providerId="LiveId" clId="{03C6EBE6-0767-45D6-9BCF-C17C6DF10438}" dt="2023-06-23T15:45:45.769" v="1872"/>
          <ac:spMkLst>
            <pc:docMk/>
            <pc:sldMk cId="363361265" sldId="437"/>
            <ac:spMk id="32" creationId="{EAA0D4B0-907C-698A-10B0-B12DF466A0DC}"/>
          </ac:spMkLst>
        </pc:spChg>
        <pc:spChg chg="mod">
          <ac:chgData name="Minh Hà" userId="540d079304142990" providerId="LiveId" clId="{03C6EBE6-0767-45D6-9BCF-C17C6DF10438}" dt="2023-06-23T15:45:45.769" v="1872"/>
          <ac:spMkLst>
            <pc:docMk/>
            <pc:sldMk cId="363361265" sldId="437"/>
            <ac:spMk id="33" creationId="{57284C48-DF9F-E5F9-E608-84BD3EE71242}"/>
          </ac:spMkLst>
        </pc:spChg>
        <pc:spChg chg="mod">
          <ac:chgData name="Minh Hà" userId="540d079304142990" providerId="LiveId" clId="{03C6EBE6-0767-45D6-9BCF-C17C6DF10438}" dt="2023-06-23T15:45:45.769" v="1872"/>
          <ac:spMkLst>
            <pc:docMk/>
            <pc:sldMk cId="363361265" sldId="437"/>
            <ac:spMk id="34" creationId="{AA1C773E-0F47-72A0-BAFC-783DF0FECEEC}"/>
          </ac:spMkLst>
        </pc:spChg>
        <pc:spChg chg="mod">
          <ac:chgData name="Minh Hà" userId="540d079304142990" providerId="LiveId" clId="{03C6EBE6-0767-45D6-9BCF-C17C6DF10438}" dt="2023-06-23T15:45:45.769" v="1872"/>
          <ac:spMkLst>
            <pc:docMk/>
            <pc:sldMk cId="363361265" sldId="437"/>
            <ac:spMk id="35" creationId="{53CFB280-7AB5-667B-2DA7-A3512D0AD2EF}"/>
          </ac:spMkLst>
        </pc:spChg>
        <pc:spChg chg="mod">
          <ac:chgData name="Minh Hà" userId="540d079304142990" providerId="LiveId" clId="{03C6EBE6-0767-45D6-9BCF-C17C6DF10438}" dt="2023-06-23T15:45:45.769" v="1872"/>
          <ac:spMkLst>
            <pc:docMk/>
            <pc:sldMk cId="363361265" sldId="437"/>
            <ac:spMk id="36" creationId="{86BF2E04-039F-DB36-0FF3-75473F2AF224}"/>
          </ac:spMkLst>
        </pc:spChg>
        <pc:grpChg chg="mod">
          <ac:chgData name="Minh Hà" userId="540d079304142990" providerId="LiveId" clId="{03C6EBE6-0767-45D6-9BCF-C17C6DF10438}" dt="2023-06-23T15:46:09.787" v="1880" actId="1076"/>
          <ac:grpSpMkLst>
            <pc:docMk/>
            <pc:sldMk cId="363361265" sldId="437"/>
            <ac:grpSpMk id="3" creationId="{1AEAF3B3-5507-5E99-4DD0-66CCB4C6D1A0}"/>
          </ac:grpSpMkLst>
        </pc:grpChg>
        <pc:grpChg chg="add mod">
          <ac:chgData name="Minh Hà" userId="540d079304142990" providerId="LiveId" clId="{03C6EBE6-0767-45D6-9BCF-C17C6DF10438}" dt="2023-06-23T15:46:05.429" v="1879" actId="1076"/>
          <ac:grpSpMkLst>
            <pc:docMk/>
            <pc:sldMk cId="363361265" sldId="437"/>
            <ac:grpSpMk id="11" creationId="{1C1C25BC-2789-A22B-D7B8-714A7064D401}"/>
          </ac:grpSpMkLst>
        </pc:grpChg>
        <pc:grpChg chg="mod">
          <ac:chgData name="Minh Hà" userId="540d079304142990" providerId="LiveId" clId="{03C6EBE6-0767-45D6-9BCF-C17C6DF10438}" dt="2023-06-23T15:46:09.787" v="1880" actId="1076"/>
          <ac:grpSpMkLst>
            <pc:docMk/>
            <pc:sldMk cId="363361265" sldId="437"/>
            <ac:grpSpMk id="20" creationId="{7B96E5AE-48AC-3C75-D596-6FB7828835D0}"/>
          </ac:grpSpMkLst>
        </pc:grpChg>
        <pc:picChg chg="del">
          <ac:chgData name="Minh Hà" userId="540d079304142990" providerId="LiveId" clId="{03C6EBE6-0767-45D6-9BCF-C17C6DF10438}" dt="2023-06-23T15:42:32.649" v="1634" actId="478"/>
          <ac:picMkLst>
            <pc:docMk/>
            <pc:sldMk cId="363361265" sldId="437"/>
            <ac:picMk id="10242" creationId="{F37B719B-54CE-8725-BAA8-E60B283E5FBC}"/>
          </ac:picMkLst>
        </pc:picChg>
        <pc:cxnChg chg="mod">
          <ac:chgData name="Minh Hà" userId="540d079304142990" providerId="LiveId" clId="{03C6EBE6-0767-45D6-9BCF-C17C6DF10438}" dt="2023-06-23T15:45:45.769" v="1872"/>
          <ac:cxnSpMkLst>
            <pc:docMk/>
            <pc:sldMk cId="363361265" sldId="437"/>
            <ac:cxnSpMk id="22" creationId="{ACF3FEBC-3020-E515-119B-3A3502F5D954}"/>
          </ac:cxnSpMkLst>
        </pc:cxnChg>
        <pc:cxnChg chg="mod">
          <ac:chgData name="Minh Hà" userId="540d079304142990" providerId="LiveId" clId="{03C6EBE6-0767-45D6-9BCF-C17C6DF10438}" dt="2023-06-23T15:45:45.769" v="1872"/>
          <ac:cxnSpMkLst>
            <pc:docMk/>
            <pc:sldMk cId="363361265" sldId="437"/>
            <ac:cxnSpMk id="23" creationId="{587D9AAC-65FD-788C-37FC-5EB76311E1C3}"/>
          </ac:cxnSpMkLst>
        </pc:cxnChg>
        <pc:cxnChg chg="mod">
          <ac:chgData name="Minh Hà" userId="540d079304142990" providerId="LiveId" clId="{03C6EBE6-0767-45D6-9BCF-C17C6DF10438}" dt="2023-06-23T15:45:45.769" v="1872"/>
          <ac:cxnSpMkLst>
            <pc:docMk/>
            <pc:sldMk cId="363361265" sldId="437"/>
            <ac:cxnSpMk id="24" creationId="{04694CB5-0512-61A7-A441-37D467D53E39}"/>
          </ac:cxnSpMkLst>
        </pc:cxnChg>
      </pc:sldChg>
      <pc:sldChg chg="addSp delSp modSp add mod">
        <pc:chgData name="Minh Hà" userId="540d079304142990" providerId="LiveId" clId="{03C6EBE6-0767-45D6-9BCF-C17C6DF10438}" dt="2023-06-23T15:57:10.387" v="2441" actId="1076"/>
        <pc:sldMkLst>
          <pc:docMk/>
          <pc:sldMk cId="2866150329" sldId="438"/>
        </pc:sldMkLst>
        <pc:spChg chg="add mod">
          <ac:chgData name="Minh Hà" userId="540d079304142990" providerId="LiveId" clId="{03C6EBE6-0767-45D6-9BCF-C17C6DF10438}" dt="2023-06-23T15:53:23.900" v="2263" actId="164"/>
          <ac:spMkLst>
            <pc:docMk/>
            <pc:sldMk cId="2866150329" sldId="438"/>
            <ac:spMk id="3" creationId="{53FC4563-6285-D608-72C6-1579BA09C6E4}"/>
          </ac:spMkLst>
        </pc:spChg>
        <pc:spChg chg="mod">
          <ac:chgData name="Minh Hà" userId="540d079304142990" providerId="LiveId" clId="{03C6EBE6-0767-45D6-9BCF-C17C6DF10438}" dt="2023-06-23T15:54:57.800" v="2411" actId="208"/>
          <ac:spMkLst>
            <pc:docMk/>
            <pc:sldMk cId="2866150329" sldId="438"/>
            <ac:spMk id="8" creationId="{8BBD7C14-F64F-CAAD-D608-D83B1405D674}"/>
          </ac:spMkLst>
        </pc:spChg>
        <pc:spChg chg="mod">
          <ac:chgData name="Minh Hà" userId="540d079304142990" providerId="LiveId" clId="{03C6EBE6-0767-45D6-9BCF-C17C6DF10438}" dt="2023-06-23T15:52:57.212" v="2253" actId="20577"/>
          <ac:spMkLst>
            <pc:docMk/>
            <pc:sldMk cId="2866150329" sldId="438"/>
            <ac:spMk id="12" creationId="{385EEE19-0C46-3666-9D44-C52E407B5047}"/>
          </ac:spMkLst>
        </pc:spChg>
        <pc:spChg chg="mod">
          <ac:chgData name="Minh Hà" userId="540d079304142990" providerId="LiveId" clId="{03C6EBE6-0767-45D6-9BCF-C17C6DF10438}" dt="2023-06-23T15:54:43.008" v="2409" actId="1076"/>
          <ac:spMkLst>
            <pc:docMk/>
            <pc:sldMk cId="2866150329" sldId="438"/>
            <ac:spMk id="16" creationId="{E2283FB8-F860-7990-E20A-F23178768C05}"/>
          </ac:spMkLst>
        </pc:spChg>
        <pc:spChg chg="mod">
          <ac:chgData name="Minh Hà" userId="540d079304142990" providerId="LiveId" clId="{03C6EBE6-0767-45D6-9BCF-C17C6DF10438}" dt="2023-06-23T15:52:14.653" v="2231" actId="208"/>
          <ac:spMkLst>
            <pc:docMk/>
            <pc:sldMk cId="2866150329" sldId="438"/>
            <ac:spMk id="18" creationId="{5FDBD5A9-F994-3DEB-D6CE-2D0000E45BD7}"/>
          </ac:spMkLst>
        </pc:spChg>
        <pc:spChg chg="mod">
          <ac:chgData name="Minh Hà" userId="540d079304142990" providerId="LiveId" clId="{03C6EBE6-0767-45D6-9BCF-C17C6DF10438}" dt="2023-06-23T15:52:08.036" v="2229" actId="1076"/>
          <ac:spMkLst>
            <pc:docMk/>
            <pc:sldMk cId="2866150329" sldId="438"/>
            <ac:spMk id="19" creationId="{EFA81727-1030-5118-DE89-3B9592DE5EFD}"/>
          </ac:spMkLst>
        </pc:spChg>
        <pc:spChg chg="mod">
          <ac:chgData name="Minh Hà" userId="540d079304142990" providerId="LiveId" clId="{03C6EBE6-0767-45D6-9BCF-C17C6DF10438}" dt="2023-06-23T15:55:50.411" v="2439" actId="14100"/>
          <ac:spMkLst>
            <pc:docMk/>
            <pc:sldMk cId="2866150329" sldId="438"/>
            <ac:spMk id="23" creationId="{1EA219EF-D6FC-58CD-B081-599ECE70707A}"/>
          </ac:spMkLst>
        </pc:spChg>
        <pc:spChg chg="mod">
          <ac:chgData name="Minh Hà" userId="540d079304142990" providerId="LiveId" clId="{03C6EBE6-0767-45D6-9BCF-C17C6DF10438}" dt="2023-06-23T15:55:38.566" v="2428" actId="1076"/>
          <ac:spMkLst>
            <pc:docMk/>
            <pc:sldMk cId="2866150329" sldId="438"/>
            <ac:spMk id="29" creationId="{E75A9508-9918-E6D5-FA80-2A7A920A67F4}"/>
          </ac:spMkLst>
        </pc:spChg>
        <pc:spChg chg="mod">
          <ac:chgData name="Minh Hà" userId="540d079304142990" providerId="LiveId" clId="{03C6EBE6-0767-45D6-9BCF-C17C6DF10438}" dt="2023-06-23T15:55:45.661" v="2437" actId="20577"/>
          <ac:spMkLst>
            <pc:docMk/>
            <pc:sldMk cId="2866150329" sldId="438"/>
            <ac:spMk id="30" creationId="{EE191255-1060-AFE8-482E-95AB85D7899C}"/>
          </ac:spMkLst>
        </pc:spChg>
        <pc:spChg chg="mod">
          <ac:chgData name="Minh Hà" userId="540d079304142990" providerId="LiveId" clId="{03C6EBE6-0767-45D6-9BCF-C17C6DF10438}" dt="2023-06-23T15:55:23.702" v="2419" actId="1076"/>
          <ac:spMkLst>
            <pc:docMk/>
            <pc:sldMk cId="2866150329" sldId="438"/>
            <ac:spMk id="32" creationId="{F513D16B-98E8-3B9D-07DF-AFE30BB070C9}"/>
          </ac:spMkLst>
        </pc:spChg>
        <pc:spChg chg="del mod">
          <ac:chgData name="Minh Hà" userId="540d079304142990" providerId="LiveId" clId="{03C6EBE6-0767-45D6-9BCF-C17C6DF10438}" dt="2023-06-23T15:55:28.507" v="2421" actId="478"/>
          <ac:spMkLst>
            <pc:docMk/>
            <pc:sldMk cId="2866150329" sldId="438"/>
            <ac:spMk id="33" creationId="{2833ECC9-FA30-FE8D-DAB3-994ABF4C8A3C}"/>
          </ac:spMkLst>
        </pc:spChg>
        <pc:spChg chg="del mod">
          <ac:chgData name="Minh Hà" userId="540d079304142990" providerId="LiveId" clId="{03C6EBE6-0767-45D6-9BCF-C17C6DF10438}" dt="2023-06-23T15:55:25.754" v="2420" actId="478"/>
          <ac:spMkLst>
            <pc:docMk/>
            <pc:sldMk cId="2866150329" sldId="438"/>
            <ac:spMk id="34" creationId="{5B38A705-CD50-8FB6-F082-42FF1996CDC1}"/>
          </ac:spMkLst>
        </pc:spChg>
        <pc:grpChg chg="add mod">
          <ac:chgData name="Minh Hà" userId="540d079304142990" providerId="LiveId" clId="{03C6EBE6-0767-45D6-9BCF-C17C6DF10438}" dt="2023-06-23T15:53:26.357" v="2264" actId="1076"/>
          <ac:grpSpMkLst>
            <pc:docMk/>
            <pc:sldMk cId="2866150329" sldId="438"/>
            <ac:grpSpMk id="5" creationId="{A3CDB91F-2302-193D-80AC-1DA98E112D35}"/>
          </ac:grpSpMkLst>
        </pc:grpChg>
        <pc:grpChg chg="add mod">
          <ac:chgData name="Minh Hà" userId="540d079304142990" providerId="LiveId" clId="{03C6EBE6-0767-45D6-9BCF-C17C6DF10438}" dt="2023-06-23T15:53:31.159" v="2266" actId="1076"/>
          <ac:grpSpMkLst>
            <pc:docMk/>
            <pc:sldMk cId="2866150329" sldId="438"/>
            <ac:grpSpMk id="6" creationId="{B4AC9B2F-C687-ACB5-54B8-3451D450A7F3}"/>
          </ac:grpSpMkLst>
        </pc:grpChg>
        <pc:grpChg chg="mod">
          <ac:chgData name="Minh Hà" userId="540d079304142990" providerId="LiveId" clId="{03C6EBE6-0767-45D6-9BCF-C17C6DF10438}" dt="2023-06-23T15:53:23.900" v="2263" actId="164"/>
          <ac:grpSpMkLst>
            <pc:docMk/>
            <pc:sldMk cId="2866150329" sldId="438"/>
            <ac:grpSpMk id="10" creationId="{3DF2C845-863F-DE34-D8E4-6AD1BE343DB6}"/>
          </ac:grpSpMkLst>
        </pc:grpChg>
        <pc:grpChg chg="del">
          <ac:chgData name="Minh Hà" userId="540d079304142990" providerId="LiveId" clId="{03C6EBE6-0767-45D6-9BCF-C17C6DF10438}" dt="2023-06-23T15:52:18.658" v="2233" actId="478"/>
          <ac:grpSpMkLst>
            <pc:docMk/>
            <pc:sldMk cId="2866150329" sldId="438"/>
            <ac:grpSpMk id="13" creationId="{FC1797E7-8868-CE5F-339C-EA3BCCF3625F}"/>
          </ac:grpSpMkLst>
        </pc:grpChg>
        <pc:grpChg chg="add mod">
          <ac:chgData name="Minh Hà" userId="540d079304142990" providerId="LiveId" clId="{03C6EBE6-0767-45D6-9BCF-C17C6DF10438}" dt="2023-06-23T15:57:10.387" v="2441" actId="1076"/>
          <ac:grpSpMkLst>
            <pc:docMk/>
            <pc:sldMk cId="2866150329" sldId="438"/>
            <ac:grpSpMk id="22" creationId="{2A5C9299-2E50-F74F-13B2-052F354C4269}"/>
          </ac:grpSpMkLst>
        </pc:grpChg>
        <pc:grpChg chg="mod">
          <ac:chgData name="Minh Hà" userId="540d079304142990" providerId="LiveId" clId="{03C6EBE6-0767-45D6-9BCF-C17C6DF10438}" dt="2023-06-23T15:55:08.292" v="2412"/>
          <ac:grpSpMkLst>
            <pc:docMk/>
            <pc:sldMk cId="2866150329" sldId="438"/>
            <ac:grpSpMk id="24" creationId="{257EAD30-0AAD-1EEF-FB58-4EB1AEA48A87}"/>
          </ac:grpSpMkLst>
        </pc:grpChg>
        <pc:picChg chg="del">
          <ac:chgData name="Minh Hà" userId="540d079304142990" providerId="LiveId" clId="{03C6EBE6-0767-45D6-9BCF-C17C6DF10438}" dt="2023-06-23T15:52:04.602" v="2228" actId="478"/>
          <ac:picMkLst>
            <pc:docMk/>
            <pc:sldMk cId="2866150329" sldId="438"/>
            <ac:picMk id="10242" creationId="{F37B719B-54CE-8725-BAA8-E60B283E5FBC}"/>
          </ac:picMkLst>
        </pc:picChg>
        <pc:cxnChg chg="mod">
          <ac:chgData name="Minh Hà" userId="540d079304142990" providerId="LiveId" clId="{03C6EBE6-0767-45D6-9BCF-C17C6DF10438}" dt="2023-06-23T15:55:08.292" v="2412"/>
          <ac:cxnSpMkLst>
            <pc:docMk/>
            <pc:sldMk cId="2866150329" sldId="438"/>
            <ac:cxnSpMk id="31" creationId="{DF5A09F1-7FAC-3521-DE1D-4D9EC4DB085C}"/>
          </ac:cxnSpMkLst>
        </pc:cxnChg>
      </pc:sldChg>
      <pc:sldChg chg="addSp delSp modSp add mod modAnim">
        <pc:chgData name="Minh Hà" userId="540d079304142990" providerId="LiveId" clId="{03C6EBE6-0767-45D6-9BCF-C17C6DF10438}" dt="2023-06-23T15:58:31.767" v="2539" actId="1076"/>
        <pc:sldMkLst>
          <pc:docMk/>
          <pc:sldMk cId="1273511741" sldId="439"/>
        </pc:sldMkLst>
        <pc:spChg chg="mod">
          <ac:chgData name="Minh Hà" userId="540d079304142990" providerId="LiveId" clId="{03C6EBE6-0767-45D6-9BCF-C17C6DF10438}" dt="2023-06-23T15:57:52.198" v="2446"/>
          <ac:spMkLst>
            <pc:docMk/>
            <pc:sldMk cId="1273511741" sldId="439"/>
            <ac:spMk id="14" creationId="{85735C27-208C-4009-9A0C-293D5394775C}"/>
          </ac:spMkLst>
        </pc:spChg>
        <pc:spChg chg="mod">
          <ac:chgData name="Minh Hà" userId="540d079304142990" providerId="LiveId" clId="{03C6EBE6-0767-45D6-9BCF-C17C6DF10438}" dt="2023-06-23T15:57:52.198" v="2446"/>
          <ac:spMkLst>
            <pc:docMk/>
            <pc:sldMk cId="1273511741" sldId="439"/>
            <ac:spMk id="33" creationId="{F6A21BDE-8E76-7ED0-F688-18000E243167}"/>
          </ac:spMkLst>
        </pc:spChg>
        <pc:spChg chg="mod">
          <ac:chgData name="Minh Hà" userId="540d079304142990" providerId="LiveId" clId="{03C6EBE6-0767-45D6-9BCF-C17C6DF10438}" dt="2023-06-23T15:58:16.473" v="2537" actId="20577"/>
          <ac:spMkLst>
            <pc:docMk/>
            <pc:sldMk cId="1273511741" sldId="439"/>
            <ac:spMk id="34" creationId="{93990C52-2ADF-1CCE-8943-8E5D6BD69369}"/>
          </ac:spMkLst>
        </pc:spChg>
        <pc:grpChg chg="del">
          <ac:chgData name="Minh Hà" userId="540d079304142990" providerId="LiveId" clId="{03C6EBE6-0767-45D6-9BCF-C17C6DF10438}" dt="2023-06-23T15:57:26.125" v="2443" actId="478"/>
          <ac:grpSpMkLst>
            <pc:docMk/>
            <pc:sldMk cId="1273511741" sldId="439"/>
            <ac:grpSpMk id="5" creationId="{A3CDB91F-2302-193D-80AC-1DA98E112D35}"/>
          </ac:grpSpMkLst>
        </pc:grpChg>
        <pc:grpChg chg="del">
          <ac:chgData name="Minh Hà" userId="540d079304142990" providerId="LiveId" clId="{03C6EBE6-0767-45D6-9BCF-C17C6DF10438}" dt="2023-06-23T15:57:27.469" v="2445" actId="478"/>
          <ac:grpSpMkLst>
            <pc:docMk/>
            <pc:sldMk cId="1273511741" sldId="439"/>
            <ac:grpSpMk id="6" creationId="{B4AC9B2F-C687-ACB5-54B8-3451D450A7F3}"/>
          </ac:grpSpMkLst>
        </pc:grpChg>
        <pc:grpChg chg="add mod">
          <ac:chgData name="Minh Hà" userId="540d079304142990" providerId="LiveId" clId="{03C6EBE6-0767-45D6-9BCF-C17C6DF10438}" dt="2023-06-23T15:58:31.767" v="2539" actId="1076"/>
          <ac:grpSpMkLst>
            <pc:docMk/>
            <pc:sldMk cId="1273511741" sldId="439"/>
            <ac:grpSpMk id="13" creationId="{CE87B448-6717-A49E-EE7F-F6684D4E4E3F}"/>
          </ac:grpSpMkLst>
        </pc:grpChg>
        <pc:grpChg chg="del">
          <ac:chgData name="Minh Hà" userId="540d079304142990" providerId="LiveId" clId="{03C6EBE6-0767-45D6-9BCF-C17C6DF10438}" dt="2023-06-23T15:57:26.955" v="2444" actId="478"/>
          <ac:grpSpMkLst>
            <pc:docMk/>
            <pc:sldMk cId="1273511741" sldId="439"/>
            <ac:grpSpMk id="20" creationId="{7B96E5AE-48AC-3C75-D596-6FB7828835D0}"/>
          </ac:grpSpMkLst>
        </pc:grpChg>
        <pc:grpChg chg="mod">
          <ac:chgData name="Minh Hà" userId="540d079304142990" providerId="LiveId" clId="{03C6EBE6-0767-45D6-9BCF-C17C6DF10438}" dt="2023-06-23T15:57:52.198" v="2446"/>
          <ac:grpSpMkLst>
            <pc:docMk/>
            <pc:sldMk cId="1273511741" sldId="439"/>
            <ac:grpSpMk id="21" creationId="{A548DE5E-B2F7-5DE2-CBE6-7428325E4F51}"/>
          </ac:grpSpMkLst>
        </pc:grpChg>
        <pc:grpChg chg="del">
          <ac:chgData name="Minh Hà" userId="540d079304142990" providerId="LiveId" clId="{03C6EBE6-0767-45D6-9BCF-C17C6DF10438}" dt="2023-06-23T15:57:26.125" v="2443" actId="478"/>
          <ac:grpSpMkLst>
            <pc:docMk/>
            <pc:sldMk cId="1273511741" sldId="439"/>
            <ac:grpSpMk id="22" creationId="{2A5C9299-2E50-F74F-13B2-052F354C4269}"/>
          </ac:grpSpMkLst>
        </pc:grpChg>
      </pc:sldChg>
      <pc:sldChg chg="addSp modSp add mod ord modAnim">
        <pc:chgData name="Minh Hà" userId="540d079304142990" providerId="LiveId" clId="{03C6EBE6-0767-45D6-9BCF-C17C6DF10438}" dt="2023-06-23T16:00:03.085" v="2558"/>
        <pc:sldMkLst>
          <pc:docMk/>
          <pc:sldMk cId="1956830057" sldId="440"/>
        </pc:sldMkLst>
        <pc:spChg chg="mod">
          <ac:chgData name="Minh Hà" userId="540d079304142990" providerId="LiveId" clId="{03C6EBE6-0767-45D6-9BCF-C17C6DF10438}" dt="2023-06-23T15:59:51.785" v="2556" actId="2711"/>
          <ac:spMkLst>
            <pc:docMk/>
            <pc:sldMk cId="1956830057" sldId="440"/>
            <ac:spMk id="6" creationId="{B2F645EE-D721-0365-2E33-BB1FE0534D4B}"/>
          </ac:spMkLst>
        </pc:spChg>
        <pc:spChg chg="mod">
          <ac:chgData name="Minh Hà" userId="540d079304142990" providerId="LiveId" clId="{03C6EBE6-0767-45D6-9BCF-C17C6DF10438}" dt="2023-06-23T15:59:35.822" v="2552" actId="1076"/>
          <ac:spMkLst>
            <pc:docMk/>
            <pc:sldMk cId="1956830057" sldId="440"/>
            <ac:spMk id="69" creationId="{C7750CAE-0AE3-921B-A6F2-54DE0AB977DC}"/>
          </ac:spMkLst>
        </pc:spChg>
        <pc:spChg chg="mod">
          <ac:chgData name="Minh Hà" userId="540d079304142990" providerId="LiveId" clId="{03C6EBE6-0767-45D6-9BCF-C17C6DF10438}" dt="2023-06-23T15:59:13.121" v="2546" actId="14100"/>
          <ac:spMkLst>
            <pc:docMk/>
            <pc:sldMk cId="1956830057" sldId="440"/>
            <ac:spMk id="2071" creationId="{3E26BF09-BC1B-ADFA-90B9-B0CEB90041A1}"/>
          </ac:spMkLst>
        </pc:spChg>
        <pc:spChg chg="mod">
          <ac:chgData name="Minh Hà" userId="540d079304142990" providerId="LiveId" clId="{03C6EBE6-0767-45D6-9BCF-C17C6DF10438}" dt="2023-06-23T15:58:51.771" v="2542" actId="20577"/>
          <ac:spMkLst>
            <pc:docMk/>
            <pc:sldMk cId="1956830057" sldId="440"/>
            <ac:spMk id="2073" creationId="{D06FE7A4-8090-F1A9-810E-53D1F89E3FB7}"/>
          </ac:spMkLst>
        </pc:spChg>
        <pc:grpChg chg="add mod">
          <ac:chgData name="Minh Hà" userId="540d079304142990" providerId="LiveId" clId="{03C6EBE6-0767-45D6-9BCF-C17C6DF10438}" dt="2023-06-23T15:59:40.265" v="2554" actId="1076"/>
          <ac:grpSpMkLst>
            <pc:docMk/>
            <pc:sldMk cId="1956830057" sldId="440"/>
            <ac:grpSpMk id="4" creationId="{9929ECA5-087D-5A3A-F326-05B395FA7794}"/>
          </ac:grpSpMkLst>
        </pc:grpChg>
        <pc:picChg chg="mod">
          <ac:chgData name="Minh Hà" userId="540d079304142990" providerId="LiveId" clId="{03C6EBE6-0767-45D6-9BCF-C17C6DF10438}" dt="2023-06-23T15:59:37.181" v="2553"/>
          <ac:picMkLst>
            <pc:docMk/>
            <pc:sldMk cId="1956830057" sldId="440"/>
            <ac:picMk id="5" creationId="{1ADFFDC1-28DB-7AB4-7B65-9D5F7BB3C60B}"/>
          </ac:picMkLst>
        </pc:picChg>
      </pc:sldChg>
      <pc:sldChg chg="addSp delSp modSp add mod ord delAnim">
        <pc:chgData name="Minh Hà" userId="540d079304142990" providerId="LiveId" clId="{03C6EBE6-0767-45D6-9BCF-C17C6DF10438}" dt="2023-06-23T16:03:28.516" v="2611"/>
        <pc:sldMkLst>
          <pc:docMk/>
          <pc:sldMk cId="2728358819" sldId="441"/>
        </pc:sldMkLst>
        <pc:spChg chg="mod">
          <ac:chgData name="Minh Hà" userId="540d079304142990" providerId="LiveId" clId="{03C6EBE6-0767-45D6-9BCF-C17C6DF10438}" dt="2023-06-23T16:02:54.596" v="2609" actId="1076"/>
          <ac:spMkLst>
            <pc:docMk/>
            <pc:sldMk cId="2728358819" sldId="441"/>
            <ac:spMk id="6" creationId="{B2F645EE-D721-0365-2E33-BB1FE0534D4B}"/>
          </ac:spMkLst>
        </pc:spChg>
        <pc:spChg chg="mod">
          <ac:chgData name="Minh Hà" userId="540d079304142990" providerId="LiveId" clId="{03C6EBE6-0767-45D6-9BCF-C17C6DF10438}" dt="2023-06-23T16:01:39.614" v="2586" actId="14100"/>
          <ac:spMkLst>
            <pc:docMk/>
            <pc:sldMk cId="2728358819" sldId="441"/>
            <ac:spMk id="2055" creationId="{0D9079F7-41E5-7662-8A0D-3FE310A85CB2}"/>
          </ac:spMkLst>
        </pc:spChg>
        <pc:spChg chg="mod">
          <ac:chgData name="Minh Hà" userId="540d079304142990" providerId="LiveId" clId="{03C6EBE6-0767-45D6-9BCF-C17C6DF10438}" dt="2023-06-23T16:01:09.412" v="2577" actId="20577"/>
          <ac:spMkLst>
            <pc:docMk/>
            <pc:sldMk cId="2728358819" sldId="441"/>
            <ac:spMk id="2071" creationId="{3E26BF09-BC1B-ADFA-90B9-B0CEB90041A1}"/>
          </ac:spMkLst>
        </pc:spChg>
        <pc:spChg chg="mod">
          <ac:chgData name="Minh Hà" userId="540d079304142990" providerId="LiveId" clId="{03C6EBE6-0767-45D6-9BCF-C17C6DF10438}" dt="2023-06-23T16:00:10.996" v="2561" actId="20577"/>
          <ac:spMkLst>
            <pc:docMk/>
            <pc:sldMk cId="2728358819" sldId="441"/>
            <ac:spMk id="2073" creationId="{D06FE7A4-8090-F1A9-810E-53D1F89E3FB7}"/>
          </ac:spMkLst>
        </pc:spChg>
        <pc:spChg chg="mod">
          <ac:chgData name="Minh Hà" userId="540d079304142990" providerId="LiveId" clId="{03C6EBE6-0767-45D6-9BCF-C17C6DF10438}" dt="2023-06-23T16:02:42.674" v="2606" actId="1076"/>
          <ac:spMkLst>
            <pc:docMk/>
            <pc:sldMk cId="2728358819" sldId="441"/>
            <ac:spMk id="2079" creationId="{F2F4893E-6D13-9469-C175-24014DCA43F2}"/>
          </ac:spMkLst>
        </pc:spChg>
        <pc:grpChg chg="mod">
          <ac:chgData name="Minh Hà" userId="540d079304142990" providerId="LiveId" clId="{03C6EBE6-0767-45D6-9BCF-C17C6DF10438}" dt="2023-06-23T16:02:44.618" v="2607" actId="1076"/>
          <ac:grpSpMkLst>
            <pc:docMk/>
            <pc:sldMk cId="2728358819" sldId="441"/>
            <ac:grpSpMk id="4" creationId="{9929ECA5-087D-5A3A-F326-05B395FA7794}"/>
          </ac:grpSpMkLst>
        </pc:grpChg>
        <pc:grpChg chg="del">
          <ac:chgData name="Minh Hà" userId="540d079304142990" providerId="LiveId" clId="{03C6EBE6-0767-45D6-9BCF-C17C6DF10438}" dt="2023-06-23T16:00:40.493" v="2565" actId="478"/>
          <ac:grpSpMkLst>
            <pc:docMk/>
            <pc:sldMk cId="2728358819" sldId="441"/>
            <ac:grpSpMk id="73" creationId="{22269244-7570-8822-82E3-389B06699596}"/>
          </ac:grpSpMkLst>
        </pc:grpChg>
        <pc:grpChg chg="mod">
          <ac:chgData name="Minh Hà" userId="540d079304142990" providerId="LiveId" clId="{03C6EBE6-0767-45D6-9BCF-C17C6DF10438}" dt="2023-06-23T16:01:45.844" v="2588" actId="1076"/>
          <ac:grpSpMkLst>
            <pc:docMk/>
            <pc:sldMk cId="2728358819" sldId="441"/>
            <ac:grpSpMk id="2075" creationId="{9BBA25B1-8D54-C4AB-2FA3-A83D2E6D2C23}"/>
          </ac:grpSpMkLst>
        </pc:grpChg>
        <pc:picChg chg="add mod">
          <ac:chgData name="Minh Hà" userId="540d079304142990" providerId="LiveId" clId="{03C6EBE6-0767-45D6-9BCF-C17C6DF10438}" dt="2023-06-23T16:01:42.089" v="2587" actId="1076"/>
          <ac:picMkLst>
            <pc:docMk/>
            <pc:sldMk cId="2728358819" sldId="441"/>
            <ac:picMk id="11266" creationId="{12190F16-567C-8E88-237C-D115C925F7E5}"/>
          </ac:picMkLst>
        </pc:picChg>
      </pc:sldChg>
      <pc:sldChg chg="addSp delSp modSp add mod ord delAnim modAnim">
        <pc:chgData name="Minh Hà" userId="540d079304142990" providerId="LiveId" clId="{03C6EBE6-0767-45D6-9BCF-C17C6DF10438}" dt="2023-06-23T16:06:10.680" v="2671"/>
        <pc:sldMkLst>
          <pc:docMk/>
          <pc:sldMk cId="810219694" sldId="442"/>
        </pc:sldMkLst>
        <pc:spChg chg="del mod">
          <ac:chgData name="Minh Hà" userId="540d079304142990" providerId="LiveId" clId="{03C6EBE6-0767-45D6-9BCF-C17C6DF10438}" dt="2023-06-23T16:06:06.478" v="2669" actId="478"/>
          <ac:spMkLst>
            <pc:docMk/>
            <pc:sldMk cId="810219694" sldId="442"/>
            <ac:spMk id="6" creationId="{B2F645EE-D721-0365-2E33-BB1FE0534D4B}"/>
          </ac:spMkLst>
        </pc:spChg>
        <pc:spChg chg="add del">
          <ac:chgData name="Minh Hà" userId="540d079304142990" providerId="LiveId" clId="{03C6EBE6-0767-45D6-9BCF-C17C6DF10438}" dt="2023-06-23T16:04:35.680" v="2629"/>
          <ac:spMkLst>
            <pc:docMk/>
            <pc:sldMk cId="810219694" sldId="442"/>
            <ac:spMk id="7" creationId="{6E8C5570-29D4-58FF-DCE9-C7FAE82C3510}"/>
          </ac:spMkLst>
        </pc:spChg>
        <pc:spChg chg="add del">
          <ac:chgData name="Minh Hà" userId="540d079304142990" providerId="LiveId" clId="{03C6EBE6-0767-45D6-9BCF-C17C6DF10438}" dt="2023-06-23T16:04:42.459" v="2631"/>
          <ac:spMkLst>
            <pc:docMk/>
            <pc:sldMk cId="810219694" sldId="442"/>
            <ac:spMk id="8" creationId="{AC93AF62-AEFF-437F-1A03-E140721ED71C}"/>
          </ac:spMkLst>
        </pc:spChg>
        <pc:spChg chg="add mod">
          <ac:chgData name="Minh Hà" userId="540d079304142990" providerId="LiveId" clId="{03C6EBE6-0767-45D6-9BCF-C17C6DF10438}" dt="2023-06-23T16:05:56.141" v="2665" actId="164"/>
          <ac:spMkLst>
            <pc:docMk/>
            <pc:sldMk cId="810219694" sldId="442"/>
            <ac:spMk id="10" creationId="{CFA8FF7E-ED3F-231C-4B01-DB3E8A53D963}"/>
          </ac:spMkLst>
        </pc:spChg>
        <pc:spChg chg="add del">
          <ac:chgData name="Minh Hà" userId="540d079304142990" providerId="LiveId" clId="{03C6EBE6-0767-45D6-9BCF-C17C6DF10438}" dt="2023-06-23T16:05:09.573" v="2646"/>
          <ac:spMkLst>
            <pc:docMk/>
            <pc:sldMk cId="810219694" sldId="442"/>
            <ac:spMk id="11" creationId="{359839E6-898A-BD8E-FC57-3E6A9A03AB0E}"/>
          </ac:spMkLst>
        </pc:spChg>
        <pc:spChg chg="mod">
          <ac:chgData name="Minh Hà" userId="540d079304142990" providerId="LiveId" clId="{03C6EBE6-0767-45D6-9BCF-C17C6DF10438}" dt="2023-06-23T16:05:49.071" v="2662"/>
          <ac:spMkLst>
            <pc:docMk/>
            <pc:sldMk cId="810219694" sldId="442"/>
            <ac:spMk id="14" creationId="{153565D9-75D2-6BA4-6DE5-25E41D8EBA0D}"/>
          </ac:spMkLst>
        </pc:spChg>
        <pc:spChg chg="mod">
          <ac:chgData name="Minh Hà" userId="540d079304142990" providerId="LiveId" clId="{03C6EBE6-0767-45D6-9BCF-C17C6DF10438}" dt="2023-06-23T16:03:59.538" v="2624" actId="14100"/>
          <ac:spMkLst>
            <pc:docMk/>
            <pc:sldMk cId="810219694" sldId="442"/>
            <ac:spMk id="2055" creationId="{0D9079F7-41E5-7662-8A0D-3FE310A85CB2}"/>
          </ac:spMkLst>
        </pc:spChg>
        <pc:spChg chg="mod">
          <ac:chgData name="Minh Hà" userId="540d079304142990" providerId="LiveId" clId="{03C6EBE6-0767-45D6-9BCF-C17C6DF10438}" dt="2023-06-23T16:03:52.812" v="2621"/>
          <ac:spMkLst>
            <pc:docMk/>
            <pc:sldMk cId="810219694" sldId="442"/>
            <ac:spMk id="2071" creationId="{3E26BF09-BC1B-ADFA-90B9-B0CEB90041A1}"/>
          </ac:spMkLst>
        </pc:spChg>
        <pc:spChg chg="mod">
          <ac:chgData name="Minh Hà" userId="540d079304142990" providerId="LiveId" clId="{03C6EBE6-0767-45D6-9BCF-C17C6DF10438}" dt="2023-06-23T16:03:40.065" v="2618" actId="20577"/>
          <ac:spMkLst>
            <pc:docMk/>
            <pc:sldMk cId="810219694" sldId="442"/>
            <ac:spMk id="2073" creationId="{D06FE7A4-8090-F1A9-810E-53D1F89E3FB7}"/>
          </ac:spMkLst>
        </pc:spChg>
        <pc:spChg chg="mod">
          <ac:chgData name="Minh Hà" userId="540d079304142990" providerId="LiveId" clId="{03C6EBE6-0767-45D6-9BCF-C17C6DF10438}" dt="2023-06-23T16:04:04.738" v="2626" actId="1076"/>
          <ac:spMkLst>
            <pc:docMk/>
            <pc:sldMk cId="810219694" sldId="442"/>
            <ac:spMk id="2079" creationId="{F2F4893E-6D13-9469-C175-24014DCA43F2}"/>
          </ac:spMkLst>
        </pc:spChg>
        <pc:grpChg chg="del mod">
          <ac:chgData name="Minh Hà" userId="540d079304142990" providerId="LiveId" clId="{03C6EBE6-0767-45D6-9BCF-C17C6DF10438}" dt="2023-06-23T16:06:06.478" v="2669" actId="478"/>
          <ac:grpSpMkLst>
            <pc:docMk/>
            <pc:sldMk cId="810219694" sldId="442"/>
            <ac:grpSpMk id="4" creationId="{9929ECA5-087D-5A3A-F326-05B395FA7794}"/>
          </ac:grpSpMkLst>
        </pc:grpChg>
        <pc:grpChg chg="add del mod">
          <ac:chgData name="Minh Hà" userId="540d079304142990" providerId="LiveId" clId="{03C6EBE6-0767-45D6-9BCF-C17C6DF10438}" dt="2023-06-23T16:05:53.387" v="2664" actId="478"/>
          <ac:grpSpMkLst>
            <pc:docMk/>
            <pc:sldMk cId="810219694" sldId="442"/>
            <ac:grpSpMk id="12" creationId="{CFDB2586-2654-A988-B6C2-EB80835714A3}"/>
          </ac:grpSpMkLst>
        </pc:grpChg>
        <pc:grpChg chg="add mod">
          <ac:chgData name="Minh Hà" userId="540d079304142990" providerId="LiveId" clId="{03C6EBE6-0767-45D6-9BCF-C17C6DF10438}" dt="2023-06-23T16:06:02.685" v="2668" actId="14100"/>
          <ac:grpSpMkLst>
            <pc:docMk/>
            <pc:sldMk cId="810219694" sldId="442"/>
            <ac:grpSpMk id="15" creationId="{24B6C35A-45D7-F891-E865-14E6A45C0115}"/>
          </ac:grpSpMkLst>
        </pc:grpChg>
        <pc:grpChg chg="mod">
          <ac:chgData name="Minh Hà" userId="540d079304142990" providerId="LiveId" clId="{03C6EBE6-0767-45D6-9BCF-C17C6DF10438}" dt="2023-06-23T16:03:56.884" v="2623" actId="14100"/>
          <ac:grpSpMkLst>
            <pc:docMk/>
            <pc:sldMk cId="810219694" sldId="442"/>
            <ac:grpSpMk id="2075" creationId="{9BBA25B1-8D54-C4AB-2FA3-A83D2E6D2C23}"/>
          </ac:grpSpMkLst>
        </pc:grpChg>
        <pc:picChg chg="mod">
          <ac:chgData name="Minh Hà" userId="540d079304142990" providerId="LiveId" clId="{03C6EBE6-0767-45D6-9BCF-C17C6DF10438}" dt="2023-06-23T16:05:49.071" v="2662"/>
          <ac:picMkLst>
            <pc:docMk/>
            <pc:sldMk cId="810219694" sldId="442"/>
            <ac:picMk id="13" creationId="{ECF8D482-E601-831F-3B5D-1EF596EF625F}"/>
          </ac:picMkLst>
        </pc:picChg>
        <pc:picChg chg="del">
          <ac:chgData name="Minh Hà" userId="540d079304142990" providerId="LiveId" clId="{03C6EBE6-0767-45D6-9BCF-C17C6DF10438}" dt="2023-06-23T16:03:54.102" v="2622" actId="478"/>
          <ac:picMkLst>
            <pc:docMk/>
            <pc:sldMk cId="810219694" sldId="442"/>
            <ac:picMk id="11266" creationId="{12190F16-567C-8E88-237C-D115C925F7E5}"/>
          </ac:picMkLst>
        </pc:picChg>
      </pc:sldChg>
      <pc:sldChg chg="modSp add mod">
        <pc:chgData name="Minh Hà" userId="540d079304142990" providerId="LiveId" clId="{03C6EBE6-0767-45D6-9BCF-C17C6DF10438}" dt="2023-06-23T16:07:13.783" v="2699" actId="20577"/>
        <pc:sldMkLst>
          <pc:docMk/>
          <pc:sldMk cId="767524459" sldId="443"/>
        </pc:sldMkLst>
        <pc:spChg chg="mod">
          <ac:chgData name="Minh Hà" userId="540d079304142990" providerId="LiveId" clId="{03C6EBE6-0767-45D6-9BCF-C17C6DF10438}" dt="2023-06-23T16:07:07.501" v="2677" actId="1076"/>
          <ac:spMkLst>
            <pc:docMk/>
            <pc:sldMk cId="767524459" sldId="443"/>
            <ac:spMk id="2" creationId="{17771559-C19C-AA3E-60E6-35E289EB2507}"/>
          </ac:spMkLst>
        </pc:spChg>
        <pc:spChg chg="mod">
          <ac:chgData name="Minh Hà" userId="540d079304142990" providerId="LiveId" clId="{03C6EBE6-0767-45D6-9BCF-C17C6DF10438}" dt="2023-06-23T16:07:13.783" v="2699" actId="20577"/>
          <ac:spMkLst>
            <pc:docMk/>
            <pc:sldMk cId="767524459" sldId="443"/>
            <ac:spMk id="5" creationId="{EB160817-FEAF-2867-1C57-7A13FE6C8D12}"/>
          </ac:spMkLst>
        </pc:spChg>
      </pc:sldChg>
      <pc:sldChg chg="addSp delSp modSp add mod modAnim">
        <pc:chgData name="Minh Hà" userId="540d079304142990" providerId="LiveId" clId="{03C6EBE6-0767-45D6-9BCF-C17C6DF10438}" dt="2023-06-23T16:14:45.662" v="2951" actId="122"/>
        <pc:sldMkLst>
          <pc:docMk/>
          <pc:sldMk cId="519983213" sldId="444"/>
        </pc:sldMkLst>
        <pc:spChg chg="del">
          <ac:chgData name="Minh Hà" userId="540d079304142990" providerId="LiveId" clId="{03C6EBE6-0767-45D6-9BCF-C17C6DF10438}" dt="2023-06-23T16:08:08.515" v="2737" actId="478"/>
          <ac:spMkLst>
            <pc:docMk/>
            <pc:sldMk cId="519983213" sldId="444"/>
            <ac:spMk id="2" creationId="{5AE52E8E-53F0-AB5C-D87C-60CD55C5FCB0}"/>
          </ac:spMkLst>
        </pc:spChg>
        <pc:spChg chg="mod">
          <ac:chgData name="Minh Hà" userId="540d079304142990" providerId="LiveId" clId="{03C6EBE6-0767-45D6-9BCF-C17C6DF10438}" dt="2023-06-23T16:13:08.452" v="2918" actId="14100"/>
          <ac:spMkLst>
            <pc:docMk/>
            <pc:sldMk cId="519983213" sldId="444"/>
            <ac:spMk id="5" creationId="{80E2F4CE-CF1C-13FD-9893-206BD6BDC36E}"/>
          </ac:spMkLst>
        </pc:spChg>
        <pc:spChg chg="mod">
          <ac:chgData name="Minh Hà" userId="540d079304142990" providerId="LiveId" clId="{03C6EBE6-0767-45D6-9BCF-C17C6DF10438}" dt="2023-06-23T16:11:27.570" v="2892" actId="20577"/>
          <ac:spMkLst>
            <pc:docMk/>
            <pc:sldMk cId="519983213" sldId="444"/>
            <ac:spMk id="6" creationId="{762BCBEE-D56E-3092-2C17-1735BD3C1D21}"/>
          </ac:spMkLst>
        </pc:spChg>
        <pc:spChg chg="mod">
          <ac:chgData name="Minh Hà" userId="540d079304142990" providerId="LiveId" clId="{03C6EBE6-0767-45D6-9BCF-C17C6DF10438}" dt="2023-06-23T16:08:22.973" v="2738"/>
          <ac:spMkLst>
            <pc:docMk/>
            <pc:sldMk cId="519983213" sldId="444"/>
            <ac:spMk id="10" creationId="{5ACA6A52-F16D-7115-9DBB-A8619EAEDFA8}"/>
          </ac:spMkLst>
        </pc:spChg>
        <pc:spChg chg="mod">
          <ac:chgData name="Minh Hà" userId="540d079304142990" providerId="LiveId" clId="{03C6EBE6-0767-45D6-9BCF-C17C6DF10438}" dt="2023-06-23T16:08:22.973" v="2738"/>
          <ac:spMkLst>
            <pc:docMk/>
            <pc:sldMk cId="519983213" sldId="444"/>
            <ac:spMk id="11" creationId="{94EB192D-E17F-D6F2-89F2-9416F0D509D2}"/>
          </ac:spMkLst>
        </pc:spChg>
        <pc:spChg chg="mod">
          <ac:chgData name="Minh Hà" userId="540d079304142990" providerId="LiveId" clId="{03C6EBE6-0767-45D6-9BCF-C17C6DF10438}" dt="2023-06-23T16:08:22.973" v="2738"/>
          <ac:spMkLst>
            <pc:docMk/>
            <pc:sldMk cId="519983213" sldId="444"/>
            <ac:spMk id="12" creationId="{7965B696-FEFF-F06B-F45B-71A6E0FD0EBE}"/>
          </ac:spMkLst>
        </pc:spChg>
        <pc:spChg chg="mod">
          <ac:chgData name="Minh Hà" userId="540d079304142990" providerId="LiveId" clId="{03C6EBE6-0767-45D6-9BCF-C17C6DF10438}" dt="2023-06-23T16:08:22.973" v="2738"/>
          <ac:spMkLst>
            <pc:docMk/>
            <pc:sldMk cId="519983213" sldId="444"/>
            <ac:spMk id="14" creationId="{630C361A-D722-E3C9-FEA8-95F637B65A4B}"/>
          </ac:spMkLst>
        </pc:spChg>
        <pc:spChg chg="mod">
          <ac:chgData name="Minh Hà" userId="540d079304142990" providerId="LiveId" clId="{03C6EBE6-0767-45D6-9BCF-C17C6DF10438}" dt="2023-06-23T16:08:22.973" v="2738"/>
          <ac:spMkLst>
            <pc:docMk/>
            <pc:sldMk cId="519983213" sldId="444"/>
            <ac:spMk id="15" creationId="{7FFF1B52-F5DC-8ECE-8763-A4323AA79935}"/>
          </ac:spMkLst>
        </pc:spChg>
        <pc:spChg chg="mod">
          <ac:chgData name="Minh Hà" userId="540d079304142990" providerId="LiveId" clId="{03C6EBE6-0767-45D6-9BCF-C17C6DF10438}" dt="2023-06-23T16:08:22.973" v="2738"/>
          <ac:spMkLst>
            <pc:docMk/>
            <pc:sldMk cId="519983213" sldId="444"/>
            <ac:spMk id="16" creationId="{64CFE623-DCF1-E72B-B399-DF6C244AEB0C}"/>
          </ac:spMkLst>
        </pc:spChg>
        <pc:spChg chg="del">
          <ac:chgData name="Minh Hà" userId="540d079304142990" providerId="LiveId" clId="{03C6EBE6-0767-45D6-9BCF-C17C6DF10438}" dt="2023-06-23T16:11:40.622" v="2893" actId="478"/>
          <ac:spMkLst>
            <pc:docMk/>
            <pc:sldMk cId="519983213" sldId="444"/>
            <ac:spMk id="25" creationId="{FA3A5019-F3C9-8F96-B3A3-DEA2DB0D4B0B}"/>
          </ac:spMkLst>
        </pc:spChg>
        <pc:spChg chg="mod">
          <ac:chgData name="Minh Hà" userId="540d079304142990" providerId="LiveId" clId="{03C6EBE6-0767-45D6-9BCF-C17C6DF10438}" dt="2023-06-23T16:08:22.973" v="2738"/>
          <ac:spMkLst>
            <pc:docMk/>
            <pc:sldMk cId="519983213" sldId="444"/>
            <ac:spMk id="26" creationId="{FD61258F-999F-24C7-D3B4-7AAAC58B7ABD}"/>
          </ac:spMkLst>
        </pc:spChg>
        <pc:spChg chg="mod">
          <ac:chgData name="Minh Hà" userId="540d079304142990" providerId="LiveId" clId="{03C6EBE6-0767-45D6-9BCF-C17C6DF10438}" dt="2023-06-23T16:08:22.973" v="2738"/>
          <ac:spMkLst>
            <pc:docMk/>
            <pc:sldMk cId="519983213" sldId="444"/>
            <ac:spMk id="28" creationId="{76A58378-589E-9DD5-1973-00D3DAA37FC4}"/>
          </ac:spMkLst>
        </pc:spChg>
        <pc:spChg chg="mod">
          <ac:chgData name="Minh Hà" userId="540d079304142990" providerId="LiveId" clId="{03C6EBE6-0767-45D6-9BCF-C17C6DF10438}" dt="2023-06-23T16:08:22.973" v="2738"/>
          <ac:spMkLst>
            <pc:docMk/>
            <pc:sldMk cId="519983213" sldId="444"/>
            <ac:spMk id="29" creationId="{C731850D-3682-A197-5562-393B626AF8A4}"/>
          </ac:spMkLst>
        </pc:spChg>
        <pc:spChg chg="mod">
          <ac:chgData name="Minh Hà" userId="540d079304142990" providerId="LiveId" clId="{03C6EBE6-0767-45D6-9BCF-C17C6DF10438}" dt="2023-06-23T16:12:11.662" v="2902" actId="207"/>
          <ac:spMkLst>
            <pc:docMk/>
            <pc:sldMk cId="519983213" sldId="444"/>
            <ac:spMk id="32" creationId="{C7EB0404-9309-3FC0-ED5A-EBB1C7CC5C7E}"/>
          </ac:spMkLst>
        </pc:spChg>
        <pc:spChg chg="mod">
          <ac:chgData name="Minh Hà" userId="540d079304142990" providerId="LiveId" clId="{03C6EBE6-0767-45D6-9BCF-C17C6DF10438}" dt="2023-06-23T16:12:11.662" v="2902" actId="207"/>
          <ac:spMkLst>
            <pc:docMk/>
            <pc:sldMk cId="519983213" sldId="444"/>
            <ac:spMk id="33" creationId="{F0BD6FCB-D620-61B8-3B37-62C1665BF237}"/>
          </ac:spMkLst>
        </pc:spChg>
        <pc:spChg chg="mod">
          <ac:chgData name="Minh Hà" userId="540d079304142990" providerId="LiveId" clId="{03C6EBE6-0767-45D6-9BCF-C17C6DF10438}" dt="2023-06-23T16:12:11.662" v="2902" actId="207"/>
          <ac:spMkLst>
            <pc:docMk/>
            <pc:sldMk cId="519983213" sldId="444"/>
            <ac:spMk id="34" creationId="{2861D661-D9FA-C850-C0BB-0864274486DF}"/>
          </ac:spMkLst>
        </pc:spChg>
        <pc:spChg chg="mod">
          <ac:chgData name="Minh Hà" userId="540d079304142990" providerId="LiveId" clId="{03C6EBE6-0767-45D6-9BCF-C17C6DF10438}" dt="2023-06-23T16:12:11.662" v="2902" actId="207"/>
          <ac:spMkLst>
            <pc:docMk/>
            <pc:sldMk cId="519983213" sldId="444"/>
            <ac:spMk id="35" creationId="{638D2550-45D2-2522-BB2D-F999DEBFAA7D}"/>
          </ac:spMkLst>
        </pc:spChg>
        <pc:spChg chg="mod">
          <ac:chgData name="Minh Hà" userId="540d079304142990" providerId="LiveId" clId="{03C6EBE6-0767-45D6-9BCF-C17C6DF10438}" dt="2023-06-23T16:12:11.662" v="2902" actId="207"/>
          <ac:spMkLst>
            <pc:docMk/>
            <pc:sldMk cId="519983213" sldId="444"/>
            <ac:spMk id="36" creationId="{150F7726-4596-B8B7-2628-DD04C4A7E195}"/>
          </ac:spMkLst>
        </pc:spChg>
        <pc:spChg chg="mod">
          <ac:chgData name="Minh Hà" userId="540d079304142990" providerId="LiveId" clId="{03C6EBE6-0767-45D6-9BCF-C17C6DF10438}" dt="2023-06-23T16:12:11.662" v="2902" actId="207"/>
          <ac:spMkLst>
            <pc:docMk/>
            <pc:sldMk cId="519983213" sldId="444"/>
            <ac:spMk id="37" creationId="{B4779FDB-21C1-0923-62D3-C9D32B3A8824}"/>
          </ac:spMkLst>
        </pc:spChg>
        <pc:spChg chg="mod">
          <ac:chgData name="Minh Hà" userId="540d079304142990" providerId="LiveId" clId="{03C6EBE6-0767-45D6-9BCF-C17C6DF10438}" dt="2023-06-23T16:12:11.662" v="2902" actId="207"/>
          <ac:spMkLst>
            <pc:docMk/>
            <pc:sldMk cId="519983213" sldId="444"/>
            <ac:spMk id="38" creationId="{65224D37-311D-5FDA-D482-02B467AF099F}"/>
          </ac:spMkLst>
        </pc:spChg>
        <pc:spChg chg="mod">
          <ac:chgData name="Minh Hà" userId="540d079304142990" providerId="LiveId" clId="{03C6EBE6-0767-45D6-9BCF-C17C6DF10438}" dt="2023-06-23T16:08:22.973" v="2738"/>
          <ac:spMkLst>
            <pc:docMk/>
            <pc:sldMk cId="519983213" sldId="444"/>
            <ac:spMk id="40" creationId="{4A1F9327-0A50-2063-B6AE-31B3F9EFDADE}"/>
          </ac:spMkLst>
        </pc:spChg>
        <pc:spChg chg="mod">
          <ac:chgData name="Minh Hà" userId="540d079304142990" providerId="LiveId" clId="{03C6EBE6-0767-45D6-9BCF-C17C6DF10438}" dt="2023-06-23T16:08:22.973" v="2738"/>
          <ac:spMkLst>
            <pc:docMk/>
            <pc:sldMk cId="519983213" sldId="444"/>
            <ac:spMk id="41" creationId="{BB48CA91-0F04-9FB9-6A6E-9FB87D937D36}"/>
          </ac:spMkLst>
        </pc:spChg>
        <pc:spChg chg="mod">
          <ac:chgData name="Minh Hà" userId="540d079304142990" providerId="LiveId" clId="{03C6EBE6-0767-45D6-9BCF-C17C6DF10438}" dt="2023-06-23T16:08:22.973" v="2738"/>
          <ac:spMkLst>
            <pc:docMk/>
            <pc:sldMk cId="519983213" sldId="444"/>
            <ac:spMk id="42" creationId="{E322BBAB-5E75-4B79-EEA0-7CF841A84352}"/>
          </ac:spMkLst>
        </pc:spChg>
        <pc:spChg chg="mod">
          <ac:chgData name="Minh Hà" userId="540d079304142990" providerId="LiveId" clId="{03C6EBE6-0767-45D6-9BCF-C17C6DF10438}" dt="2023-06-23T16:08:28.631" v="2740"/>
          <ac:spMkLst>
            <pc:docMk/>
            <pc:sldMk cId="519983213" sldId="444"/>
            <ac:spMk id="44" creationId="{A6E2C2E8-305F-D488-5950-60832D1B9F42}"/>
          </ac:spMkLst>
        </pc:spChg>
        <pc:spChg chg="mod">
          <ac:chgData name="Minh Hà" userId="540d079304142990" providerId="LiveId" clId="{03C6EBE6-0767-45D6-9BCF-C17C6DF10438}" dt="2023-06-23T16:08:28.631" v="2740"/>
          <ac:spMkLst>
            <pc:docMk/>
            <pc:sldMk cId="519983213" sldId="444"/>
            <ac:spMk id="49" creationId="{9FA55650-BAA5-9C06-F59B-5489CE5D2BD7}"/>
          </ac:spMkLst>
        </pc:spChg>
        <pc:spChg chg="mod">
          <ac:chgData name="Minh Hà" userId="540d079304142990" providerId="LiveId" clId="{03C6EBE6-0767-45D6-9BCF-C17C6DF10438}" dt="2023-06-23T16:08:28.631" v="2740"/>
          <ac:spMkLst>
            <pc:docMk/>
            <pc:sldMk cId="519983213" sldId="444"/>
            <ac:spMk id="50" creationId="{CD090984-6C45-0E68-697E-D6FE98502D65}"/>
          </ac:spMkLst>
        </pc:spChg>
        <pc:spChg chg="mod">
          <ac:chgData name="Minh Hà" userId="540d079304142990" providerId="LiveId" clId="{03C6EBE6-0767-45D6-9BCF-C17C6DF10438}" dt="2023-06-23T16:08:28.631" v="2740"/>
          <ac:spMkLst>
            <pc:docMk/>
            <pc:sldMk cId="519983213" sldId="444"/>
            <ac:spMk id="52" creationId="{28612011-EFDE-2877-8EBF-FA5BB569C8FC}"/>
          </ac:spMkLst>
        </pc:spChg>
        <pc:spChg chg="mod">
          <ac:chgData name="Minh Hà" userId="540d079304142990" providerId="LiveId" clId="{03C6EBE6-0767-45D6-9BCF-C17C6DF10438}" dt="2023-06-23T16:08:28.631" v="2740"/>
          <ac:spMkLst>
            <pc:docMk/>
            <pc:sldMk cId="519983213" sldId="444"/>
            <ac:spMk id="53" creationId="{2EA858A7-5467-C86D-3113-A7D6A5369C44}"/>
          </ac:spMkLst>
        </pc:spChg>
        <pc:spChg chg="mod">
          <ac:chgData name="Minh Hà" userId="540d079304142990" providerId="LiveId" clId="{03C6EBE6-0767-45D6-9BCF-C17C6DF10438}" dt="2023-06-23T16:08:28.631" v="2740"/>
          <ac:spMkLst>
            <pc:docMk/>
            <pc:sldMk cId="519983213" sldId="444"/>
            <ac:spMk id="54" creationId="{C3A878D5-BA42-5A96-73C6-CD5A3EFEC545}"/>
          </ac:spMkLst>
        </pc:spChg>
        <pc:spChg chg="mod">
          <ac:chgData name="Minh Hà" userId="540d079304142990" providerId="LiveId" clId="{03C6EBE6-0767-45D6-9BCF-C17C6DF10438}" dt="2023-06-23T16:08:28.631" v="2740"/>
          <ac:spMkLst>
            <pc:docMk/>
            <pc:sldMk cId="519983213" sldId="444"/>
            <ac:spMk id="58" creationId="{4C02CE66-C9EF-6F97-012D-1EB1E2A57C6D}"/>
          </ac:spMkLst>
        </pc:spChg>
        <pc:spChg chg="mod">
          <ac:chgData name="Minh Hà" userId="540d079304142990" providerId="LiveId" clId="{03C6EBE6-0767-45D6-9BCF-C17C6DF10438}" dt="2023-06-23T16:08:28.631" v="2740"/>
          <ac:spMkLst>
            <pc:docMk/>
            <pc:sldMk cId="519983213" sldId="444"/>
            <ac:spMk id="59" creationId="{B761B334-1B59-54E3-9840-21621F7E948D}"/>
          </ac:spMkLst>
        </pc:spChg>
        <pc:spChg chg="mod">
          <ac:chgData name="Minh Hà" userId="540d079304142990" providerId="LiveId" clId="{03C6EBE6-0767-45D6-9BCF-C17C6DF10438}" dt="2023-06-23T16:08:28.631" v="2740"/>
          <ac:spMkLst>
            <pc:docMk/>
            <pc:sldMk cId="519983213" sldId="444"/>
            <ac:spMk id="60" creationId="{42802AC2-27C6-5D89-2375-885462944881}"/>
          </ac:spMkLst>
        </pc:spChg>
        <pc:spChg chg="mod">
          <ac:chgData name="Minh Hà" userId="540d079304142990" providerId="LiveId" clId="{03C6EBE6-0767-45D6-9BCF-C17C6DF10438}" dt="2023-06-23T16:08:28.631" v="2740"/>
          <ac:spMkLst>
            <pc:docMk/>
            <pc:sldMk cId="519983213" sldId="444"/>
            <ac:spMk id="62" creationId="{D25B0199-5C15-2576-2A15-C67324E21DAB}"/>
          </ac:spMkLst>
        </pc:spChg>
        <pc:spChg chg="mod">
          <ac:chgData name="Minh Hà" userId="540d079304142990" providerId="LiveId" clId="{03C6EBE6-0767-45D6-9BCF-C17C6DF10438}" dt="2023-06-23T16:08:28.631" v="2740"/>
          <ac:spMkLst>
            <pc:docMk/>
            <pc:sldMk cId="519983213" sldId="444"/>
            <ac:spMk id="63" creationId="{1BA30CF7-781B-EF00-E306-35AA217CFEDA}"/>
          </ac:spMkLst>
        </pc:spChg>
        <pc:spChg chg="mod">
          <ac:chgData name="Minh Hà" userId="540d079304142990" providerId="LiveId" clId="{03C6EBE6-0767-45D6-9BCF-C17C6DF10438}" dt="2023-06-23T16:08:28.631" v="2740"/>
          <ac:spMkLst>
            <pc:docMk/>
            <pc:sldMk cId="519983213" sldId="444"/>
            <ac:spMk id="64" creationId="{5D156E85-2A05-2AD1-C214-3D925390D8FE}"/>
          </ac:spMkLst>
        </pc:spChg>
        <pc:spChg chg="add mod">
          <ac:chgData name="Minh Hà" userId="540d079304142990" providerId="LiveId" clId="{03C6EBE6-0767-45D6-9BCF-C17C6DF10438}" dt="2023-06-23T16:11:15.321" v="2886" actId="164"/>
          <ac:spMkLst>
            <pc:docMk/>
            <pc:sldMk cId="519983213" sldId="444"/>
            <ac:spMk id="65" creationId="{1C22539D-C043-0460-F941-A31824713E9C}"/>
          </ac:spMkLst>
        </pc:spChg>
        <pc:spChg chg="add mod">
          <ac:chgData name="Minh Hà" userId="540d079304142990" providerId="LiveId" clId="{03C6EBE6-0767-45D6-9BCF-C17C6DF10438}" dt="2023-06-23T16:11:15.321" v="2886" actId="164"/>
          <ac:spMkLst>
            <pc:docMk/>
            <pc:sldMk cId="519983213" sldId="444"/>
            <ac:spMk id="66" creationId="{9A994247-DCAB-B525-4669-065247C374E8}"/>
          </ac:spMkLst>
        </pc:spChg>
        <pc:spChg chg="add mod">
          <ac:chgData name="Minh Hà" userId="540d079304142990" providerId="LiveId" clId="{03C6EBE6-0767-45D6-9BCF-C17C6DF10438}" dt="2023-06-23T16:10:44.381" v="2879" actId="207"/>
          <ac:spMkLst>
            <pc:docMk/>
            <pc:sldMk cId="519983213" sldId="444"/>
            <ac:spMk id="67" creationId="{583C365A-FB47-BD7E-5333-C8F76CB9A5A5}"/>
          </ac:spMkLst>
        </pc:spChg>
        <pc:spChg chg="add mod">
          <ac:chgData name="Minh Hà" userId="540d079304142990" providerId="LiveId" clId="{03C6EBE6-0767-45D6-9BCF-C17C6DF10438}" dt="2023-06-23T16:10:44.381" v="2879" actId="207"/>
          <ac:spMkLst>
            <pc:docMk/>
            <pc:sldMk cId="519983213" sldId="444"/>
            <ac:spMk id="68" creationId="{7A0E4E01-F7AC-AA93-68A2-9B8D8AD99A30}"/>
          </ac:spMkLst>
        </pc:spChg>
        <pc:spChg chg="add mod">
          <ac:chgData name="Minh Hà" userId="540d079304142990" providerId="LiveId" clId="{03C6EBE6-0767-45D6-9BCF-C17C6DF10438}" dt="2023-06-23T16:13:00.973" v="2916" actId="164"/>
          <ac:spMkLst>
            <pc:docMk/>
            <pc:sldMk cId="519983213" sldId="444"/>
            <ac:spMk id="69" creationId="{CC63E0A9-2446-B49C-AC32-C3D8B9BF784B}"/>
          </ac:spMkLst>
        </pc:spChg>
        <pc:spChg chg="add mod ord">
          <ac:chgData name="Minh Hà" userId="540d079304142990" providerId="LiveId" clId="{03C6EBE6-0767-45D6-9BCF-C17C6DF10438}" dt="2023-06-23T16:12:48.009" v="2912" actId="164"/>
          <ac:spMkLst>
            <pc:docMk/>
            <pc:sldMk cId="519983213" sldId="444"/>
            <ac:spMk id="72" creationId="{291F46EF-0E8E-5773-A8E2-1CEF910B29A7}"/>
          </ac:spMkLst>
        </pc:spChg>
        <pc:spChg chg="mod">
          <ac:chgData name="Minh Hà" userId="540d079304142990" providerId="LiveId" clId="{03C6EBE6-0767-45D6-9BCF-C17C6DF10438}" dt="2023-06-23T16:14:43.506" v="2950" actId="122"/>
          <ac:spMkLst>
            <pc:docMk/>
            <pc:sldMk cId="519983213" sldId="444"/>
            <ac:spMk id="77" creationId="{BDC490B0-6350-46A6-E970-E030FDDB19CB}"/>
          </ac:spMkLst>
        </pc:spChg>
        <pc:spChg chg="mod">
          <ac:chgData name="Minh Hà" userId="540d079304142990" providerId="LiveId" clId="{03C6EBE6-0767-45D6-9BCF-C17C6DF10438}" dt="2023-06-23T16:14:45.662" v="2951" actId="122"/>
          <ac:spMkLst>
            <pc:docMk/>
            <pc:sldMk cId="519983213" sldId="444"/>
            <ac:spMk id="80" creationId="{ABFFDD84-33CD-C5EF-B382-0EFC14CC8BFC}"/>
          </ac:spMkLst>
        </pc:spChg>
        <pc:spChg chg="add mod">
          <ac:chgData name="Minh Hà" userId="540d079304142990" providerId="LiveId" clId="{03C6EBE6-0767-45D6-9BCF-C17C6DF10438}" dt="2023-06-23T16:14:31.514" v="2946" actId="1076"/>
          <ac:spMkLst>
            <pc:docMk/>
            <pc:sldMk cId="519983213" sldId="444"/>
            <ac:spMk id="81" creationId="{6C5FD12F-04FB-C1C4-343B-A1A27B9DE686}"/>
          </ac:spMkLst>
        </pc:spChg>
        <pc:grpChg chg="mod">
          <ac:chgData name="Minh Hà" userId="540d079304142990" providerId="LiveId" clId="{03C6EBE6-0767-45D6-9BCF-C17C6DF10438}" dt="2023-06-23T16:13:00.973" v="2916" actId="164"/>
          <ac:grpSpMkLst>
            <pc:docMk/>
            <pc:sldMk cId="519983213" sldId="444"/>
            <ac:grpSpMk id="3" creationId="{457ABAA6-F326-98B4-BFD1-2DD421BA937B}"/>
          </ac:grpSpMkLst>
        </pc:grpChg>
        <pc:grpChg chg="add del mod">
          <ac:chgData name="Minh Hà" userId="540d079304142990" providerId="LiveId" clId="{03C6EBE6-0767-45D6-9BCF-C17C6DF10438}" dt="2023-06-23T16:08:27.735" v="2739"/>
          <ac:grpSpMkLst>
            <pc:docMk/>
            <pc:sldMk cId="519983213" sldId="444"/>
            <ac:grpSpMk id="8" creationId="{106F15C4-A561-6B58-D227-BED617F335DC}"/>
          </ac:grpSpMkLst>
        </pc:grpChg>
        <pc:grpChg chg="add del mod">
          <ac:chgData name="Minh Hà" userId="540d079304142990" providerId="LiveId" clId="{03C6EBE6-0767-45D6-9BCF-C17C6DF10438}" dt="2023-06-23T16:08:27.735" v="2739"/>
          <ac:grpSpMkLst>
            <pc:docMk/>
            <pc:sldMk cId="519983213" sldId="444"/>
            <ac:grpSpMk id="13" creationId="{016DB333-3424-F002-1E15-445FAC669B70}"/>
          </ac:grpSpMkLst>
        </pc:grpChg>
        <pc:grpChg chg="add del mod">
          <ac:chgData name="Minh Hà" userId="540d079304142990" providerId="LiveId" clId="{03C6EBE6-0767-45D6-9BCF-C17C6DF10438}" dt="2023-06-23T16:08:27.735" v="2739"/>
          <ac:grpSpMkLst>
            <pc:docMk/>
            <pc:sldMk cId="519983213" sldId="444"/>
            <ac:grpSpMk id="20" creationId="{903BDC5E-0447-0C01-8039-6923D0B1AD04}"/>
          </ac:grpSpMkLst>
        </pc:grpChg>
        <pc:grpChg chg="del">
          <ac:chgData name="Minh Hà" userId="540d079304142990" providerId="LiveId" clId="{03C6EBE6-0767-45D6-9BCF-C17C6DF10438}" dt="2023-06-23T16:11:41.413" v="2894" actId="478"/>
          <ac:grpSpMkLst>
            <pc:docMk/>
            <pc:sldMk cId="519983213" sldId="444"/>
            <ac:grpSpMk id="27" creationId="{99F96ABF-0791-D8D1-026C-999CA522BCA7}"/>
          </ac:grpSpMkLst>
        </pc:grpChg>
        <pc:grpChg chg="add del mod">
          <ac:chgData name="Minh Hà" userId="540d079304142990" providerId="LiveId" clId="{03C6EBE6-0767-45D6-9BCF-C17C6DF10438}" dt="2023-06-23T16:08:27.735" v="2739"/>
          <ac:grpSpMkLst>
            <pc:docMk/>
            <pc:sldMk cId="519983213" sldId="444"/>
            <ac:grpSpMk id="30" creationId="{BD664A2A-C6F4-A1B0-A5E4-B180D6928016}"/>
          </ac:grpSpMkLst>
        </pc:grpChg>
        <pc:grpChg chg="mod">
          <ac:chgData name="Minh Hà" userId="540d079304142990" providerId="LiveId" clId="{03C6EBE6-0767-45D6-9BCF-C17C6DF10438}" dt="2023-06-23T16:12:48.009" v="2912" actId="164"/>
          <ac:grpSpMkLst>
            <pc:docMk/>
            <pc:sldMk cId="519983213" sldId="444"/>
            <ac:grpSpMk id="39" creationId="{D533EED1-4A5A-FC43-0C88-4DB96A6B7AD1}"/>
          </ac:grpSpMkLst>
        </pc:grpChg>
        <pc:grpChg chg="add mod ord">
          <ac:chgData name="Minh Hà" userId="540d079304142990" providerId="LiveId" clId="{03C6EBE6-0767-45D6-9BCF-C17C6DF10438}" dt="2023-06-23T16:08:35.108" v="2741" actId="167"/>
          <ac:grpSpMkLst>
            <pc:docMk/>
            <pc:sldMk cId="519983213" sldId="444"/>
            <ac:grpSpMk id="43" creationId="{50EB2E22-40FE-C975-4831-EE330B5F1162}"/>
          </ac:grpSpMkLst>
        </pc:grpChg>
        <pc:grpChg chg="add mod ord">
          <ac:chgData name="Minh Hà" userId="540d079304142990" providerId="LiveId" clId="{03C6EBE6-0767-45D6-9BCF-C17C6DF10438}" dt="2023-06-23T16:08:35.108" v="2741" actId="167"/>
          <ac:grpSpMkLst>
            <pc:docMk/>
            <pc:sldMk cId="519983213" sldId="444"/>
            <ac:grpSpMk id="51" creationId="{66C8FF59-768F-280A-B81E-6CA48B6CFDA8}"/>
          </ac:grpSpMkLst>
        </pc:grpChg>
        <pc:grpChg chg="add mod ord">
          <ac:chgData name="Minh Hà" userId="540d079304142990" providerId="LiveId" clId="{03C6EBE6-0767-45D6-9BCF-C17C6DF10438}" dt="2023-06-23T16:08:35.108" v="2741" actId="167"/>
          <ac:grpSpMkLst>
            <pc:docMk/>
            <pc:sldMk cId="519983213" sldId="444"/>
            <ac:grpSpMk id="57" creationId="{F4B9DB40-595C-DBEE-0B76-BF2E3327AAEE}"/>
          </ac:grpSpMkLst>
        </pc:grpChg>
        <pc:grpChg chg="add mod ord">
          <ac:chgData name="Minh Hà" userId="540d079304142990" providerId="LiveId" clId="{03C6EBE6-0767-45D6-9BCF-C17C6DF10438}" dt="2023-06-23T16:08:35.108" v="2741" actId="167"/>
          <ac:grpSpMkLst>
            <pc:docMk/>
            <pc:sldMk cId="519983213" sldId="444"/>
            <ac:grpSpMk id="61" creationId="{C3A49C60-FF82-6497-0890-7E3268B7BEED}"/>
          </ac:grpSpMkLst>
        </pc:grpChg>
        <pc:grpChg chg="add mod">
          <ac:chgData name="Minh Hà" userId="540d079304142990" providerId="LiveId" clId="{03C6EBE6-0767-45D6-9BCF-C17C6DF10438}" dt="2023-06-23T16:11:15.321" v="2886" actId="164"/>
          <ac:grpSpMkLst>
            <pc:docMk/>
            <pc:sldMk cId="519983213" sldId="444"/>
            <ac:grpSpMk id="70" creationId="{0CD7C5C7-942C-D4D0-46F8-5827B6271668}"/>
          </ac:grpSpMkLst>
        </pc:grpChg>
        <pc:grpChg chg="add mod">
          <ac:chgData name="Minh Hà" userId="540d079304142990" providerId="LiveId" clId="{03C6EBE6-0767-45D6-9BCF-C17C6DF10438}" dt="2023-06-23T16:13:00.973" v="2916" actId="164"/>
          <ac:grpSpMkLst>
            <pc:docMk/>
            <pc:sldMk cId="519983213" sldId="444"/>
            <ac:grpSpMk id="71" creationId="{A012A2F2-B3C8-3275-10B0-668939934BF7}"/>
          </ac:grpSpMkLst>
        </pc:grpChg>
        <pc:grpChg chg="add mod">
          <ac:chgData name="Minh Hà" userId="540d079304142990" providerId="LiveId" clId="{03C6EBE6-0767-45D6-9BCF-C17C6DF10438}" dt="2023-06-23T16:12:51.409" v="2913" actId="1076"/>
          <ac:grpSpMkLst>
            <pc:docMk/>
            <pc:sldMk cId="519983213" sldId="444"/>
            <ac:grpSpMk id="73" creationId="{5308FA49-D227-32A5-A9D3-438DC59620DA}"/>
          </ac:grpSpMkLst>
        </pc:grpChg>
        <pc:grpChg chg="add mod">
          <ac:chgData name="Minh Hà" userId="540d079304142990" providerId="LiveId" clId="{03C6EBE6-0767-45D6-9BCF-C17C6DF10438}" dt="2023-06-23T16:13:03.370" v="2917" actId="1076"/>
          <ac:grpSpMkLst>
            <pc:docMk/>
            <pc:sldMk cId="519983213" sldId="444"/>
            <ac:grpSpMk id="74" creationId="{A552A844-849F-B7D8-EB44-25E321E7EB1D}"/>
          </ac:grpSpMkLst>
        </pc:grpChg>
        <pc:grpChg chg="add mod">
          <ac:chgData name="Minh Hà" userId="540d079304142990" providerId="LiveId" clId="{03C6EBE6-0767-45D6-9BCF-C17C6DF10438}" dt="2023-06-23T16:13:48.918" v="2926" actId="1076"/>
          <ac:grpSpMkLst>
            <pc:docMk/>
            <pc:sldMk cId="519983213" sldId="444"/>
            <ac:grpSpMk id="75" creationId="{083B1B9C-977E-D73D-B68A-449A3327C384}"/>
          </ac:grpSpMkLst>
        </pc:grpChg>
        <pc:grpChg chg="add mod">
          <ac:chgData name="Minh Hà" userId="540d079304142990" providerId="LiveId" clId="{03C6EBE6-0767-45D6-9BCF-C17C6DF10438}" dt="2023-06-23T16:13:51.995" v="2927" actId="1076"/>
          <ac:grpSpMkLst>
            <pc:docMk/>
            <pc:sldMk cId="519983213" sldId="444"/>
            <ac:grpSpMk id="78" creationId="{1B7DCB2A-A0F7-3B57-0428-ECBF8D34881A}"/>
          </ac:grpSpMkLst>
        </pc:grpChg>
        <pc:picChg chg="add del mod">
          <ac:chgData name="Minh Hà" userId="540d079304142990" providerId="LiveId" clId="{03C6EBE6-0767-45D6-9BCF-C17C6DF10438}" dt="2023-06-23T16:08:27.735" v="2739"/>
          <ac:picMkLst>
            <pc:docMk/>
            <pc:sldMk cId="519983213" sldId="444"/>
            <ac:picMk id="18" creationId="{93990B7F-6851-F8AA-9395-7E213849F2BD}"/>
          </ac:picMkLst>
        </pc:picChg>
        <pc:picChg chg="add del mod">
          <ac:chgData name="Minh Hà" userId="540d079304142990" providerId="LiveId" clId="{03C6EBE6-0767-45D6-9BCF-C17C6DF10438}" dt="2023-06-23T16:08:27.735" v="2739"/>
          <ac:picMkLst>
            <pc:docMk/>
            <pc:sldMk cId="519983213" sldId="444"/>
            <ac:picMk id="19" creationId="{C38728B1-D5D8-C2AE-09A5-67D5EBE1F98B}"/>
          </ac:picMkLst>
        </pc:picChg>
        <pc:picChg chg="mod">
          <ac:chgData name="Minh Hà" userId="540d079304142990" providerId="LiveId" clId="{03C6EBE6-0767-45D6-9BCF-C17C6DF10438}" dt="2023-06-23T16:12:11.662" v="2902" actId="207"/>
          <ac:picMkLst>
            <pc:docMk/>
            <pc:sldMk cId="519983213" sldId="444"/>
            <ac:picMk id="31" creationId="{D23BCFEC-C251-2F76-44E3-F05CDEA2DD92}"/>
          </ac:picMkLst>
        </pc:picChg>
        <pc:picChg chg="add mod ord">
          <ac:chgData name="Minh Hà" userId="540d079304142990" providerId="LiveId" clId="{03C6EBE6-0767-45D6-9BCF-C17C6DF10438}" dt="2023-06-23T16:08:35.108" v="2741" actId="167"/>
          <ac:picMkLst>
            <pc:docMk/>
            <pc:sldMk cId="519983213" sldId="444"/>
            <ac:picMk id="55" creationId="{68CCE9B3-F213-BA1A-C413-8F78A342D4DF}"/>
          </ac:picMkLst>
        </pc:picChg>
        <pc:picChg chg="add mod ord">
          <ac:chgData name="Minh Hà" userId="540d079304142990" providerId="LiveId" clId="{03C6EBE6-0767-45D6-9BCF-C17C6DF10438}" dt="2023-06-23T16:08:35.108" v="2741" actId="167"/>
          <ac:picMkLst>
            <pc:docMk/>
            <pc:sldMk cId="519983213" sldId="444"/>
            <ac:picMk id="56" creationId="{272697DD-8DE5-9E88-D955-81237D9FB58F}"/>
          </ac:picMkLst>
        </pc:picChg>
        <pc:picChg chg="mod">
          <ac:chgData name="Minh Hà" userId="540d079304142990" providerId="LiveId" clId="{03C6EBE6-0767-45D6-9BCF-C17C6DF10438}" dt="2023-06-23T16:13:48.918" v="2926" actId="1076"/>
          <ac:picMkLst>
            <pc:docMk/>
            <pc:sldMk cId="519983213" sldId="444"/>
            <ac:picMk id="76" creationId="{356CB10F-9CAD-B9B0-19C3-811F78A75878}"/>
          </ac:picMkLst>
        </pc:picChg>
        <pc:picChg chg="mod">
          <ac:chgData name="Minh Hà" userId="540d079304142990" providerId="LiveId" clId="{03C6EBE6-0767-45D6-9BCF-C17C6DF10438}" dt="2023-06-23T16:13:51.995" v="2927" actId="1076"/>
          <ac:picMkLst>
            <pc:docMk/>
            <pc:sldMk cId="519983213" sldId="444"/>
            <ac:picMk id="79" creationId="{C22E0DA6-BC1B-F94A-AC4D-43F3EB696643}"/>
          </ac:picMkLst>
        </pc:picChg>
      </pc:sldChg>
      <pc:sldChg chg="addSp delSp modSp add mod ord modAnim">
        <pc:chgData name="Minh Hà" userId="540d079304142990" providerId="LiveId" clId="{03C6EBE6-0767-45D6-9BCF-C17C6DF10438}" dt="2023-06-23T17:46:25.170" v="6779" actId="20578"/>
        <pc:sldMkLst>
          <pc:docMk/>
          <pc:sldMk cId="3405316361" sldId="445"/>
        </pc:sldMkLst>
        <pc:spChg chg="add mod">
          <ac:chgData name="Minh Hà" userId="540d079304142990" providerId="LiveId" clId="{03C6EBE6-0767-45D6-9BCF-C17C6DF10438}" dt="2023-06-23T16:20:49.937" v="3795" actId="164"/>
          <ac:spMkLst>
            <pc:docMk/>
            <pc:sldMk cId="3405316361" sldId="445"/>
            <ac:spMk id="2" creationId="{A8000550-ACDA-9F87-6245-840B48A8836E}"/>
          </ac:spMkLst>
        </pc:spChg>
        <pc:spChg chg="add mod">
          <ac:chgData name="Minh Hà" userId="540d079304142990" providerId="LiveId" clId="{03C6EBE6-0767-45D6-9BCF-C17C6DF10438}" dt="2023-06-23T16:20:49.937" v="3795" actId="164"/>
          <ac:spMkLst>
            <pc:docMk/>
            <pc:sldMk cId="3405316361" sldId="445"/>
            <ac:spMk id="8" creationId="{5454240B-B81A-688C-3CE1-7CD7B3B6FE35}"/>
          </ac:spMkLst>
        </pc:spChg>
        <pc:spChg chg="mod">
          <ac:chgData name="Minh Hà" userId="540d079304142990" providerId="LiveId" clId="{03C6EBE6-0767-45D6-9BCF-C17C6DF10438}" dt="2023-06-23T16:21:09.349" v="3798" actId="1076"/>
          <ac:spMkLst>
            <pc:docMk/>
            <pc:sldMk cId="3405316361" sldId="445"/>
            <ac:spMk id="34" creationId="{2861D661-D9FA-C850-C0BB-0864274486DF}"/>
          </ac:spMkLst>
        </pc:spChg>
        <pc:spChg chg="del">
          <ac:chgData name="Minh Hà" userId="540d079304142990" providerId="LiveId" clId="{03C6EBE6-0767-45D6-9BCF-C17C6DF10438}" dt="2023-06-23T16:15:04.939" v="2954" actId="478"/>
          <ac:spMkLst>
            <pc:docMk/>
            <pc:sldMk cId="3405316361" sldId="445"/>
            <ac:spMk id="81" creationId="{6C5FD12F-04FB-C1C4-343B-A1A27B9DE686}"/>
          </ac:spMkLst>
        </pc:spChg>
        <pc:grpChg chg="add mod">
          <ac:chgData name="Minh Hà" userId="540d079304142990" providerId="LiveId" clId="{03C6EBE6-0767-45D6-9BCF-C17C6DF10438}" dt="2023-06-23T16:20:54.841" v="3796" actId="1076"/>
          <ac:grpSpMkLst>
            <pc:docMk/>
            <pc:sldMk cId="3405316361" sldId="445"/>
            <ac:grpSpMk id="10" creationId="{29C283D4-D4C9-F5CB-CA0C-9A334B81DEE0}"/>
          </ac:grpSpMkLst>
        </pc:grpChg>
        <pc:grpChg chg="mod">
          <ac:chgData name="Minh Hà" userId="540d079304142990" providerId="LiveId" clId="{03C6EBE6-0767-45D6-9BCF-C17C6DF10438}" dt="2023-06-23T16:21:16.163" v="3799" actId="1076"/>
          <ac:grpSpMkLst>
            <pc:docMk/>
            <pc:sldMk cId="3405316361" sldId="445"/>
            <ac:grpSpMk id="73" creationId="{5308FA49-D227-32A5-A9D3-438DC59620DA}"/>
          </ac:grpSpMkLst>
        </pc:grpChg>
        <pc:grpChg chg="del">
          <ac:chgData name="Minh Hà" userId="540d079304142990" providerId="LiveId" clId="{03C6EBE6-0767-45D6-9BCF-C17C6DF10438}" dt="2023-06-23T16:15:03.308" v="2953" actId="478"/>
          <ac:grpSpMkLst>
            <pc:docMk/>
            <pc:sldMk cId="3405316361" sldId="445"/>
            <ac:grpSpMk id="74" creationId="{A552A844-849F-B7D8-EB44-25E321E7EB1D}"/>
          </ac:grpSpMkLst>
        </pc:grpChg>
        <pc:grpChg chg="del">
          <ac:chgData name="Minh Hà" userId="540d079304142990" providerId="LiveId" clId="{03C6EBE6-0767-45D6-9BCF-C17C6DF10438}" dt="2023-06-23T16:15:04.939" v="2954" actId="478"/>
          <ac:grpSpMkLst>
            <pc:docMk/>
            <pc:sldMk cId="3405316361" sldId="445"/>
            <ac:grpSpMk id="75" creationId="{083B1B9C-977E-D73D-B68A-449A3327C384}"/>
          </ac:grpSpMkLst>
        </pc:grpChg>
        <pc:grpChg chg="del">
          <ac:chgData name="Minh Hà" userId="540d079304142990" providerId="LiveId" clId="{03C6EBE6-0767-45D6-9BCF-C17C6DF10438}" dt="2023-06-23T16:15:04.939" v="2954" actId="478"/>
          <ac:grpSpMkLst>
            <pc:docMk/>
            <pc:sldMk cId="3405316361" sldId="445"/>
            <ac:grpSpMk id="78" creationId="{1B7DCB2A-A0F7-3B57-0428-ECBF8D34881A}"/>
          </ac:grpSpMkLst>
        </pc:grpChg>
      </pc:sldChg>
      <pc:sldChg chg="modSp add mod">
        <pc:chgData name="Minh Hà" userId="540d079304142990" providerId="LiveId" clId="{03C6EBE6-0767-45D6-9BCF-C17C6DF10438}" dt="2023-06-23T16:26:31.151" v="3828" actId="2711"/>
        <pc:sldMkLst>
          <pc:docMk/>
          <pc:sldMk cId="4069308660" sldId="446"/>
        </pc:sldMkLst>
        <pc:spChg chg="mod">
          <ac:chgData name="Minh Hà" userId="540d079304142990" providerId="LiveId" clId="{03C6EBE6-0767-45D6-9BCF-C17C6DF10438}" dt="2023-06-23T16:26:31.151" v="3828" actId="2711"/>
          <ac:spMkLst>
            <pc:docMk/>
            <pc:sldMk cId="4069308660" sldId="446"/>
            <ac:spMk id="10" creationId="{CFA8FF7E-ED3F-231C-4B01-DB3E8A53D963}"/>
          </ac:spMkLst>
        </pc:spChg>
        <pc:spChg chg="mod">
          <ac:chgData name="Minh Hà" userId="540d079304142990" providerId="LiveId" clId="{03C6EBE6-0767-45D6-9BCF-C17C6DF10438}" dt="2023-06-23T16:25:30.310" v="3807" actId="14100"/>
          <ac:spMkLst>
            <pc:docMk/>
            <pc:sldMk cId="4069308660" sldId="446"/>
            <ac:spMk id="2055" creationId="{0D9079F7-41E5-7662-8A0D-3FE310A85CB2}"/>
          </ac:spMkLst>
        </pc:spChg>
        <pc:spChg chg="mod">
          <ac:chgData name="Minh Hà" userId="540d079304142990" providerId="LiveId" clId="{03C6EBE6-0767-45D6-9BCF-C17C6DF10438}" dt="2023-06-23T16:25:14.015" v="3805" actId="113"/>
          <ac:spMkLst>
            <pc:docMk/>
            <pc:sldMk cId="4069308660" sldId="446"/>
            <ac:spMk id="2071" creationId="{3E26BF09-BC1B-ADFA-90B9-B0CEB90041A1}"/>
          </ac:spMkLst>
        </pc:spChg>
        <pc:spChg chg="mod">
          <ac:chgData name="Minh Hà" userId="540d079304142990" providerId="LiveId" clId="{03C6EBE6-0767-45D6-9BCF-C17C6DF10438}" dt="2023-06-23T16:21:45.535" v="3802" actId="20577"/>
          <ac:spMkLst>
            <pc:docMk/>
            <pc:sldMk cId="4069308660" sldId="446"/>
            <ac:spMk id="2073" creationId="{D06FE7A4-8090-F1A9-810E-53D1F89E3FB7}"/>
          </ac:spMkLst>
        </pc:spChg>
        <pc:spChg chg="mod">
          <ac:chgData name="Minh Hà" userId="540d079304142990" providerId="LiveId" clId="{03C6EBE6-0767-45D6-9BCF-C17C6DF10438}" dt="2023-06-23T16:25:31.913" v="3808" actId="1076"/>
          <ac:spMkLst>
            <pc:docMk/>
            <pc:sldMk cId="4069308660" sldId="446"/>
            <ac:spMk id="2079" creationId="{F2F4893E-6D13-9469-C175-24014DCA43F2}"/>
          </ac:spMkLst>
        </pc:spChg>
        <pc:grpChg chg="mod">
          <ac:chgData name="Minh Hà" userId="540d079304142990" providerId="LiveId" clId="{03C6EBE6-0767-45D6-9BCF-C17C6DF10438}" dt="2023-06-23T16:26:11.612" v="3821" actId="1076"/>
          <ac:grpSpMkLst>
            <pc:docMk/>
            <pc:sldMk cId="4069308660" sldId="446"/>
            <ac:grpSpMk id="15" creationId="{24B6C35A-45D7-F891-E865-14E6A45C0115}"/>
          </ac:grpSpMkLst>
        </pc:grpChg>
      </pc:sldChg>
      <pc:sldChg chg="modSp add mod">
        <pc:chgData name="Minh Hà" userId="540d079304142990" providerId="LiveId" clId="{03C6EBE6-0767-45D6-9BCF-C17C6DF10438}" dt="2023-06-23T16:27:02.252" v="3855" actId="14100"/>
        <pc:sldMkLst>
          <pc:docMk/>
          <pc:sldMk cId="1845968675" sldId="447"/>
        </pc:sldMkLst>
        <pc:spChg chg="mod">
          <ac:chgData name="Minh Hà" userId="540d079304142990" providerId="LiveId" clId="{03C6EBE6-0767-45D6-9BCF-C17C6DF10438}" dt="2023-06-23T16:26:49.180" v="3832" actId="20577"/>
          <ac:spMkLst>
            <pc:docMk/>
            <pc:sldMk cId="1845968675" sldId="447"/>
            <ac:spMk id="2" creationId="{17771559-C19C-AA3E-60E6-35E289EB2507}"/>
          </ac:spMkLst>
        </pc:spChg>
        <pc:spChg chg="mod">
          <ac:chgData name="Minh Hà" userId="540d079304142990" providerId="LiveId" clId="{03C6EBE6-0767-45D6-9BCF-C17C6DF10438}" dt="2023-06-23T16:27:02.252" v="3855" actId="14100"/>
          <ac:spMkLst>
            <pc:docMk/>
            <pc:sldMk cId="1845968675" sldId="447"/>
            <ac:spMk id="4" creationId="{9C096F37-BA47-5910-9B99-B09F9416D6C8}"/>
          </ac:spMkLst>
        </pc:spChg>
        <pc:spChg chg="mod">
          <ac:chgData name="Minh Hà" userId="540d079304142990" providerId="LiveId" clId="{03C6EBE6-0767-45D6-9BCF-C17C6DF10438}" dt="2023-06-23T16:26:56.154" v="3853" actId="20577"/>
          <ac:spMkLst>
            <pc:docMk/>
            <pc:sldMk cId="1845968675" sldId="447"/>
            <ac:spMk id="5" creationId="{EB160817-FEAF-2867-1C57-7A13FE6C8D12}"/>
          </ac:spMkLst>
        </pc:spChg>
      </pc:sldChg>
      <pc:sldChg chg="addSp delSp modSp add mod delAnim modAnim">
        <pc:chgData name="Minh Hà" userId="540d079304142990" providerId="LiveId" clId="{03C6EBE6-0767-45D6-9BCF-C17C6DF10438}" dt="2023-06-23T16:40:01.857" v="4316" actId="20577"/>
        <pc:sldMkLst>
          <pc:docMk/>
          <pc:sldMk cId="2918419018" sldId="448"/>
        </pc:sldMkLst>
        <pc:spChg chg="add mod">
          <ac:chgData name="Minh Hà" userId="540d079304142990" providerId="LiveId" clId="{03C6EBE6-0767-45D6-9BCF-C17C6DF10438}" dt="2023-06-23T16:32:14.324" v="3857"/>
          <ac:spMkLst>
            <pc:docMk/>
            <pc:sldMk cId="2918419018" sldId="448"/>
            <ac:spMk id="2" creationId="{94DD59E9-E827-E71C-363B-F9817508B505}"/>
          </ac:spMkLst>
        </pc:spChg>
        <pc:spChg chg="mod">
          <ac:chgData name="Minh Hà" userId="540d079304142990" providerId="LiveId" clId="{03C6EBE6-0767-45D6-9BCF-C17C6DF10438}" dt="2023-06-23T16:36:47.034" v="4250" actId="1076"/>
          <ac:spMkLst>
            <pc:docMk/>
            <pc:sldMk cId="2918419018" sldId="448"/>
            <ac:spMk id="5" creationId="{80E2F4CE-CF1C-13FD-9893-206BD6BDC36E}"/>
          </ac:spMkLst>
        </pc:spChg>
        <pc:spChg chg="mod">
          <ac:chgData name="Minh Hà" userId="540d079304142990" providerId="LiveId" clId="{03C6EBE6-0767-45D6-9BCF-C17C6DF10438}" dt="2023-06-23T16:36:47.034" v="4250" actId="1076"/>
          <ac:spMkLst>
            <pc:docMk/>
            <pc:sldMk cId="2918419018" sldId="448"/>
            <ac:spMk id="6" creationId="{762BCBEE-D56E-3092-2C17-1735BD3C1D21}"/>
          </ac:spMkLst>
        </pc:spChg>
        <pc:spChg chg="add mod">
          <ac:chgData name="Minh Hà" userId="540d079304142990" providerId="LiveId" clId="{03C6EBE6-0767-45D6-9BCF-C17C6DF10438}" dt="2023-06-23T16:40:01.857" v="4316" actId="20577"/>
          <ac:spMkLst>
            <pc:docMk/>
            <pc:sldMk cId="2918419018" sldId="448"/>
            <ac:spMk id="8" creationId="{9D1267CC-0CFA-0E1D-9B16-69FFAA3B8B4E}"/>
          </ac:spMkLst>
        </pc:spChg>
        <pc:spChg chg="mod">
          <ac:chgData name="Minh Hà" userId="540d079304142990" providerId="LiveId" clId="{03C6EBE6-0767-45D6-9BCF-C17C6DF10438}" dt="2023-06-23T16:36:47.034" v="4250" actId="1076"/>
          <ac:spMkLst>
            <pc:docMk/>
            <pc:sldMk cId="2918419018" sldId="448"/>
            <ac:spMk id="13" creationId="{E3F8C86E-B652-42FC-9816-87F40C293FFE}"/>
          </ac:spMkLst>
        </pc:spChg>
        <pc:spChg chg="mod">
          <ac:chgData name="Minh Hà" userId="540d079304142990" providerId="LiveId" clId="{03C6EBE6-0767-45D6-9BCF-C17C6DF10438}" dt="2023-06-23T16:36:47.034" v="4250" actId="1076"/>
          <ac:spMkLst>
            <pc:docMk/>
            <pc:sldMk cId="2918419018" sldId="448"/>
            <ac:spMk id="14" creationId="{7EB60312-1B58-9ED6-BF94-EE24CB55319E}"/>
          </ac:spMkLst>
        </pc:spChg>
        <pc:spChg chg="del mod topLvl">
          <ac:chgData name="Minh Hà" userId="540d079304142990" providerId="LiveId" clId="{03C6EBE6-0767-45D6-9BCF-C17C6DF10438}" dt="2023-06-23T16:32:51.680" v="3890" actId="478"/>
          <ac:spMkLst>
            <pc:docMk/>
            <pc:sldMk cId="2918419018" sldId="448"/>
            <ac:spMk id="65" creationId="{1C22539D-C043-0460-F941-A31824713E9C}"/>
          </ac:spMkLst>
        </pc:spChg>
        <pc:spChg chg="del">
          <ac:chgData name="Minh Hà" userId="540d079304142990" providerId="LiveId" clId="{03C6EBE6-0767-45D6-9BCF-C17C6DF10438}" dt="2023-06-23T16:32:43.315" v="3886" actId="478"/>
          <ac:spMkLst>
            <pc:docMk/>
            <pc:sldMk cId="2918419018" sldId="448"/>
            <ac:spMk id="66" creationId="{9A994247-DCAB-B525-4669-065247C374E8}"/>
          </ac:spMkLst>
        </pc:spChg>
        <pc:spChg chg="del">
          <ac:chgData name="Minh Hà" userId="540d079304142990" providerId="LiveId" clId="{03C6EBE6-0767-45D6-9BCF-C17C6DF10438}" dt="2023-06-23T16:32:46.102" v="3887" actId="478"/>
          <ac:spMkLst>
            <pc:docMk/>
            <pc:sldMk cId="2918419018" sldId="448"/>
            <ac:spMk id="67" creationId="{583C365A-FB47-BD7E-5333-C8F76CB9A5A5}"/>
          </ac:spMkLst>
        </pc:spChg>
        <pc:spChg chg="del">
          <ac:chgData name="Minh Hà" userId="540d079304142990" providerId="LiveId" clId="{03C6EBE6-0767-45D6-9BCF-C17C6DF10438}" dt="2023-06-23T16:32:48.703" v="3888" actId="478"/>
          <ac:spMkLst>
            <pc:docMk/>
            <pc:sldMk cId="2918419018" sldId="448"/>
            <ac:spMk id="68" creationId="{7A0E4E01-F7AC-AA93-68A2-9B8D8AD99A30}"/>
          </ac:spMkLst>
        </pc:spChg>
        <pc:spChg chg="del">
          <ac:chgData name="Minh Hà" userId="540d079304142990" providerId="LiveId" clId="{03C6EBE6-0767-45D6-9BCF-C17C6DF10438}" dt="2023-06-23T16:32:41.251" v="3885" actId="478"/>
          <ac:spMkLst>
            <pc:docMk/>
            <pc:sldMk cId="2918419018" sldId="448"/>
            <ac:spMk id="69" creationId="{CC63E0A9-2446-B49C-AC32-C3D8B9BF784B}"/>
          </ac:spMkLst>
        </pc:spChg>
        <pc:spChg chg="del mod topLvl">
          <ac:chgData name="Minh Hà" userId="540d079304142990" providerId="LiveId" clId="{03C6EBE6-0767-45D6-9BCF-C17C6DF10438}" dt="2023-06-23T16:32:33.334" v="3880" actId="478"/>
          <ac:spMkLst>
            <pc:docMk/>
            <pc:sldMk cId="2918419018" sldId="448"/>
            <ac:spMk id="80" creationId="{ABFFDD84-33CD-C5EF-B382-0EFC14CC8BFC}"/>
          </ac:spMkLst>
        </pc:spChg>
        <pc:spChg chg="del">
          <ac:chgData name="Minh Hà" userId="540d079304142990" providerId="LiveId" clId="{03C6EBE6-0767-45D6-9BCF-C17C6DF10438}" dt="2023-06-23T16:32:31.903" v="3878" actId="478"/>
          <ac:spMkLst>
            <pc:docMk/>
            <pc:sldMk cId="2918419018" sldId="448"/>
            <ac:spMk id="81" creationId="{6C5FD12F-04FB-C1C4-343B-A1A27B9DE686}"/>
          </ac:spMkLst>
        </pc:spChg>
        <pc:grpChg chg="mod topLvl">
          <ac:chgData name="Minh Hà" userId="540d079304142990" providerId="LiveId" clId="{03C6EBE6-0767-45D6-9BCF-C17C6DF10438}" dt="2023-06-23T16:36:47.034" v="4250" actId="1076"/>
          <ac:grpSpMkLst>
            <pc:docMk/>
            <pc:sldMk cId="2918419018" sldId="448"/>
            <ac:grpSpMk id="3" creationId="{457ABAA6-F326-98B4-BFD1-2DD421BA937B}"/>
          </ac:grpSpMkLst>
        </pc:grpChg>
        <pc:grpChg chg="add mod">
          <ac:chgData name="Minh Hà" userId="540d079304142990" providerId="LiveId" clId="{03C6EBE6-0767-45D6-9BCF-C17C6DF10438}" dt="2023-06-23T16:36:47.034" v="4250" actId="1076"/>
          <ac:grpSpMkLst>
            <pc:docMk/>
            <pc:sldMk cId="2918419018" sldId="448"/>
            <ac:grpSpMk id="12" creationId="{63632E0D-AE1F-4D6E-DE73-6546AA1CD2FB}"/>
          </ac:grpSpMkLst>
        </pc:grpChg>
        <pc:grpChg chg="del">
          <ac:chgData name="Minh Hà" userId="540d079304142990" providerId="LiveId" clId="{03C6EBE6-0767-45D6-9BCF-C17C6DF10438}" dt="2023-06-23T16:32:46.102" v="3887" actId="478"/>
          <ac:grpSpMkLst>
            <pc:docMk/>
            <pc:sldMk cId="2918419018" sldId="448"/>
            <ac:grpSpMk id="70" creationId="{0CD7C5C7-942C-D4D0-46F8-5827B6271668}"/>
          </ac:grpSpMkLst>
        </pc:grpChg>
        <pc:grpChg chg="del">
          <ac:chgData name="Minh Hà" userId="540d079304142990" providerId="LiveId" clId="{03C6EBE6-0767-45D6-9BCF-C17C6DF10438}" dt="2023-06-23T16:32:48.703" v="3888" actId="478"/>
          <ac:grpSpMkLst>
            <pc:docMk/>
            <pc:sldMk cId="2918419018" sldId="448"/>
            <ac:grpSpMk id="71" creationId="{A012A2F2-B3C8-3275-10B0-668939934BF7}"/>
          </ac:grpSpMkLst>
        </pc:grpChg>
        <pc:grpChg chg="del">
          <ac:chgData name="Minh Hà" userId="540d079304142990" providerId="LiveId" clId="{03C6EBE6-0767-45D6-9BCF-C17C6DF10438}" dt="2023-06-23T16:34:41.915" v="4089" actId="478"/>
          <ac:grpSpMkLst>
            <pc:docMk/>
            <pc:sldMk cId="2918419018" sldId="448"/>
            <ac:grpSpMk id="73" creationId="{5308FA49-D227-32A5-A9D3-438DC59620DA}"/>
          </ac:grpSpMkLst>
        </pc:grpChg>
        <pc:grpChg chg="add del">
          <ac:chgData name="Minh Hà" userId="540d079304142990" providerId="LiveId" clId="{03C6EBE6-0767-45D6-9BCF-C17C6DF10438}" dt="2023-06-23T16:32:51.680" v="3890" actId="478"/>
          <ac:grpSpMkLst>
            <pc:docMk/>
            <pc:sldMk cId="2918419018" sldId="448"/>
            <ac:grpSpMk id="74" creationId="{A552A844-849F-B7D8-EB44-25E321E7EB1D}"/>
          </ac:grpSpMkLst>
        </pc:grpChg>
        <pc:grpChg chg="del">
          <ac:chgData name="Minh Hà" userId="540d079304142990" providerId="LiveId" clId="{03C6EBE6-0767-45D6-9BCF-C17C6DF10438}" dt="2023-06-23T16:32:37.335" v="3883" actId="478"/>
          <ac:grpSpMkLst>
            <pc:docMk/>
            <pc:sldMk cId="2918419018" sldId="448"/>
            <ac:grpSpMk id="75" creationId="{083B1B9C-977E-D73D-B68A-449A3327C384}"/>
          </ac:grpSpMkLst>
        </pc:grpChg>
        <pc:grpChg chg="del">
          <ac:chgData name="Minh Hà" userId="540d079304142990" providerId="LiveId" clId="{03C6EBE6-0767-45D6-9BCF-C17C6DF10438}" dt="2023-06-23T16:32:33.334" v="3880" actId="478"/>
          <ac:grpSpMkLst>
            <pc:docMk/>
            <pc:sldMk cId="2918419018" sldId="448"/>
            <ac:grpSpMk id="78" creationId="{1B7DCB2A-A0F7-3B57-0428-ECBF8D34881A}"/>
          </ac:grpSpMkLst>
        </pc:grpChg>
        <pc:picChg chg="add mod">
          <ac:chgData name="Minh Hà" userId="540d079304142990" providerId="LiveId" clId="{03C6EBE6-0767-45D6-9BCF-C17C6DF10438}" dt="2023-06-23T16:32:14.324" v="3857"/>
          <ac:picMkLst>
            <pc:docMk/>
            <pc:sldMk cId="2918419018" sldId="448"/>
            <ac:picMk id="10" creationId="{AD699297-9FF5-093A-4C6B-AAFB403B82E2}"/>
          </ac:picMkLst>
        </pc:picChg>
        <pc:picChg chg="add mod">
          <ac:chgData name="Minh Hà" userId="540d079304142990" providerId="LiveId" clId="{03C6EBE6-0767-45D6-9BCF-C17C6DF10438}" dt="2023-06-23T16:32:14.324" v="3857"/>
          <ac:picMkLst>
            <pc:docMk/>
            <pc:sldMk cId="2918419018" sldId="448"/>
            <ac:picMk id="11" creationId="{032BA1F3-8A46-1CD4-EB33-3301F9E276BD}"/>
          </ac:picMkLst>
        </pc:picChg>
        <pc:picChg chg="del topLvl">
          <ac:chgData name="Minh Hà" userId="540d079304142990" providerId="LiveId" clId="{03C6EBE6-0767-45D6-9BCF-C17C6DF10438}" dt="2023-06-23T16:32:38.187" v="3884" actId="478"/>
          <ac:picMkLst>
            <pc:docMk/>
            <pc:sldMk cId="2918419018" sldId="448"/>
            <ac:picMk id="79" creationId="{C22E0DA6-BC1B-F94A-AC4D-43F3EB696643}"/>
          </ac:picMkLst>
        </pc:picChg>
        <pc:picChg chg="add mod">
          <ac:chgData name="Minh Hà" userId="540d079304142990" providerId="LiveId" clId="{03C6EBE6-0767-45D6-9BCF-C17C6DF10438}" dt="2023-06-23T16:36:47.034" v="4250" actId="1076"/>
          <ac:picMkLst>
            <pc:docMk/>
            <pc:sldMk cId="2918419018" sldId="448"/>
            <ac:picMk id="17410" creationId="{08F65B4B-E459-1040-5844-F957D8727727}"/>
          </ac:picMkLst>
        </pc:picChg>
      </pc:sldChg>
      <pc:sldChg chg="addSp delSp modSp add mod modAnim">
        <pc:chgData name="Minh Hà" userId="540d079304142990" providerId="LiveId" clId="{03C6EBE6-0767-45D6-9BCF-C17C6DF10438}" dt="2023-06-23T16:39:54.504" v="4313" actId="1076"/>
        <pc:sldMkLst>
          <pc:docMk/>
          <pc:sldMk cId="2890561655" sldId="449"/>
        </pc:sldMkLst>
        <pc:spChg chg="add del">
          <ac:chgData name="Minh Hà" userId="540d079304142990" providerId="LiveId" clId="{03C6EBE6-0767-45D6-9BCF-C17C6DF10438}" dt="2023-06-23T16:38:40.772" v="4286"/>
          <ac:spMkLst>
            <pc:docMk/>
            <pc:sldMk cId="2890561655" sldId="449"/>
            <ac:spMk id="7" creationId="{1763E6E9-7CF4-0E39-26E3-E70C0664537A}"/>
          </ac:spMkLst>
        </pc:spChg>
        <pc:spChg chg="add mod">
          <ac:chgData name="Minh Hà" userId="540d079304142990" providerId="LiveId" clId="{03C6EBE6-0767-45D6-9BCF-C17C6DF10438}" dt="2023-06-23T16:39:26.344" v="4307" actId="164"/>
          <ac:spMkLst>
            <pc:docMk/>
            <pc:sldMk cId="2890561655" sldId="449"/>
            <ac:spMk id="9" creationId="{F8C668D3-5D36-0228-C596-83665911BC84}"/>
          </ac:spMkLst>
        </pc:spChg>
        <pc:spChg chg="mod">
          <ac:chgData name="Minh Hà" userId="540d079304142990" providerId="LiveId" clId="{03C6EBE6-0767-45D6-9BCF-C17C6DF10438}" dt="2023-06-23T16:39:30.406" v="4308" actId="14100"/>
          <ac:spMkLst>
            <pc:docMk/>
            <pc:sldMk cId="2890561655" sldId="449"/>
            <ac:spMk id="10" creationId="{CFA8FF7E-ED3F-231C-4B01-DB3E8A53D963}"/>
          </ac:spMkLst>
        </pc:spChg>
        <pc:spChg chg="mod">
          <ac:chgData name="Minh Hà" userId="540d079304142990" providerId="LiveId" clId="{03C6EBE6-0767-45D6-9BCF-C17C6DF10438}" dt="2023-06-23T16:37:36.697" v="4262" actId="14100"/>
          <ac:spMkLst>
            <pc:docMk/>
            <pc:sldMk cId="2890561655" sldId="449"/>
            <ac:spMk id="2055" creationId="{0D9079F7-41E5-7662-8A0D-3FE310A85CB2}"/>
          </ac:spMkLst>
        </pc:spChg>
        <pc:spChg chg="mod">
          <ac:chgData name="Minh Hà" userId="540d079304142990" providerId="LiveId" clId="{03C6EBE6-0767-45D6-9BCF-C17C6DF10438}" dt="2023-06-23T16:37:39.794" v="4270" actId="20577"/>
          <ac:spMkLst>
            <pc:docMk/>
            <pc:sldMk cId="2890561655" sldId="449"/>
            <ac:spMk id="2071" creationId="{3E26BF09-BC1B-ADFA-90B9-B0CEB90041A1}"/>
          </ac:spMkLst>
        </pc:spChg>
        <pc:spChg chg="mod">
          <ac:chgData name="Minh Hà" userId="540d079304142990" providerId="LiveId" clId="{03C6EBE6-0767-45D6-9BCF-C17C6DF10438}" dt="2023-06-23T16:36:57.748" v="4253" actId="20577"/>
          <ac:spMkLst>
            <pc:docMk/>
            <pc:sldMk cId="2890561655" sldId="449"/>
            <ac:spMk id="2073" creationId="{D06FE7A4-8090-F1A9-810E-53D1F89E3FB7}"/>
          </ac:spMkLst>
        </pc:spChg>
        <pc:spChg chg="mod">
          <ac:chgData name="Minh Hà" userId="540d079304142990" providerId="LiveId" clId="{03C6EBE6-0767-45D6-9BCF-C17C6DF10438}" dt="2023-06-23T16:39:37.286" v="4310" actId="1076"/>
          <ac:spMkLst>
            <pc:docMk/>
            <pc:sldMk cId="2890561655" sldId="449"/>
            <ac:spMk id="2079" creationId="{F2F4893E-6D13-9469-C175-24014DCA43F2}"/>
          </ac:spMkLst>
        </pc:spChg>
        <pc:grpChg chg="add mod">
          <ac:chgData name="Minh Hà" userId="540d079304142990" providerId="LiveId" clId="{03C6EBE6-0767-45D6-9BCF-C17C6DF10438}" dt="2023-06-23T16:39:35.124" v="4309" actId="1076"/>
          <ac:grpSpMkLst>
            <pc:docMk/>
            <pc:sldMk cId="2890561655" sldId="449"/>
            <ac:grpSpMk id="11" creationId="{F4F2CC48-8AC4-D05B-7A54-F72439096B01}"/>
          </ac:grpSpMkLst>
        </pc:grpChg>
        <pc:grpChg chg="mod">
          <ac:chgData name="Minh Hà" userId="540d079304142990" providerId="LiveId" clId="{03C6EBE6-0767-45D6-9BCF-C17C6DF10438}" dt="2023-06-23T16:39:26.344" v="4307" actId="164"/>
          <ac:grpSpMkLst>
            <pc:docMk/>
            <pc:sldMk cId="2890561655" sldId="449"/>
            <ac:grpSpMk id="15" creationId="{24B6C35A-45D7-F891-E865-14E6A45C0115}"/>
          </ac:grpSpMkLst>
        </pc:grpChg>
        <pc:grpChg chg="mod">
          <ac:chgData name="Minh Hà" userId="540d079304142990" providerId="LiveId" clId="{03C6EBE6-0767-45D6-9BCF-C17C6DF10438}" dt="2023-06-23T16:39:54.504" v="4313" actId="1076"/>
          <ac:grpSpMkLst>
            <pc:docMk/>
            <pc:sldMk cId="2890561655" sldId="449"/>
            <ac:grpSpMk id="2075" creationId="{9BBA25B1-8D54-C4AB-2FA3-A83D2E6D2C23}"/>
          </ac:grpSpMkLst>
        </pc:grpChg>
        <pc:picChg chg="add mod modCrop">
          <ac:chgData name="Minh Hà" userId="540d079304142990" providerId="LiveId" clId="{03C6EBE6-0767-45D6-9BCF-C17C6DF10438}" dt="2023-06-23T16:39:54.504" v="4313" actId="1076"/>
          <ac:picMkLst>
            <pc:docMk/>
            <pc:sldMk cId="2890561655" sldId="449"/>
            <ac:picMk id="6" creationId="{A0AE9B85-24D0-ADF8-DD94-47DB9FC7AE9F}"/>
          </ac:picMkLst>
        </pc:picChg>
        <pc:picChg chg="add del mod">
          <ac:chgData name="Minh Hà" userId="540d079304142990" providerId="LiveId" clId="{03C6EBE6-0767-45D6-9BCF-C17C6DF10438}" dt="2023-06-23T16:37:50.581" v="4275" actId="478"/>
          <ac:picMkLst>
            <pc:docMk/>
            <pc:sldMk cId="2890561655" sldId="449"/>
            <ac:picMk id="21506" creationId="{92C7B13A-0CBD-523B-344D-7EA820F63110}"/>
          </ac:picMkLst>
        </pc:picChg>
      </pc:sldChg>
      <pc:sldChg chg="addSp delSp modSp add mod modAnim">
        <pc:chgData name="Minh Hà" userId="540d079304142990" providerId="LiveId" clId="{03C6EBE6-0767-45D6-9BCF-C17C6DF10438}" dt="2023-06-23T16:47:17.605" v="4819" actId="1076"/>
        <pc:sldMkLst>
          <pc:docMk/>
          <pc:sldMk cId="3322402991" sldId="450"/>
        </pc:sldMkLst>
        <pc:spChg chg="mod">
          <ac:chgData name="Minh Hà" userId="540d079304142990" providerId="LiveId" clId="{03C6EBE6-0767-45D6-9BCF-C17C6DF10438}" dt="2023-06-23T16:40:11.697" v="4341" actId="20577"/>
          <ac:spMkLst>
            <pc:docMk/>
            <pc:sldMk cId="3322402991" sldId="450"/>
            <ac:spMk id="8" creationId="{9D1267CC-0CFA-0E1D-9B16-69FFAA3B8B4E}"/>
          </ac:spMkLst>
        </pc:spChg>
        <pc:spChg chg="mod">
          <ac:chgData name="Minh Hà" userId="540d079304142990" providerId="LiveId" clId="{03C6EBE6-0767-45D6-9BCF-C17C6DF10438}" dt="2023-06-23T16:40:46.162" v="4346" actId="1076"/>
          <ac:spMkLst>
            <pc:docMk/>
            <pc:sldMk cId="3322402991" sldId="450"/>
            <ac:spMk id="16" creationId="{579B739D-25EF-622F-162D-9E91A9FC811A}"/>
          </ac:spMkLst>
        </pc:spChg>
        <pc:spChg chg="mod">
          <ac:chgData name="Minh Hà" userId="540d079304142990" providerId="LiveId" clId="{03C6EBE6-0767-45D6-9BCF-C17C6DF10438}" dt="2023-06-23T16:40:46.162" v="4346" actId="1076"/>
          <ac:spMkLst>
            <pc:docMk/>
            <pc:sldMk cId="3322402991" sldId="450"/>
            <ac:spMk id="18" creationId="{003C2728-0F49-D631-3DE4-2B3319EF96F4}"/>
          </ac:spMkLst>
        </pc:spChg>
        <pc:spChg chg="mod">
          <ac:chgData name="Minh Hà" userId="540d079304142990" providerId="LiveId" clId="{03C6EBE6-0767-45D6-9BCF-C17C6DF10438}" dt="2023-06-23T16:47:10.995" v="4816" actId="14100"/>
          <ac:spMkLst>
            <pc:docMk/>
            <pc:sldMk cId="3322402991" sldId="450"/>
            <ac:spMk id="23" creationId="{CD3601D2-6EEE-D746-5A13-CD610FF16EBD}"/>
          </ac:spMkLst>
        </pc:spChg>
        <pc:spChg chg="mod">
          <ac:chgData name="Minh Hà" userId="540d079304142990" providerId="LiveId" clId="{03C6EBE6-0767-45D6-9BCF-C17C6DF10438}" dt="2023-06-23T16:46:25.568" v="4801" actId="20577"/>
          <ac:spMkLst>
            <pc:docMk/>
            <pc:sldMk cId="3322402991" sldId="450"/>
            <ac:spMk id="25" creationId="{C1DC3824-1C1C-889C-70FB-CDC33261BC04}"/>
          </ac:spMkLst>
        </pc:spChg>
        <pc:spChg chg="mod">
          <ac:chgData name="Minh Hà" userId="540d079304142990" providerId="LiveId" clId="{03C6EBE6-0767-45D6-9BCF-C17C6DF10438}" dt="2023-06-23T16:47:17.605" v="4819" actId="1076"/>
          <ac:spMkLst>
            <pc:docMk/>
            <pc:sldMk cId="3322402991" sldId="450"/>
            <ac:spMk id="28" creationId="{53942B6D-1468-2921-89C5-92EF346586EB}"/>
          </ac:spMkLst>
        </pc:spChg>
        <pc:grpChg chg="del">
          <ac:chgData name="Minh Hà" userId="540d079304142990" providerId="LiveId" clId="{03C6EBE6-0767-45D6-9BCF-C17C6DF10438}" dt="2023-06-23T16:40:40.969" v="4343" actId="478"/>
          <ac:grpSpMkLst>
            <pc:docMk/>
            <pc:sldMk cId="3322402991" sldId="450"/>
            <ac:grpSpMk id="3" creationId="{457ABAA6-F326-98B4-BFD1-2DD421BA937B}"/>
          </ac:grpSpMkLst>
        </pc:grpChg>
        <pc:grpChg chg="del">
          <ac:chgData name="Minh Hà" userId="540d079304142990" providerId="LiveId" clId="{03C6EBE6-0767-45D6-9BCF-C17C6DF10438}" dt="2023-06-23T16:40:41.772" v="4344" actId="478"/>
          <ac:grpSpMkLst>
            <pc:docMk/>
            <pc:sldMk cId="3322402991" sldId="450"/>
            <ac:grpSpMk id="12" creationId="{63632E0D-AE1F-4D6E-DE73-6546AA1CD2FB}"/>
          </ac:grpSpMkLst>
        </pc:grpChg>
        <pc:grpChg chg="add mod">
          <ac:chgData name="Minh Hà" userId="540d079304142990" providerId="LiveId" clId="{03C6EBE6-0767-45D6-9BCF-C17C6DF10438}" dt="2023-06-23T16:40:46.162" v="4346" actId="1076"/>
          <ac:grpSpMkLst>
            <pc:docMk/>
            <pc:sldMk cId="3322402991" sldId="450"/>
            <ac:grpSpMk id="15" creationId="{A0D737F2-2D4D-BB8D-ABB6-F0358080C40B}"/>
          </ac:grpSpMkLst>
        </pc:grpChg>
        <pc:grpChg chg="add mod">
          <ac:chgData name="Minh Hà" userId="540d079304142990" providerId="LiveId" clId="{03C6EBE6-0767-45D6-9BCF-C17C6DF10438}" dt="2023-06-23T16:47:10.995" v="4816" actId="14100"/>
          <ac:grpSpMkLst>
            <pc:docMk/>
            <pc:sldMk cId="3322402991" sldId="450"/>
            <ac:grpSpMk id="21" creationId="{91AE23EA-6566-4C89-4152-6BD4B39D86B8}"/>
          </ac:grpSpMkLst>
        </pc:grpChg>
        <pc:grpChg chg="add mod">
          <ac:chgData name="Minh Hà" userId="540d079304142990" providerId="LiveId" clId="{03C6EBE6-0767-45D6-9BCF-C17C6DF10438}" dt="2023-06-23T16:40:46.162" v="4346" actId="1076"/>
          <ac:grpSpMkLst>
            <pc:docMk/>
            <pc:sldMk cId="3322402991" sldId="450"/>
            <ac:grpSpMk id="24" creationId="{E10A601B-1CC1-BDD3-BCF8-067E2B7E0C1C}"/>
          </ac:grpSpMkLst>
        </pc:grpChg>
        <pc:grpChg chg="add mod">
          <ac:chgData name="Minh Hà" userId="540d079304142990" providerId="LiveId" clId="{03C6EBE6-0767-45D6-9BCF-C17C6DF10438}" dt="2023-06-23T16:47:17.605" v="4819" actId="1076"/>
          <ac:grpSpMkLst>
            <pc:docMk/>
            <pc:sldMk cId="3322402991" sldId="450"/>
            <ac:grpSpMk id="27" creationId="{44836435-6904-2F42-9089-AC9C2B6A04C5}"/>
          </ac:grpSpMkLst>
        </pc:grpChg>
        <pc:picChg chg="mod">
          <ac:chgData name="Minh Hà" userId="540d079304142990" providerId="LiveId" clId="{03C6EBE6-0767-45D6-9BCF-C17C6DF10438}" dt="2023-06-23T16:47:13.737" v="4818" actId="1076"/>
          <ac:picMkLst>
            <pc:docMk/>
            <pc:sldMk cId="3322402991" sldId="450"/>
            <ac:picMk id="17" creationId="{1AB29A56-A0BC-6CE9-FE32-584292DDD802}"/>
          </ac:picMkLst>
        </pc:picChg>
        <pc:picChg chg="add mod">
          <ac:chgData name="Minh Hà" userId="540d079304142990" providerId="LiveId" clId="{03C6EBE6-0767-45D6-9BCF-C17C6DF10438}" dt="2023-06-23T16:40:46.162" v="4346" actId="1076"/>
          <ac:picMkLst>
            <pc:docMk/>
            <pc:sldMk cId="3322402991" sldId="450"/>
            <ac:picMk id="19" creationId="{27D1E77E-97DB-58A4-BED4-8EB193027982}"/>
          </ac:picMkLst>
        </pc:picChg>
        <pc:picChg chg="add mod">
          <ac:chgData name="Minh Hà" userId="540d079304142990" providerId="LiveId" clId="{03C6EBE6-0767-45D6-9BCF-C17C6DF10438}" dt="2023-06-23T16:40:46.162" v="4346" actId="1076"/>
          <ac:picMkLst>
            <pc:docMk/>
            <pc:sldMk cId="3322402991" sldId="450"/>
            <ac:picMk id="20" creationId="{DE3F6C34-30C2-8DBA-304A-9916179FEEF4}"/>
          </ac:picMkLst>
        </pc:picChg>
        <pc:picChg chg="mod">
          <ac:chgData name="Minh Hà" userId="540d079304142990" providerId="LiveId" clId="{03C6EBE6-0767-45D6-9BCF-C17C6DF10438}" dt="2023-06-23T16:47:10.995" v="4816" actId="14100"/>
          <ac:picMkLst>
            <pc:docMk/>
            <pc:sldMk cId="3322402991" sldId="450"/>
            <ac:picMk id="22" creationId="{DA478967-AD7F-1BBD-A9BD-DD30896F00B5}"/>
          </ac:picMkLst>
        </pc:picChg>
        <pc:picChg chg="mod">
          <ac:chgData name="Minh Hà" userId="540d079304142990" providerId="LiveId" clId="{03C6EBE6-0767-45D6-9BCF-C17C6DF10438}" dt="2023-06-23T16:40:46.162" v="4346" actId="1076"/>
          <ac:picMkLst>
            <pc:docMk/>
            <pc:sldMk cId="3322402991" sldId="450"/>
            <ac:picMk id="26" creationId="{F921C095-E532-F013-30C1-C1CB52DBA1CF}"/>
          </ac:picMkLst>
        </pc:picChg>
        <pc:picChg chg="mod">
          <ac:chgData name="Minh Hà" userId="540d079304142990" providerId="LiveId" clId="{03C6EBE6-0767-45D6-9BCF-C17C6DF10438}" dt="2023-06-23T16:47:17.605" v="4819" actId="1076"/>
          <ac:picMkLst>
            <pc:docMk/>
            <pc:sldMk cId="3322402991" sldId="450"/>
            <ac:picMk id="29" creationId="{EABA287B-2A03-5032-D14E-A7099F531015}"/>
          </ac:picMkLst>
        </pc:picChg>
        <pc:picChg chg="del">
          <ac:chgData name="Minh Hà" userId="540d079304142990" providerId="LiveId" clId="{03C6EBE6-0767-45D6-9BCF-C17C6DF10438}" dt="2023-06-23T16:40:40.320" v="4342" actId="478"/>
          <ac:picMkLst>
            <pc:docMk/>
            <pc:sldMk cId="3322402991" sldId="450"/>
            <ac:picMk id="17410" creationId="{08F65B4B-E459-1040-5844-F957D8727727}"/>
          </ac:picMkLst>
        </pc:picChg>
      </pc:sldChg>
      <pc:sldChg chg="addSp delSp modSp add mod modAnim">
        <pc:chgData name="Minh Hà" userId="540d079304142990" providerId="LiveId" clId="{03C6EBE6-0767-45D6-9BCF-C17C6DF10438}" dt="2023-06-23T16:57:46.659" v="5582" actId="1076"/>
        <pc:sldMkLst>
          <pc:docMk/>
          <pc:sldMk cId="3312126206" sldId="451"/>
        </pc:sldMkLst>
        <pc:spChg chg="add mod">
          <ac:chgData name="Minh Hà" userId="540d079304142990" providerId="LiveId" clId="{03C6EBE6-0767-45D6-9BCF-C17C6DF10438}" dt="2023-06-23T16:54:43.269" v="5215" actId="1076"/>
          <ac:spMkLst>
            <pc:docMk/>
            <pc:sldMk cId="3312126206" sldId="451"/>
            <ac:spMk id="3" creationId="{637AA408-54BC-373B-7C35-0EA47DDE9FF7}"/>
          </ac:spMkLst>
        </pc:spChg>
        <pc:spChg chg="add mod">
          <ac:chgData name="Minh Hà" userId="540d079304142990" providerId="LiveId" clId="{03C6EBE6-0767-45D6-9BCF-C17C6DF10438}" dt="2023-06-23T16:54:43.269" v="5215" actId="1076"/>
          <ac:spMkLst>
            <pc:docMk/>
            <pc:sldMk cId="3312126206" sldId="451"/>
            <ac:spMk id="5" creationId="{3E348405-AAA5-0F31-1A64-06992DA819A1}"/>
          </ac:spMkLst>
        </pc:spChg>
        <pc:spChg chg="add mod">
          <ac:chgData name="Minh Hà" userId="540d079304142990" providerId="LiveId" clId="{03C6EBE6-0767-45D6-9BCF-C17C6DF10438}" dt="2023-06-23T16:54:43.269" v="5215" actId="1076"/>
          <ac:spMkLst>
            <pc:docMk/>
            <pc:sldMk cId="3312126206" sldId="451"/>
            <ac:spMk id="6" creationId="{ECA37CB3-536C-D670-75EC-C025D213C848}"/>
          </ac:spMkLst>
        </pc:spChg>
        <pc:spChg chg="add mod">
          <ac:chgData name="Minh Hà" userId="540d079304142990" providerId="LiveId" clId="{03C6EBE6-0767-45D6-9BCF-C17C6DF10438}" dt="2023-06-23T16:54:43.269" v="5215" actId="1076"/>
          <ac:spMkLst>
            <pc:docMk/>
            <pc:sldMk cId="3312126206" sldId="451"/>
            <ac:spMk id="12" creationId="{E12B25E2-6ADB-145D-A949-8A71466B13BE}"/>
          </ac:spMkLst>
        </pc:spChg>
        <pc:spChg chg="add mod">
          <ac:chgData name="Minh Hà" userId="540d079304142990" providerId="LiveId" clId="{03C6EBE6-0767-45D6-9BCF-C17C6DF10438}" dt="2023-06-23T16:57:21.503" v="5577" actId="164"/>
          <ac:spMkLst>
            <pc:docMk/>
            <pc:sldMk cId="3312126206" sldId="451"/>
            <ac:spMk id="14" creationId="{A05E2D16-DB7C-9A05-34F9-DDD21B60A2E8}"/>
          </ac:spMkLst>
        </pc:spChg>
        <pc:spChg chg="mod">
          <ac:chgData name="Minh Hà" userId="540d079304142990" providerId="LiveId" clId="{03C6EBE6-0767-45D6-9BCF-C17C6DF10438}" dt="2023-06-23T16:54:43.269" v="5215" actId="1076"/>
          <ac:spMkLst>
            <pc:docMk/>
            <pc:sldMk cId="3312126206" sldId="451"/>
            <ac:spMk id="28" creationId="{53942B6D-1468-2921-89C5-92EF346586EB}"/>
          </ac:spMkLst>
        </pc:spChg>
        <pc:spChg chg="add mod">
          <ac:chgData name="Minh Hà" userId="540d079304142990" providerId="LiveId" clId="{03C6EBE6-0767-45D6-9BCF-C17C6DF10438}" dt="2023-06-23T16:57:21.503" v="5577" actId="164"/>
          <ac:spMkLst>
            <pc:docMk/>
            <pc:sldMk cId="3312126206" sldId="451"/>
            <ac:spMk id="30" creationId="{B7410D6F-8F57-C479-F250-CEED3634D28B}"/>
          </ac:spMkLst>
        </pc:spChg>
        <pc:grpChg chg="add mod">
          <ac:chgData name="Minh Hà" userId="540d079304142990" providerId="LiveId" clId="{03C6EBE6-0767-45D6-9BCF-C17C6DF10438}" dt="2023-06-23T16:54:43.269" v="5215" actId="1076"/>
          <ac:grpSpMkLst>
            <pc:docMk/>
            <pc:sldMk cId="3312126206" sldId="451"/>
            <ac:grpSpMk id="13" creationId="{05185F89-4CCD-25AF-C7A4-CDC6A67E845C}"/>
          </ac:grpSpMkLst>
        </pc:grpChg>
        <pc:grpChg chg="del">
          <ac:chgData name="Minh Hà" userId="540d079304142990" providerId="LiveId" clId="{03C6EBE6-0767-45D6-9BCF-C17C6DF10438}" dt="2023-06-23T16:47:24.518" v="4821" actId="478"/>
          <ac:grpSpMkLst>
            <pc:docMk/>
            <pc:sldMk cId="3312126206" sldId="451"/>
            <ac:grpSpMk id="21" creationId="{91AE23EA-6566-4C89-4152-6BD4B39D86B8}"/>
          </ac:grpSpMkLst>
        </pc:grpChg>
        <pc:grpChg chg="del">
          <ac:chgData name="Minh Hà" userId="540d079304142990" providerId="LiveId" clId="{03C6EBE6-0767-45D6-9BCF-C17C6DF10438}" dt="2023-06-23T16:47:25.826" v="4822" actId="478"/>
          <ac:grpSpMkLst>
            <pc:docMk/>
            <pc:sldMk cId="3312126206" sldId="451"/>
            <ac:grpSpMk id="24" creationId="{E10A601B-1CC1-BDD3-BCF8-067E2B7E0C1C}"/>
          </ac:grpSpMkLst>
        </pc:grpChg>
        <pc:grpChg chg="mod">
          <ac:chgData name="Minh Hà" userId="540d079304142990" providerId="LiveId" clId="{03C6EBE6-0767-45D6-9BCF-C17C6DF10438}" dt="2023-06-23T16:54:43.269" v="5215" actId="1076"/>
          <ac:grpSpMkLst>
            <pc:docMk/>
            <pc:sldMk cId="3312126206" sldId="451"/>
            <ac:grpSpMk id="27" creationId="{44836435-6904-2F42-9089-AC9C2B6A04C5}"/>
          </ac:grpSpMkLst>
        </pc:grpChg>
        <pc:grpChg chg="add mod">
          <ac:chgData name="Minh Hà" userId="540d079304142990" providerId="LiveId" clId="{03C6EBE6-0767-45D6-9BCF-C17C6DF10438}" dt="2023-06-23T16:57:46.659" v="5582" actId="1076"/>
          <ac:grpSpMkLst>
            <pc:docMk/>
            <pc:sldMk cId="3312126206" sldId="451"/>
            <ac:grpSpMk id="31" creationId="{AB5163C0-0C7A-2C81-EAAB-4A1B81711DF0}"/>
          </ac:grpSpMkLst>
        </pc:grpChg>
        <pc:picChg chg="mod">
          <ac:chgData name="Minh Hà" userId="540d079304142990" providerId="LiveId" clId="{03C6EBE6-0767-45D6-9BCF-C17C6DF10438}" dt="2023-06-23T16:54:43.269" v="5215" actId="1076"/>
          <ac:picMkLst>
            <pc:docMk/>
            <pc:sldMk cId="3312126206" sldId="451"/>
            <ac:picMk id="29" creationId="{EABA287B-2A03-5032-D14E-A7099F531015}"/>
          </ac:picMkLst>
        </pc:picChg>
        <pc:picChg chg="mod">
          <ac:chgData name="Minh Hà" userId="540d079304142990" providerId="LiveId" clId="{03C6EBE6-0767-45D6-9BCF-C17C6DF10438}" dt="2023-06-23T16:57:33.632" v="5581" actId="1076"/>
          <ac:picMkLst>
            <pc:docMk/>
            <pc:sldMk cId="3312126206" sldId="451"/>
            <ac:picMk id="55" creationId="{68CCE9B3-F213-BA1A-C413-8F78A342D4DF}"/>
          </ac:picMkLst>
        </pc:picChg>
      </pc:sldChg>
      <pc:sldChg chg="addSp modSp add mod ord modAnim">
        <pc:chgData name="Minh Hà" userId="540d079304142990" providerId="LiveId" clId="{03C6EBE6-0767-45D6-9BCF-C17C6DF10438}" dt="2023-06-23T17:03:11.199" v="5655" actId="1076"/>
        <pc:sldMkLst>
          <pc:docMk/>
          <pc:sldMk cId="2868319416" sldId="452"/>
        </pc:sldMkLst>
        <pc:spChg chg="add mod">
          <ac:chgData name="Minh Hà" userId="540d079304142990" providerId="LiveId" clId="{03C6EBE6-0767-45D6-9BCF-C17C6DF10438}" dt="2023-06-23T17:00:33.714" v="5616" actId="164"/>
          <ac:spMkLst>
            <pc:docMk/>
            <pc:sldMk cId="2868319416" sldId="452"/>
            <ac:spMk id="4" creationId="{D0F7F35B-A028-4F28-31FF-A2F119B58EA6}"/>
          </ac:spMkLst>
        </pc:spChg>
        <pc:spChg chg="mod">
          <ac:chgData name="Minh Hà" userId="540d079304142990" providerId="LiveId" clId="{03C6EBE6-0767-45D6-9BCF-C17C6DF10438}" dt="2023-06-23T17:03:11.199" v="5655" actId="1076"/>
          <ac:spMkLst>
            <pc:docMk/>
            <pc:sldMk cId="2868319416" sldId="452"/>
            <ac:spMk id="10" creationId="{CFA8FF7E-ED3F-231C-4B01-DB3E8A53D963}"/>
          </ac:spMkLst>
        </pc:spChg>
        <pc:spChg chg="mod">
          <ac:chgData name="Minh Hà" userId="540d079304142990" providerId="LiveId" clId="{03C6EBE6-0767-45D6-9BCF-C17C6DF10438}" dt="2023-06-23T16:58:57.819" v="5589" actId="14100"/>
          <ac:spMkLst>
            <pc:docMk/>
            <pc:sldMk cId="2868319416" sldId="452"/>
            <ac:spMk id="2055" creationId="{0D9079F7-41E5-7662-8A0D-3FE310A85CB2}"/>
          </ac:spMkLst>
        </pc:spChg>
        <pc:spChg chg="mod">
          <ac:chgData name="Minh Hà" userId="540d079304142990" providerId="LiveId" clId="{03C6EBE6-0767-45D6-9BCF-C17C6DF10438}" dt="2023-06-23T16:58:54.730" v="5588" actId="113"/>
          <ac:spMkLst>
            <pc:docMk/>
            <pc:sldMk cId="2868319416" sldId="452"/>
            <ac:spMk id="2071" creationId="{3E26BF09-BC1B-ADFA-90B9-B0CEB90041A1}"/>
          </ac:spMkLst>
        </pc:spChg>
        <pc:spChg chg="mod">
          <ac:chgData name="Minh Hà" userId="540d079304142990" providerId="LiveId" clId="{03C6EBE6-0767-45D6-9BCF-C17C6DF10438}" dt="2023-06-23T16:58:13.507" v="5585" actId="20577"/>
          <ac:spMkLst>
            <pc:docMk/>
            <pc:sldMk cId="2868319416" sldId="452"/>
            <ac:spMk id="2073" creationId="{D06FE7A4-8090-F1A9-810E-53D1F89E3FB7}"/>
          </ac:spMkLst>
        </pc:spChg>
        <pc:spChg chg="mod">
          <ac:chgData name="Minh Hà" userId="540d079304142990" providerId="LiveId" clId="{03C6EBE6-0767-45D6-9BCF-C17C6DF10438}" dt="2023-06-23T16:59:00.563" v="5590" actId="1076"/>
          <ac:spMkLst>
            <pc:docMk/>
            <pc:sldMk cId="2868319416" sldId="452"/>
            <ac:spMk id="2079" creationId="{F2F4893E-6D13-9469-C175-24014DCA43F2}"/>
          </ac:spMkLst>
        </pc:spChg>
        <pc:grpChg chg="add mod">
          <ac:chgData name="Minh Hà" userId="540d079304142990" providerId="LiveId" clId="{03C6EBE6-0767-45D6-9BCF-C17C6DF10438}" dt="2023-06-23T17:00:33.714" v="5616" actId="164"/>
          <ac:grpSpMkLst>
            <pc:docMk/>
            <pc:sldMk cId="2868319416" sldId="452"/>
            <ac:grpSpMk id="7" creationId="{B8602060-13AA-E3AF-790A-2A7D11816FEA}"/>
          </ac:grpSpMkLst>
        </pc:grpChg>
        <pc:grpChg chg="mod">
          <ac:chgData name="Minh Hà" userId="540d079304142990" providerId="LiveId" clId="{03C6EBE6-0767-45D6-9BCF-C17C6DF10438}" dt="2023-06-23T16:59:38.957" v="5598" actId="1076"/>
          <ac:grpSpMkLst>
            <pc:docMk/>
            <pc:sldMk cId="2868319416" sldId="452"/>
            <ac:grpSpMk id="15" creationId="{24B6C35A-45D7-F891-E865-14E6A45C0115}"/>
          </ac:grpSpMkLst>
        </pc:grpChg>
        <pc:picChg chg="add mod">
          <ac:chgData name="Minh Hà" userId="540d079304142990" providerId="LiveId" clId="{03C6EBE6-0767-45D6-9BCF-C17C6DF10438}" dt="2023-06-23T17:00:33.714" v="5616" actId="164"/>
          <ac:picMkLst>
            <pc:docMk/>
            <pc:sldMk cId="2868319416" sldId="452"/>
            <ac:picMk id="6" creationId="{A6319304-C39D-669D-98A3-D1EF817F0C13}"/>
          </ac:picMkLst>
        </pc:picChg>
        <pc:picChg chg="mod">
          <ac:chgData name="Minh Hà" userId="540d079304142990" providerId="LiveId" clId="{03C6EBE6-0767-45D6-9BCF-C17C6DF10438}" dt="2023-06-23T17:00:44.513" v="5619" actId="1076"/>
          <ac:picMkLst>
            <pc:docMk/>
            <pc:sldMk cId="2868319416" sldId="452"/>
            <ac:picMk id="10246" creationId="{16B313B2-FA4B-4D85-800B-9C857FB17A7C}"/>
          </ac:picMkLst>
        </pc:picChg>
      </pc:sldChg>
      <pc:sldChg chg="addSp modSp add mod ord">
        <pc:chgData name="Minh Hà" userId="540d079304142990" providerId="LiveId" clId="{03C6EBE6-0767-45D6-9BCF-C17C6DF10438}" dt="2023-06-23T17:03:04.524" v="5654" actId="2711"/>
        <pc:sldMkLst>
          <pc:docMk/>
          <pc:sldMk cId="830668133" sldId="453"/>
        </pc:sldMkLst>
        <pc:spChg chg="mod">
          <ac:chgData name="Minh Hà" userId="540d079304142990" providerId="LiveId" clId="{03C6EBE6-0767-45D6-9BCF-C17C6DF10438}" dt="2023-06-23T17:03:04.524" v="5654" actId="2711"/>
          <ac:spMkLst>
            <pc:docMk/>
            <pc:sldMk cId="830668133" sldId="453"/>
            <ac:spMk id="4" creationId="{D0F7F35B-A028-4F28-31FF-A2F119B58EA6}"/>
          </ac:spMkLst>
        </pc:spChg>
        <pc:spChg chg="mod">
          <ac:chgData name="Minh Hà" userId="540d079304142990" providerId="LiveId" clId="{03C6EBE6-0767-45D6-9BCF-C17C6DF10438}" dt="2023-06-23T17:02:46.289" v="5651" actId="1076"/>
          <ac:spMkLst>
            <pc:docMk/>
            <pc:sldMk cId="830668133" sldId="453"/>
            <ac:spMk id="10" creationId="{CFA8FF7E-ED3F-231C-4B01-DB3E8A53D963}"/>
          </ac:spMkLst>
        </pc:spChg>
        <pc:spChg chg="mod">
          <ac:chgData name="Minh Hà" userId="540d079304142990" providerId="LiveId" clId="{03C6EBE6-0767-45D6-9BCF-C17C6DF10438}" dt="2023-06-23T17:02:11.119" v="5642" actId="14100"/>
          <ac:spMkLst>
            <pc:docMk/>
            <pc:sldMk cId="830668133" sldId="453"/>
            <ac:spMk id="2055" creationId="{0D9079F7-41E5-7662-8A0D-3FE310A85CB2}"/>
          </ac:spMkLst>
        </pc:spChg>
        <pc:spChg chg="mod">
          <ac:chgData name="Minh Hà" userId="540d079304142990" providerId="LiveId" clId="{03C6EBE6-0767-45D6-9BCF-C17C6DF10438}" dt="2023-06-23T17:01:11.846" v="5625" actId="14100"/>
          <ac:spMkLst>
            <pc:docMk/>
            <pc:sldMk cId="830668133" sldId="453"/>
            <ac:spMk id="2063" creationId="{2E4C4E6A-B6CA-8DC0-A212-723A78C18926}"/>
          </ac:spMkLst>
        </pc:spChg>
        <pc:spChg chg="mod">
          <ac:chgData name="Minh Hà" userId="540d079304142990" providerId="LiveId" clId="{03C6EBE6-0767-45D6-9BCF-C17C6DF10438}" dt="2023-06-23T17:02:05.900" v="5639" actId="14100"/>
          <ac:spMkLst>
            <pc:docMk/>
            <pc:sldMk cId="830668133" sldId="453"/>
            <ac:spMk id="2071" creationId="{3E26BF09-BC1B-ADFA-90B9-B0CEB90041A1}"/>
          </ac:spMkLst>
        </pc:spChg>
        <pc:spChg chg="mod">
          <ac:chgData name="Minh Hà" userId="540d079304142990" providerId="LiveId" clId="{03C6EBE6-0767-45D6-9BCF-C17C6DF10438}" dt="2023-06-23T17:01:11.846" v="5625" actId="14100"/>
          <ac:spMkLst>
            <pc:docMk/>
            <pc:sldMk cId="830668133" sldId="453"/>
            <ac:spMk id="2072" creationId="{2C824EEC-83F3-37BD-CAD2-A67357FCAA96}"/>
          </ac:spMkLst>
        </pc:spChg>
        <pc:spChg chg="mod">
          <ac:chgData name="Minh Hà" userId="540d079304142990" providerId="LiveId" clId="{03C6EBE6-0767-45D6-9BCF-C17C6DF10438}" dt="2023-06-23T17:01:11.846" v="5625" actId="14100"/>
          <ac:spMkLst>
            <pc:docMk/>
            <pc:sldMk cId="830668133" sldId="453"/>
            <ac:spMk id="2073" creationId="{D06FE7A4-8090-F1A9-810E-53D1F89E3FB7}"/>
          </ac:spMkLst>
        </pc:spChg>
        <pc:grpChg chg="mod">
          <ac:chgData name="Minh Hà" userId="540d079304142990" providerId="LiveId" clId="{03C6EBE6-0767-45D6-9BCF-C17C6DF10438}" dt="2023-06-23T17:01:11.846" v="5625" actId="14100"/>
          <ac:grpSpMkLst>
            <pc:docMk/>
            <pc:sldMk cId="830668133" sldId="453"/>
            <ac:grpSpMk id="3" creationId="{AC60BA3A-A71B-61F1-D3CE-F5971374E381}"/>
          </ac:grpSpMkLst>
        </pc:grpChg>
        <pc:grpChg chg="mod">
          <ac:chgData name="Minh Hà" userId="540d079304142990" providerId="LiveId" clId="{03C6EBE6-0767-45D6-9BCF-C17C6DF10438}" dt="2023-06-23T17:02:08.499" v="5641" actId="14100"/>
          <ac:grpSpMkLst>
            <pc:docMk/>
            <pc:sldMk cId="830668133" sldId="453"/>
            <ac:grpSpMk id="2075" creationId="{9BBA25B1-8D54-C4AB-2FA3-A83D2E6D2C23}"/>
          </ac:grpSpMkLst>
        </pc:grpChg>
        <pc:picChg chg="mod">
          <ac:chgData name="Minh Hà" userId="540d079304142990" providerId="LiveId" clId="{03C6EBE6-0767-45D6-9BCF-C17C6DF10438}" dt="2023-06-23T17:01:11.846" v="5625" actId="14100"/>
          <ac:picMkLst>
            <pc:docMk/>
            <pc:sldMk cId="830668133" sldId="453"/>
            <ac:picMk id="10242" creationId="{BF60738E-FF89-39C2-8257-F3F54B28E7C9}"/>
          </ac:picMkLst>
        </pc:picChg>
        <pc:picChg chg="add mod">
          <ac:chgData name="Minh Hà" userId="540d079304142990" providerId="LiveId" clId="{03C6EBE6-0767-45D6-9BCF-C17C6DF10438}" dt="2023-06-23T17:02:26.600" v="5647" actId="1076"/>
          <ac:picMkLst>
            <pc:docMk/>
            <pc:sldMk cId="830668133" sldId="453"/>
            <ac:picMk id="22530" creationId="{6C969431-20B7-A49A-FFE4-CF628EE92043}"/>
          </ac:picMkLst>
        </pc:picChg>
      </pc:sldChg>
      <pc:sldChg chg="addSp delSp modSp add mod delAnim modAnim">
        <pc:chgData name="Minh Hà" userId="540d079304142990" providerId="LiveId" clId="{03C6EBE6-0767-45D6-9BCF-C17C6DF10438}" dt="2023-06-23T17:06:32.752" v="5700" actId="20577"/>
        <pc:sldMkLst>
          <pc:docMk/>
          <pc:sldMk cId="3173226439" sldId="454"/>
        </pc:sldMkLst>
        <pc:spChg chg="add mod">
          <ac:chgData name="Minh Hà" userId="540d079304142990" providerId="LiveId" clId="{03C6EBE6-0767-45D6-9BCF-C17C6DF10438}" dt="2023-06-23T17:04:10.109" v="5663"/>
          <ac:spMkLst>
            <pc:docMk/>
            <pc:sldMk cId="3173226439" sldId="454"/>
            <ac:spMk id="8" creationId="{AC45FC94-C93D-3B5A-6695-D2CFD6CFE449}"/>
          </ac:spMkLst>
        </pc:spChg>
        <pc:spChg chg="add mod">
          <ac:chgData name="Minh Hà" userId="540d079304142990" providerId="LiveId" clId="{03C6EBE6-0767-45D6-9BCF-C17C6DF10438}" dt="2023-06-23T17:06:32.752" v="5700" actId="20577"/>
          <ac:spMkLst>
            <pc:docMk/>
            <pc:sldMk cId="3173226439" sldId="454"/>
            <ac:spMk id="9" creationId="{ACD9B731-6BBD-000A-C3D3-CFEEC00A0F68}"/>
          </ac:spMkLst>
        </pc:spChg>
        <pc:spChg chg="add mod">
          <ac:chgData name="Minh Hà" userId="540d079304142990" providerId="LiveId" clId="{03C6EBE6-0767-45D6-9BCF-C17C6DF10438}" dt="2023-06-23T17:05:29.685" v="5685" actId="164"/>
          <ac:spMkLst>
            <pc:docMk/>
            <pc:sldMk cId="3173226439" sldId="454"/>
            <ac:spMk id="11" creationId="{99A3D087-ACAE-1E97-84C3-B3C811E2EFCB}"/>
          </ac:spMkLst>
        </pc:spChg>
        <pc:spChg chg="mod">
          <ac:chgData name="Minh Hà" userId="540d079304142990" providerId="LiveId" clId="{03C6EBE6-0767-45D6-9BCF-C17C6DF10438}" dt="2023-06-23T17:04:10.109" v="5663"/>
          <ac:spMkLst>
            <pc:docMk/>
            <pc:sldMk cId="3173226439" sldId="454"/>
            <ac:spMk id="13" creationId="{9F10E0EF-2953-1F79-59FA-9FFF76582E31}"/>
          </ac:spMkLst>
        </pc:spChg>
        <pc:spChg chg="add mod">
          <ac:chgData name="Minh Hà" userId="540d079304142990" providerId="LiveId" clId="{03C6EBE6-0767-45D6-9BCF-C17C6DF10438}" dt="2023-06-23T17:05:29.685" v="5685" actId="164"/>
          <ac:spMkLst>
            <pc:docMk/>
            <pc:sldMk cId="3173226439" sldId="454"/>
            <ac:spMk id="16" creationId="{88EA46BC-47A5-0852-B8BD-AA38E1CE9EBC}"/>
          </ac:spMkLst>
        </pc:spChg>
        <pc:spChg chg="add mod">
          <ac:chgData name="Minh Hà" userId="540d079304142990" providerId="LiveId" clId="{03C6EBE6-0767-45D6-9BCF-C17C6DF10438}" dt="2023-06-23T17:04:42.349" v="5667"/>
          <ac:spMkLst>
            <pc:docMk/>
            <pc:sldMk cId="3173226439" sldId="454"/>
            <ac:spMk id="17" creationId="{F3778337-C5FB-5816-6383-8B080063F890}"/>
          </ac:spMkLst>
        </pc:spChg>
        <pc:spChg chg="add mod">
          <ac:chgData name="Minh Hà" userId="540d079304142990" providerId="LiveId" clId="{03C6EBE6-0767-45D6-9BCF-C17C6DF10438}" dt="2023-06-23T17:06:22.828" v="5698" actId="164"/>
          <ac:spMkLst>
            <pc:docMk/>
            <pc:sldMk cId="3173226439" sldId="454"/>
            <ac:spMk id="18" creationId="{33580057-CCAC-9B14-472B-950C03E1E475}"/>
          </ac:spMkLst>
        </pc:spChg>
        <pc:spChg chg="del">
          <ac:chgData name="Minh Hà" userId="540d079304142990" providerId="LiveId" clId="{03C6EBE6-0767-45D6-9BCF-C17C6DF10438}" dt="2023-06-23T17:04:03.172" v="5659" actId="478"/>
          <ac:spMkLst>
            <pc:docMk/>
            <pc:sldMk cId="3173226439" sldId="454"/>
            <ac:spMk id="2079" creationId="{F2F4893E-6D13-9469-C175-24014DCA43F2}"/>
          </ac:spMkLst>
        </pc:spChg>
        <pc:grpChg chg="del">
          <ac:chgData name="Minh Hà" userId="540d079304142990" providerId="LiveId" clId="{03C6EBE6-0767-45D6-9BCF-C17C6DF10438}" dt="2023-06-23T17:04:01.282" v="5657" actId="478"/>
          <ac:grpSpMkLst>
            <pc:docMk/>
            <pc:sldMk cId="3173226439" sldId="454"/>
            <ac:grpSpMk id="3" creationId="{AC60BA3A-A71B-61F1-D3CE-F5971374E381}"/>
          </ac:grpSpMkLst>
        </pc:grpChg>
        <pc:grpChg chg="del">
          <ac:chgData name="Minh Hà" userId="540d079304142990" providerId="LiveId" clId="{03C6EBE6-0767-45D6-9BCF-C17C6DF10438}" dt="2023-06-23T17:04:05.609" v="5662" actId="478"/>
          <ac:grpSpMkLst>
            <pc:docMk/>
            <pc:sldMk cId="3173226439" sldId="454"/>
            <ac:grpSpMk id="7" creationId="{B8602060-13AA-E3AF-790A-2A7D11816FEA}"/>
          </ac:grpSpMkLst>
        </pc:grpChg>
        <pc:grpChg chg="add mod">
          <ac:chgData name="Minh Hà" userId="540d079304142990" providerId="LiveId" clId="{03C6EBE6-0767-45D6-9BCF-C17C6DF10438}" dt="2023-06-23T17:04:10.109" v="5663"/>
          <ac:grpSpMkLst>
            <pc:docMk/>
            <pc:sldMk cId="3173226439" sldId="454"/>
            <ac:grpSpMk id="12" creationId="{03B57E76-2483-0E45-C22D-3ABCAF0C30F4}"/>
          </ac:grpSpMkLst>
        </pc:grpChg>
        <pc:grpChg chg="del">
          <ac:chgData name="Minh Hà" userId="540d079304142990" providerId="LiveId" clId="{03C6EBE6-0767-45D6-9BCF-C17C6DF10438}" dt="2023-06-23T17:04:04.930" v="5661" actId="478"/>
          <ac:grpSpMkLst>
            <pc:docMk/>
            <pc:sldMk cId="3173226439" sldId="454"/>
            <ac:grpSpMk id="15" creationId="{24B6C35A-45D7-F891-E865-14E6A45C0115}"/>
          </ac:grpSpMkLst>
        </pc:grpChg>
        <pc:grpChg chg="add mod">
          <ac:chgData name="Minh Hà" userId="540d079304142990" providerId="LiveId" clId="{03C6EBE6-0767-45D6-9BCF-C17C6DF10438}" dt="2023-06-23T17:05:34.031" v="5686" actId="1076"/>
          <ac:grpSpMkLst>
            <pc:docMk/>
            <pc:sldMk cId="3173226439" sldId="454"/>
            <ac:grpSpMk id="19" creationId="{F5453055-EAA9-BFB8-D0E7-38C550E7968B}"/>
          </ac:grpSpMkLst>
        </pc:grpChg>
        <pc:grpChg chg="add mod">
          <ac:chgData name="Minh Hà" userId="540d079304142990" providerId="LiveId" clId="{03C6EBE6-0767-45D6-9BCF-C17C6DF10438}" dt="2023-06-23T17:06:22.828" v="5698" actId="164"/>
          <ac:grpSpMkLst>
            <pc:docMk/>
            <pc:sldMk cId="3173226439" sldId="454"/>
            <ac:grpSpMk id="21" creationId="{8577E369-B8FA-7FD1-2CD9-D61EF25B7E73}"/>
          </ac:grpSpMkLst>
        </pc:grpChg>
        <pc:grpChg chg="del">
          <ac:chgData name="Minh Hà" userId="540d079304142990" providerId="LiveId" clId="{03C6EBE6-0767-45D6-9BCF-C17C6DF10438}" dt="2023-06-23T17:04:02.277" v="5658" actId="478"/>
          <ac:grpSpMkLst>
            <pc:docMk/>
            <pc:sldMk cId="3173226439" sldId="454"/>
            <ac:grpSpMk id="2075" creationId="{9BBA25B1-8D54-C4AB-2FA3-A83D2E6D2C23}"/>
          </ac:grpSpMkLst>
        </pc:grpChg>
        <pc:picChg chg="mod">
          <ac:chgData name="Minh Hà" userId="540d079304142990" providerId="LiveId" clId="{03C6EBE6-0767-45D6-9BCF-C17C6DF10438}" dt="2023-06-23T17:04:10.109" v="5663"/>
          <ac:picMkLst>
            <pc:docMk/>
            <pc:sldMk cId="3173226439" sldId="454"/>
            <ac:picMk id="14" creationId="{F9E2EC89-7EEF-DB39-06B6-E9ACD736FDDF}"/>
          </ac:picMkLst>
        </pc:picChg>
        <pc:picChg chg="add mod">
          <ac:chgData name="Minh Hà" userId="540d079304142990" providerId="LiveId" clId="{03C6EBE6-0767-45D6-9BCF-C17C6DF10438}" dt="2023-06-23T17:06:22.828" v="5698" actId="164"/>
          <ac:picMkLst>
            <pc:docMk/>
            <pc:sldMk cId="3173226439" sldId="454"/>
            <ac:picMk id="20" creationId="{DF669CD6-2876-956E-9647-6A533C3BC543}"/>
          </ac:picMkLst>
        </pc:picChg>
        <pc:picChg chg="del">
          <ac:chgData name="Minh Hà" userId="540d079304142990" providerId="LiveId" clId="{03C6EBE6-0767-45D6-9BCF-C17C6DF10438}" dt="2023-06-23T17:04:03.846" v="5660" actId="478"/>
          <ac:picMkLst>
            <pc:docMk/>
            <pc:sldMk cId="3173226439" sldId="454"/>
            <ac:picMk id="22530" creationId="{6C969431-20B7-A49A-FFE4-CF628EE92043}"/>
          </ac:picMkLst>
        </pc:picChg>
      </pc:sldChg>
      <pc:sldChg chg="addSp delSp modSp add mod modAnim">
        <pc:chgData name="Minh Hà" userId="540d079304142990" providerId="LiveId" clId="{03C6EBE6-0767-45D6-9BCF-C17C6DF10438}" dt="2023-06-23T17:09:07.143" v="5726" actId="167"/>
        <pc:sldMkLst>
          <pc:docMk/>
          <pc:sldMk cId="2597944120" sldId="455"/>
        </pc:sldMkLst>
        <pc:spChg chg="mod">
          <ac:chgData name="Minh Hà" userId="540d079304142990" providerId="LiveId" clId="{03C6EBE6-0767-45D6-9BCF-C17C6DF10438}" dt="2023-06-23T17:09:04.160" v="5725"/>
          <ac:spMkLst>
            <pc:docMk/>
            <pc:sldMk cId="2597944120" sldId="455"/>
            <ac:spMk id="5" creationId="{8EB89A42-B4A9-FAA7-B2C2-4C6ACD6B6368}"/>
          </ac:spMkLst>
        </pc:spChg>
        <pc:spChg chg="mod">
          <ac:chgData name="Minh Hà" userId="540d079304142990" providerId="LiveId" clId="{03C6EBE6-0767-45D6-9BCF-C17C6DF10438}" dt="2023-06-23T17:09:04.160" v="5725"/>
          <ac:spMkLst>
            <pc:docMk/>
            <pc:sldMk cId="2597944120" sldId="455"/>
            <ac:spMk id="6" creationId="{0B3CB2E1-6C24-91CE-0CFC-52D0A798E649}"/>
          </ac:spMkLst>
        </pc:spChg>
        <pc:spChg chg="mod">
          <ac:chgData name="Minh Hà" userId="540d079304142990" providerId="LiveId" clId="{03C6EBE6-0767-45D6-9BCF-C17C6DF10438}" dt="2023-06-23T17:09:04.160" v="5725"/>
          <ac:spMkLst>
            <pc:docMk/>
            <pc:sldMk cId="2597944120" sldId="455"/>
            <ac:spMk id="7" creationId="{470BAE02-2D65-019B-1AB4-4B4D1F8EBC97}"/>
          </ac:spMkLst>
        </pc:spChg>
        <pc:spChg chg="mod">
          <ac:chgData name="Minh Hà" userId="540d079304142990" providerId="LiveId" clId="{03C6EBE6-0767-45D6-9BCF-C17C6DF10438}" dt="2023-06-23T17:09:04.160" v="5725"/>
          <ac:spMkLst>
            <pc:docMk/>
            <pc:sldMk cId="2597944120" sldId="455"/>
            <ac:spMk id="9" creationId="{9759F158-68AD-2129-B297-CDC580FF783F}"/>
          </ac:spMkLst>
        </pc:spChg>
        <pc:spChg chg="mod">
          <ac:chgData name="Minh Hà" userId="540d079304142990" providerId="LiveId" clId="{03C6EBE6-0767-45D6-9BCF-C17C6DF10438}" dt="2023-06-23T17:09:04.160" v="5725"/>
          <ac:spMkLst>
            <pc:docMk/>
            <pc:sldMk cId="2597944120" sldId="455"/>
            <ac:spMk id="10" creationId="{63DE7C47-F6B3-73B6-FE3C-C0F71682C915}"/>
          </ac:spMkLst>
        </pc:spChg>
        <pc:spChg chg="mod">
          <ac:chgData name="Minh Hà" userId="540d079304142990" providerId="LiveId" clId="{03C6EBE6-0767-45D6-9BCF-C17C6DF10438}" dt="2023-06-23T17:09:04.160" v="5725"/>
          <ac:spMkLst>
            <pc:docMk/>
            <pc:sldMk cId="2597944120" sldId="455"/>
            <ac:spMk id="11" creationId="{F9F0416D-2F3C-78E3-8BB0-505F7A147A86}"/>
          </ac:spMkLst>
        </pc:spChg>
        <pc:spChg chg="mod">
          <ac:chgData name="Minh Hà" userId="540d079304142990" providerId="LiveId" clId="{03C6EBE6-0767-45D6-9BCF-C17C6DF10438}" dt="2023-06-23T17:09:04.160" v="5725"/>
          <ac:spMkLst>
            <pc:docMk/>
            <pc:sldMk cId="2597944120" sldId="455"/>
            <ac:spMk id="18" creationId="{C6ADD567-4AB6-CBEE-AC1A-FD8F1171B671}"/>
          </ac:spMkLst>
        </pc:spChg>
        <pc:spChg chg="mod">
          <ac:chgData name="Minh Hà" userId="540d079304142990" providerId="LiveId" clId="{03C6EBE6-0767-45D6-9BCF-C17C6DF10438}" dt="2023-06-23T17:09:04.160" v="5725"/>
          <ac:spMkLst>
            <pc:docMk/>
            <pc:sldMk cId="2597944120" sldId="455"/>
            <ac:spMk id="19" creationId="{8F5D4B53-73D4-D3E2-0305-A2FE0F9338BE}"/>
          </ac:spMkLst>
        </pc:spChg>
        <pc:spChg chg="mod">
          <ac:chgData name="Minh Hà" userId="540d079304142990" providerId="LiveId" clId="{03C6EBE6-0767-45D6-9BCF-C17C6DF10438}" dt="2023-06-23T17:09:04.160" v="5725"/>
          <ac:spMkLst>
            <pc:docMk/>
            <pc:sldMk cId="2597944120" sldId="455"/>
            <ac:spMk id="20" creationId="{26E59200-36D1-A392-7231-A015D2BB142C}"/>
          </ac:spMkLst>
        </pc:spChg>
        <pc:spChg chg="mod">
          <ac:chgData name="Minh Hà" userId="540d079304142990" providerId="LiveId" clId="{03C6EBE6-0767-45D6-9BCF-C17C6DF10438}" dt="2023-06-23T17:09:04.160" v="5725"/>
          <ac:spMkLst>
            <pc:docMk/>
            <pc:sldMk cId="2597944120" sldId="455"/>
            <ac:spMk id="22" creationId="{49EA0225-24C1-FD26-A079-F24B50D14321}"/>
          </ac:spMkLst>
        </pc:spChg>
        <pc:spChg chg="mod">
          <ac:chgData name="Minh Hà" userId="540d079304142990" providerId="LiveId" clId="{03C6EBE6-0767-45D6-9BCF-C17C6DF10438}" dt="2023-06-23T17:09:04.160" v="5725"/>
          <ac:spMkLst>
            <pc:docMk/>
            <pc:sldMk cId="2597944120" sldId="455"/>
            <ac:spMk id="23" creationId="{6ADF1009-6978-1107-6C00-BC63AFA22FB5}"/>
          </ac:spMkLst>
        </pc:spChg>
        <pc:spChg chg="mod">
          <ac:chgData name="Minh Hà" userId="540d079304142990" providerId="LiveId" clId="{03C6EBE6-0767-45D6-9BCF-C17C6DF10438}" dt="2023-06-23T17:09:04.160" v="5725"/>
          <ac:spMkLst>
            <pc:docMk/>
            <pc:sldMk cId="2597944120" sldId="455"/>
            <ac:spMk id="24" creationId="{FF2F4303-2E9F-EAEF-B909-E2CA7515A521}"/>
          </ac:spMkLst>
        </pc:spChg>
        <pc:spChg chg="mod">
          <ac:chgData name="Minh Hà" userId="540d079304142990" providerId="LiveId" clId="{03C6EBE6-0767-45D6-9BCF-C17C6DF10438}" dt="2023-06-23T17:07:38.304" v="5707" actId="14100"/>
          <ac:spMkLst>
            <pc:docMk/>
            <pc:sldMk cId="2597944120" sldId="455"/>
            <ac:spMk id="2055" creationId="{EEE07C07-FB7C-DC8D-9F5F-B77C8B4CF6A2}"/>
          </ac:spMkLst>
        </pc:spChg>
        <pc:spChg chg="mod">
          <ac:chgData name="Minh Hà" userId="540d079304142990" providerId="LiveId" clId="{03C6EBE6-0767-45D6-9BCF-C17C6DF10438}" dt="2023-06-23T17:07:08.541" v="5703" actId="2711"/>
          <ac:spMkLst>
            <pc:docMk/>
            <pc:sldMk cId="2597944120" sldId="455"/>
            <ac:spMk id="2056" creationId="{F50EE60F-AC8C-9E53-975B-D42B3F2431DC}"/>
          </ac:spMkLst>
        </pc:spChg>
        <pc:grpChg chg="add mod ord">
          <ac:chgData name="Minh Hà" userId="540d079304142990" providerId="LiveId" clId="{03C6EBE6-0767-45D6-9BCF-C17C6DF10438}" dt="2023-06-23T17:09:07.143" v="5726" actId="167"/>
          <ac:grpSpMkLst>
            <pc:docMk/>
            <pc:sldMk cId="2597944120" sldId="455"/>
            <ac:grpSpMk id="4" creationId="{E2EA8BA8-121D-4B4D-66FA-2DB99690E8F8}"/>
          </ac:grpSpMkLst>
        </pc:grpChg>
        <pc:grpChg chg="add mod ord">
          <ac:chgData name="Minh Hà" userId="540d079304142990" providerId="LiveId" clId="{03C6EBE6-0767-45D6-9BCF-C17C6DF10438}" dt="2023-06-23T17:09:07.143" v="5726" actId="167"/>
          <ac:grpSpMkLst>
            <pc:docMk/>
            <pc:sldMk cId="2597944120" sldId="455"/>
            <ac:grpSpMk id="8" creationId="{CA886961-3FA7-3B87-F32D-B7AE1B8285D6}"/>
          </ac:grpSpMkLst>
        </pc:grpChg>
        <pc:grpChg chg="add mod ord">
          <ac:chgData name="Minh Hà" userId="540d079304142990" providerId="LiveId" clId="{03C6EBE6-0767-45D6-9BCF-C17C6DF10438}" dt="2023-06-23T17:09:07.143" v="5726" actId="167"/>
          <ac:grpSpMkLst>
            <pc:docMk/>
            <pc:sldMk cId="2597944120" sldId="455"/>
            <ac:grpSpMk id="16" creationId="{FFBAAEE9-455E-3A16-2167-A8CC82746F51}"/>
          </ac:grpSpMkLst>
        </pc:grpChg>
        <pc:grpChg chg="mod">
          <ac:chgData name="Minh Hà" userId="540d079304142990" providerId="LiveId" clId="{03C6EBE6-0767-45D6-9BCF-C17C6DF10438}" dt="2023-06-23T17:08:35.673" v="5721" actId="1076"/>
          <ac:grpSpMkLst>
            <pc:docMk/>
            <pc:sldMk cId="2597944120" sldId="455"/>
            <ac:grpSpMk id="17" creationId="{28C13E34-F424-9427-9B23-6432982DA284}"/>
          </ac:grpSpMkLst>
        </pc:grpChg>
        <pc:grpChg chg="add mod ord">
          <ac:chgData name="Minh Hà" userId="540d079304142990" providerId="LiveId" clId="{03C6EBE6-0767-45D6-9BCF-C17C6DF10438}" dt="2023-06-23T17:09:07.143" v="5726" actId="167"/>
          <ac:grpSpMkLst>
            <pc:docMk/>
            <pc:sldMk cId="2597944120" sldId="455"/>
            <ac:grpSpMk id="21" creationId="{9A64CE25-EC77-8095-4F73-B10F891CA366}"/>
          </ac:grpSpMkLst>
        </pc:grpChg>
        <pc:picChg chg="add mod ord">
          <ac:chgData name="Minh Hà" userId="540d079304142990" providerId="LiveId" clId="{03C6EBE6-0767-45D6-9BCF-C17C6DF10438}" dt="2023-06-23T17:09:07.143" v="5726" actId="167"/>
          <ac:picMkLst>
            <pc:docMk/>
            <pc:sldMk cId="2597944120" sldId="455"/>
            <ac:picMk id="12" creationId="{4310521B-4A01-DFEB-6F2A-16896187EC1D}"/>
          </ac:picMkLst>
        </pc:picChg>
        <pc:picChg chg="add mod ord">
          <ac:chgData name="Minh Hà" userId="540d079304142990" providerId="LiveId" clId="{03C6EBE6-0767-45D6-9BCF-C17C6DF10438}" dt="2023-06-23T17:09:07.143" v="5726" actId="167"/>
          <ac:picMkLst>
            <pc:docMk/>
            <pc:sldMk cId="2597944120" sldId="455"/>
            <ac:picMk id="13" creationId="{5B7716A7-2D9B-093C-6250-1BDB46F60619}"/>
          </ac:picMkLst>
        </pc:picChg>
        <pc:picChg chg="add mod ord">
          <ac:chgData name="Minh Hà" userId="540d079304142990" providerId="LiveId" clId="{03C6EBE6-0767-45D6-9BCF-C17C6DF10438}" dt="2023-06-23T17:09:07.143" v="5726" actId="167"/>
          <ac:picMkLst>
            <pc:docMk/>
            <pc:sldMk cId="2597944120" sldId="455"/>
            <ac:picMk id="14" creationId="{E3022DF1-C16A-258B-6004-A1FFCCD5DB6C}"/>
          </ac:picMkLst>
        </pc:picChg>
        <pc:picChg chg="add mod ord">
          <ac:chgData name="Minh Hà" userId="540d079304142990" providerId="LiveId" clId="{03C6EBE6-0767-45D6-9BCF-C17C6DF10438}" dt="2023-06-23T17:09:07.143" v="5726" actId="167"/>
          <ac:picMkLst>
            <pc:docMk/>
            <pc:sldMk cId="2597944120" sldId="455"/>
            <ac:picMk id="15" creationId="{42F7FDC9-9127-769D-ABC8-D951E218D1B4}"/>
          </ac:picMkLst>
        </pc:picChg>
        <pc:picChg chg="del">
          <ac:chgData name="Minh Hà" userId="540d079304142990" providerId="LiveId" clId="{03C6EBE6-0767-45D6-9BCF-C17C6DF10438}" dt="2023-06-23T17:08:51.962" v="5724" actId="478"/>
          <ac:picMkLst>
            <pc:docMk/>
            <pc:sldMk cId="2597944120" sldId="455"/>
            <ac:picMk id="66" creationId="{530B6EF2-7F50-03B7-F3A8-85C4D7E8DF69}"/>
          </ac:picMkLst>
        </pc:picChg>
        <pc:picChg chg="del">
          <ac:chgData name="Minh Hà" userId="540d079304142990" providerId="LiveId" clId="{03C6EBE6-0767-45D6-9BCF-C17C6DF10438}" dt="2023-06-23T17:08:51.962" v="5724" actId="478"/>
          <ac:picMkLst>
            <pc:docMk/>
            <pc:sldMk cId="2597944120" sldId="455"/>
            <ac:picMk id="68" creationId="{4329A6AD-2FED-3031-8741-2A9B4A490B56}"/>
          </ac:picMkLst>
        </pc:picChg>
        <pc:picChg chg="del">
          <ac:chgData name="Minh Hà" userId="540d079304142990" providerId="LiveId" clId="{03C6EBE6-0767-45D6-9BCF-C17C6DF10438}" dt="2023-06-23T17:08:51.962" v="5724" actId="478"/>
          <ac:picMkLst>
            <pc:docMk/>
            <pc:sldMk cId="2597944120" sldId="455"/>
            <ac:picMk id="70" creationId="{3E0E43CE-9C22-99A4-3442-F80823B252D9}"/>
          </ac:picMkLst>
        </pc:picChg>
        <pc:picChg chg="del">
          <ac:chgData name="Minh Hà" userId="540d079304142990" providerId="LiveId" clId="{03C6EBE6-0767-45D6-9BCF-C17C6DF10438}" dt="2023-06-23T17:08:51.962" v="5724" actId="478"/>
          <ac:picMkLst>
            <pc:docMk/>
            <pc:sldMk cId="2597944120" sldId="455"/>
            <ac:picMk id="72" creationId="{61399EB5-4F28-EF94-E79B-9DCAE823E126}"/>
          </ac:picMkLst>
        </pc:picChg>
        <pc:picChg chg="del">
          <ac:chgData name="Minh Hà" userId="540d079304142990" providerId="LiveId" clId="{03C6EBE6-0767-45D6-9BCF-C17C6DF10438}" dt="2023-06-23T17:08:51.962" v="5724" actId="478"/>
          <ac:picMkLst>
            <pc:docMk/>
            <pc:sldMk cId="2597944120" sldId="455"/>
            <ac:picMk id="75" creationId="{655F96E4-59E5-FF78-D62D-A9675F07F2FC}"/>
          </ac:picMkLst>
        </pc:picChg>
        <pc:picChg chg="del">
          <ac:chgData name="Minh Hà" userId="540d079304142990" providerId="LiveId" clId="{03C6EBE6-0767-45D6-9BCF-C17C6DF10438}" dt="2023-06-23T17:08:51.962" v="5724" actId="478"/>
          <ac:picMkLst>
            <pc:docMk/>
            <pc:sldMk cId="2597944120" sldId="455"/>
            <ac:picMk id="76" creationId="{322861A1-785D-B02D-99E6-3B2783D0915B}"/>
          </ac:picMkLst>
        </pc:picChg>
        <pc:picChg chg="del">
          <ac:chgData name="Minh Hà" userId="540d079304142990" providerId="LiveId" clId="{03C6EBE6-0767-45D6-9BCF-C17C6DF10438}" dt="2023-06-23T17:08:51.962" v="5724" actId="478"/>
          <ac:picMkLst>
            <pc:docMk/>
            <pc:sldMk cId="2597944120" sldId="455"/>
            <ac:picMk id="77" creationId="{8258042F-86BF-4F06-3947-5ECE50255462}"/>
          </ac:picMkLst>
        </pc:picChg>
        <pc:picChg chg="del">
          <ac:chgData name="Minh Hà" userId="540d079304142990" providerId="LiveId" clId="{03C6EBE6-0767-45D6-9BCF-C17C6DF10438}" dt="2023-06-23T17:07:28.065" v="5705" actId="478"/>
          <ac:picMkLst>
            <pc:docMk/>
            <pc:sldMk cId="2597944120" sldId="455"/>
            <ac:picMk id="17412" creationId="{0502E673-E239-818E-06DA-064336418919}"/>
          </ac:picMkLst>
        </pc:picChg>
        <pc:picChg chg="add mod">
          <ac:chgData name="Minh Hà" userId="540d079304142990" providerId="LiveId" clId="{03C6EBE6-0767-45D6-9BCF-C17C6DF10438}" dt="2023-06-23T17:08:36.944" v="5722" actId="1076"/>
          <ac:picMkLst>
            <pc:docMk/>
            <pc:sldMk cId="2597944120" sldId="455"/>
            <ac:picMk id="26626" creationId="{367267EC-148D-1B82-5F38-B597C6FD3F57}"/>
          </ac:picMkLst>
        </pc:picChg>
      </pc:sldChg>
      <pc:sldChg chg="modSp add mod">
        <pc:chgData name="Minh Hà" userId="540d079304142990" providerId="LiveId" clId="{03C6EBE6-0767-45D6-9BCF-C17C6DF10438}" dt="2023-06-23T17:09:55.593" v="5752" actId="1076"/>
        <pc:sldMkLst>
          <pc:docMk/>
          <pc:sldMk cId="2738658155" sldId="456"/>
        </pc:sldMkLst>
        <pc:spChg chg="mod">
          <ac:chgData name="Minh Hà" userId="540d079304142990" providerId="LiveId" clId="{03C6EBE6-0767-45D6-9BCF-C17C6DF10438}" dt="2023-06-23T17:09:55.593" v="5752" actId="1076"/>
          <ac:spMkLst>
            <pc:docMk/>
            <pc:sldMk cId="2738658155" sldId="456"/>
            <ac:spMk id="4" creationId="{9C096F37-BA47-5910-9B99-B09F9416D6C8}"/>
          </ac:spMkLst>
        </pc:spChg>
        <pc:spChg chg="mod">
          <ac:chgData name="Minh Hà" userId="540d079304142990" providerId="LiveId" clId="{03C6EBE6-0767-45D6-9BCF-C17C6DF10438}" dt="2023-06-23T17:09:55.593" v="5752" actId="1076"/>
          <ac:spMkLst>
            <pc:docMk/>
            <pc:sldMk cId="2738658155" sldId="456"/>
            <ac:spMk id="5" creationId="{EB160817-FEAF-2867-1C57-7A13FE6C8D12}"/>
          </ac:spMkLst>
        </pc:spChg>
      </pc:sldChg>
      <pc:sldChg chg="addSp delSp modSp add mod modAnim">
        <pc:chgData name="Minh Hà" userId="540d079304142990" providerId="LiveId" clId="{03C6EBE6-0767-45D6-9BCF-C17C6DF10438}" dt="2023-06-23T17:16:33.694" v="5800"/>
        <pc:sldMkLst>
          <pc:docMk/>
          <pc:sldMk cId="2119834666" sldId="457"/>
        </pc:sldMkLst>
        <pc:spChg chg="mod">
          <ac:chgData name="Minh Hà" userId="540d079304142990" providerId="LiveId" clId="{03C6EBE6-0767-45D6-9BCF-C17C6DF10438}" dt="2023-06-23T17:10:22.842" v="5786" actId="20577"/>
          <ac:spMkLst>
            <pc:docMk/>
            <pc:sldMk cId="2119834666" sldId="457"/>
            <ac:spMk id="8" creationId="{9D1267CC-0CFA-0E1D-9B16-69FFAA3B8B4E}"/>
          </ac:spMkLst>
        </pc:spChg>
        <pc:spChg chg="add del mod">
          <ac:chgData name="Minh Hà" userId="540d079304142990" providerId="LiveId" clId="{03C6EBE6-0767-45D6-9BCF-C17C6DF10438}" dt="2023-06-23T17:12:07.356" v="5791"/>
          <ac:spMkLst>
            <pc:docMk/>
            <pc:sldMk cId="2119834666" sldId="457"/>
            <ac:spMk id="21" creationId="{819358F5-3E30-D712-8FB2-5D4B5C0CA090}"/>
          </ac:spMkLst>
        </pc:spChg>
        <pc:spChg chg="add del mod">
          <ac:chgData name="Minh Hà" userId="540d079304142990" providerId="LiveId" clId="{03C6EBE6-0767-45D6-9BCF-C17C6DF10438}" dt="2023-06-23T17:12:07.356" v="5791"/>
          <ac:spMkLst>
            <pc:docMk/>
            <pc:sldMk cId="2119834666" sldId="457"/>
            <ac:spMk id="22" creationId="{81D11EB5-0C5A-FFC8-7FD1-81FC46E909B9}"/>
          </ac:spMkLst>
        </pc:spChg>
        <pc:spChg chg="add del mod">
          <ac:chgData name="Minh Hà" userId="540d079304142990" providerId="LiveId" clId="{03C6EBE6-0767-45D6-9BCF-C17C6DF10438}" dt="2023-06-23T17:12:07.356" v="5791"/>
          <ac:spMkLst>
            <pc:docMk/>
            <pc:sldMk cId="2119834666" sldId="457"/>
            <ac:spMk id="23" creationId="{69D93DE7-9348-2157-C3BF-4901C5DA1C2C}"/>
          </ac:spMkLst>
        </pc:spChg>
        <pc:spChg chg="add del mod">
          <ac:chgData name="Minh Hà" userId="540d079304142990" providerId="LiveId" clId="{03C6EBE6-0767-45D6-9BCF-C17C6DF10438}" dt="2023-06-23T17:12:07.356" v="5791"/>
          <ac:spMkLst>
            <pc:docMk/>
            <pc:sldMk cId="2119834666" sldId="457"/>
            <ac:spMk id="24" creationId="{CDC384AE-797D-9190-AB63-8F34421F2E13}"/>
          </ac:spMkLst>
        </pc:spChg>
        <pc:spChg chg="add mod">
          <ac:chgData name="Minh Hà" userId="540d079304142990" providerId="LiveId" clId="{03C6EBE6-0767-45D6-9BCF-C17C6DF10438}" dt="2023-06-23T17:15:55.485" v="5792"/>
          <ac:spMkLst>
            <pc:docMk/>
            <pc:sldMk cId="2119834666" sldId="457"/>
            <ac:spMk id="25" creationId="{7AFD8D31-A7C3-958A-C870-1C4B6C0CE0A3}"/>
          </ac:spMkLst>
        </pc:spChg>
        <pc:spChg chg="add mod">
          <ac:chgData name="Minh Hà" userId="540d079304142990" providerId="LiveId" clId="{03C6EBE6-0767-45D6-9BCF-C17C6DF10438}" dt="2023-06-23T17:15:55.485" v="5792"/>
          <ac:spMkLst>
            <pc:docMk/>
            <pc:sldMk cId="2119834666" sldId="457"/>
            <ac:spMk id="26" creationId="{D56694AD-8178-7051-62C3-A7634401B46A}"/>
          </ac:spMkLst>
        </pc:spChg>
        <pc:spChg chg="add mod">
          <ac:chgData name="Minh Hà" userId="540d079304142990" providerId="LiveId" clId="{03C6EBE6-0767-45D6-9BCF-C17C6DF10438}" dt="2023-06-23T17:15:55.485" v="5792"/>
          <ac:spMkLst>
            <pc:docMk/>
            <pc:sldMk cId="2119834666" sldId="457"/>
            <ac:spMk id="32" creationId="{55FE8DFF-75C3-F1EF-BA13-74EF4D26CFF0}"/>
          </ac:spMkLst>
        </pc:spChg>
        <pc:spChg chg="add mod">
          <ac:chgData name="Minh Hà" userId="540d079304142990" providerId="LiveId" clId="{03C6EBE6-0767-45D6-9BCF-C17C6DF10438}" dt="2023-06-23T17:15:55.485" v="5792"/>
          <ac:spMkLst>
            <pc:docMk/>
            <pc:sldMk cId="2119834666" sldId="457"/>
            <ac:spMk id="33" creationId="{6FDAA700-0871-B183-271F-9176C0509DCC}"/>
          </ac:spMkLst>
        </pc:spChg>
        <pc:spChg chg="add mod">
          <ac:chgData name="Minh Hà" userId="540d079304142990" providerId="LiveId" clId="{03C6EBE6-0767-45D6-9BCF-C17C6DF10438}" dt="2023-06-23T17:15:55.485" v="5792"/>
          <ac:spMkLst>
            <pc:docMk/>
            <pc:sldMk cId="2119834666" sldId="457"/>
            <ac:spMk id="34" creationId="{FFC559BB-D157-2C38-71AA-28D08EC4E12A}"/>
          </ac:spMkLst>
        </pc:spChg>
        <pc:spChg chg="add mod">
          <ac:chgData name="Minh Hà" userId="540d079304142990" providerId="LiveId" clId="{03C6EBE6-0767-45D6-9BCF-C17C6DF10438}" dt="2023-06-23T17:15:55.485" v="5792"/>
          <ac:spMkLst>
            <pc:docMk/>
            <pc:sldMk cId="2119834666" sldId="457"/>
            <ac:spMk id="35" creationId="{A6AA0A1D-C8DC-B5B7-32D0-023EAB8A8FCD}"/>
          </ac:spMkLst>
        </pc:spChg>
        <pc:spChg chg="add mod">
          <ac:chgData name="Minh Hà" userId="540d079304142990" providerId="LiveId" clId="{03C6EBE6-0767-45D6-9BCF-C17C6DF10438}" dt="2023-06-23T17:15:55.485" v="5792"/>
          <ac:spMkLst>
            <pc:docMk/>
            <pc:sldMk cId="2119834666" sldId="457"/>
            <ac:spMk id="36" creationId="{4C502389-C20D-FC8C-B20A-D5000485B43A}"/>
          </ac:spMkLst>
        </pc:spChg>
        <pc:spChg chg="add mod">
          <ac:chgData name="Minh Hà" userId="540d079304142990" providerId="LiveId" clId="{03C6EBE6-0767-45D6-9BCF-C17C6DF10438}" dt="2023-06-23T17:15:55.485" v="5792"/>
          <ac:spMkLst>
            <pc:docMk/>
            <pc:sldMk cId="2119834666" sldId="457"/>
            <ac:spMk id="37" creationId="{948ED088-BBDB-746D-ACC6-6AA046E5F660}"/>
          </ac:spMkLst>
        </pc:spChg>
        <pc:grpChg chg="del">
          <ac:chgData name="Minh Hà" userId="540d079304142990" providerId="LiveId" clId="{03C6EBE6-0767-45D6-9BCF-C17C6DF10438}" dt="2023-06-23T17:10:27.554" v="5787" actId="478"/>
          <ac:grpSpMkLst>
            <pc:docMk/>
            <pc:sldMk cId="2119834666" sldId="457"/>
            <ac:grpSpMk id="13" creationId="{05185F89-4CCD-25AF-C7A4-CDC6A67E845C}"/>
          </ac:grpSpMkLst>
        </pc:grpChg>
        <pc:grpChg chg="del">
          <ac:chgData name="Minh Hà" userId="540d079304142990" providerId="LiveId" clId="{03C6EBE6-0767-45D6-9BCF-C17C6DF10438}" dt="2023-06-23T17:10:27.554" v="5787" actId="478"/>
          <ac:grpSpMkLst>
            <pc:docMk/>
            <pc:sldMk cId="2119834666" sldId="457"/>
            <ac:grpSpMk id="15" creationId="{A0D737F2-2D4D-BB8D-ABB6-F0358080C40B}"/>
          </ac:grpSpMkLst>
        </pc:grpChg>
        <pc:grpChg chg="del">
          <ac:chgData name="Minh Hà" userId="540d079304142990" providerId="LiveId" clId="{03C6EBE6-0767-45D6-9BCF-C17C6DF10438}" dt="2023-06-23T17:10:27.554" v="5787" actId="478"/>
          <ac:grpSpMkLst>
            <pc:docMk/>
            <pc:sldMk cId="2119834666" sldId="457"/>
            <ac:grpSpMk id="31" creationId="{AB5163C0-0C7A-2C81-EAAB-4A1B81711DF0}"/>
          </ac:grpSpMkLst>
        </pc:grpChg>
        <pc:picChg chg="del">
          <ac:chgData name="Minh Hà" userId="540d079304142990" providerId="LiveId" clId="{03C6EBE6-0767-45D6-9BCF-C17C6DF10438}" dt="2023-06-23T17:10:30.287" v="5788" actId="478"/>
          <ac:picMkLst>
            <pc:docMk/>
            <pc:sldMk cId="2119834666" sldId="457"/>
            <ac:picMk id="19" creationId="{27D1E77E-97DB-58A4-BED4-8EB193027982}"/>
          </ac:picMkLst>
        </pc:picChg>
        <pc:picChg chg="del">
          <ac:chgData name="Minh Hà" userId="540d079304142990" providerId="LiveId" clId="{03C6EBE6-0767-45D6-9BCF-C17C6DF10438}" dt="2023-06-23T17:10:30.560" v="5789" actId="478"/>
          <ac:picMkLst>
            <pc:docMk/>
            <pc:sldMk cId="2119834666" sldId="457"/>
            <ac:picMk id="20" creationId="{DE3F6C34-30C2-8DBA-304A-9916179FEEF4}"/>
          </ac:picMkLst>
        </pc:picChg>
        <pc:picChg chg="add mod">
          <ac:chgData name="Minh Hà" userId="540d079304142990" providerId="LiveId" clId="{03C6EBE6-0767-45D6-9BCF-C17C6DF10438}" dt="2023-06-23T17:15:55.485" v="5792"/>
          <ac:picMkLst>
            <pc:docMk/>
            <pc:sldMk cId="2119834666" sldId="457"/>
            <ac:picMk id="38" creationId="{AE591B6B-8C2E-E77B-7A16-BFFE13E3933C}"/>
          </ac:picMkLst>
        </pc:picChg>
        <pc:picChg chg="add mod">
          <ac:chgData name="Minh Hà" userId="540d079304142990" providerId="LiveId" clId="{03C6EBE6-0767-45D6-9BCF-C17C6DF10438}" dt="2023-06-23T17:15:55.485" v="5792"/>
          <ac:picMkLst>
            <pc:docMk/>
            <pc:sldMk cId="2119834666" sldId="457"/>
            <ac:picMk id="39" creationId="{9D935BF2-7EF8-4712-1F02-DAB6A5893F71}"/>
          </ac:picMkLst>
        </pc:picChg>
        <pc:picChg chg="add mod">
          <ac:chgData name="Minh Hà" userId="540d079304142990" providerId="LiveId" clId="{03C6EBE6-0767-45D6-9BCF-C17C6DF10438}" dt="2023-06-23T17:15:55.485" v="5792"/>
          <ac:picMkLst>
            <pc:docMk/>
            <pc:sldMk cId="2119834666" sldId="457"/>
            <ac:picMk id="40" creationId="{CA337FA1-34CC-BD95-1251-C83CB7CE2F62}"/>
          </ac:picMkLst>
        </pc:picChg>
        <pc:picChg chg="add mod">
          <ac:chgData name="Minh Hà" userId="540d079304142990" providerId="LiveId" clId="{03C6EBE6-0767-45D6-9BCF-C17C6DF10438}" dt="2023-06-23T17:16:23.230" v="5797" actId="1076"/>
          <ac:picMkLst>
            <pc:docMk/>
            <pc:sldMk cId="2119834666" sldId="457"/>
            <ac:picMk id="41" creationId="{C427DDF2-D51E-9EAD-D452-883750F9EB46}"/>
          </ac:picMkLst>
        </pc:picChg>
      </pc:sldChg>
      <pc:sldChg chg="delSp modSp add mod ord delAnim">
        <pc:chgData name="Minh Hà" userId="540d079304142990" providerId="LiveId" clId="{03C6EBE6-0767-45D6-9BCF-C17C6DF10438}" dt="2023-06-23T17:19:42.706" v="5827"/>
        <pc:sldMkLst>
          <pc:docMk/>
          <pc:sldMk cId="1099448401" sldId="458"/>
        </pc:sldMkLst>
        <pc:spChg chg="mod">
          <ac:chgData name="Minh Hà" userId="540d079304142990" providerId="LiveId" clId="{03C6EBE6-0767-45D6-9BCF-C17C6DF10438}" dt="2023-06-23T17:19:11.843" v="5816" actId="14100"/>
          <ac:spMkLst>
            <pc:docMk/>
            <pc:sldMk cId="1099448401" sldId="458"/>
            <ac:spMk id="10" creationId="{CFA8FF7E-ED3F-231C-4B01-DB3E8A53D963}"/>
          </ac:spMkLst>
        </pc:spChg>
        <pc:spChg chg="mod">
          <ac:chgData name="Minh Hà" userId="540d079304142990" providerId="LiveId" clId="{03C6EBE6-0767-45D6-9BCF-C17C6DF10438}" dt="2023-06-23T17:18:04.854" v="5806" actId="113"/>
          <ac:spMkLst>
            <pc:docMk/>
            <pc:sldMk cId="1099448401" sldId="458"/>
            <ac:spMk id="2071" creationId="{3E26BF09-BC1B-ADFA-90B9-B0CEB90041A1}"/>
          </ac:spMkLst>
        </pc:spChg>
        <pc:spChg chg="mod">
          <ac:chgData name="Minh Hà" userId="540d079304142990" providerId="LiveId" clId="{03C6EBE6-0767-45D6-9BCF-C17C6DF10438}" dt="2023-06-23T17:17:40.414" v="5803" actId="20577"/>
          <ac:spMkLst>
            <pc:docMk/>
            <pc:sldMk cId="1099448401" sldId="458"/>
            <ac:spMk id="2073" creationId="{D06FE7A4-8090-F1A9-810E-53D1F89E3FB7}"/>
          </ac:spMkLst>
        </pc:spChg>
        <pc:spChg chg="mod">
          <ac:chgData name="Minh Hà" userId="540d079304142990" providerId="LiveId" clId="{03C6EBE6-0767-45D6-9BCF-C17C6DF10438}" dt="2023-06-23T17:18:24.707" v="5811" actId="1076"/>
          <ac:spMkLst>
            <pc:docMk/>
            <pc:sldMk cId="1099448401" sldId="458"/>
            <ac:spMk id="2079" creationId="{F2F4893E-6D13-9469-C175-24014DCA43F2}"/>
          </ac:spMkLst>
        </pc:spChg>
        <pc:grpChg chg="del">
          <ac:chgData name="Minh Hà" userId="540d079304142990" providerId="LiveId" clId="{03C6EBE6-0767-45D6-9BCF-C17C6DF10438}" dt="2023-06-23T17:18:57.877" v="5813" actId="478"/>
          <ac:grpSpMkLst>
            <pc:docMk/>
            <pc:sldMk cId="1099448401" sldId="458"/>
            <ac:grpSpMk id="7" creationId="{B8602060-13AA-E3AF-790A-2A7D11816FEA}"/>
          </ac:grpSpMkLst>
        </pc:grpChg>
        <pc:grpChg chg="mod">
          <ac:chgData name="Minh Hà" userId="540d079304142990" providerId="LiveId" clId="{03C6EBE6-0767-45D6-9BCF-C17C6DF10438}" dt="2023-06-23T17:18:20.536" v="5809" actId="14100"/>
          <ac:grpSpMkLst>
            <pc:docMk/>
            <pc:sldMk cId="1099448401" sldId="458"/>
            <ac:grpSpMk id="2075" creationId="{9BBA25B1-8D54-C4AB-2FA3-A83D2E6D2C23}"/>
          </ac:grpSpMkLst>
        </pc:grpChg>
        <pc:picChg chg="del">
          <ac:chgData name="Minh Hà" userId="540d079304142990" providerId="LiveId" clId="{03C6EBE6-0767-45D6-9BCF-C17C6DF10438}" dt="2023-06-23T17:18:06.441" v="5807" actId="478"/>
          <ac:picMkLst>
            <pc:docMk/>
            <pc:sldMk cId="1099448401" sldId="458"/>
            <ac:picMk id="22530" creationId="{6C969431-20B7-A49A-FFE4-CF628EE92043}"/>
          </ac:picMkLst>
        </pc:picChg>
      </pc:sldChg>
      <pc:sldChg chg="addSp delSp modSp add mod ord delAnim modAnim">
        <pc:chgData name="Minh Hà" userId="540d079304142990" providerId="LiveId" clId="{03C6EBE6-0767-45D6-9BCF-C17C6DF10438}" dt="2023-06-23T17:36:22.945" v="6554"/>
        <pc:sldMkLst>
          <pc:docMk/>
          <pc:sldMk cId="2669973815" sldId="459"/>
        </pc:sldMkLst>
        <pc:spChg chg="add mod">
          <ac:chgData name="Minh Hà" userId="540d079304142990" providerId="LiveId" clId="{03C6EBE6-0767-45D6-9BCF-C17C6DF10438}" dt="2023-06-23T17:33:24.868" v="6287" actId="1076"/>
          <ac:spMkLst>
            <pc:docMk/>
            <pc:sldMk cId="2669973815" sldId="459"/>
            <ac:spMk id="3" creationId="{C6B6416E-16A9-3BC6-74B3-2364EB6F7BD2}"/>
          </ac:spMkLst>
        </pc:spChg>
        <pc:spChg chg="add mod">
          <ac:chgData name="Minh Hà" userId="540d079304142990" providerId="LiveId" clId="{03C6EBE6-0767-45D6-9BCF-C17C6DF10438}" dt="2023-06-23T17:36:20.894" v="6553" actId="164"/>
          <ac:spMkLst>
            <pc:docMk/>
            <pc:sldMk cId="2669973815" sldId="459"/>
            <ac:spMk id="6" creationId="{53DDF31D-262A-C1EB-40AF-56083DE2C32D}"/>
          </ac:spMkLst>
        </pc:spChg>
        <pc:spChg chg="mod">
          <ac:chgData name="Minh Hà" userId="540d079304142990" providerId="LiveId" clId="{03C6EBE6-0767-45D6-9BCF-C17C6DF10438}" dt="2023-06-23T17:20:00.752" v="5843" actId="20577"/>
          <ac:spMkLst>
            <pc:docMk/>
            <pc:sldMk cId="2669973815" sldId="459"/>
            <ac:spMk id="8" creationId="{9D1267CC-0CFA-0E1D-9B16-69FFAA3B8B4E}"/>
          </ac:spMkLst>
        </pc:spChg>
        <pc:spChg chg="mod">
          <ac:chgData name="Minh Hà" userId="540d079304142990" providerId="LiveId" clId="{03C6EBE6-0767-45D6-9BCF-C17C6DF10438}" dt="2023-06-23T17:33:24.868" v="6287" actId="1076"/>
          <ac:spMkLst>
            <pc:docMk/>
            <pc:sldMk cId="2669973815" sldId="459"/>
            <ac:spMk id="25" creationId="{7AFD8D31-A7C3-958A-C870-1C4B6C0CE0A3}"/>
          </ac:spMkLst>
        </pc:spChg>
        <pc:spChg chg="mod">
          <ac:chgData name="Minh Hà" userId="540d079304142990" providerId="LiveId" clId="{03C6EBE6-0767-45D6-9BCF-C17C6DF10438}" dt="2023-06-23T17:36:20.894" v="6553" actId="164"/>
          <ac:spMkLst>
            <pc:docMk/>
            <pc:sldMk cId="2669973815" sldId="459"/>
            <ac:spMk id="26" creationId="{D56694AD-8178-7051-62C3-A7634401B46A}"/>
          </ac:spMkLst>
        </pc:spChg>
        <pc:spChg chg="del">
          <ac:chgData name="Minh Hà" userId="540d079304142990" providerId="LiveId" clId="{03C6EBE6-0767-45D6-9BCF-C17C6DF10438}" dt="2023-06-23T17:28:38.414" v="5849" actId="478"/>
          <ac:spMkLst>
            <pc:docMk/>
            <pc:sldMk cId="2669973815" sldId="459"/>
            <ac:spMk id="32" creationId="{55FE8DFF-75C3-F1EF-BA13-74EF4D26CFF0}"/>
          </ac:spMkLst>
        </pc:spChg>
        <pc:spChg chg="del">
          <ac:chgData name="Minh Hà" userId="540d079304142990" providerId="LiveId" clId="{03C6EBE6-0767-45D6-9BCF-C17C6DF10438}" dt="2023-06-23T17:28:30.744" v="5844" actId="478"/>
          <ac:spMkLst>
            <pc:docMk/>
            <pc:sldMk cId="2669973815" sldId="459"/>
            <ac:spMk id="33" creationId="{6FDAA700-0871-B183-271F-9176C0509DCC}"/>
          </ac:spMkLst>
        </pc:spChg>
        <pc:spChg chg="mod">
          <ac:chgData name="Minh Hà" userId="540d079304142990" providerId="LiveId" clId="{03C6EBE6-0767-45D6-9BCF-C17C6DF10438}" dt="2023-06-23T17:33:24.868" v="6287" actId="1076"/>
          <ac:spMkLst>
            <pc:docMk/>
            <pc:sldMk cId="2669973815" sldId="459"/>
            <ac:spMk id="34" creationId="{FFC559BB-D157-2C38-71AA-28D08EC4E12A}"/>
          </ac:spMkLst>
        </pc:spChg>
        <pc:spChg chg="del">
          <ac:chgData name="Minh Hà" userId="540d079304142990" providerId="LiveId" clId="{03C6EBE6-0767-45D6-9BCF-C17C6DF10438}" dt="2023-06-23T17:28:39.499" v="5850" actId="478"/>
          <ac:spMkLst>
            <pc:docMk/>
            <pc:sldMk cId="2669973815" sldId="459"/>
            <ac:spMk id="35" creationId="{A6AA0A1D-C8DC-B5B7-32D0-023EAB8A8FCD}"/>
          </ac:spMkLst>
        </pc:spChg>
        <pc:spChg chg="mod">
          <ac:chgData name="Minh Hà" userId="540d079304142990" providerId="LiveId" clId="{03C6EBE6-0767-45D6-9BCF-C17C6DF10438}" dt="2023-06-23T17:36:20.894" v="6553" actId="164"/>
          <ac:spMkLst>
            <pc:docMk/>
            <pc:sldMk cId="2669973815" sldId="459"/>
            <ac:spMk id="36" creationId="{4C502389-C20D-FC8C-B20A-D5000485B43A}"/>
          </ac:spMkLst>
        </pc:spChg>
        <pc:spChg chg="del">
          <ac:chgData name="Minh Hà" userId="540d079304142990" providerId="LiveId" clId="{03C6EBE6-0767-45D6-9BCF-C17C6DF10438}" dt="2023-06-23T17:28:36.089" v="5848" actId="478"/>
          <ac:spMkLst>
            <pc:docMk/>
            <pc:sldMk cId="2669973815" sldId="459"/>
            <ac:spMk id="37" creationId="{948ED088-BBDB-746D-ACC6-6AA046E5F660}"/>
          </ac:spMkLst>
        </pc:spChg>
        <pc:grpChg chg="add mod">
          <ac:chgData name="Minh Hà" userId="540d079304142990" providerId="LiveId" clId="{03C6EBE6-0767-45D6-9BCF-C17C6DF10438}" dt="2023-06-23T17:33:24.868" v="6287" actId="1076"/>
          <ac:grpSpMkLst>
            <pc:docMk/>
            <pc:sldMk cId="2669973815" sldId="459"/>
            <ac:grpSpMk id="5" creationId="{C5E0E722-0C3E-84A3-2C14-E8AE36B2597D}"/>
          </ac:grpSpMkLst>
        </pc:grpChg>
        <pc:grpChg chg="add mod">
          <ac:chgData name="Minh Hà" userId="540d079304142990" providerId="LiveId" clId="{03C6EBE6-0767-45D6-9BCF-C17C6DF10438}" dt="2023-06-23T17:36:20.894" v="6553" actId="164"/>
          <ac:grpSpMkLst>
            <pc:docMk/>
            <pc:sldMk cId="2669973815" sldId="459"/>
            <ac:grpSpMk id="12" creationId="{F8F23CF8-34CD-CB9E-C251-058847135A58}"/>
          </ac:grpSpMkLst>
        </pc:grpChg>
        <pc:picChg chg="del mod">
          <ac:chgData name="Minh Hà" userId="540d079304142990" providerId="LiveId" clId="{03C6EBE6-0767-45D6-9BCF-C17C6DF10438}" dt="2023-06-23T17:28:33.179" v="5847" actId="478"/>
          <ac:picMkLst>
            <pc:docMk/>
            <pc:sldMk cId="2669973815" sldId="459"/>
            <ac:picMk id="17" creationId="{1AB29A56-A0BC-6CE9-FE32-584292DDD802}"/>
          </ac:picMkLst>
        </pc:picChg>
        <pc:picChg chg="del">
          <ac:chgData name="Minh Hà" userId="540d079304142990" providerId="LiveId" clId="{03C6EBE6-0767-45D6-9BCF-C17C6DF10438}" dt="2023-06-23T17:28:58.668" v="5872" actId="478"/>
          <ac:picMkLst>
            <pc:docMk/>
            <pc:sldMk cId="2669973815" sldId="459"/>
            <ac:picMk id="38" creationId="{AE591B6B-8C2E-E77B-7A16-BFFE13E3933C}"/>
          </ac:picMkLst>
        </pc:picChg>
        <pc:picChg chg="del">
          <ac:chgData name="Minh Hà" userId="540d079304142990" providerId="LiveId" clId="{03C6EBE6-0767-45D6-9BCF-C17C6DF10438}" dt="2023-06-23T17:28:40.103" v="5851" actId="478"/>
          <ac:picMkLst>
            <pc:docMk/>
            <pc:sldMk cId="2669973815" sldId="459"/>
            <ac:picMk id="39" creationId="{9D935BF2-7EF8-4712-1F02-DAB6A5893F71}"/>
          </ac:picMkLst>
        </pc:picChg>
        <pc:picChg chg="del">
          <ac:chgData name="Minh Hà" userId="540d079304142990" providerId="LiveId" clId="{03C6EBE6-0767-45D6-9BCF-C17C6DF10438}" dt="2023-06-23T17:33:29.963" v="6289" actId="478"/>
          <ac:picMkLst>
            <pc:docMk/>
            <pc:sldMk cId="2669973815" sldId="459"/>
            <ac:picMk id="40" creationId="{CA337FA1-34CC-BD95-1251-C83CB7CE2F62}"/>
          </ac:picMkLst>
        </pc:picChg>
        <pc:picChg chg="del">
          <ac:chgData name="Minh Hà" userId="540d079304142990" providerId="LiveId" clId="{03C6EBE6-0767-45D6-9BCF-C17C6DF10438}" dt="2023-06-23T17:28:32.449" v="5845" actId="478"/>
          <ac:picMkLst>
            <pc:docMk/>
            <pc:sldMk cId="2669973815" sldId="459"/>
            <ac:picMk id="41" creationId="{C427DDF2-D51E-9EAD-D452-883750F9EB46}"/>
          </ac:picMkLst>
        </pc:picChg>
        <pc:picChg chg="add mod">
          <ac:chgData name="Minh Hà" userId="540d079304142990" providerId="LiveId" clId="{03C6EBE6-0767-45D6-9BCF-C17C6DF10438}" dt="2023-06-23T17:33:24.868" v="6287" actId="1076"/>
          <ac:picMkLst>
            <pc:docMk/>
            <pc:sldMk cId="2669973815" sldId="459"/>
            <ac:picMk id="28674" creationId="{1B544E18-6647-1FD8-43A9-0B236C11C8BC}"/>
          </ac:picMkLst>
        </pc:picChg>
        <pc:picChg chg="add mod">
          <ac:chgData name="Minh Hà" userId="540d079304142990" providerId="LiveId" clId="{03C6EBE6-0767-45D6-9BCF-C17C6DF10438}" dt="2023-06-23T17:36:20.894" v="6553" actId="164"/>
          <ac:picMkLst>
            <pc:docMk/>
            <pc:sldMk cId="2669973815" sldId="459"/>
            <ac:picMk id="28676" creationId="{700F5A19-41FB-79B4-6E28-BC3A9E849692}"/>
          </ac:picMkLst>
        </pc:picChg>
      </pc:sldChg>
      <pc:sldChg chg="addSp delSp modSp add mod modAnim">
        <pc:chgData name="Minh Hà" userId="540d079304142990" providerId="LiveId" clId="{03C6EBE6-0767-45D6-9BCF-C17C6DF10438}" dt="2023-06-23T17:39:13.432" v="6605" actId="1076"/>
        <pc:sldMkLst>
          <pc:docMk/>
          <pc:sldMk cId="1114462574" sldId="460"/>
        </pc:sldMkLst>
        <pc:spChg chg="add del">
          <ac:chgData name="Minh Hà" userId="540d079304142990" providerId="LiveId" clId="{03C6EBE6-0767-45D6-9BCF-C17C6DF10438}" dt="2023-06-23T17:37:19.293" v="6561"/>
          <ac:spMkLst>
            <pc:docMk/>
            <pc:sldMk cId="1114462574" sldId="460"/>
            <ac:spMk id="25" creationId="{3BE77FE2-09CB-EBDE-3CD1-57CCDBED4CAE}"/>
          </ac:spMkLst>
        </pc:spChg>
        <pc:spChg chg="add del mod topLvl">
          <ac:chgData name="Minh Hà" userId="540d079304142990" providerId="LiveId" clId="{03C6EBE6-0767-45D6-9BCF-C17C6DF10438}" dt="2023-06-23T17:38:37.418" v="6597" actId="14100"/>
          <ac:spMkLst>
            <pc:docMk/>
            <pc:sldMk cId="1114462574" sldId="460"/>
            <ac:spMk id="27" creationId="{E9FA397F-85A6-627D-B6B8-92199ED11509}"/>
          </ac:spMkLst>
        </pc:spChg>
        <pc:spChg chg="mod">
          <ac:chgData name="Minh Hà" userId="540d079304142990" providerId="LiveId" clId="{03C6EBE6-0767-45D6-9BCF-C17C6DF10438}" dt="2023-06-23T17:37:20.688" v="6562" actId="20577"/>
          <ac:spMkLst>
            <pc:docMk/>
            <pc:sldMk cId="1114462574" sldId="460"/>
            <ac:spMk id="2055" creationId="{EEE07C07-FB7C-DC8D-9F5F-B77C8B4CF6A2}"/>
          </ac:spMkLst>
        </pc:spChg>
        <pc:spChg chg="mod">
          <ac:chgData name="Minh Hà" userId="540d079304142990" providerId="LiveId" clId="{03C6EBE6-0767-45D6-9BCF-C17C6DF10438}" dt="2023-06-23T17:37:02.210" v="6557" actId="2711"/>
          <ac:spMkLst>
            <pc:docMk/>
            <pc:sldMk cId="1114462574" sldId="460"/>
            <ac:spMk id="2056" creationId="{F50EE60F-AC8C-9E53-975B-D42B3F2431DC}"/>
          </ac:spMkLst>
        </pc:spChg>
        <pc:grpChg chg="mod">
          <ac:chgData name="Minh Hà" userId="540d079304142990" providerId="LiveId" clId="{03C6EBE6-0767-45D6-9BCF-C17C6DF10438}" dt="2023-06-23T17:37:08.681" v="6559" actId="1076"/>
          <ac:grpSpMkLst>
            <pc:docMk/>
            <pc:sldMk cId="1114462574" sldId="460"/>
            <ac:grpSpMk id="2" creationId="{7F75A4C8-8B94-54E4-E949-4E0ABC6352BC}"/>
          </ac:grpSpMkLst>
        </pc:grpChg>
        <pc:grpChg chg="mod topLvl">
          <ac:chgData name="Minh Hà" userId="540d079304142990" providerId="LiveId" clId="{03C6EBE6-0767-45D6-9BCF-C17C6DF10438}" dt="2023-06-23T17:38:22.890" v="6591" actId="21"/>
          <ac:grpSpMkLst>
            <pc:docMk/>
            <pc:sldMk cId="1114462574" sldId="460"/>
            <ac:grpSpMk id="17" creationId="{28C13E34-F424-9427-9B23-6432982DA284}"/>
          </ac:grpSpMkLst>
        </pc:grpChg>
        <pc:grpChg chg="add del mod">
          <ac:chgData name="Minh Hà" userId="540d079304142990" providerId="LiveId" clId="{03C6EBE6-0767-45D6-9BCF-C17C6DF10438}" dt="2023-06-23T17:38:41.645" v="6598" actId="1076"/>
          <ac:grpSpMkLst>
            <pc:docMk/>
            <pc:sldMk cId="1114462574" sldId="460"/>
            <ac:grpSpMk id="28" creationId="{F2F9AD97-B2F7-38A7-725D-13BE44E1E8E8}"/>
          </ac:grpSpMkLst>
        </pc:grpChg>
        <pc:picChg chg="del">
          <ac:chgData name="Minh Hà" userId="540d079304142990" providerId="LiveId" clId="{03C6EBE6-0767-45D6-9BCF-C17C6DF10438}" dt="2023-06-23T17:38:01.068" v="6582" actId="478"/>
          <ac:picMkLst>
            <pc:docMk/>
            <pc:sldMk cId="1114462574" sldId="460"/>
            <ac:picMk id="26626" creationId="{367267EC-148D-1B82-5F38-B597C6FD3F57}"/>
          </ac:picMkLst>
        </pc:picChg>
        <pc:picChg chg="add mod">
          <ac:chgData name="Minh Hà" userId="540d079304142990" providerId="LiveId" clId="{03C6EBE6-0767-45D6-9BCF-C17C6DF10438}" dt="2023-06-23T17:39:13.432" v="6605" actId="1076"/>
          <ac:picMkLst>
            <pc:docMk/>
            <pc:sldMk cId="1114462574" sldId="460"/>
            <ac:picMk id="31747" creationId="{C0E12A32-F21D-845B-9FF8-8D8EA168E048}"/>
          </ac:picMkLst>
        </pc:picChg>
      </pc:sldChg>
      <pc:sldChg chg="modSp add mod">
        <pc:chgData name="Minh Hà" userId="540d079304142990" providerId="LiveId" clId="{03C6EBE6-0767-45D6-9BCF-C17C6DF10438}" dt="2023-06-23T17:41:45.663" v="6707" actId="1076"/>
        <pc:sldMkLst>
          <pc:docMk/>
          <pc:sldMk cId="2447856895" sldId="461"/>
        </pc:sldMkLst>
        <pc:spChg chg="mod">
          <ac:chgData name="Minh Hà" userId="540d079304142990" providerId="LiveId" clId="{03C6EBE6-0767-45D6-9BCF-C17C6DF10438}" dt="2023-06-23T17:41:24.926" v="6697" actId="20577"/>
          <ac:spMkLst>
            <pc:docMk/>
            <pc:sldMk cId="2447856895" sldId="461"/>
            <ac:spMk id="6" creationId="{7CCB26A0-F214-7CA2-C44B-DAB27E57F44A}"/>
          </ac:spMkLst>
        </pc:spChg>
        <pc:spChg chg="mod">
          <ac:chgData name="Minh Hà" userId="540d079304142990" providerId="LiveId" clId="{03C6EBE6-0767-45D6-9BCF-C17C6DF10438}" dt="2023-06-23T17:41:31.153" v="6704" actId="20577"/>
          <ac:spMkLst>
            <pc:docMk/>
            <pc:sldMk cId="2447856895" sldId="461"/>
            <ac:spMk id="85" creationId="{405E4AB5-C50B-9DD9-E777-F1E07FEDAC97}"/>
          </ac:spMkLst>
        </pc:spChg>
        <pc:spChg chg="mod">
          <ac:chgData name="Minh Hà" userId="540d079304142990" providerId="LiveId" clId="{03C6EBE6-0767-45D6-9BCF-C17C6DF10438}" dt="2023-06-23T17:41:42.883" v="6706" actId="14100"/>
          <ac:spMkLst>
            <pc:docMk/>
            <pc:sldMk cId="2447856895" sldId="461"/>
            <ac:spMk id="87" creationId="{00D4C638-2058-C520-9E35-223F02B11E01}"/>
          </ac:spMkLst>
        </pc:spChg>
        <pc:grpChg chg="mod">
          <ac:chgData name="Minh Hà" userId="540d079304142990" providerId="LiveId" clId="{03C6EBE6-0767-45D6-9BCF-C17C6DF10438}" dt="2023-06-23T17:41:45.663" v="6707" actId="1076"/>
          <ac:grpSpMkLst>
            <pc:docMk/>
            <pc:sldMk cId="2447856895" sldId="461"/>
            <ac:grpSpMk id="90" creationId="{2C362BCD-1FA3-C1CD-3586-C504A18C9AB5}"/>
          </ac:grpSpMkLst>
        </pc:grpChg>
      </pc:sldChg>
      <pc:sldChg chg="delSp modSp add mod delAnim">
        <pc:chgData name="Minh Hà" userId="540d079304142990" providerId="LiveId" clId="{03C6EBE6-0767-45D6-9BCF-C17C6DF10438}" dt="2023-06-23T17:44:51.466" v="6750" actId="478"/>
        <pc:sldMkLst>
          <pc:docMk/>
          <pc:sldMk cId="3467899242" sldId="462"/>
        </pc:sldMkLst>
        <pc:spChg chg="mod">
          <ac:chgData name="Minh Hà" userId="540d079304142990" providerId="LiveId" clId="{03C6EBE6-0767-45D6-9BCF-C17C6DF10438}" dt="2023-06-23T17:43:30.572" v="6724" actId="1076"/>
          <ac:spMkLst>
            <pc:docMk/>
            <pc:sldMk cId="3467899242" sldId="462"/>
            <ac:spMk id="3" creationId="{11E9B0A0-F41E-B821-F9A9-B5126C879486}"/>
          </ac:spMkLst>
        </pc:spChg>
        <pc:spChg chg="mod">
          <ac:chgData name="Minh Hà" userId="540d079304142990" providerId="LiveId" clId="{03C6EBE6-0767-45D6-9BCF-C17C6DF10438}" dt="2023-06-23T17:41:50.198" v="6710" actId="20577"/>
          <ac:spMkLst>
            <pc:docMk/>
            <pc:sldMk cId="3467899242" sldId="462"/>
            <ac:spMk id="6" creationId="{7CCB26A0-F214-7CA2-C44B-DAB27E57F44A}"/>
          </ac:spMkLst>
        </pc:spChg>
        <pc:spChg chg="mod">
          <ac:chgData name="Minh Hà" userId="540d079304142990" providerId="LiveId" clId="{03C6EBE6-0767-45D6-9BCF-C17C6DF10438}" dt="2023-06-23T17:43:40.751" v="6727" actId="1076"/>
          <ac:spMkLst>
            <pc:docMk/>
            <pc:sldMk cId="3467899242" sldId="462"/>
            <ac:spMk id="13" creationId="{C61D2233-AD66-89AD-5E9D-80F439B5A46E}"/>
          </ac:spMkLst>
        </pc:spChg>
        <pc:spChg chg="del mod">
          <ac:chgData name="Minh Hà" userId="540d079304142990" providerId="LiveId" clId="{03C6EBE6-0767-45D6-9BCF-C17C6DF10438}" dt="2023-06-23T17:44:51.466" v="6750" actId="478"/>
          <ac:spMkLst>
            <pc:docMk/>
            <pc:sldMk cId="3467899242" sldId="462"/>
            <ac:spMk id="22" creationId="{E47BE32C-3C0F-ECBB-AF7F-AC3ABE8BF233}"/>
          </ac:spMkLst>
        </pc:spChg>
        <pc:spChg chg="mod ord">
          <ac:chgData name="Minh Hà" userId="540d079304142990" providerId="LiveId" clId="{03C6EBE6-0767-45D6-9BCF-C17C6DF10438}" dt="2023-06-23T17:43:40.751" v="6727" actId="1076"/>
          <ac:spMkLst>
            <pc:docMk/>
            <pc:sldMk cId="3467899242" sldId="462"/>
            <ac:spMk id="85" creationId="{405E4AB5-C50B-9DD9-E777-F1E07FEDAC97}"/>
          </ac:spMkLst>
        </pc:spChg>
        <pc:spChg chg="mod">
          <ac:chgData name="Minh Hà" userId="540d079304142990" providerId="LiveId" clId="{03C6EBE6-0767-45D6-9BCF-C17C6DF10438}" dt="2023-06-23T17:43:55.927" v="6732" actId="14100"/>
          <ac:spMkLst>
            <pc:docMk/>
            <pc:sldMk cId="3467899242" sldId="462"/>
            <ac:spMk id="87" creationId="{00D4C638-2058-C520-9E35-223F02B11E01}"/>
          </ac:spMkLst>
        </pc:spChg>
        <pc:grpChg chg="del mod">
          <ac:chgData name="Minh Hà" userId="540d079304142990" providerId="LiveId" clId="{03C6EBE6-0767-45D6-9BCF-C17C6DF10438}" dt="2023-06-23T17:44:48.243" v="6749" actId="478"/>
          <ac:grpSpMkLst>
            <pc:docMk/>
            <pc:sldMk cId="3467899242" sldId="462"/>
            <ac:grpSpMk id="90" creationId="{2C362BCD-1FA3-C1CD-3586-C504A18C9AB5}"/>
          </ac:grpSpMkLst>
        </pc:grpChg>
      </pc:sldChg>
      <pc:sldChg chg="delSp modSp add mod modAnim">
        <pc:chgData name="Minh Hà" userId="540d079304142990" providerId="LiveId" clId="{03C6EBE6-0767-45D6-9BCF-C17C6DF10438}" dt="2023-06-23T17:44:57.626" v="6751"/>
        <pc:sldMkLst>
          <pc:docMk/>
          <pc:sldMk cId="3000043233" sldId="463"/>
        </pc:sldMkLst>
        <pc:spChg chg="mod">
          <ac:chgData name="Minh Hà" userId="540d079304142990" providerId="LiveId" clId="{03C6EBE6-0767-45D6-9BCF-C17C6DF10438}" dt="2023-06-23T17:44:40.847" v="6747" actId="1076"/>
          <ac:spMkLst>
            <pc:docMk/>
            <pc:sldMk cId="3000043233" sldId="463"/>
            <ac:spMk id="3" creationId="{11E9B0A0-F41E-B821-F9A9-B5126C879486}"/>
          </ac:spMkLst>
        </pc:spChg>
        <pc:spChg chg="del">
          <ac:chgData name="Minh Hà" userId="540d079304142990" providerId="LiveId" clId="{03C6EBE6-0767-45D6-9BCF-C17C6DF10438}" dt="2023-06-23T17:44:06.882" v="6736" actId="478"/>
          <ac:spMkLst>
            <pc:docMk/>
            <pc:sldMk cId="3000043233" sldId="463"/>
            <ac:spMk id="13" creationId="{C61D2233-AD66-89AD-5E9D-80F439B5A46E}"/>
          </ac:spMkLst>
        </pc:spChg>
        <pc:spChg chg="mod">
          <ac:chgData name="Minh Hà" userId="540d079304142990" providerId="LiveId" clId="{03C6EBE6-0767-45D6-9BCF-C17C6DF10438}" dt="2023-06-23T17:44:09.824" v="6737" actId="1076"/>
          <ac:spMkLst>
            <pc:docMk/>
            <pc:sldMk cId="3000043233" sldId="463"/>
            <ac:spMk id="22" creationId="{E47BE32C-3C0F-ECBB-AF7F-AC3ABE8BF233}"/>
          </ac:spMkLst>
        </pc:spChg>
        <pc:spChg chg="del">
          <ac:chgData name="Minh Hà" userId="540d079304142990" providerId="LiveId" clId="{03C6EBE6-0767-45D6-9BCF-C17C6DF10438}" dt="2023-06-23T17:44:06.019" v="6735" actId="478"/>
          <ac:spMkLst>
            <pc:docMk/>
            <pc:sldMk cId="3000043233" sldId="463"/>
            <ac:spMk id="85" creationId="{405E4AB5-C50B-9DD9-E777-F1E07FEDAC97}"/>
          </ac:spMkLst>
        </pc:spChg>
        <pc:spChg chg="mod">
          <ac:chgData name="Minh Hà" userId="540d079304142990" providerId="LiveId" clId="{03C6EBE6-0767-45D6-9BCF-C17C6DF10438}" dt="2023-06-23T17:44:28.220" v="6744" actId="207"/>
          <ac:spMkLst>
            <pc:docMk/>
            <pc:sldMk cId="3000043233" sldId="463"/>
            <ac:spMk id="87" creationId="{00D4C638-2058-C520-9E35-223F02B11E01}"/>
          </ac:spMkLst>
        </pc:spChg>
        <pc:grpChg chg="mod">
          <ac:chgData name="Minh Hà" userId="540d079304142990" providerId="LiveId" clId="{03C6EBE6-0767-45D6-9BCF-C17C6DF10438}" dt="2023-06-23T17:44:45.210" v="6748" actId="1076"/>
          <ac:grpSpMkLst>
            <pc:docMk/>
            <pc:sldMk cId="3000043233" sldId="463"/>
            <ac:grpSpMk id="90" creationId="{2C362BCD-1FA3-C1CD-3586-C504A18C9AB5}"/>
          </ac:grpSpMkLst>
        </pc:grpChg>
      </pc:sldChg>
      <pc:sldChg chg="addSp delSp modSp add mod modAnim">
        <pc:chgData name="Minh Hà" userId="540d079304142990" providerId="LiveId" clId="{03C6EBE6-0767-45D6-9BCF-C17C6DF10438}" dt="2023-06-23T17:48:54.783" v="6858"/>
        <pc:sldMkLst>
          <pc:docMk/>
          <pc:sldMk cId="478244372" sldId="464"/>
        </pc:sldMkLst>
        <pc:spChg chg="add del">
          <ac:chgData name="Minh Hà" userId="540d079304142990" providerId="LiveId" clId="{03C6EBE6-0767-45D6-9BCF-C17C6DF10438}" dt="2023-06-23T17:45:22.849" v="6757"/>
          <ac:spMkLst>
            <pc:docMk/>
            <pc:sldMk cId="478244372" sldId="464"/>
            <ac:spMk id="4" creationId="{C9B68844-E951-2C68-1097-7F80D4EED7A4}"/>
          </ac:spMkLst>
        </pc:spChg>
        <pc:spChg chg="mod">
          <ac:chgData name="Minh Hà" userId="540d079304142990" providerId="LiveId" clId="{03C6EBE6-0767-45D6-9BCF-C17C6DF10438}" dt="2023-06-23T17:45:07.509" v="6754" actId="20577"/>
          <ac:spMkLst>
            <pc:docMk/>
            <pc:sldMk cId="478244372" sldId="464"/>
            <ac:spMk id="6" creationId="{7CCB26A0-F214-7CA2-C44B-DAB27E57F44A}"/>
          </ac:spMkLst>
        </pc:spChg>
        <pc:spChg chg="add mod">
          <ac:chgData name="Minh Hà" userId="540d079304142990" providerId="LiveId" clId="{03C6EBE6-0767-45D6-9BCF-C17C6DF10438}" dt="2023-06-23T17:46:45.126" v="6796" actId="1076"/>
          <ac:spMkLst>
            <pc:docMk/>
            <pc:sldMk cId="478244372" sldId="464"/>
            <ac:spMk id="7" creationId="{A56217FE-5C93-CC1D-F699-C6B5D3D981C0}"/>
          </ac:spMkLst>
        </pc:spChg>
        <pc:spChg chg="add mod">
          <ac:chgData name="Minh Hà" userId="540d079304142990" providerId="LiveId" clId="{03C6EBE6-0767-45D6-9BCF-C17C6DF10438}" dt="2023-06-23T17:46:45.126" v="6796" actId="1076"/>
          <ac:spMkLst>
            <pc:docMk/>
            <pc:sldMk cId="478244372" sldId="464"/>
            <ac:spMk id="8" creationId="{D0EF2870-CB11-8392-31A5-CC7A650E9F0F}"/>
          </ac:spMkLst>
        </pc:spChg>
        <pc:spChg chg="add mod">
          <ac:chgData name="Minh Hà" userId="540d079304142990" providerId="LiveId" clId="{03C6EBE6-0767-45D6-9BCF-C17C6DF10438}" dt="2023-06-23T17:48:52.970" v="6857" actId="164"/>
          <ac:spMkLst>
            <pc:docMk/>
            <pc:sldMk cId="478244372" sldId="464"/>
            <ac:spMk id="10" creationId="{E76D2BF6-FB88-02A8-3F83-57EA1CC3E4E4}"/>
          </ac:spMkLst>
        </pc:spChg>
        <pc:spChg chg="mod">
          <ac:chgData name="Minh Hà" userId="540d079304142990" providerId="LiveId" clId="{03C6EBE6-0767-45D6-9BCF-C17C6DF10438}" dt="2023-06-23T17:47:07.727" v="6803" actId="1076"/>
          <ac:spMkLst>
            <pc:docMk/>
            <pc:sldMk cId="478244372" sldId="464"/>
            <ac:spMk id="13" creationId="{C61D2233-AD66-89AD-5E9D-80F439B5A46E}"/>
          </ac:spMkLst>
        </pc:spChg>
        <pc:spChg chg="mod">
          <ac:chgData name="Minh Hà" userId="540d079304142990" providerId="LiveId" clId="{03C6EBE6-0767-45D6-9BCF-C17C6DF10438}" dt="2023-06-23T17:47:16.970" v="6806" actId="1076"/>
          <ac:spMkLst>
            <pc:docMk/>
            <pc:sldMk cId="478244372" sldId="464"/>
            <ac:spMk id="22" creationId="{E47BE32C-3C0F-ECBB-AF7F-AC3ABE8BF233}"/>
          </ac:spMkLst>
        </pc:spChg>
        <pc:spChg chg="add del mod">
          <ac:chgData name="Minh Hà" userId="540d079304142990" providerId="LiveId" clId="{03C6EBE6-0767-45D6-9BCF-C17C6DF10438}" dt="2023-06-23T17:47:07.727" v="6803" actId="1076"/>
          <ac:spMkLst>
            <pc:docMk/>
            <pc:sldMk cId="478244372" sldId="464"/>
            <ac:spMk id="85" creationId="{405E4AB5-C50B-9DD9-E777-F1E07FEDAC97}"/>
          </ac:spMkLst>
        </pc:spChg>
        <pc:spChg chg="mod">
          <ac:chgData name="Minh Hà" userId="540d079304142990" providerId="LiveId" clId="{03C6EBE6-0767-45D6-9BCF-C17C6DF10438}" dt="2023-06-23T17:47:28.467" v="6807" actId="20577"/>
          <ac:spMkLst>
            <pc:docMk/>
            <pc:sldMk cId="478244372" sldId="464"/>
            <ac:spMk id="87" creationId="{00D4C638-2058-C520-9E35-223F02B11E01}"/>
          </ac:spMkLst>
        </pc:spChg>
        <pc:grpChg chg="add mod">
          <ac:chgData name="Minh Hà" userId="540d079304142990" providerId="LiveId" clId="{03C6EBE6-0767-45D6-9BCF-C17C6DF10438}" dt="2023-06-23T17:48:52.970" v="6857" actId="164"/>
          <ac:grpSpMkLst>
            <pc:docMk/>
            <pc:sldMk cId="478244372" sldId="464"/>
            <ac:grpSpMk id="11" creationId="{5081C499-D158-245D-81EC-9F1ABD2C05F9}"/>
          </ac:grpSpMkLst>
        </pc:grpChg>
        <pc:grpChg chg="mod">
          <ac:chgData name="Minh Hà" userId="540d079304142990" providerId="LiveId" clId="{03C6EBE6-0767-45D6-9BCF-C17C6DF10438}" dt="2023-06-23T17:48:52.970" v="6857" actId="164"/>
          <ac:grpSpMkLst>
            <pc:docMk/>
            <pc:sldMk cId="478244372" sldId="464"/>
            <ac:grpSpMk id="90" creationId="{2C362BCD-1FA3-C1CD-3586-C504A18C9AB5}"/>
          </ac:grpSpMkLst>
        </pc:grpChg>
        <pc:picChg chg="add del">
          <ac:chgData name="Minh Hà" userId="540d079304142990" providerId="LiveId" clId="{03C6EBE6-0767-45D6-9BCF-C17C6DF10438}" dt="2023-06-23T17:45:22.849" v="6757"/>
          <ac:picMkLst>
            <pc:docMk/>
            <pc:sldMk cId="478244372" sldId="464"/>
            <ac:picMk id="1026" creationId="{7CE8DD59-532A-1441-833F-73EA9FA66EB4}"/>
          </ac:picMkLst>
        </pc:picChg>
      </pc:sldChg>
      <pc:sldChg chg="addSp delSp modSp add mod modAnim">
        <pc:chgData name="Minh Hà" userId="540d079304142990" providerId="LiveId" clId="{03C6EBE6-0767-45D6-9BCF-C17C6DF10438}" dt="2023-06-23T17:51:07.702" v="6897" actId="1076"/>
        <pc:sldMkLst>
          <pc:docMk/>
          <pc:sldMk cId="4232745203" sldId="465"/>
        </pc:sldMkLst>
        <pc:spChg chg="mod">
          <ac:chgData name="Minh Hà" userId="540d079304142990" providerId="LiveId" clId="{03C6EBE6-0767-45D6-9BCF-C17C6DF10438}" dt="2023-06-23T17:49:00.267" v="6861" actId="20577"/>
          <ac:spMkLst>
            <pc:docMk/>
            <pc:sldMk cId="4232745203" sldId="465"/>
            <ac:spMk id="6" creationId="{7CCB26A0-F214-7CA2-C44B-DAB27E57F44A}"/>
          </ac:spMkLst>
        </pc:spChg>
        <pc:spChg chg="del">
          <ac:chgData name="Minh Hà" userId="540d079304142990" providerId="LiveId" clId="{03C6EBE6-0767-45D6-9BCF-C17C6DF10438}" dt="2023-06-23T17:49:27.016" v="6865" actId="478"/>
          <ac:spMkLst>
            <pc:docMk/>
            <pc:sldMk cId="4232745203" sldId="465"/>
            <ac:spMk id="7" creationId="{A56217FE-5C93-CC1D-F699-C6B5D3D981C0}"/>
          </ac:spMkLst>
        </pc:spChg>
        <pc:spChg chg="del">
          <ac:chgData name="Minh Hà" userId="540d079304142990" providerId="LiveId" clId="{03C6EBE6-0767-45D6-9BCF-C17C6DF10438}" dt="2023-06-23T17:49:16.086" v="6863" actId="478"/>
          <ac:spMkLst>
            <pc:docMk/>
            <pc:sldMk cId="4232745203" sldId="465"/>
            <ac:spMk id="8" creationId="{D0EF2870-CB11-8392-31A5-CC7A650E9F0F}"/>
          </ac:spMkLst>
        </pc:spChg>
        <pc:spChg chg="mod">
          <ac:chgData name="Minh Hà" userId="540d079304142990" providerId="LiveId" clId="{03C6EBE6-0767-45D6-9BCF-C17C6DF10438}" dt="2023-06-23T17:50:30.945" v="6887" actId="20577"/>
          <ac:spMkLst>
            <pc:docMk/>
            <pc:sldMk cId="4232745203" sldId="465"/>
            <ac:spMk id="10" creationId="{E76D2BF6-FB88-02A8-3F83-57EA1CC3E4E4}"/>
          </ac:spMkLst>
        </pc:spChg>
        <pc:spChg chg="mod">
          <ac:chgData name="Minh Hà" userId="540d079304142990" providerId="LiveId" clId="{03C6EBE6-0767-45D6-9BCF-C17C6DF10438}" dt="2023-06-23T17:50:02.116" v="6877" actId="14100"/>
          <ac:spMkLst>
            <pc:docMk/>
            <pc:sldMk cId="4232745203" sldId="465"/>
            <ac:spMk id="13" creationId="{C61D2233-AD66-89AD-5E9D-80F439B5A46E}"/>
          </ac:spMkLst>
        </pc:spChg>
        <pc:spChg chg="mod">
          <ac:chgData name="Minh Hà" userId="540d079304142990" providerId="LiveId" clId="{03C6EBE6-0767-45D6-9BCF-C17C6DF10438}" dt="2023-06-23T17:50:08.461" v="6879" actId="1076"/>
          <ac:spMkLst>
            <pc:docMk/>
            <pc:sldMk cId="4232745203" sldId="465"/>
            <ac:spMk id="22" creationId="{E47BE32C-3C0F-ECBB-AF7F-AC3ABE8BF233}"/>
          </ac:spMkLst>
        </pc:spChg>
        <pc:spChg chg="mod ord">
          <ac:chgData name="Minh Hà" userId="540d079304142990" providerId="LiveId" clId="{03C6EBE6-0767-45D6-9BCF-C17C6DF10438}" dt="2023-06-23T17:50:05.419" v="6878" actId="1076"/>
          <ac:spMkLst>
            <pc:docMk/>
            <pc:sldMk cId="4232745203" sldId="465"/>
            <ac:spMk id="85" creationId="{405E4AB5-C50B-9DD9-E777-F1E07FEDAC97}"/>
          </ac:spMkLst>
        </pc:spChg>
        <pc:grpChg chg="mod">
          <ac:chgData name="Minh Hà" userId="540d079304142990" providerId="LiveId" clId="{03C6EBE6-0767-45D6-9BCF-C17C6DF10438}" dt="2023-06-23T17:50:56.400" v="6895" actId="164"/>
          <ac:grpSpMkLst>
            <pc:docMk/>
            <pc:sldMk cId="4232745203" sldId="465"/>
            <ac:grpSpMk id="11" creationId="{5081C499-D158-245D-81EC-9F1ABD2C05F9}"/>
          </ac:grpSpMkLst>
        </pc:grpChg>
        <pc:grpChg chg="add mod">
          <ac:chgData name="Minh Hà" userId="540d079304142990" providerId="LiveId" clId="{03C6EBE6-0767-45D6-9BCF-C17C6DF10438}" dt="2023-06-23T17:51:07.702" v="6897" actId="1076"/>
          <ac:grpSpMkLst>
            <pc:docMk/>
            <pc:sldMk cId="4232745203" sldId="465"/>
            <ac:grpSpMk id="12" creationId="{275D7965-73ED-1A66-A15C-E190641C2F05}"/>
          </ac:grpSpMkLst>
        </pc:grpChg>
        <pc:picChg chg="add mod">
          <ac:chgData name="Minh Hà" userId="540d079304142990" providerId="LiveId" clId="{03C6EBE6-0767-45D6-9BCF-C17C6DF10438}" dt="2023-06-23T17:50:56.400" v="6895" actId="164"/>
          <ac:picMkLst>
            <pc:docMk/>
            <pc:sldMk cId="4232745203" sldId="465"/>
            <ac:picMk id="4" creationId="{D42AE78B-77E8-ACDA-2DD2-7B4589C7F053}"/>
          </ac:picMkLst>
        </pc:picChg>
        <pc:picChg chg="add mod">
          <ac:chgData name="Minh Hà" userId="540d079304142990" providerId="LiveId" clId="{03C6EBE6-0767-45D6-9BCF-C17C6DF10438}" dt="2023-06-23T17:50:56.400" v="6895" actId="164"/>
          <ac:picMkLst>
            <pc:docMk/>
            <pc:sldMk cId="4232745203" sldId="465"/>
            <ac:picMk id="9" creationId="{A24A195C-208E-261B-9EB5-2908E20F5890}"/>
          </ac:picMkLst>
        </pc:picChg>
        <pc:picChg chg="mod">
          <ac:chgData name="Minh Hà" userId="540d079304142990" providerId="LiveId" clId="{03C6EBE6-0767-45D6-9BCF-C17C6DF10438}" dt="2023-06-23T17:50:38.800" v="6890" actId="1076"/>
          <ac:picMkLst>
            <pc:docMk/>
            <pc:sldMk cId="4232745203" sldId="465"/>
            <ac:picMk id="23" creationId="{7696BCEF-6BCF-5EC7-838E-686E8F7C0941}"/>
          </ac:picMkLst>
        </pc:picChg>
      </pc:sldChg>
      <pc:sldChg chg="add">
        <pc:chgData name="Minh Hà" userId="540d079304142990" providerId="LiveId" clId="{03C6EBE6-0767-45D6-9BCF-C17C6DF10438}" dt="2023-06-23T17:51:27.052" v="6898"/>
        <pc:sldMkLst>
          <pc:docMk/>
          <pc:sldMk cId="631354746" sldId="472"/>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D388135-AF2A-4036-BC2F-02C05E45E2BC}" type="datetimeFigureOut">
              <a:rPr lang="en-US" smtClean="0"/>
              <a:t>9/8/2023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CE9ED70-DEF2-4166-B2EC-0BE3D1C4FF0D}" type="slidenum">
              <a:rPr lang="en-US" smtClean="0"/>
              <a:t>‹#›</a:t>
            </a:fld>
            <a:endParaRPr lang="en-US"/>
          </a:p>
        </p:txBody>
      </p:sp>
    </p:spTree>
    <p:extLst>
      <p:ext uri="{BB962C8B-B14F-4D97-AF65-F5344CB8AC3E}">
        <p14:creationId xmlns:p14="http://schemas.microsoft.com/office/powerpoint/2010/main" val="10300727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3</a:t>
            </a:fld>
            <a:endParaRPr lang="en-US"/>
          </a:p>
        </p:txBody>
      </p:sp>
    </p:spTree>
    <p:extLst>
      <p:ext uri="{BB962C8B-B14F-4D97-AF65-F5344CB8AC3E}">
        <p14:creationId xmlns:p14="http://schemas.microsoft.com/office/powerpoint/2010/main" val="916832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4</a:t>
            </a:fld>
            <a:endParaRPr lang="en-US"/>
          </a:p>
        </p:txBody>
      </p:sp>
    </p:spTree>
    <p:extLst>
      <p:ext uri="{BB962C8B-B14F-4D97-AF65-F5344CB8AC3E}">
        <p14:creationId xmlns:p14="http://schemas.microsoft.com/office/powerpoint/2010/main" val="1200328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7</a:t>
            </a:fld>
            <a:endParaRPr lang="en-US"/>
          </a:p>
        </p:txBody>
      </p:sp>
    </p:spTree>
    <p:extLst>
      <p:ext uri="{BB962C8B-B14F-4D97-AF65-F5344CB8AC3E}">
        <p14:creationId xmlns:p14="http://schemas.microsoft.com/office/powerpoint/2010/main" val="34803581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8</a:t>
            </a:fld>
            <a:endParaRPr lang="en-US"/>
          </a:p>
        </p:txBody>
      </p:sp>
    </p:spTree>
    <p:extLst>
      <p:ext uri="{BB962C8B-B14F-4D97-AF65-F5344CB8AC3E}">
        <p14:creationId xmlns:p14="http://schemas.microsoft.com/office/powerpoint/2010/main" val="34172198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9</a:t>
            </a:fld>
            <a:endParaRPr lang="en-US"/>
          </a:p>
        </p:txBody>
      </p:sp>
    </p:spTree>
    <p:extLst>
      <p:ext uri="{BB962C8B-B14F-4D97-AF65-F5344CB8AC3E}">
        <p14:creationId xmlns:p14="http://schemas.microsoft.com/office/powerpoint/2010/main" val="3233154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10</a:t>
            </a:fld>
            <a:endParaRPr lang="en-US"/>
          </a:p>
        </p:txBody>
      </p:sp>
    </p:spTree>
    <p:extLst>
      <p:ext uri="{BB962C8B-B14F-4D97-AF65-F5344CB8AC3E}">
        <p14:creationId xmlns:p14="http://schemas.microsoft.com/office/powerpoint/2010/main" val="5376219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11</a:t>
            </a:fld>
            <a:endParaRPr lang="en-US"/>
          </a:p>
        </p:txBody>
      </p:sp>
    </p:spTree>
    <p:extLst>
      <p:ext uri="{BB962C8B-B14F-4D97-AF65-F5344CB8AC3E}">
        <p14:creationId xmlns:p14="http://schemas.microsoft.com/office/powerpoint/2010/main" val="20811929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CA351D-FF98-E72F-A136-6B48ED9FFAF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BFA9080-1C2C-3B5B-0FB9-C9392CC0A46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855D6F6-AEF9-231D-560B-5E33345D3947}"/>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997AD55F-6D5D-30E9-8D3D-86D56D21FE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77AD2AD-866A-764C-93F0-B0A7FD4CD6CC}"/>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31151377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1CACB8-D24E-9EAF-155D-948EDEF9993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708A19A-939B-36F4-0C1D-9F6824326B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A70EF7-CE80-A504-BF85-FD3F85B112FF}"/>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C1A2C4E6-B728-9DF8-027F-5945555052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BB8EDD-4502-7598-34C9-2213054985A8}"/>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33628100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15C817D-9C4C-BCAF-B6ED-93D9AB9CE66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90B7FD1-3906-C1E0-3AFA-4E731F2E04A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9799408-3B3D-9B2F-49E0-CEA6EF70A1C8}"/>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248C0FF8-83F8-4E9B-EA81-A158800C6B8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535B206-A541-2827-E3CF-EEF1F3482403}"/>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40782733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FCB7EC7-6610-4C5A-B94A-C0FE1DC1DB12}"/>
              </a:ext>
            </a:extLst>
          </p:cNvPr>
          <p:cNvSpPr>
            <a:spLocks noGrp="1"/>
          </p:cNvSpPr>
          <p:nvPr>
            <p:ph type="dt" sz="half" idx="10"/>
          </p:nvPr>
        </p:nvSpPr>
        <p:spPr/>
        <p:txBody>
          <a:bodyPr/>
          <a:lstStyle/>
          <a:p>
            <a:fld id="{5B0A1F14-DA11-4E43-87F3-BE07CCE51531}" type="datetime1">
              <a:rPr lang="en-US" smtClean="0"/>
              <a:t>9/8/2023</a:t>
            </a:fld>
            <a:endParaRPr lang="en-US"/>
          </a:p>
        </p:txBody>
      </p:sp>
      <p:sp>
        <p:nvSpPr>
          <p:cNvPr id="3" name="Footer Placeholder 2">
            <a:extLst>
              <a:ext uri="{FF2B5EF4-FFF2-40B4-BE49-F238E27FC236}">
                <a16:creationId xmlns:a16="http://schemas.microsoft.com/office/drawing/2014/main" id="{DD86F19C-D440-4F57-9BDC-07395BAFA97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DEB811-DCFD-4CC2-A7DD-FDD13157F439}"/>
              </a:ext>
            </a:extLst>
          </p:cNvPr>
          <p:cNvSpPr>
            <a:spLocks noGrp="1"/>
          </p:cNvSpPr>
          <p:nvPr>
            <p:ph type="sldNum" sz="quarter" idx="12"/>
          </p:nvPr>
        </p:nvSpPr>
        <p:spPr/>
        <p:txBody>
          <a:bodyPr/>
          <a:lstStyle/>
          <a:p>
            <a:fld id="{F9C20B1D-C678-4C69-9E65-5611E138EDCC}" type="slidenum">
              <a:rPr lang="en-US" smtClean="0"/>
              <a:t>‹#›</a:t>
            </a:fld>
            <a:endParaRPr lang="en-US"/>
          </a:p>
        </p:txBody>
      </p:sp>
    </p:spTree>
    <p:extLst>
      <p:ext uri="{BB962C8B-B14F-4D97-AF65-F5344CB8AC3E}">
        <p14:creationId xmlns:p14="http://schemas.microsoft.com/office/powerpoint/2010/main" val="21849986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7AA31-D768-6D95-C2A9-909F4DE147A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8E45FD0-7EE7-F7C5-CE20-3847D776B3D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85A117-10DE-85B7-6DD6-A54A253BC5C5}"/>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E227591F-44B3-46F3-D392-D8D1936171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184AEB1-8708-140D-78C7-C24C78CEDADB}"/>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6516339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D903EA-0284-4F3F-D3E3-95DE71F33E1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1BD7D70-18BB-2744-2211-22EB199F4D4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3D5FAAD-5AB2-2C5B-9DA6-8FCDAAB859DB}"/>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F02AB053-C78A-AF0C-699C-E0572D2CAF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1C5EE1F-81B5-FA93-5A96-1AD13F4264F5}"/>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33653308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715253-DF02-C64E-56DE-E9B739E4961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77F81DE-020B-0EEE-3C90-3C5C27200F7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645C0CF-8D8D-B0B9-A495-C7BE60CD898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F58D6C4-B77C-CBC8-7B27-61F6F0C3EDEE}"/>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6" name="Footer Placeholder 5">
            <a:extLst>
              <a:ext uri="{FF2B5EF4-FFF2-40B4-BE49-F238E27FC236}">
                <a16:creationId xmlns:a16="http://schemas.microsoft.com/office/drawing/2014/main" id="{5CDE65A2-2E4F-F673-88B3-30B41882054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F4BBD4E-BCAF-C399-92B4-726D96A4617E}"/>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8025021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DE0248-3140-F531-BAEF-E5C55484B82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217CD81-8FCD-F316-99F9-30F512F0971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FAACD6E-AF3B-09B7-A3DF-06671CA6459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AC0A475-B3DF-BBE1-9EDA-37770182253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CD81F4B-D41C-42AF-2CD5-327222429DB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09B025E-3DF9-5B3D-3E5E-95ED675279C9}"/>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8" name="Footer Placeholder 7">
            <a:extLst>
              <a:ext uri="{FF2B5EF4-FFF2-40B4-BE49-F238E27FC236}">
                <a16:creationId xmlns:a16="http://schemas.microsoft.com/office/drawing/2014/main" id="{BD26C9BB-E288-E199-82A1-5D0412712C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782C424-FAAE-F029-12A0-AAC804685A28}"/>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5185729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B8395-ACE7-C5F5-AE3C-8DCDF7702BC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CF65327-F1C5-22FF-4649-A8C321964A2C}"/>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4" name="Footer Placeholder 3">
            <a:extLst>
              <a:ext uri="{FF2B5EF4-FFF2-40B4-BE49-F238E27FC236}">
                <a16:creationId xmlns:a16="http://schemas.microsoft.com/office/drawing/2014/main" id="{C302DA10-B29F-C62C-F065-0F87576D3F9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8AA86B8-771E-8F9A-3471-CD33200ABDD6}"/>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22339771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F7FD0F2-124D-6E0E-26C1-376BABA65B5C}"/>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3" name="Footer Placeholder 2">
            <a:extLst>
              <a:ext uri="{FF2B5EF4-FFF2-40B4-BE49-F238E27FC236}">
                <a16:creationId xmlns:a16="http://schemas.microsoft.com/office/drawing/2014/main" id="{FB228F00-D424-37CA-3A45-D35D300A7E4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4E2DFE3-E08C-799B-2D54-C9D9BB266657}"/>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4961033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27E22A-2277-0A31-7A53-EB307CACA6C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9CA6A58-0E49-9638-3E99-6EAB0F0C7BD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F4FC420-9BD0-67A8-7A62-DE61B443CCC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1A46D8-3AC4-6A8F-9BAF-08E26D3A03AA}"/>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6" name="Footer Placeholder 5">
            <a:extLst>
              <a:ext uri="{FF2B5EF4-FFF2-40B4-BE49-F238E27FC236}">
                <a16:creationId xmlns:a16="http://schemas.microsoft.com/office/drawing/2014/main" id="{C04ADDE8-2A42-C351-920C-0969317BD98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CBFFB2-1B8D-7AC6-4AA2-7E3CA7B810E5}"/>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28441854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EAD4F6-5349-8196-C538-02AEF9CD3EE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6460A08-DF5A-1F25-3F97-9D17F2912B4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B299162-3751-8F55-90D3-F50CC61F1B2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089A515-00A5-D1A8-F47B-37FD5EB73456}"/>
              </a:ext>
            </a:extLst>
          </p:cNvPr>
          <p:cNvSpPr>
            <a:spLocks noGrp="1"/>
          </p:cNvSpPr>
          <p:nvPr>
            <p:ph type="dt" sz="half" idx="10"/>
          </p:nvPr>
        </p:nvSpPr>
        <p:spPr/>
        <p:txBody>
          <a:bodyPr/>
          <a:lstStyle/>
          <a:p>
            <a:fld id="{DA23613F-BC7D-407C-A9E8-CA57586711D5}" type="datetimeFigureOut">
              <a:rPr lang="en-US" smtClean="0"/>
              <a:t>9/8/2023</a:t>
            </a:fld>
            <a:endParaRPr lang="en-US"/>
          </a:p>
        </p:txBody>
      </p:sp>
      <p:sp>
        <p:nvSpPr>
          <p:cNvPr id="6" name="Footer Placeholder 5">
            <a:extLst>
              <a:ext uri="{FF2B5EF4-FFF2-40B4-BE49-F238E27FC236}">
                <a16:creationId xmlns:a16="http://schemas.microsoft.com/office/drawing/2014/main" id="{47DEE67A-B87A-3D18-52C5-8A4B7F53D55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F559219-D68D-4457-1F39-AD7006FE9194}"/>
              </a:ext>
            </a:extLst>
          </p:cNvPr>
          <p:cNvSpPr>
            <a:spLocks noGrp="1"/>
          </p:cNvSpPr>
          <p:nvPr>
            <p:ph type="sldNum" sz="quarter" idx="12"/>
          </p:nvPr>
        </p:nvSpPr>
        <p:spPr/>
        <p:txBody>
          <a:bodyPr/>
          <a:lstStyle/>
          <a:p>
            <a:fld id="{6BF730DC-789C-421D-84A2-58E4467C0BC3}" type="slidenum">
              <a:rPr lang="en-US" smtClean="0"/>
              <a:t>‹#›</a:t>
            </a:fld>
            <a:endParaRPr lang="en-US"/>
          </a:p>
        </p:txBody>
      </p:sp>
    </p:spTree>
    <p:extLst>
      <p:ext uri="{BB962C8B-B14F-4D97-AF65-F5344CB8AC3E}">
        <p14:creationId xmlns:p14="http://schemas.microsoft.com/office/powerpoint/2010/main" val="13998497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902EFA1-5957-E249-A5DC-F5272BDA4B1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9C4A783-5F38-7A13-81D6-6126CB37776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15048E-F5E4-C03D-2430-8565C519B42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A23613F-BC7D-407C-A9E8-CA57586711D5}" type="datetimeFigureOut">
              <a:rPr lang="en-US" smtClean="0"/>
              <a:t>9/8/2023</a:t>
            </a:fld>
            <a:endParaRPr lang="en-US"/>
          </a:p>
        </p:txBody>
      </p:sp>
      <p:sp>
        <p:nvSpPr>
          <p:cNvPr id="5" name="Footer Placeholder 4">
            <a:extLst>
              <a:ext uri="{FF2B5EF4-FFF2-40B4-BE49-F238E27FC236}">
                <a16:creationId xmlns:a16="http://schemas.microsoft.com/office/drawing/2014/main" id="{8E86FE2E-F581-7823-60AD-FB1CCA999FD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C77C238D-9029-8E3F-78B0-A418C7881E2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F730DC-789C-421D-84A2-58E4467C0BC3}" type="slidenum">
              <a:rPr lang="en-US" smtClean="0"/>
              <a:t>‹#›</a:t>
            </a:fld>
            <a:endParaRPr lang="en-US"/>
          </a:p>
        </p:txBody>
      </p:sp>
    </p:spTree>
    <p:extLst>
      <p:ext uri="{BB962C8B-B14F-4D97-AF65-F5344CB8AC3E}">
        <p14:creationId xmlns:p14="http://schemas.microsoft.com/office/powerpoint/2010/main" val="146148564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6.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jpe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_rels/slide11.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7.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_rels/slide1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7.xml"/><Relationship Id="rId5" Type="http://schemas.openxmlformats.org/officeDocument/2006/relationships/image" Target="../media/image26.jpeg"/><Relationship Id="rId4" Type="http://schemas.openxmlformats.org/officeDocument/2006/relationships/image" Target="../media/image25.png"/></Relationships>
</file>

<file path=ppt/slides/_rels/slide14.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31.sv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30.png"/><Relationship Id="rId2" Type="http://schemas.openxmlformats.org/officeDocument/2006/relationships/tags" Target="../tags/tag2.xml"/><Relationship Id="rId16" Type="http://schemas.openxmlformats.org/officeDocument/2006/relationships/image" Target="../media/image34.pn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29.svg"/><Relationship Id="rId5" Type="http://schemas.openxmlformats.org/officeDocument/2006/relationships/tags" Target="../tags/tag5.xml"/><Relationship Id="rId15" Type="http://schemas.openxmlformats.org/officeDocument/2006/relationships/image" Target="../media/image33.svg"/><Relationship Id="rId10" Type="http://schemas.openxmlformats.org/officeDocument/2006/relationships/image" Target="../media/image28.png"/><Relationship Id="rId4" Type="http://schemas.openxmlformats.org/officeDocument/2006/relationships/tags" Target="../tags/tag4.xml"/><Relationship Id="rId9" Type="http://schemas.openxmlformats.org/officeDocument/2006/relationships/slideLayout" Target="../slideLayouts/slideLayout7.xml"/><Relationship Id="rId14" Type="http://schemas.openxmlformats.org/officeDocument/2006/relationships/image" Target="../media/image32.png"/></Relationships>
</file>

<file path=ppt/slides/_rels/slide16.xml.rels><?xml version="1.0" encoding="UTF-8" standalone="yes"?>
<Relationships xmlns="http://schemas.openxmlformats.org/package/2006/relationships"><Relationship Id="rId8" Type="http://schemas.openxmlformats.org/officeDocument/2006/relationships/tags" Target="../tags/tag16.xml"/><Relationship Id="rId13" Type="http://schemas.openxmlformats.org/officeDocument/2006/relationships/image" Target="../media/image31.svg"/><Relationship Id="rId18" Type="http://schemas.openxmlformats.org/officeDocument/2006/relationships/image" Target="../media/image34.png"/><Relationship Id="rId3" Type="http://schemas.openxmlformats.org/officeDocument/2006/relationships/tags" Target="../tags/tag11.xml"/><Relationship Id="rId7" Type="http://schemas.openxmlformats.org/officeDocument/2006/relationships/tags" Target="../tags/tag15.xml"/><Relationship Id="rId12" Type="http://schemas.openxmlformats.org/officeDocument/2006/relationships/image" Target="../media/image30.png"/><Relationship Id="rId17" Type="http://schemas.openxmlformats.org/officeDocument/2006/relationships/image" Target="../media/image36.png"/><Relationship Id="rId2" Type="http://schemas.openxmlformats.org/officeDocument/2006/relationships/tags" Target="../tags/tag10.xml"/><Relationship Id="rId16" Type="http://schemas.openxmlformats.org/officeDocument/2006/relationships/image" Target="../media/image35.png"/><Relationship Id="rId1" Type="http://schemas.openxmlformats.org/officeDocument/2006/relationships/tags" Target="../tags/tag9.xml"/><Relationship Id="rId6" Type="http://schemas.openxmlformats.org/officeDocument/2006/relationships/tags" Target="../tags/tag14.xml"/><Relationship Id="rId11" Type="http://schemas.openxmlformats.org/officeDocument/2006/relationships/image" Target="../media/image29.svg"/><Relationship Id="rId5" Type="http://schemas.openxmlformats.org/officeDocument/2006/relationships/tags" Target="../tags/tag13.xml"/><Relationship Id="rId15" Type="http://schemas.openxmlformats.org/officeDocument/2006/relationships/image" Target="../media/image33.svg"/><Relationship Id="rId10" Type="http://schemas.openxmlformats.org/officeDocument/2006/relationships/image" Target="../media/image28.png"/><Relationship Id="rId4" Type="http://schemas.openxmlformats.org/officeDocument/2006/relationships/tags" Target="../tags/tag12.xml"/><Relationship Id="rId9" Type="http://schemas.openxmlformats.org/officeDocument/2006/relationships/slideLayout" Target="../slideLayouts/slideLayout7.xml"/><Relationship Id="rId14" Type="http://schemas.openxmlformats.org/officeDocument/2006/relationships/image" Target="../media/image32.png"/></Relationships>
</file>

<file path=ppt/slides/_rels/slide17.xml.rels><?xml version="1.0" encoding="UTF-8" standalone="yes"?>
<Relationships xmlns="http://schemas.openxmlformats.org/package/2006/relationships"><Relationship Id="rId8" Type="http://schemas.openxmlformats.org/officeDocument/2006/relationships/tags" Target="../tags/tag24.xml"/><Relationship Id="rId13" Type="http://schemas.openxmlformats.org/officeDocument/2006/relationships/image" Target="../media/image31.svg"/><Relationship Id="rId18" Type="http://schemas.openxmlformats.org/officeDocument/2006/relationships/image" Target="../media/image34.png"/><Relationship Id="rId3" Type="http://schemas.openxmlformats.org/officeDocument/2006/relationships/tags" Target="../tags/tag19.xml"/><Relationship Id="rId7" Type="http://schemas.openxmlformats.org/officeDocument/2006/relationships/tags" Target="../tags/tag23.xml"/><Relationship Id="rId12" Type="http://schemas.openxmlformats.org/officeDocument/2006/relationships/image" Target="../media/image30.png"/><Relationship Id="rId17" Type="http://schemas.openxmlformats.org/officeDocument/2006/relationships/image" Target="../media/image36.png"/><Relationship Id="rId2" Type="http://schemas.openxmlformats.org/officeDocument/2006/relationships/tags" Target="../tags/tag18.xml"/><Relationship Id="rId16" Type="http://schemas.openxmlformats.org/officeDocument/2006/relationships/image" Target="../media/image35.png"/><Relationship Id="rId1" Type="http://schemas.openxmlformats.org/officeDocument/2006/relationships/tags" Target="../tags/tag17.xml"/><Relationship Id="rId6" Type="http://schemas.openxmlformats.org/officeDocument/2006/relationships/tags" Target="../tags/tag22.xml"/><Relationship Id="rId11" Type="http://schemas.openxmlformats.org/officeDocument/2006/relationships/image" Target="../media/image29.svg"/><Relationship Id="rId5" Type="http://schemas.openxmlformats.org/officeDocument/2006/relationships/tags" Target="../tags/tag21.xml"/><Relationship Id="rId15" Type="http://schemas.openxmlformats.org/officeDocument/2006/relationships/image" Target="../media/image33.svg"/><Relationship Id="rId10" Type="http://schemas.openxmlformats.org/officeDocument/2006/relationships/image" Target="../media/image28.png"/><Relationship Id="rId4" Type="http://schemas.openxmlformats.org/officeDocument/2006/relationships/tags" Target="../tags/tag20.xml"/><Relationship Id="rId9" Type="http://schemas.openxmlformats.org/officeDocument/2006/relationships/slideLayout" Target="../slideLayouts/slideLayout7.xml"/><Relationship Id="rId14" Type="http://schemas.openxmlformats.org/officeDocument/2006/relationships/image" Target="../media/image32.png"/></Relationships>
</file>

<file path=ppt/slides/_rels/slide18.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image" Target="../media/image31.svg"/><Relationship Id="rId18" Type="http://schemas.openxmlformats.org/officeDocument/2006/relationships/image" Target="../media/image34.png"/><Relationship Id="rId3" Type="http://schemas.openxmlformats.org/officeDocument/2006/relationships/tags" Target="../tags/tag27.xml"/><Relationship Id="rId7" Type="http://schemas.openxmlformats.org/officeDocument/2006/relationships/tags" Target="../tags/tag31.xml"/><Relationship Id="rId12" Type="http://schemas.openxmlformats.org/officeDocument/2006/relationships/image" Target="../media/image30.png"/><Relationship Id="rId17" Type="http://schemas.openxmlformats.org/officeDocument/2006/relationships/image" Target="../media/image36.png"/><Relationship Id="rId2" Type="http://schemas.openxmlformats.org/officeDocument/2006/relationships/tags" Target="../tags/tag26.xml"/><Relationship Id="rId16" Type="http://schemas.openxmlformats.org/officeDocument/2006/relationships/image" Target="../media/image35.png"/><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image" Target="../media/image29.svg"/><Relationship Id="rId5" Type="http://schemas.openxmlformats.org/officeDocument/2006/relationships/tags" Target="../tags/tag29.xml"/><Relationship Id="rId15" Type="http://schemas.openxmlformats.org/officeDocument/2006/relationships/image" Target="../media/image33.svg"/><Relationship Id="rId10" Type="http://schemas.openxmlformats.org/officeDocument/2006/relationships/image" Target="../media/image28.png"/><Relationship Id="rId4" Type="http://schemas.openxmlformats.org/officeDocument/2006/relationships/tags" Target="../tags/tag28.xml"/><Relationship Id="rId9" Type="http://schemas.openxmlformats.org/officeDocument/2006/relationships/slideLayout" Target="../slideLayouts/slideLayout7.xml"/><Relationship Id="rId14" Type="http://schemas.openxmlformats.org/officeDocument/2006/relationships/image" Target="../media/image32.png"/></Relationships>
</file>

<file path=ppt/slides/_rels/slide19.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2.xml"/><Relationship Id="rId5" Type="http://schemas.openxmlformats.org/officeDocument/2006/relationships/image" Target="../media/image5.gif"/><Relationship Id="rId4" Type="http://schemas.openxmlformats.org/officeDocument/2006/relationships/image" Target="../media/image4.gif"/></Relationships>
</file>

<file path=ppt/slides/_rels/slide20.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_rels/slide21.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37.png"/><Relationship Id="rId4" Type="http://schemas.openxmlformats.org/officeDocument/2006/relationships/image" Target="../media/image30.png"/><Relationship Id="rId9" Type="http://schemas.openxmlformats.org/officeDocument/2006/relationships/image" Target="../media/image36.png"/></Relationships>
</file>

<file path=ppt/slides/_rels/slide2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37.png"/><Relationship Id="rId4" Type="http://schemas.openxmlformats.org/officeDocument/2006/relationships/image" Target="../media/image30.png"/><Relationship Id="rId9" Type="http://schemas.openxmlformats.org/officeDocument/2006/relationships/image" Target="../media/image36.png"/></Relationships>
</file>

<file path=ppt/slides/_rels/slide2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6.png"/></Relationships>
</file>

<file path=ppt/slides/_rels/slide24.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_rels/slide2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tags" Target="../tags/tag35.xml"/><Relationship Id="rId7" Type="http://schemas.openxmlformats.org/officeDocument/2006/relationships/image" Target="../media/image28.png"/><Relationship Id="rId12" Type="http://schemas.openxmlformats.org/officeDocument/2006/relationships/image" Target="../media/image33.svg"/><Relationship Id="rId2" Type="http://schemas.openxmlformats.org/officeDocument/2006/relationships/tags" Target="../tags/tag34.xml"/><Relationship Id="rId1" Type="http://schemas.openxmlformats.org/officeDocument/2006/relationships/tags" Target="../tags/tag33.xml"/><Relationship Id="rId6" Type="http://schemas.openxmlformats.org/officeDocument/2006/relationships/slideLayout" Target="../slideLayouts/slideLayout7.xml"/><Relationship Id="rId11" Type="http://schemas.openxmlformats.org/officeDocument/2006/relationships/image" Target="../media/image32.png"/><Relationship Id="rId5" Type="http://schemas.openxmlformats.org/officeDocument/2006/relationships/tags" Target="../tags/tag37.xml"/><Relationship Id="rId10" Type="http://schemas.openxmlformats.org/officeDocument/2006/relationships/image" Target="../media/image31.svg"/><Relationship Id="rId4" Type="http://schemas.openxmlformats.org/officeDocument/2006/relationships/tags" Target="../tags/tag36.xml"/><Relationship Id="rId9" Type="http://schemas.openxmlformats.org/officeDocument/2006/relationships/image" Target="../media/image30.png"/></Relationships>
</file>

<file path=ppt/slides/_rels/slide2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6.png"/></Relationships>
</file>

<file path=ppt/slides/_rels/slide28.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_rels/slide2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42.png"/><Relationship Id="rId4" Type="http://schemas.openxmlformats.org/officeDocument/2006/relationships/image" Target="../media/image30.png"/><Relationship Id="rId9" Type="http://schemas.openxmlformats.org/officeDocument/2006/relationships/image" Target="../media/image35.png"/></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slide" Target="slide6.xml"/><Relationship Id="rId3" Type="http://schemas.openxmlformats.org/officeDocument/2006/relationships/audio" Target="../media/audio1.wav"/><Relationship Id="rId7" Type="http://schemas.openxmlformats.org/officeDocument/2006/relationships/slide" Target="slide4.xml"/><Relationship Id="rId12" Type="http://schemas.openxmlformats.org/officeDocument/2006/relationships/slide" Target="slide7.xml"/><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3.png"/><Relationship Id="rId11" Type="http://schemas.openxmlformats.org/officeDocument/2006/relationships/slide" Target="slide8.xml"/><Relationship Id="rId5" Type="http://schemas.openxmlformats.org/officeDocument/2006/relationships/image" Target="../media/image2.png"/><Relationship Id="rId15" Type="http://schemas.openxmlformats.org/officeDocument/2006/relationships/slide" Target="slide11.xml"/><Relationship Id="rId10" Type="http://schemas.openxmlformats.org/officeDocument/2006/relationships/slide" Target="slide9.xml"/><Relationship Id="rId4" Type="http://schemas.openxmlformats.org/officeDocument/2006/relationships/image" Target="../media/image6.png"/><Relationship Id="rId9" Type="http://schemas.openxmlformats.org/officeDocument/2006/relationships/slide" Target="slide5.xml"/><Relationship Id="rId14" Type="http://schemas.openxmlformats.org/officeDocument/2006/relationships/slide" Target="slide10.xml"/></Relationships>
</file>

<file path=ppt/slides/_rels/slide30.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_rels/slide3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5.png"/></Relationships>
</file>

<file path=ppt/slides/_rels/slide32.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s>
</file>

<file path=ppt/slides/_rels/slide33.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10" Type="http://schemas.openxmlformats.org/officeDocument/2006/relationships/image" Target="../media/image45.png"/><Relationship Id="rId4" Type="http://schemas.openxmlformats.org/officeDocument/2006/relationships/image" Target="../media/image32.png"/><Relationship Id="rId9" Type="http://schemas.openxmlformats.org/officeDocument/2006/relationships/image" Target="../media/image44.png"/></Relationships>
</file>

<file path=ppt/slides/_rels/slide35.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5.png"/></Relationships>
</file>

<file path=ppt/slides/_rels/slide37.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35.png"/><Relationship Id="rId4" Type="http://schemas.openxmlformats.org/officeDocument/2006/relationships/image" Target="../media/image30.png"/><Relationship Id="rId9" Type="http://schemas.openxmlformats.org/officeDocument/2006/relationships/image" Target="../media/image47.png"/></Relationships>
</file>

<file path=ppt/slides/_rels/slide4.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2.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_rels/slide40.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4" Type="http://schemas.openxmlformats.org/officeDocument/2006/relationships/image" Target="../media/image32.png"/><Relationship Id="rId9" Type="http://schemas.openxmlformats.org/officeDocument/2006/relationships/image" Target="../media/image25.png"/></Relationships>
</file>

<file path=ppt/slides/_rels/slide4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5.png"/></Relationships>
</file>

<file path=ppt/slides/_rels/slide42.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4" Type="http://schemas.openxmlformats.org/officeDocument/2006/relationships/image" Target="../media/image32.png"/><Relationship Id="rId9" Type="http://schemas.openxmlformats.org/officeDocument/2006/relationships/image" Target="../media/image25.png"/></Relationships>
</file>

<file path=ppt/slides/_rels/slide43.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49.png"/><Relationship Id="rId4" Type="http://schemas.openxmlformats.org/officeDocument/2006/relationships/image" Target="../media/image30.png"/><Relationship Id="rId9" Type="http://schemas.openxmlformats.org/officeDocument/2006/relationships/image" Target="../media/image35.png"/></Relationships>
</file>

<file path=ppt/slides/_rels/slide44.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microsoft.com/office/2007/relationships/hdphoto" Target="../media/hdphoto1.wdp"/><Relationship Id="rId4" Type="http://schemas.openxmlformats.org/officeDocument/2006/relationships/image" Target="../media/image30.png"/><Relationship Id="rId9" Type="http://schemas.openxmlformats.org/officeDocument/2006/relationships/image" Target="../media/image51.png"/></Relationships>
</file>

<file path=ppt/slides/_rels/slide45.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53.jpeg"/><Relationship Id="rId4" Type="http://schemas.openxmlformats.org/officeDocument/2006/relationships/image" Target="../media/image30.png"/><Relationship Id="rId9" Type="http://schemas.openxmlformats.org/officeDocument/2006/relationships/image" Target="../media/image52.png"/></Relationships>
</file>

<file path=ppt/slides/_rels/slide46.xml.rels><?xml version="1.0" encoding="UTF-8" standalone="yes"?>
<Relationships xmlns="http://schemas.openxmlformats.org/package/2006/relationships"><Relationship Id="rId2" Type="http://schemas.openxmlformats.org/officeDocument/2006/relationships/image" Target="../media/image27.gif"/><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11" Type="http://schemas.openxmlformats.org/officeDocument/2006/relationships/image" Target="../media/image57.jpeg"/><Relationship Id="rId5" Type="http://schemas.openxmlformats.org/officeDocument/2006/relationships/image" Target="../media/image33.svg"/><Relationship Id="rId10" Type="http://schemas.openxmlformats.org/officeDocument/2006/relationships/image" Target="../media/image56.jpeg"/><Relationship Id="rId4" Type="http://schemas.openxmlformats.org/officeDocument/2006/relationships/image" Target="../media/image32.png"/><Relationship Id="rId9" Type="http://schemas.openxmlformats.org/officeDocument/2006/relationships/image" Target="../media/image55.jpeg"/></Relationships>
</file>

<file path=ppt/slides/_rels/slide48.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5.png"/></Relationships>
</file>

<file path=ppt/slides/_rels/slide49.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33.svg"/><Relationship Id="rId4" Type="http://schemas.openxmlformats.org/officeDocument/2006/relationships/image" Target="../media/image32.png"/><Relationship Id="rId9" Type="http://schemas.openxmlformats.org/officeDocument/2006/relationships/image" Target="../media/image59.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3" Type="http://schemas.openxmlformats.org/officeDocument/2006/relationships/image" Target="../media/image8.png"/><Relationship Id="rId7" Type="http://schemas.openxmlformats.org/officeDocument/2006/relationships/image" Target="../media/image11.sv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audio" Target="../media/audio1.wav"/><Relationship Id="rId16"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10.png"/><Relationship Id="rId11" Type="http://schemas.openxmlformats.org/officeDocument/2006/relationships/image" Target="../media/image15.png"/><Relationship Id="rId5" Type="http://schemas.openxmlformats.org/officeDocument/2006/relationships/slide" Target="slide3.xml"/><Relationship Id="rId15" Type="http://schemas.openxmlformats.org/officeDocument/2006/relationships/image" Target="../media/image19.png"/><Relationship Id="rId10" Type="http://schemas.openxmlformats.org/officeDocument/2006/relationships/image" Target="../media/image14.png"/><Relationship Id="rId4" Type="http://schemas.openxmlformats.org/officeDocument/2006/relationships/image" Target="../media/image9.svg"/><Relationship Id="rId9" Type="http://schemas.openxmlformats.org/officeDocument/2006/relationships/image" Target="../media/image13.png"/><Relationship Id="rId14" Type="http://schemas.openxmlformats.org/officeDocument/2006/relationships/image" Target="../media/image18.png"/></Relationships>
</file>

<file path=ppt/slides/_rels/slide50.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image" Target="../media/image31.svg"/><Relationship Id="rId10" Type="http://schemas.openxmlformats.org/officeDocument/2006/relationships/image" Target="../media/image60.jpeg"/><Relationship Id="rId4" Type="http://schemas.openxmlformats.org/officeDocument/2006/relationships/image" Target="../media/image30.png"/><Relationship Id="rId9" Type="http://schemas.openxmlformats.org/officeDocument/2006/relationships/image" Target="../media/image35.png"/></Relationships>
</file>

<file path=ppt/slides/_rels/slide5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62.gif"/><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3" Type="http://schemas.openxmlformats.org/officeDocument/2006/relationships/image" Target="../media/image8.png"/><Relationship Id="rId7" Type="http://schemas.openxmlformats.org/officeDocument/2006/relationships/image" Target="../media/image11.sv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audio" Target="../media/audio1.wav"/><Relationship Id="rId16"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10.png"/><Relationship Id="rId11" Type="http://schemas.openxmlformats.org/officeDocument/2006/relationships/image" Target="../media/image15.png"/><Relationship Id="rId5" Type="http://schemas.openxmlformats.org/officeDocument/2006/relationships/slide" Target="slide3.xml"/><Relationship Id="rId15" Type="http://schemas.openxmlformats.org/officeDocument/2006/relationships/image" Target="../media/image19.png"/><Relationship Id="rId10" Type="http://schemas.openxmlformats.org/officeDocument/2006/relationships/image" Target="../media/image14.png"/><Relationship Id="rId4" Type="http://schemas.openxmlformats.org/officeDocument/2006/relationships/image" Target="../media/image9.svg"/><Relationship Id="rId9" Type="http://schemas.openxmlformats.org/officeDocument/2006/relationships/image" Target="../media/image13.png"/><Relationship Id="rId14" Type="http://schemas.openxmlformats.org/officeDocument/2006/relationships/image" Target="../media/image18.png"/></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6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3.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_rels/slide8.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4.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_rels/slide9.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audio" Target="../media/audio1.wav"/><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notesSlide" Target="../notesSlides/notesSlide5.xml"/><Relationship Id="rId16"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slide" Target="slide3.xml"/><Relationship Id="rId11" Type="http://schemas.openxmlformats.org/officeDocument/2006/relationships/image" Target="../media/image14.png"/><Relationship Id="rId5" Type="http://schemas.openxmlformats.org/officeDocument/2006/relationships/image" Target="../media/image9.svg"/><Relationship Id="rId15" Type="http://schemas.openxmlformats.org/officeDocument/2006/relationships/image" Target="../media/image18.png"/><Relationship Id="rId10"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12.png"/><Relationship Id="rId1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A0E2C3-EB2B-7C86-2C8E-B18ECB5DE92A}"/>
              </a:ext>
            </a:extLst>
          </p:cNvPr>
          <p:cNvPicPr>
            <a:picLocks noChangeAspect="1"/>
          </p:cNvPicPr>
          <p:nvPr/>
        </p:nvPicPr>
        <p:blipFill rotWithShape="1">
          <a:blip r:embed="rId2">
            <a:extLst>
              <a:ext uri="{28A0092B-C50C-407E-A947-70E740481C1C}">
                <a14:useLocalDpi xmlns:a14="http://schemas.microsoft.com/office/drawing/2010/main" val="0"/>
              </a:ext>
            </a:extLst>
          </a:blip>
          <a:srcRect t="766" b="766"/>
          <a:stretch/>
        </p:blipFill>
        <p:spPr>
          <a:xfrm>
            <a:off x="1083" y="0"/>
            <a:ext cx="12189833" cy="6858000"/>
          </a:xfrm>
          <a:prstGeom prst="rect">
            <a:avLst/>
          </a:prstGeom>
        </p:spPr>
      </p:pic>
      <p:sp>
        <p:nvSpPr>
          <p:cNvPr id="2" name="Rectangle: Rounded Corners 1">
            <a:extLst>
              <a:ext uri="{FF2B5EF4-FFF2-40B4-BE49-F238E27FC236}">
                <a16:creationId xmlns:a16="http://schemas.microsoft.com/office/drawing/2014/main" id="{D93EA86B-E21D-746E-4E03-DDB89A01667F}"/>
              </a:ext>
            </a:extLst>
          </p:cNvPr>
          <p:cNvSpPr/>
          <p:nvPr/>
        </p:nvSpPr>
        <p:spPr>
          <a:xfrm>
            <a:off x="1919335" y="2094300"/>
            <a:ext cx="8353330" cy="215849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Channel URL">
            <a:extLst>
              <a:ext uri="{FF2B5EF4-FFF2-40B4-BE49-F238E27FC236}">
                <a16:creationId xmlns:a16="http://schemas.microsoft.com/office/drawing/2014/main" id="{AD8B2469-DDB8-0880-7189-8F87AF19C7FF}"/>
              </a:ext>
            </a:extLst>
          </p:cNvPr>
          <p:cNvSpPr txBox="1"/>
          <p:nvPr/>
        </p:nvSpPr>
        <p:spPr>
          <a:xfrm>
            <a:off x="2163778" y="2281730"/>
            <a:ext cx="7864444"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KÍNH CHÀO THẦY CÔ</a:t>
            </a:r>
            <a:b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b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CÙNG CÁC EM HỌC SINH</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992706135"/>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7</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979084" y="1056041"/>
            <a:ext cx="10519374" cy="3270098"/>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398214" y="4498886"/>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906187" y="3410252"/>
            <a:ext cx="10812343" cy="707886"/>
          </a:xfrm>
          <a:prstGeom prst="rect">
            <a:avLst/>
          </a:prstGeom>
          <a:noFill/>
          <a:ln>
            <a:noFill/>
          </a:ln>
        </p:spPr>
        <p:txBody>
          <a:bodyPr wrap="square">
            <a:spAutoFit/>
          </a:bodyPr>
          <a:lstStyle/>
          <a:p>
            <a:pPr algn="ctr"/>
            <a:r>
              <a:rPr lang="en-US" sz="4000" dirty="0" err="1">
                <a:solidFill>
                  <a:srgbClr val="EE4036"/>
                </a:solidFill>
                <a:latin typeface="Averta Std ExtraBold" panose="00000900000000000000" pitchFamily="50" charset="0"/>
              </a:rPr>
              <a:t>Dạng</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khoáng</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vật</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của</a:t>
            </a:r>
            <a:r>
              <a:rPr lang="en-US" sz="4000" dirty="0">
                <a:solidFill>
                  <a:srgbClr val="EE4036"/>
                </a:solidFill>
                <a:latin typeface="Averta Std ExtraBold" panose="00000900000000000000" pitchFamily="50" charset="0"/>
              </a:rPr>
              <a:t> KNO</a:t>
            </a:r>
            <a:r>
              <a:rPr lang="en-US" sz="4000" baseline="-25000" dirty="0">
                <a:solidFill>
                  <a:srgbClr val="EE4036"/>
                </a:solidFill>
                <a:latin typeface="Averta Std ExtraBold" panose="00000900000000000000" pitchFamily="50" charset="0"/>
              </a:rPr>
              <a:t>3 </a:t>
            </a:r>
            <a:r>
              <a:rPr lang="en-US" sz="4000" dirty="0" err="1">
                <a:solidFill>
                  <a:srgbClr val="EE4036"/>
                </a:solidFill>
                <a:latin typeface="Averta Std ExtraBold" panose="00000900000000000000" pitchFamily="50" charset="0"/>
              </a:rPr>
              <a:t>có</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tên</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gọi</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là</a:t>
            </a:r>
            <a:endParaRPr lang="en-US" sz="4000" baseline="-25000" dirty="0">
              <a:solidFill>
                <a:srgbClr val="EE4036"/>
              </a:solidFill>
              <a:latin typeface="Averta Std ExtraBold" panose="00000900000000000000" pitchFamily="50" charset="0"/>
            </a:endParaRPr>
          </a:p>
        </p:txBody>
      </p:sp>
      <p:sp>
        <p:nvSpPr>
          <p:cNvPr id="38" name="!!o4a">
            <a:extLst>
              <a:ext uri="{FF2B5EF4-FFF2-40B4-BE49-F238E27FC236}">
                <a16:creationId xmlns:a16="http://schemas.microsoft.com/office/drawing/2014/main" id="{03CD02AD-A0B0-4461-82E4-ADE45F3505A9}"/>
              </a:ext>
            </a:extLst>
          </p:cNvPr>
          <p:cNvSpPr/>
          <p:nvPr/>
        </p:nvSpPr>
        <p:spPr>
          <a:xfrm>
            <a:off x="5047240" y="563492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4a">
            <a:extLst>
              <a:ext uri="{FF2B5EF4-FFF2-40B4-BE49-F238E27FC236}">
                <a16:creationId xmlns:a16="http://schemas.microsoft.com/office/drawing/2014/main" id="{7D7392F9-B328-40CF-A436-C3974F476E3C}"/>
              </a:ext>
            </a:extLst>
          </p:cNvPr>
          <p:cNvSpPr txBox="1"/>
          <p:nvPr/>
        </p:nvSpPr>
        <p:spPr>
          <a:xfrm>
            <a:off x="5222584" y="569125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m</a:t>
            </a:r>
          </a:p>
        </p:txBody>
      </p:sp>
      <p:sp>
        <p:nvSpPr>
          <p:cNvPr id="96" name="!!o4a">
            <a:extLst>
              <a:ext uri="{FF2B5EF4-FFF2-40B4-BE49-F238E27FC236}">
                <a16:creationId xmlns:a16="http://schemas.microsoft.com/office/drawing/2014/main" id="{03CD02AD-A0B0-4461-82E4-ADE45F3505A9}"/>
              </a:ext>
            </a:extLst>
          </p:cNvPr>
          <p:cNvSpPr/>
          <p:nvPr/>
        </p:nvSpPr>
        <p:spPr>
          <a:xfrm>
            <a:off x="3861208" y="563492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4a">
            <a:extLst>
              <a:ext uri="{FF2B5EF4-FFF2-40B4-BE49-F238E27FC236}">
                <a16:creationId xmlns:a16="http://schemas.microsoft.com/office/drawing/2014/main" id="{7D7392F9-B328-40CF-A436-C3974F476E3C}"/>
              </a:ext>
            </a:extLst>
          </p:cNvPr>
          <p:cNvSpPr txBox="1"/>
          <p:nvPr/>
        </p:nvSpPr>
        <p:spPr>
          <a:xfrm>
            <a:off x="4010426" y="5688350"/>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ê</a:t>
            </a:r>
          </a:p>
        </p:txBody>
      </p:sp>
      <p:sp>
        <p:nvSpPr>
          <p:cNvPr id="98" name="!!o4a">
            <a:extLst>
              <a:ext uri="{FF2B5EF4-FFF2-40B4-BE49-F238E27FC236}">
                <a16:creationId xmlns:a16="http://schemas.microsoft.com/office/drawing/2014/main" id="{03CD02AD-A0B0-4461-82E4-ADE45F3505A9}"/>
              </a:ext>
            </a:extLst>
          </p:cNvPr>
          <p:cNvSpPr/>
          <p:nvPr/>
        </p:nvSpPr>
        <p:spPr>
          <a:xfrm>
            <a:off x="2690150" y="562917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4a">
            <a:extLst>
              <a:ext uri="{FF2B5EF4-FFF2-40B4-BE49-F238E27FC236}">
                <a16:creationId xmlns:a16="http://schemas.microsoft.com/office/drawing/2014/main" id="{7D7392F9-B328-40CF-A436-C3974F476E3C}"/>
              </a:ext>
            </a:extLst>
          </p:cNvPr>
          <p:cNvSpPr txBox="1"/>
          <p:nvPr/>
        </p:nvSpPr>
        <p:spPr>
          <a:xfrm>
            <a:off x="2821952" y="5694212"/>
            <a:ext cx="692164" cy="923330"/>
          </a:xfrm>
          <a:prstGeom prst="rect">
            <a:avLst/>
          </a:prstGeom>
          <a:noFill/>
        </p:spPr>
        <p:txBody>
          <a:bodyPr wrap="square" rtlCol="0">
            <a:spAutoFit/>
          </a:bodyPr>
          <a:lstStyle/>
          <a:p>
            <a:pPr algn="ctr"/>
            <a:r>
              <a:rPr lang="en-US" sz="5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02" name="!!o4a">
            <a:extLst>
              <a:ext uri="{FF2B5EF4-FFF2-40B4-BE49-F238E27FC236}">
                <a16:creationId xmlns:a16="http://schemas.microsoft.com/office/drawing/2014/main" id="{03CD02AD-A0B0-4461-82E4-ADE45F3505A9}"/>
              </a:ext>
            </a:extLst>
          </p:cNvPr>
          <p:cNvSpPr/>
          <p:nvPr/>
        </p:nvSpPr>
        <p:spPr>
          <a:xfrm>
            <a:off x="1504118" y="562917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4a">
            <a:extLst>
              <a:ext uri="{FF2B5EF4-FFF2-40B4-BE49-F238E27FC236}">
                <a16:creationId xmlns:a16="http://schemas.microsoft.com/office/drawing/2014/main" id="{7D7392F9-B328-40CF-A436-C3974F476E3C}"/>
              </a:ext>
            </a:extLst>
          </p:cNvPr>
          <p:cNvSpPr txBox="1"/>
          <p:nvPr/>
        </p:nvSpPr>
        <p:spPr>
          <a:xfrm>
            <a:off x="1653336" y="5697114"/>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99" name="!!o4a">
            <a:extLst>
              <a:ext uri="{FF2B5EF4-FFF2-40B4-BE49-F238E27FC236}">
                <a16:creationId xmlns:a16="http://schemas.microsoft.com/office/drawing/2014/main" id="{03CD02AD-A0B0-4461-82E4-ADE45F3505A9}"/>
              </a:ext>
            </a:extLst>
          </p:cNvPr>
          <p:cNvSpPr/>
          <p:nvPr/>
        </p:nvSpPr>
        <p:spPr>
          <a:xfrm>
            <a:off x="9766646" y="564067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1" name="!!4a">
            <a:extLst>
              <a:ext uri="{FF2B5EF4-FFF2-40B4-BE49-F238E27FC236}">
                <a16:creationId xmlns:a16="http://schemas.microsoft.com/office/drawing/2014/main" id="{7D7392F9-B328-40CF-A436-C3974F476E3C}"/>
              </a:ext>
            </a:extLst>
          </p:cNvPr>
          <p:cNvSpPr txBox="1"/>
          <p:nvPr/>
        </p:nvSpPr>
        <p:spPr>
          <a:xfrm>
            <a:off x="9927476" y="5667974"/>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104" name="!!o4a">
            <a:extLst>
              <a:ext uri="{FF2B5EF4-FFF2-40B4-BE49-F238E27FC236}">
                <a16:creationId xmlns:a16="http://schemas.microsoft.com/office/drawing/2014/main" id="{03CD02AD-A0B0-4461-82E4-ADE45F3505A9}"/>
              </a:ext>
            </a:extLst>
          </p:cNvPr>
          <p:cNvSpPr/>
          <p:nvPr/>
        </p:nvSpPr>
        <p:spPr>
          <a:xfrm>
            <a:off x="8580614" y="564067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5" name="!!4a">
            <a:extLst>
              <a:ext uri="{FF2B5EF4-FFF2-40B4-BE49-F238E27FC236}">
                <a16:creationId xmlns:a16="http://schemas.microsoft.com/office/drawing/2014/main" id="{7D7392F9-B328-40CF-A436-C3974F476E3C}"/>
              </a:ext>
            </a:extLst>
          </p:cNvPr>
          <p:cNvSpPr txBox="1"/>
          <p:nvPr/>
        </p:nvSpPr>
        <p:spPr>
          <a:xfrm>
            <a:off x="8729832" y="5679586"/>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ê</a:t>
            </a:r>
          </a:p>
        </p:txBody>
      </p:sp>
      <p:sp>
        <p:nvSpPr>
          <p:cNvPr id="106" name="!!o4a">
            <a:extLst>
              <a:ext uri="{FF2B5EF4-FFF2-40B4-BE49-F238E27FC236}">
                <a16:creationId xmlns:a16="http://schemas.microsoft.com/office/drawing/2014/main" id="{03CD02AD-A0B0-4461-82E4-ADE45F3505A9}"/>
              </a:ext>
            </a:extLst>
          </p:cNvPr>
          <p:cNvSpPr/>
          <p:nvPr/>
        </p:nvSpPr>
        <p:spPr>
          <a:xfrm>
            <a:off x="7409556" y="563492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4a">
            <a:extLst>
              <a:ext uri="{FF2B5EF4-FFF2-40B4-BE49-F238E27FC236}">
                <a16:creationId xmlns:a16="http://schemas.microsoft.com/office/drawing/2014/main" id="{7D7392F9-B328-40CF-A436-C3974F476E3C}"/>
              </a:ext>
            </a:extLst>
          </p:cNvPr>
          <p:cNvSpPr txBox="1"/>
          <p:nvPr/>
        </p:nvSpPr>
        <p:spPr>
          <a:xfrm>
            <a:off x="7541358" y="5685448"/>
            <a:ext cx="692164" cy="923330"/>
          </a:xfrm>
          <a:prstGeom prst="rect">
            <a:avLst/>
          </a:prstGeom>
          <a:noFill/>
        </p:spPr>
        <p:txBody>
          <a:bodyPr wrap="square" rtlCol="0">
            <a:spAutoFit/>
          </a:bodyPr>
          <a:lstStyle/>
          <a:p>
            <a:pPr algn="ctr"/>
            <a:r>
              <a:rPr lang="en-US" sz="5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08" name="!!o4a">
            <a:extLst>
              <a:ext uri="{FF2B5EF4-FFF2-40B4-BE49-F238E27FC236}">
                <a16:creationId xmlns:a16="http://schemas.microsoft.com/office/drawing/2014/main" id="{03CD02AD-A0B0-4461-82E4-ADE45F3505A9}"/>
              </a:ext>
            </a:extLst>
          </p:cNvPr>
          <p:cNvSpPr/>
          <p:nvPr/>
        </p:nvSpPr>
        <p:spPr>
          <a:xfrm>
            <a:off x="6223524" y="563492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4a">
            <a:extLst>
              <a:ext uri="{FF2B5EF4-FFF2-40B4-BE49-F238E27FC236}">
                <a16:creationId xmlns:a16="http://schemas.microsoft.com/office/drawing/2014/main" id="{7D7392F9-B328-40CF-A436-C3974F476E3C}"/>
              </a:ext>
            </a:extLst>
          </p:cNvPr>
          <p:cNvSpPr txBox="1"/>
          <p:nvPr/>
        </p:nvSpPr>
        <p:spPr>
          <a:xfrm>
            <a:off x="6372742" y="5702864"/>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pic>
        <p:nvPicPr>
          <p:cNvPr id="110" name="Picture 109">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111" name="Picture 110">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12" name="Picture 111">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13" name="Picture 112">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14" name="Picture 113">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15" name="Picture 114">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16" name="Picture 115">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17" name="Picture 116">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18" name="Picture 117">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19" name="Picture 118">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20" name="Picture 119">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21" name="Picture 120">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22" name="Picture 121">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23" name="Picture 122">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24" name="Picture 123">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25" name="Picture 124">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26" name="Picture 125">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27" name="Picture 126">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28" name="Picture 127">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29" name="Picture 128">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30" name="Picture 129">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31" name="Picture 130">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32" name="Picture 131">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33" name="Picture 132">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34" name="Picture 133">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35" name="Picture 134">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36" name="Picture 135">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37" name="Picture 136">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38" name="Picture 137">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pic>
        <p:nvPicPr>
          <p:cNvPr id="1026" name="Picture 2" descr="Muối Kali 500G, KNO3 Kali Nitrat - Lược chải lông chó | ThuCungMall.com"/>
          <p:cNvPicPr>
            <a:picLocks noChangeAspect="1" noChangeArrowheads="1"/>
          </p:cNvPicPr>
          <p:nvPr/>
        </p:nvPicPr>
        <p:blipFill rotWithShape="1">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t="399" b="15429"/>
          <a:stretch/>
        </p:blipFill>
        <p:spPr bwMode="auto">
          <a:xfrm>
            <a:off x="4890936" y="1227974"/>
            <a:ext cx="2674664" cy="2251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7489604"/>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childTnLst>
                          </p:cTn>
                        </p:par>
                      </p:childTnLst>
                    </p:cTn>
                  </p:par>
                </p:childTnLst>
              </p:cTn>
              <p:nextCondLst>
                <p:cond evt="onClick" delay="0">
                  <p:tgtEl>
                    <p:spTgt spid="38"/>
                  </p:tgtEl>
                </p:cond>
              </p:nextCondLst>
            </p:seq>
            <p:seq concurrent="1" nextAc="seek">
              <p:cTn id="13" restart="whenNotActive" fill="hold" evtFilter="cancelBubble" nodeType="interactiveSeq">
                <p:stCondLst>
                  <p:cond evt="onClick" delay="0">
                    <p:tgtEl>
                      <p:spTgt spid="96"/>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7"/>
                                        </p:tgtEl>
                                        <p:attrNameLst>
                                          <p:attrName>style.visibility</p:attrName>
                                        </p:attrNameLst>
                                      </p:cBhvr>
                                      <p:to>
                                        <p:strVal val="visible"/>
                                      </p:to>
                                    </p:set>
                                    <p:anim calcmode="lin" valueType="num">
                                      <p:cBhvr>
                                        <p:cTn id="18" dur="500" fill="hold"/>
                                        <p:tgtEl>
                                          <p:spTgt spid="97"/>
                                        </p:tgtEl>
                                        <p:attrNameLst>
                                          <p:attrName>ppt_w</p:attrName>
                                        </p:attrNameLst>
                                      </p:cBhvr>
                                      <p:tavLst>
                                        <p:tav tm="0">
                                          <p:val>
                                            <p:fltVal val="0"/>
                                          </p:val>
                                        </p:tav>
                                        <p:tav tm="100000">
                                          <p:val>
                                            <p:strVal val="#ppt_w"/>
                                          </p:val>
                                        </p:tav>
                                      </p:tavLst>
                                    </p:anim>
                                    <p:anim calcmode="lin" valueType="num">
                                      <p:cBhvr>
                                        <p:cTn id="19" dur="500" fill="hold"/>
                                        <p:tgtEl>
                                          <p:spTgt spid="97"/>
                                        </p:tgtEl>
                                        <p:attrNameLst>
                                          <p:attrName>ppt_h</p:attrName>
                                        </p:attrNameLst>
                                      </p:cBhvr>
                                      <p:tavLst>
                                        <p:tav tm="0">
                                          <p:val>
                                            <p:fltVal val="0"/>
                                          </p:val>
                                        </p:tav>
                                        <p:tav tm="100000">
                                          <p:val>
                                            <p:strVal val="#ppt_h"/>
                                          </p:val>
                                        </p:tav>
                                      </p:tavLst>
                                    </p:anim>
                                    <p:animEffect transition="in" filter="fade">
                                      <p:cBhvr>
                                        <p:cTn id="20" dur="500"/>
                                        <p:tgtEl>
                                          <p:spTgt spid="97"/>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7"/>
                                        </p:tgtEl>
                                      </p:cBhvr>
                                    </p:animEffect>
                                    <p:animScale>
                                      <p:cBhvr>
                                        <p:cTn id="23" dur="250" autoRev="1" fill="hold"/>
                                        <p:tgtEl>
                                          <p:spTgt spid="97"/>
                                        </p:tgtEl>
                                      </p:cBhvr>
                                      <p:by x="105000" y="105000"/>
                                    </p:animScale>
                                  </p:childTnLst>
                                </p:cTn>
                              </p:par>
                            </p:childTnLst>
                          </p:cTn>
                        </p:par>
                      </p:childTnLst>
                    </p:cTn>
                  </p:par>
                </p:childTnLst>
              </p:cTn>
              <p:nextCondLst>
                <p:cond evt="onClick" delay="0">
                  <p:tgtEl>
                    <p:spTgt spid="96"/>
                  </p:tgtEl>
                </p:cond>
              </p:nextCondLst>
            </p:seq>
            <p:seq concurrent="1" nextAc="seek">
              <p:cTn id="24" restart="whenNotActive" fill="hold" evtFilter="cancelBubble" nodeType="interactiveSeq">
                <p:stCondLst>
                  <p:cond evt="onClick" delay="0">
                    <p:tgtEl>
                      <p:spTgt spid="98"/>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 calcmode="lin" valueType="num">
                                      <p:cBhvr>
                                        <p:cTn id="29" dur="500" fill="hold"/>
                                        <p:tgtEl>
                                          <p:spTgt spid="100"/>
                                        </p:tgtEl>
                                        <p:attrNameLst>
                                          <p:attrName>ppt_w</p:attrName>
                                        </p:attrNameLst>
                                      </p:cBhvr>
                                      <p:tavLst>
                                        <p:tav tm="0">
                                          <p:val>
                                            <p:fltVal val="0"/>
                                          </p:val>
                                        </p:tav>
                                        <p:tav tm="100000">
                                          <p:val>
                                            <p:strVal val="#ppt_w"/>
                                          </p:val>
                                        </p:tav>
                                      </p:tavLst>
                                    </p:anim>
                                    <p:anim calcmode="lin" valueType="num">
                                      <p:cBhvr>
                                        <p:cTn id="30" dur="500" fill="hold"/>
                                        <p:tgtEl>
                                          <p:spTgt spid="100"/>
                                        </p:tgtEl>
                                        <p:attrNameLst>
                                          <p:attrName>ppt_h</p:attrName>
                                        </p:attrNameLst>
                                      </p:cBhvr>
                                      <p:tavLst>
                                        <p:tav tm="0">
                                          <p:val>
                                            <p:fltVal val="0"/>
                                          </p:val>
                                        </p:tav>
                                        <p:tav tm="100000">
                                          <p:val>
                                            <p:strVal val="#ppt_h"/>
                                          </p:val>
                                        </p:tav>
                                      </p:tavLst>
                                    </p:anim>
                                    <p:animEffect transition="in" filter="fade">
                                      <p:cBhvr>
                                        <p:cTn id="31" dur="500"/>
                                        <p:tgtEl>
                                          <p:spTgt spid="100"/>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00"/>
                                        </p:tgtEl>
                                      </p:cBhvr>
                                    </p:animEffect>
                                    <p:animScale>
                                      <p:cBhvr>
                                        <p:cTn id="34" dur="250" autoRev="1" fill="hold"/>
                                        <p:tgtEl>
                                          <p:spTgt spid="100"/>
                                        </p:tgtEl>
                                      </p:cBhvr>
                                      <p:by x="105000" y="105000"/>
                                    </p:animScale>
                                  </p:childTnLst>
                                </p:cTn>
                              </p:par>
                            </p:childTnLst>
                          </p:cTn>
                        </p:par>
                      </p:childTnLst>
                    </p:cTn>
                  </p:par>
                </p:childTnLst>
              </p:cTn>
              <p:nextCondLst>
                <p:cond evt="onClick" delay="0">
                  <p:tgtEl>
                    <p:spTgt spid="98"/>
                  </p:tgtEl>
                </p:cond>
              </p:nextCondLst>
            </p:seq>
            <p:seq concurrent="1" nextAc="seek">
              <p:cTn id="35" restart="whenNotActive" fill="hold" evtFilter="cancelBubble" nodeType="interactiveSeq">
                <p:stCondLst>
                  <p:cond evt="onClick" delay="0">
                    <p:tgtEl>
                      <p:spTgt spid="102"/>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p:cTn id="40" dur="500" fill="hold"/>
                                        <p:tgtEl>
                                          <p:spTgt spid="103"/>
                                        </p:tgtEl>
                                        <p:attrNameLst>
                                          <p:attrName>ppt_w</p:attrName>
                                        </p:attrNameLst>
                                      </p:cBhvr>
                                      <p:tavLst>
                                        <p:tav tm="0">
                                          <p:val>
                                            <p:fltVal val="0"/>
                                          </p:val>
                                        </p:tav>
                                        <p:tav tm="100000">
                                          <p:val>
                                            <p:strVal val="#ppt_w"/>
                                          </p:val>
                                        </p:tav>
                                      </p:tavLst>
                                    </p:anim>
                                    <p:anim calcmode="lin" valueType="num">
                                      <p:cBhvr>
                                        <p:cTn id="41" dur="500" fill="hold"/>
                                        <p:tgtEl>
                                          <p:spTgt spid="103"/>
                                        </p:tgtEl>
                                        <p:attrNameLst>
                                          <p:attrName>ppt_h</p:attrName>
                                        </p:attrNameLst>
                                      </p:cBhvr>
                                      <p:tavLst>
                                        <p:tav tm="0">
                                          <p:val>
                                            <p:fltVal val="0"/>
                                          </p:val>
                                        </p:tav>
                                        <p:tav tm="100000">
                                          <p:val>
                                            <p:strVal val="#ppt_h"/>
                                          </p:val>
                                        </p:tav>
                                      </p:tavLst>
                                    </p:anim>
                                    <p:animEffect transition="in" filter="fade">
                                      <p:cBhvr>
                                        <p:cTn id="42" dur="500"/>
                                        <p:tgtEl>
                                          <p:spTgt spid="103"/>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3"/>
                                        </p:tgtEl>
                                      </p:cBhvr>
                                    </p:animEffect>
                                    <p:animScale>
                                      <p:cBhvr>
                                        <p:cTn id="45" dur="250" autoRev="1" fill="hold"/>
                                        <p:tgtEl>
                                          <p:spTgt spid="103"/>
                                        </p:tgtEl>
                                      </p:cBhvr>
                                      <p:by x="105000" y="105000"/>
                                    </p:animScale>
                                  </p:childTnLst>
                                </p:cTn>
                              </p:par>
                            </p:childTnLst>
                          </p:cTn>
                        </p:par>
                      </p:childTnLst>
                    </p:cTn>
                  </p:par>
                </p:childTnLst>
              </p:cTn>
              <p:nextCondLst>
                <p:cond evt="onClick" delay="0">
                  <p:tgtEl>
                    <p:spTgt spid="102"/>
                  </p:tgtEl>
                </p:cond>
              </p:nextCondLst>
            </p:seq>
            <p:seq concurrent="1" nextAc="seek">
              <p:cTn id="46" restart="whenNotActive" fill="hold" evtFilter="cancelBubble" nodeType="interactiveSeq">
                <p:stCondLst>
                  <p:cond evt="onClick" delay="0">
                    <p:tgtEl>
                      <p:spTgt spid="99"/>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101"/>
                                        </p:tgtEl>
                                        <p:attrNameLst>
                                          <p:attrName>style.visibility</p:attrName>
                                        </p:attrNameLst>
                                      </p:cBhvr>
                                      <p:to>
                                        <p:strVal val="visible"/>
                                      </p:to>
                                    </p:set>
                                    <p:anim calcmode="lin" valueType="num">
                                      <p:cBhvr>
                                        <p:cTn id="51" dur="500" fill="hold"/>
                                        <p:tgtEl>
                                          <p:spTgt spid="101"/>
                                        </p:tgtEl>
                                        <p:attrNameLst>
                                          <p:attrName>ppt_w</p:attrName>
                                        </p:attrNameLst>
                                      </p:cBhvr>
                                      <p:tavLst>
                                        <p:tav tm="0">
                                          <p:val>
                                            <p:fltVal val="0"/>
                                          </p:val>
                                        </p:tav>
                                        <p:tav tm="100000">
                                          <p:val>
                                            <p:strVal val="#ppt_w"/>
                                          </p:val>
                                        </p:tav>
                                      </p:tavLst>
                                    </p:anim>
                                    <p:anim calcmode="lin" valueType="num">
                                      <p:cBhvr>
                                        <p:cTn id="52" dur="500" fill="hold"/>
                                        <p:tgtEl>
                                          <p:spTgt spid="101"/>
                                        </p:tgtEl>
                                        <p:attrNameLst>
                                          <p:attrName>ppt_h</p:attrName>
                                        </p:attrNameLst>
                                      </p:cBhvr>
                                      <p:tavLst>
                                        <p:tav tm="0">
                                          <p:val>
                                            <p:fltVal val="0"/>
                                          </p:val>
                                        </p:tav>
                                        <p:tav tm="100000">
                                          <p:val>
                                            <p:strVal val="#ppt_h"/>
                                          </p:val>
                                        </p:tav>
                                      </p:tavLst>
                                    </p:anim>
                                    <p:animEffect transition="in" filter="fade">
                                      <p:cBhvr>
                                        <p:cTn id="53" dur="500"/>
                                        <p:tgtEl>
                                          <p:spTgt spid="101"/>
                                        </p:tgtEl>
                                      </p:cBhvr>
                                    </p:animEffect>
                                  </p:childTnLst>
                                  <p:subTnLst>
                                    <p:audio>
                                      <p:cMediaNode>
                                        <p:cTn display="0" masterRel="sameClick">
                                          <p:stCondLst>
                                            <p:cond evt="begin" delay="0">
                                              <p:tn val="49"/>
                                            </p:cond>
                                          </p:stCondLst>
                                          <p:endCondLst>
                                            <p:cond evt="onStopAudio" delay="0">
                                              <p:tgtEl>
                                                <p:sldTgt/>
                                              </p:tgtEl>
                                            </p:cond>
                                          </p:endCondLst>
                                        </p:cTn>
                                        <p:tgtEl>
                                          <p:sndTgt r:embed="rId3"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101"/>
                                        </p:tgtEl>
                                      </p:cBhvr>
                                    </p:animEffect>
                                    <p:animScale>
                                      <p:cBhvr>
                                        <p:cTn id="56" dur="250" autoRev="1" fill="hold"/>
                                        <p:tgtEl>
                                          <p:spTgt spid="101"/>
                                        </p:tgtEl>
                                      </p:cBhvr>
                                      <p:by x="105000" y="105000"/>
                                    </p:animScale>
                                  </p:childTnLst>
                                </p:cTn>
                              </p:par>
                              <p:par>
                                <p:cTn id="5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8" dur="2000" fill="hold"/>
                                        <p:tgtEl>
                                          <p:spTgt spid="111"/>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0" dur="2000" fill="hold"/>
                                        <p:tgtEl>
                                          <p:spTgt spid="119"/>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2000" fill="hold"/>
                                        <p:tgtEl>
                                          <p:spTgt spid="112"/>
                                        </p:tgtEl>
                                        <p:attrNameLst>
                                          <p:attrName>ppt_x</p:attrName>
                                          <p:attrName>ppt_y</p:attrName>
                                        </p:attrNameLst>
                                      </p:cBhvr>
                                    </p:animMotion>
                                  </p:childTnLst>
                                </p:cTn>
                              </p:par>
                              <p:par>
                                <p:cTn id="63"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64" dur="2000" fill="hold"/>
                                        <p:tgtEl>
                                          <p:spTgt spid="110"/>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66" dur="2000" fill="hold"/>
                                        <p:tgtEl>
                                          <p:spTgt spid="113"/>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68" dur="2000" fill="hold"/>
                                        <p:tgtEl>
                                          <p:spTgt spid="114"/>
                                        </p:tgtEl>
                                        <p:attrNameLst>
                                          <p:attrName>ppt_x</p:attrName>
                                          <p:attrName>ppt_y</p:attrName>
                                        </p:attrNameLst>
                                      </p:cBhvr>
                                      <p:rCtr x="-4792" y="65810"/>
                                    </p:animMotion>
                                  </p:childTnLst>
                                </p:cTn>
                              </p:par>
                              <p:par>
                                <p:cTn id="69"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70" dur="2000" fill="hold"/>
                                        <p:tgtEl>
                                          <p:spTgt spid="118"/>
                                        </p:tgtEl>
                                        <p:attrNameLst>
                                          <p:attrName>ppt_x</p:attrName>
                                          <p:attrName>ppt_y</p:attrName>
                                        </p:attrNameLst>
                                      </p:cBhvr>
                                    </p:animMotion>
                                  </p:childTnLst>
                                </p:cTn>
                              </p:par>
                              <p:par>
                                <p:cTn id="7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2" dur="2000" fill="hold"/>
                                        <p:tgtEl>
                                          <p:spTgt spid="115"/>
                                        </p:tgtEl>
                                        <p:attrNameLst>
                                          <p:attrName>ppt_x</p:attrName>
                                          <p:attrName>ppt_y</p:attrName>
                                        </p:attrNameLst>
                                      </p:cBhvr>
                                    </p:animMotion>
                                  </p:childTnLst>
                                </p:cTn>
                              </p:par>
                              <p:par>
                                <p:cTn id="73"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74" dur="2000" fill="hold"/>
                                        <p:tgtEl>
                                          <p:spTgt spid="116"/>
                                        </p:tgtEl>
                                        <p:attrNameLst>
                                          <p:attrName>ppt_x</p:attrName>
                                          <p:attrName>ppt_y</p:attrName>
                                        </p:attrNameLst>
                                      </p:cBhvr>
                                    </p:animMotion>
                                  </p:childTnLst>
                                </p:cTn>
                              </p:par>
                              <p:par>
                                <p:cTn id="75"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76" dur="2000" fill="hold"/>
                                        <p:tgtEl>
                                          <p:spTgt spid="117"/>
                                        </p:tgtEl>
                                        <p:attrNameLst>
                                          <p:attrName>ppt_x</p:attrName>
                                          <p:attrName>ppt_y</p:attrName>
                                        </p:attrNameLst>
                                      </p:cBhvr>
                                    </p:animMotion>
                                  </p:childTnLst>
                                </p:cTn>
                              </p:par>
                              <p:par>
                                <p:cTn id="7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8" dur="2000" fill="hold"/>
                                        <p:tgtEl>
                                          <p:spTgt spid="120"/>
                                        </p:tgtEl>
                                        <p:attrNameLst>
                                          <p:attrName>ppt_x</p:attrName>
                                          <p:attrName>ppt_y</p:attrName>
                                        </p:attrNameLst>
                                      </p:cBhvr>
                                    </p:animMotion>
                                  </p:childTnLst>
                                </p:cTn>
                              </p:par>
                              <p:par>
                                <p:cTn id="7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0" dur="2000" fill="hold"/>
                                        <p:tgtEl>
                                          <p:spTgt spid="122"/>
                                        </p:tgtEl>
                                        <p:attrNameLst>
                                          <p:attrName>ppt_x</p:attrName>
                                          <p:attrName>ppt_y</p:attrName>
                                        </p:attrNameLst>
                                      </p:cBhvr>
                                    </p:animMotion>
                                  </p:childTnLst>
                                </p:cTn>
                              </p:par>
                              <p:par>
                                <p:cTn id="8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2" dur="2000" fill="hold"/>
                                        <p:tgtEl>
                                          <p:spTgt spid="121"/>
                                        </p:tgtEl>
                                        <p:attrNameLst>
                                          <p:attrName>ppt_x</p:attrName>
                                          <p:attrName>ppt_y</p:attrName>
                                        </p:attrNameLst>
                                      </p:cBhvr>
                                    </p:animMotion>
                                  </p:childTnLst>
                                </p:cTn>
                              </p:par>
                              <p:par>
                                <p:cTn id="83"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84" dur="2000" fill="hold"/>
                                        <p:tgtEl>
                                          <p:spTgt spid="123"/>
                                        </p:tgtEl>
                                        <p:attrNameLst>
                                          <p:attrName>ppt_x</p:attrName>
                                          <p:attrName>ppt_y</p:attrName>
                                        </p:attrNameLst>
                                      </p:cBhvr>
                                      <p:rCtr x="18750" y="58287"/>
                                    </p:animMotion>
                                  </p:childTnLst>
                                </p:cTn>
                              </p:par>
                              <p:par>
                                <p:cTn id="85"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86" dur="2000" fill="hold"/>
                                        <p:tgtEl>
                                          <p:spTgt spid="124"/>
                                        </p:tgtEl>
                                        <p:attrNameLst>
                                          <p:attrName>ppt_x</p:attrName>
                                          <p:attrName>ppt_y</p:attrName>
                                        </p:attrNameLst>
                                      </p:cBhvr>
                                    </p:animMotion>
                                  </p:childTnLst>
                                </p:cTn>
                              </p:par>
                              <p:par>
                                <p:cTn id="8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8" dur="2000" fill="hold"/>
                                        <p:tgtEl>
                                          <p:spTgt spid="125"/>
                                        </p:tgtEl>
                                        <p:attrNameLst>
                                          <p:attrName>ppt_x</p:attrName>
                                          <p:attrName>ppt_y</p:attrName>
                                        </p:attrNameLst>
                                      </p:cBhvr>
                                    </p:animMotion>
                                  </p:childTnLst>
                                </p:cTn>
                              </p:par>
                              <p:par>
                                <p:cTn id="89"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90" dur="2000" fill="hold"/>
                                        <p:tgtEl>
                                          <p:spTgt spid="126"/>
                                        </p:tgtEl>
                                        <p:attrNameLst>
                                          <p:attrName>ppt_x</p:attrName>
                                          <p:attrName>ppt_y</p:attrName>
                                        </p:attrNameLst>
                                      </p:cBhvr>
                                    </p:animMotion>
                                  </p:childTnLst>
                                </p:cTn>
                              </p:par>
                              <p:par>
                                <p:cTn id="91"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2" dur="2000" fill="hold"/>
                                        <p:tgtEl>
                                          <p:spTgt spid="128"/>
                                        </p:tgtEl>
                                        <p:attrNameLst>
                                          <p:attrName>ppt_x</p:attrName>
                                          <p:attrName>ppt_y</p:attrName>
                                        </p:attrNameLst>
                                      </p:cBhvr>
                                    </p:animMotion>
                                  </p:childTnLst>
                                </p:cTn>
                              </p:par>
                              <p:par>
                                <p:cTn id="9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4" dur="2000" fill="hold"/>
                                        <p:tgtEl>
                                          <p:spTgt spid="127"/>
                                        </p:tgtEl>
                                        <p:attrNameLst>
                                          <p:attrName>ppt_x</p:attrName>
                                          <p:attrName>ppt_y</p:attrName>
                                        </p:attrNameLst>
                                      </p:cBhvr>
                                    </p:animMotion>
                                  </p:childTnLst>
                                </p:cTn>
                              </p:par>
                              <p:par>
                                <p:cTn id="9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6" dur="2000" fill="hold"/>
                                        <p:tgtEl>
                                          <p:spTgt spid="129"/>
                                        </p:tgtEl>
                                        <p:attrNameLst>
                                          <p:attrName>ppt_x</p:attrName>
                                          <p:attrName>ppt_y</p:attrName>
                                        </p:attrNameLst>
                                      </p:cBhvr>
                                    </p:animMotion>
                                  </p:childTnLst>
                                </p:cTn>
                              </p:par>
                              <p:par>
                                <p:cTn id="97"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98" dur="2000" fill="hold"/>
                                        <p:tgtEl>
                                          <p:spTgt spid="130"/>
                                        </p:tgtEl>
                                        <p:attrNameLst>
                                          <p:attrName>ppt_x</p:attrName>
                                          <p:attrName>ppt_y</p:attrName>
                                        </p:attrNameLst>
                                      </p:cBhvr>
                                    </p:animMotion>
                                  </p:childTnLst>
                                </p:cTn>
                              </p:par>
                              <p:par>
                                <p:cTn id="9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00" dur="2000" fill="hold"/>
                                        <p:tgtEl>
                                          <p:spTgt spid="131"/>
                                        </p:tgtEl>
                                        <p:attrNameLst>
                                          <p:attrName>ppt_x</p:attrName>
                                          <p:attrName>ppt_y</p:attrName>
                                        </p:attrNameLst>
                                      </p:cBhvr>
                                    </p:animMotion>
                                  </p:childTnLst>
                                </p:cTn>
                              </p:par>
                              <p:par>
                                <p:cTn id="10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2" dur="2000" fill="hold"/>
                                        <p:tgtEl>
                                          <p:spTgt spid="132"/>
                                        </p:tgtEl>
                                        <p:attrNameLst>
                                          <p:attrName>ppt_x</p:attrName>
                                          <p:attrName>ppt_y</p:attrName>
                                        </p:attrNameLst>
                                      </p:cBhvr>
                                    </p:animMotion>
                                  </p:childTnLst>
                                </p:cTn>
                              </p:par>
                              <p:par>
                                <p:cTn id="10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04" dur="2000" fill="hold"/>
                                        <p:tgtEl>
                                          <p:spTgt spid="133"/>
                                        </p:tgtEl>
                                        <p:attrNameLst>
                                          <p:attrName>ppt_x</p:attrName>
                                          <p:attrName>ppt_y</p:attrName>
                                        </p:attrNameLst>
                                      </p:cBhvr>
                                    </p:animMotion>
                                  </p:childTnLst>
                                </p:cTn>
                              </p:par>
                              <p:par>
                                <p:cTn id="10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6" dur="2000" fill="hold"/>
                                        <p:tgtEl>
                                          <p:spTgt spid="134"/>
                                        </p:tgtEl>
                                        <p:attrNameLst>
                                          <p:attrName>ppt_x</p:attrName>
                                          <p:attrName>ppt_y</p:attrName>
                                        </p:attrNameLst>
                                      </p:cBhvr>
                                    </p:animMotion>
                                  </p:childTnLst>
                                </p:cTn>
                              </p:par>
                              <p:par>
                                <p:cTn id="10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8" dur="2000" fill="hold"/>
                                        <p:tgtEl>
                                          <p:spTgt spid="136"/>
                                        </p:tgtEl>
                                        <p:attrNameLst>
                                          <p:attrName>ppt_x</p:attrName>
                                          <p:attrName>ppt_y</p:attrName>
                                        </p:attrNameLst>
                                      </p:cBhvr>
                                    </p:animMotion>
                                  </p:childTnLst>
                                </p:cTn>
                              </p:par>
                              <p:par>
                                <p:cTn id="10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0" dur="2000" fill="hold"/>
                                        <p:tgtEl>
                                          <p:spTgt spid="135"/>
                                        </p:tgtEl>
                                        <p:attrNameLst>
                                          <p:attrName>ppt_x</p:attrName>
                                          <p:attrName>ppt_y</p:attrName>
                                        </p:attrNameLst>
                                      </p:cBhvr>
                                    </p:animMotion>
                                  </p:childTnLst>
                                </p:cTn>
                              </p:par>
                              <p:par>
                                <p:cTn id="11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2" dur="2000" fill="hold"/>
                                        <p:tgtEl>
                                          <p:spTgt spid="137"/>
                                        </p:tgtEl>
                                        <p:attrNameLst>
                                          <p:attrName>ppt_x</p:attrName>
                                          <p:attrName>ppt_y</p:attrName>
                                        </p:attrNameLst>
                                      </p:cBhvr>
                                    </p:animMotion>
                                  </p:childTnLst>
                                </p:cTn>
                              </p:par>
                              <p:par>
                                <p:cTn id="11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4" dur="2000" fill="hold"/>
                                        <p:tgtEl>
                                          <p:spTgt spid="138"/>
                                        </p:tgtEl>
                                        <p:attrNameLst>
                                          <p:attrName>ppt_x</p:attrName>
                                          <p:attrName>ppt_y</p:attrName>
                                        </p:attrNameLst>
                                      </p:cBhvr>
                                    </p:animMotion>
                                  </p:childTnLst>
                                </p:cTn>
                              </p:par>
                            </p:childTnLst>
                          </p:cTn>
                        </p:par>
                      </p:childTnLst>
                    </p:cTn>
                  </p:par>
                </p:childTnLst>
              </p:cTn>
              <p:nextCondLst>
                <p:cond evt="onClick" delay="0">
                  <p:tgtEl>
                    <p:spTgt spid="99"/>
                  </p:tgtEl>
                </p:cond>
              </p:nextCondLst>
            </p:seq>
            <p:seq concurrent="1" nextAc="seek">
              <p:cTn id="115" restart="whenNotActive" fill="hold" evtFilter="cancelBubble" nodeType="interactiveSeq">
                <p:stCondLst>
                  <p:cond evt="onClick" delay="0">
                    <p:tgtEl>
                      <p:spTgt spid="104"/>
                    </p:tgtEl>
                  </p:cond>
                </p:stCondLst>
                <p:endSync evt="end" delay="0">
                  <p:rtn val="all"/>
                </p:endSync>
                <p:childTnLst>
                  <p:par>
                    <p:cTn id="116" fill="hold">
                      <p:stCondLst>
                        <p:cond delay="0"/>
                      </p:stCondLst>
                      <p:childTnLst>
                        <p:par>
                          <p:cTn id="117" fill="hold">
                            <p:stCondLst>
                              <p:cond delay="0"/>
                            </p:stCondLst>
                            <p:childTnLst>
                              <p:par>
                                <p:cTn id="118" presetID="53" presetClass="entr" presetSubtype="16" fill="hold" grpId="0" nodeType="withEffect">
                                  <p:stCondLst>
                                    <p:cond delay="0"/>
                                  </p:stCondLst>
                                  <p:childTnLst>
                                    <p:set>
                                      <p:cBhvr>
                                        <p:cTn id="119" dur="1" fill="hold">
                                          <p:stCondLst>
                                            <p:cond delay="0"/>
                                          </p:stCondLst>
                                        </p:cTn>
                                        <p:tgtEl>
                                          <p:spTgt spid="105"/>
                                        </p:tgtEl>
                                        <p:attrNameLst>
                                          <p:attrName>style.visibility</p:attrName>
                                        </p:attrNameLst>
                                      </p:cBhvr>
                                      <p:to>
                                        <p:strVal val="visible"/>
                                      </p:to>
                                    </p:set>
                                    <p:anim calcmode="lin" valueType="num">
                                      <p:cBhvr>
                                        <p:cTn id="120" dur="500" fill="hold"/>
                                        <p:tgtEl>
                                          <p:spTgt spid="105"/>
                                        </p:tgtEl>
                                        <p:attrNameLst>
                                          <p:attrName>ppt_w</p:attrName>
                                        </p:attrNameLst>
                                      </p:cBhvr>
                                      <p:tavLst>
                                        <p:tav tm="0">
                                          <p:val>
                                            <p:fltVal val="0"/>
                                          </p:val>
                                        </p:tav>
                                        <p:tav tm="100000">
                                          <p:val>
                                            <p:strVal val="#ppt_w"/>
                                          </p:val>
                                        </p:tav>
                                      </p:tavLst>
                                    </p:anim>
                                    <p:anim calcmode="lin" valueType="num">
                                      <p:cBhvr>
                                        <p:cTn id="121" dur="500" fill="hold"/>
                                        <p:tgtEl>
                                          <p:spTgt spid="105"/>
                                        </p:tgtEl>
                                        <p:attrNameLst>
                                          <p:attrName>ppt_h</p:attrName>
                                        </p:attrNameLst>
                                      </p:cBhvr>
                                      <p:tavLst>
                                        <p:tav tm="0">
                                          <p:val>
                                            <p:fltVal val="0"/>
                                          </p:val>
                                        </p:tav>
                                        <p:tav tm="100000">
                                          <p:val>
                                            <p:strVal val="#ppt_h"/>
                                          </p:val>
                                        </p:tav>
                                      </p:tavLst>
                                    </p:anim>
                                    <p:animEffect transition="in" filter="fade">
                                      <p:cBhvr>
                                        <p:cTn id="122" dur="500"/>
                                        <p:tgtEl>
                                          <p:spTgt spid="105"/>
                                        </p:tgtEl>
                                      </p:cBhvr>
                                    </p:animEffect>
                                  </p:childTnLst>
                                  <p:subTnLst>
                                    <p:audio>
                                      <p:cMediaNode>
                                        <p:cTn display="0" masterRel="sameClick">
                                          <p:stCondLst>
                                            <p:cond evt="begin" delay="0">
                                              <p:tn val="118"/>
                                            </p:cond>
                                          </p:stCondLst>
                                          <p:endCondLst>
                                            <p:cond evt="onStopAudio" delay="0">
                                              <p:tgtEl>
                                                <p:sldTgt/>
                                              </p:tgtEl>
                                            </p:cond>
                                          </p:endCondLst>
                                        </p:cTn>
                                        <p:tgtEl>
                                          <p:sndTgt r:embed="rId3" name="Bling.wav"/>
                                        </p:tgtEl>
                                      </p:cMediaNode>
                                    </p:audio>
                                  </p:subTnLst>
                                </p:cTn>
                              </p:par>
                              <p:par>
                                <p:cTn id="123" presetID="26" presetClass="emph" presetSubtype="0" fill="hold" grpId="1" nodeType="withEffect">
                                  <p:stCondLst>
                                    <p:cond delay="500"/>
                                  </p:stCondLst>
                                  <p:childTnLst>
                                    <p:animEffect transition="out" filter="fade">
                                      <p:cBhvr>
                                        <p:cTn id="124" dur="500" tmFilter="0, 0; .2, .5; .8, .5; 1, 0"/>
                                        <p:tgtEl>
                                          <p:spTgt spid="105"/>
                                        </p:tgtEl>
                                      </p:cBhvr>
                                    </p:animEffect>
                                    <p:animScale>
                                      <p:cBhvr>
                                        <p:cTn id="125" dur="250" autoRev="1" fill="hold"/>
                                        <p:tgtEl>
                                          <p:spTgt spid="105"/>
                                        </p:tgtEl>
                                      </p:cBhvr>
                                      <p:by x="105000" y="105000"/>
                                    </p:animScale>
                                  </p:childTnLst>
                                </p:cTn>
                              </p:par>
                            </p:childTnLst>
                          </p:cTn>
                        </p:par>
                      </p:childTnLst>
                    </p:cTn>
                  </p:par>
                </p:childTnLst>
              </p:cTn>
              <p:nextCondLst>
                <p:cond evt="onClick" delay="0">
                  <p:tgtEl>
                    <p:spTgt spid="104"/>
                  </p:tgtEl>
                </p:cond>
              </p:nextCondLst>
            </p:seq>
            <p:seq concurrent="1" nextAc="seek">
              <p:cTn id="126" restart="whenNotActive" fill="hold" evtFilter="cancelBubble" nodeType="interactiveSeq">
                <p:stCondLst>
                  <p:cond evt="onClick" delay="0">
                    <p:tgtEl>
                      <p:spTgt spid="106"/>
                    </p:tgtEl>
                  </p:cond>
                </p:stCondLst>
                <p:endSync evt="end" delay="0">
                  <p:rtn val="all"/>
                </p:endSync>
                <p:childTnLst>
                  <p:par>
                    <p:cTn id="127" fill="hold">
                      <p:stCondLst>
                        <p:cond delay="0"/>
                      </p:stCondLst>
                      <p:childTnLst>
                        <p:par>
                          <p:cTn id="128" fill="hold">
                            <p:stCondLst>
                              <p:cond delay="0"/>
                            </p:stCondLst>
                            <p:childTnLst>
                              <p:par>
                                <p:cTn id="129" presetID="53" presetClass="entr" presetSubtype="16" fill="hold" grpId="0" nodeType="withEffect">
                                  <p:stCondLst>
                                    <p:cond delay="0"/>
                                  </p:stCondLst>
                                  <p:childTnLst>
                                    <p:set>
                                      <p:cBhvr>
                                        <p:cTn id="130" dur="1" fill="hold">
                                          <p:stCondLst>
                                            <p:cond delay="0"/>
                                          </p:stCondLst>
                                        </p:cTn>
                                        <p:tgtEl>
                                          <p:spTgt spid="107"/>
                                        </p:tgtEl>
                                        <p:attrNameLst>
                                          <p:attrName>style.visibility</p:attrName>
                                        </p:attrNameLst>
                                      </p:cBhvr>
                                      <p:to>
                                        <p:strVal val="visible"/>
                                      </p:to>
                                    </p:set>
                                    <p:anim calcmode="lin" valueType="num">
                                      <p:cBhvr>
                                        <p:cTn id="131" dur="500" fill="hold"/>
                                        <p:tgtEl>
                                          <p:spTgt spid="107"/>
                                        </p:tgtEl>
                                        <p:attrNameLst>
                                          <p:attrName>ppt_w</p:attrName>
                                        </p:attrNameLst>
                                      </p:cBhvr>
                                      <p:tavLst>
                                        <p:tav tm="0">
                                          <p:val>
                                            <p:fltVal val="0"/>
                                          </p:val>
                                        </p:tav>
                                        <p:tav tm="100000">
                                          <p:val>
                                            <p:strVal val="#ppt_w"/>
                                          </p:val>
                                        </p:tav>
                                      </p:tavLst>
                                    </p:anim>
                                    <p:anim calcmode="lin" valueType="num">
                                      <p:cBhvr>
                                        <p:cTn id="132" dur="500" fill="hold"/>
                                        <p:tgtEl>
                                          <p:spTgt spid="107"/>
                                        </p:tgtEl>
                                        <p:attrNameLst>
                                          <p:attrName>ppt_h</p:attrName>
                                        </p:attrNameLst>
                                      </p:cBhvr>
                                      <p:tavLst>
                                        <p:tav tm="0">
                                          <p:val>
                                            <p:fltVal val="0"/>
                                          </p:val>
                                        </p:tav>
                                        <p:tav tm="100000">
                                          <p:val>
                                            <p:strVal val="#ppt_h"/>
                                          </p:val>
                                        </p:tav>
                                      </p:tavLst>
                                    </p:anim>
                                    <p:animEffect transition="in" filter="fade">
                                      <p:cBhvr>
                                        <p:cTn id="133" dur="500"/>
                                        <p:tgtEl>
                                          <p:spTgt spid="107"/>
                                        </p:tgtEl>
                                      </p:cBhvr>
                                    </p:animEffect>
                                  </p:childTnLst>
                                  <p:subTnLst>
                                    <p:audio>
                                      <p:cMediaNode>
                                        <p:cTn display="0" masterRel="sameClick">
                                          <p:stCondLst>
                                            <p:cond evt="begin" delay="0">
                                              <p:tn val="129"/>
                                            </p:cond>
                                          </p:stCondLst>
                                          <p:endCondLst>
                                            <p:cond evt="onStopAudio" delay="0">
                                              <p:tgtEl>
                                                <p:sldTgt/>
                                              </p:tgtEl>
                                            </p:cond>
                                          </p:endCondLst>
                                        </p:cTn>
                                        <p:tgtEl>
                                          <p:sndTgt r:embed="rId3" name="Bling.wav"/>
                                        </p:tgtEl>
                                      </p:cMediaNode>
                                    </p:audio>
                                  </p:subTnLst>
                                </p:cTn>
                              </p:par>
                              <p:par>
                                <p:cTn id="134" presetID="26" presetClass="emph" presetSubtype="0" fill="hold" grpId="1" nodeType="withEffect">
                                  <p:stCondLst>
                                    <p:cond delay="500"/>
                                  </p:stCondLst>
                                  <p:childTnLst>
                                    <p:animEffect transition="out" filter="fade">
                                      <p:cBhvr>
                                        <p:cTn id="135" dur="500" tmFilter="0, 0; .2, .5; .8, .5; 1, 0"/>
                                        <p:tgtEl>
                                          <p:spTgt spid="107"/>
                                        </p:tgtEl>
                                      </p:cBhvr>
                                    </p:animEffect>
                                    <p:animScale>
                                      <p:cBhvr>
                                        <p:cTn id="136" dur="250" autoRev="1" fill="hold"/>
                                        <p:tgtEl>
                                          <p:spTgt spid="107"/>
                                        </p:tgtEl>
                                      </p:cBhvr>
                                      <p:by x="105000" y="105000"/>
                                    </p:animScale>
                                  </p:childTnLst>
                                </p:cTn>
                              </p:par>
                            </p:childTnLst>
                          </p:cTn>
                        </p:par>
                      </p:childTnLst>
                    </p:cTn>
                  </p:par>
                </p:childTnLst>
              </p:cTn>
              <p:nextCondLst>
                <p:cond evt="onClick" delay="0">
                  <p:tgtEl>
                    <p:spTgt spid="106"/>
                  </p:tgtEl>
                </p:cond>
              </p:nextCondLst>
            </p:seq>
            <p:seq concurrent="1" nextAc="seek">
              <p:cTn id="137" restart="whenNotActive" fill="hold" evtFilter="cancelBubble" nodeType="interactiveSeq">
                <p:stCondLst>
                  <p:cond evt="onClick" delay="0">
                    <p:tgtEl>
                      <p:spTgt spid="108"/>
                    </p:tgtEl>
                  </p:cond>
                </p:stCondLst>
                <p:endSync evt="end" delay="0">
                  <p:rtn val="all"/>
                </p:endSync>
                <p:childTnLst>
                  <p:par>
                    <p:cTn id="138" fill="hold">
                      <p:stCondLst>
                        <p:cond delay="0"/>
                      </p:stCondLst>
                      <p:childTnLst>
                        <p:par>
                          <p:cTn id="139" fill="hold">
                            <p:stCondLst>
                              <p:cond delay="0"/>
                            </p:stCondLst>
                            <p:childTnLst>
                              <p:par>
                                <p:cTn id="140" presetID="53" presetClass="entr" presetSubtype="16" fill="hold" grpId="0" nodeType="withEffect">
                                  <p:stCondLst>
                                    <p:cond delay="0"/>
                                  </p:stCondLst>
                                  <p:childTnLst>
                                    <p:set>
                                      <p:cBhvr>
                                        <p:cTn id="141" dur="1" fill="hold">
                                          <p:stCondLst>
                                            <p:cond delay="0"/>
                                          </p:stCondLst>
                                        </p:cTn>
                                        <p:tgtEl>
                                          <p:spTgt spid="109"/>
                                        </p:tgtEl>
                                        <p:attrNameLst>
                                          <p:attrName>style.visibility</p:attrName>
                                        </p:attrNameLst>
                                      </p:cBhvr>
                                      <p:to>
                                        <p:strVal val="visible"/>
                                      </p:to>
                                    </p:set>
                                    <p:anim calcmode="lin" valueType="num">
                                      <p:cBhvr>
                                        <p:cTn id="142" dur="500" fill="hold"/>
                                        <p:tgtEl>
                                          <p:spTgt spid="109"/>
                                        </p:tgtEl>
                                        <p:attrNameLst>
                                          <p:attrName>ppt_w</p:attrName>
                                        </p:attrNameLst>
                                      </p:cBhvr>
                                      <p:tavLst>
                                        <p:tav tm="0">
                                          <p:val>
                                            <p:fltVal val="0"/>
                                          </p:val>
                                        </p:tav>
                                        <p:tav tm="100000">
                                          <p:val>
                                            <p:strVal val="#ppt_w"/>
                                          </p:val>
                                        </p:tav>
                                      </p:tavLst>
                                    </p:anim>
                                    <p:anim calcmode="lin" valueType="num">
                                      <p:cBhvr>
                                        <p:cTn id="143" dur="500" fill="hold"/>
                                        <p:tgtEl>
                                          <p:spTgt spid="109"/>
                                        </p:tgtEl>
                                        <p:attrNameLst>
                                          <p:attrName>ppt_h</p:attrName>
                                        </p:attrNameLst>
                                      </p:cBhvr>
                                      <p:tavLst>
                                        <p:tav tm="0">
                                          <p:val>
                                            <p:fltVal val="0"/>
                                          </p:val>
                                        </p:tav>
                                        <p:tav tm="100000">
                                          <p:val>
                                            <p:strVal val="#ppt_h"/>
                                          </p:val>
                                        </p:tav>
                                      </p:tavLst>
                                    </p:anim>
                                    <p:animEffect transition="in" filter="fade">
                                      <p:cBhvr>
                                        <p:cTn id="144" dur="500"/>
                                        <p:tgtEl>
                                          <p:spTgt spid="109"/>
                                        </p:tgtEl>
                                      </p:cBhvr>
                                    </p:animEffect>
                                  </p:childTnLst>
                                  <p:subTnLst>
                                    <p:audio>
                                      <p:cMediaNode>
                                        <p:cTn display="0" masterRel="sameClick">
                                          <p:stCondLst>
                                            <p:cond evt="begin" delay="0">
                                              <p:tn val="140"/>
                                            </p:cond>
                                          </p:stCondLst>
                                          <p:endCondLst>
                                            <p:cond evt="onStopAudio" delay="0">
                                              <p:tgtEl>
                                                <p:sldTgt/>
                                              </p:tgtEl>
                                            </p:cond>
                                          </p:endCondLst>
                                        </p:cTn>
                                        <p:tgtEl>
                                          <p:sndTgt r:embed="rId3" name="Bling.wav"/>
                                        </p:tgtEl>
                                      </p:cMediaNode>
                                    </p:audio>
                                  </p:subTnLst>
                                </p:cTn>
                              </p:par>
                              <p:par>
                                <p:cTn id="145" presetID="26" presetClass="emph" presetSubtype="0" fill="hold" grpId="1" nodeType="withEffect">
                                  <p:stCondLst>
                                    <p:cond delay="500"/>
                                  </p:stCondLst>
                                  <p:childTnLst>
                                    <p:animEffect transition="out" filter="fade">
                                      <p:cBhvr>
                                        <p:cTn id="146" dur="500" tmFilter="0, 0; .2, .5; .8, .5; 1, 0"/>
                                        <p:tgtEl>
                                          <p:spTgt spid="109"/>
                                        </p:tgtEl>
                                      </p:cBhvr>
                                    </p:animEffect>
                                    <p:animScale>
                                      <p:cBhvr>
                                        <p:cTn id="147" dur="250" autoRev="1" fill="hold"/>
                                        <p:tgtEl>
                                          <p:spTgt spid="109"/>
                                        </p:tgtEl>
                                      </p:cBhvr>
                                      <p:by x="105000" y="105000"/>
                                    </p:animScale>
                                  </p:childTnLst>
                                </p:cTn>
                              </p:par>
                            </p:childTnLst>
                          </p:cTn>
                        </p:par>
                      </p:childTnLst>
                    </p:cTn>
                  </p:par>
                </p:childTnLst>
              </p:cTn>
              <p:nextCondLst>
                <p:cond evt="onClick" delay="0">
                  <p:tgtEl>
                    <p:spTgt spid="108"/>
                  </p:tgtEl>
                </p:cond>
              </p:nextCondLst>
            </p:seq>
          </p:childTnLst>
        </p:cTn>
      </p:par>
    </p:tnLst>
    <p:bldLst>
      <p:bldP spid="49" grpId="0"/>
      <p:bldP spid="49" grpId="1"/>
      <p:bldP spid="97" grpId="0"/>
      <p:bldP spid="97" grpId="1"/>
      <p:bldP spid="100" grpId="0"/>
      <p:bldP spid="100" grpId="1"/>
      <p:bldP spid="103" grpId="0"/>
      <p:bldP spid="103" grpId="1"/>
      <p:bldP spid="101" grpId="0"/>
      <p:bldP spid="101" grpId="1"/>
      <p:bldP spid="105" grpId="0"/>
      <p:bldP spid="105" grpId="1"/>
      <p:bldP spid="107" grpId="0"/>
      <p:bldP spid="107" grpId="1"/>
      <p:bldP spid="109" grpId="0"/>
      <p:bldP spid="109"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8</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2271696" y="1265718"/>
            <a:ext cx="7418820" cy="2542524"/>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135635" y="4226984"/>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2" name="TextBox 1"/>
          <p:cNvSpPr txBox="1"/>
          <p:nvPr/>
        </p:nvSpPr>
        <p:spPr>
          <a:xfrm>
            <a:off x="2045447" y="1818367"/>
            <a:ext cx="7915069" cy="1446550"/>
          </a:xfrm>
          <a:prstGeom prst="rect">
            <a:avLst/>
          </a:prstGeom>
          <a:noFill/>
        </p:spPr>
        <p:txBody>
          <a:bodyPr wrap="square" rtlCol="0">
            <a:spAutoFit/>
          </a:bodyPr>
          <a:lstStyle/>
          <a:p>
            <a:pPr algn="ctr"/>
            <a:r>
              <a:rPr lang="en-US" sz="4400" dirty="0">
                <a:solidFill>
                  <a:srgbClr val="EE4036"/>
                </a:solidFill>
                <a:latin typeface="Averta Std ExtraBold" panose="00000900000000000000" pitchFamily="50" charset="0"/>
              </a:rPr>
              <a:t>Nitrogen </a:t>
            </a:r>
            <a:r>
              <a:rPr lang="en-US" sz="4400" dirty="0" err="1">
                <a:solidFill>
                  <a:srgbClr val="EE4036"/>
                </a:solidFill>
                <a:latin typeface="Averta Std ExtraBold" panose="00000900000000000000" pitchFamily="50" charset="0"/>
              </a:rPr>
              <a:t>phản</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ứng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với</a:t>
            </a:r>
            <a:r>
              <a:rPr lang="en-US" sz="4400" dirty="0">
                <a:solidFill>
                  <a:srgbClr val="EE4036"/>
                </a:solidFill>
                <a:latin typeface="Averta Std ExtraBold" panose="00000900000000000000" pitchFamily="50" charset="0"/>
              </a:rPr>
              <a:t> Oxygen </a:t>
            </a:r>
            <a:r>
              <a:rPr lang="en-US" sz="4400" dirty="0" err="1">
                <a:solidFill>
                  <a:srgbClr val="EE4036"/>
                </a:solidFill>
                <a:latin typeface="Averta Std ExtraBold" panose="00000900000000000000" pitchFamily="50" charset="0"/>
              </a:rPr>
              <a:t>thể</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hiện</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tính</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gì</a:t>
            </a:r>
            <a:r>
              <a:rPr lang="en-US" sz="4400" dirty="0">
                <a:solidFill>
                  <a:srgbClr val="EE4036"/>
                </a:solidFill>
                <a:latin typeface="Averta Std ExtraBold" panose="00000900000000000000" pitchFamily="50" charset="0"/>
              </a:rPr>
              <a:t>?</a:t>
            </a:r>
          </a:p>
        </p:txBody>
      </p:sp>
      <p:sp>
        <p:nvSpPr>
          <p:cNvPr id="78" name="!!o3b">
            <a:extLst>
              <a:ext uri="{FF2B5EF4-FFF2-40B4-BE49-F238E27FC236}">
                <a16:creationId xmlns:a16="http://schemas.microsoft.com/office/drawing/2014/main" id="{727977B5-F189-4A81-8746-8651162923AF}"/>
              </a:ext>
            </a:extLst>
          </p:cNvPr>
          <p:cNvSpPr/>
          <p:nvPr/>
        </p:nvSpPr>
        <p:spPr>
          <a:xfrm>
            <a:off x="5281749" y="5514285"/>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o3c">
            <a:extLst>
              <a:ext uri="{FF2B5EF4-FFF2-40B4-BE49-F238E27FC236}">
                <a16:creationId xmlns:a16="http://schemas.microsoft.com/office/drawing/2014/main" id="{FF9E2E47-AF30-4140-9174-D1F1B2A7ACE4}"/>
              </a:ext>
            </a:extLst>
          </p:cNvPr>
          <p:cNvSpPr/>
          <p:nvPr/>
        </p:nvSpPr>
        <p:spPr>
          <a:xfrm>
            <a:off x="6452488" y="5514285"/>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o3a">
            <a:extLst>
              <a:ext uri="{FF2B5EF4-FFF2-40B4-BE49-F238E27FC236}">
                <a16:creationId xmlns:a16="http://schemas.microsoft.com/office/drawing/2014/main" id="{1966C6BC-5829-4F16-A504-4CE1C7609161}"/>
              </a:ext>
            </a:extLst>
          </p:cNvPr>
          <p:cNvSpPr/>
          <p:nvPr/>
        </p:nvSpPr>
        <p:spPr>
          <a:xfrm>
            <a:off x="4119666" y="5514285"/>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3a">
            <a:extLst>
              <a:ext uri="{FF2B5EF4-FFF2-40B4-BE49-F238E27FC236}">
                <a16:creationId xmlns:a16="http://schemas.microsoft.com/office/drawing/2014/main" id="{3AFE8AE5-A9AA-4637-A979-EE1B11736C0D}"/>
              </a:ext>
            </a:extLst>
          </p:cNvPr>
          <p:cNvSpPr txBox="1"/>
          <p:nvPr/>
        </p:nvSpPr>
        <p:spPr>
          <a:xfrm>
            <a:off x="4254363" y="5567404"/>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k</a:t>
            </a:r>
          </a:p>
        </p:txBody>
      </p:sp>
      <p:sp>
        <p:nvSpPr>
          <p:cNvPr id="99" name="!!3b">
            <a:extLst>
              <a:ext uri="{FF2B5EF4-FFF2-40B4-BE49-F238E27FC236}">
                <a16:creationId xmlns:a16="http://schemas.microsoft.com/office/drawing/2014/main" id="{1A273D81-3FC5-40F3-8DBC-43408EECA659}"/>
              </a:ext>
            </a:extLst>
          </p:cNvPr>
          <p:cNvSpPr txBox="1"/>
          <p:nvPr/>
        </p:nvSpPr>
        <p:spPr>
          <a:xfrm>
            <a:off x="5480358" y="5561529"/>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00" name="!!3c">
            <a:extLst>
              <a:ext uri="{FF2B5EF4-FFF2-40B4-BE49-F238E27FC236}">
                <a16:creationId xmlns:a16="http://schemas.microsoft.com/office/drawing/2014/main" id="{47834679-DA72-43D6-958F-A53074407007}"/>
              </a:ext>
            </a:extLst>
          </p:cNvPr>
          <p:cNvSpPr txBox="1"/>
          <p:nvPr/>
        </p:nvSpPr>
        <p:spPr>
          <a:xfrm>
            <a:off x="6650716" y="5561529"/>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ử</a:t>
            </a:r>
          </a:p>
        </p:txBody>
      </p:sp>
      <p:pic>
        <p:nvPicPr>
          <p:cNvPr id="90" name="Picture 89">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91" name="Picture 90">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92" name="Picture 91">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93" name="Picture 92">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94" name="Picture 93">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95" name="Picture 94">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01" name="Picture 100">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02" name="Picture 101">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03" name="Picture 102">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04" name="Picture 103">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05" name="Picture 104">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06" name="Picture 105">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07" name="Picture 106">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08" name="Picture 107">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09" name="Picture 108">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10" name="Picture 109">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11" name="Picture 110">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12" name="Picture 111">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13" name="Picture 112">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14" name="Picture 113">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15" name="Picture 114">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16" name="Picture 115">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17" name="Picture 116">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18" name="Picture 117">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19" name="Picture 118">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20" name="Picture 119">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21" name="Picture 120">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22" name="Picture 121">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23" name="Picture 122">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2234522315"/>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97"/>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p:cTn id="7" dur="500" fill="hold"/>
                                        <p:tgtEl>
                                          <p:spTgt spid="98"/>
                                        </p:tgtEl>
                                        <p:attrNameLst>
                                          <p:attrName>ppt_w</p:attrName>
                                        </p:attrNameLst>
                                      </p:cBhvr>
                                      <p:tavLst>
                                        <p:tav tm="0">
                                          <p:val>
                                            <p:fltVal val="0"/>
                                          </p:val>
                                        </p:tav>
                                        <p:tav tm="100000">
                                          <p:val>
                                            <p:strVal val="#ppt_w"/>
                                          </p:val>
                                        </p:tav>
                                      </p:tavLst>
                                    </p:anim>
                                    <p:anim calcmode="lin" valueType="num">
                                      <p:cBhvr>
                                        <p:cTn id="8" dur="500" fill="hold"/>
                                        <p:tgtEl>
                                          <p:spTgt spid="98"/>
                                        </p:tgtEl>
                                        <p:attrNameLst>
                                          <p:attrName>ppt_h</p:attrName>
                                        </p:attrNameLst>
                                      </p:cBhvr>
                                      <p:tavLst>
                                        <p:tav tm="0">
                                          <p:val>
                                            <p:fltVal val="0"/>
                                          </p:val>
                                        </p:tav>
                                        <p:tav tm="100000">
                                          <p:val>
                                            <p:strVal val="#ppt_h"/>
                                          </p:val>
                                        </p:tav>
                                      </p:tavLst>
                                    </p:anim>
                                    <p:animEffect transition="in" filter="fade">
                                      <p:cBhvr>
                                        <p:cTn id="9" dur="500"/>
                                        <p:tgtEl>
                                          <p:spTgt spid="98"/>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98"/>
                                        </p:tgtEl>
                                      </p:cBhvr>
                                    </p:animEffect>
                                    <p:animScale>
                                      <p:cBhvr>
                                        <p:cTn id="12" dur="250" autoRev="1" fill="hold"/>
                                        <p:tgtEl>
                                          <p:spTgt spid="98"/>
                                        </p:tgtEl>
                                      </p:cBhvr>
                                      <p:by x="105000" y="105000"/>
                                    </p:animScale>
                                  </p:childTnLst>
                                </p:cTn>
                              </p:par>
                            </p:childTnLst>
                          </p:cTn>
                        </p:par>
                      </p:childTnLst>
                    </p:cTn>
                  </p:par>
                </p:childTnLst>
              </p:cTn>
              <p:nextCondLst>
                <p:cond evt="onClick" delay="0">
                  <p:tgtEl>
                    <p:spTgt spid="97"/>
                  </p:tgtEl>
                </p:cond>
              </p:nextCondLst>
            </p:seq>
            <p:seq concurrent="1" nextAc="seek">
              <p:cTn id="13" restart="whenNotActive" fill="hold" evtFilter="cancelBubble" nodeType="interactiveSeq">
                <p:stCondLst>
                  <p:cond evt="onClick" delay="0">
                    <p:tgtEl>
                      <p:spTgt spid="78"/>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9"/>
                                        </p:tgtEl>
                                        <p:attrNameLst>
                                          <p:attrName>style.visibility</p:attrName>
                                        </p:attrNameLst>
                                      </p:cBhvr>
                                      <p:to>
                                        <p:strVal val="visible"/>
                                      </p:to>
                                    </p:set>
                                    <p:anim calcmode="lin" valueType="num">
                                      <p:cBhvr>
                                        <p:cTn id="18" dur="500" fill="hold"/>
                                        <p:tgtEl>
                                          <p:spTgt spid="99"/>
                                        </p:tgtEl>
                                        <p:attrNameLst>
                                          <p:attrName>ppt_w</p:attrName>
                                        </p:attrNameLst>
                                      </p:cBhvr>
                                      <p:tavLst>
                                        <p:tav tm="0">
                                          <p:val>
                                            <p:fltVal val="0"/>
                                          </p:val>
                                        </p:tav>
                                        <p:tav tm="100000">
                                          <p:val>
                                            <p:strVal val="#ppt_w"/>
                                          </p:val>
                                        </p:tav>
                                      </p:tavLst>
                                    </p:anim>
                                    <p:anim calcmode="lin" valueType="num">
                                      <p:cBhvr>
                                        <p:cTn id="19" dur="500" fill="hold"/>
                                        <p:tgtEl>
                                          <p:spTgt spid="99"/>
                                        </p:tgtEl>
                                        <p:attrNameLst>
                                          <p:attrName>ppt_h</p:attrName>
                                        </p:attrNameLst>
                                      </p:cBhvr>
                                      <p:tavLst>
                                        <p:tav tm="0">
                                          <p:val>
                                            <p:fltVal val="0"/>
                                          </p:val>
                                        </p:tav>
                                        <p:tav tm="100000">
                                          <p:val>
                                            <p:strVal val="#ppt_h"/>
                                          </p:val>
                                        </p:tav>
                                      </p:tavLst>
                                    </p:anim>
                                    <p:animEffect transition="in" filter="fade">
                                      <p:cBhvr>
                                        <p:cTn id="20" dur="500"/>
                                        <p:tgtEl>
                                          <p:spTgt spid="99"/>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9"/>
                                        </p:tgtEl>
                                      </p:cBhvr>
                                    </p:animEffect>
                                    <p:animScale>
                                      <p:cBhvr>
                                        <p:cTn id="23" dur="250" autoRev="1" fill="hold"/>
                                        <p:tgtEl>
                                          <p:spTgt spid="99"/>
                                        </p:tgtEl>
                                      </p:cBhvr>
                                      <p:by x="105000" y="105000"/>
                                    </p:animScale>
                                  </p:childTnLst>
                                </p:cTn>
                              </p:par>
                            </p:childTnLst>
                          </p:cTn>
                        </p:par>
                      </p:childTnLst>
                    </p:cTn>
                  </p:par>
                </p:childTnLst>
              </p:cTn>
              <p:nextCondLst>
                <p:cond evt="onClick" delay="0">
                  <p:tgtEl>
                    <p:spTgt spid="78"/>
                  </p:tgtEl>
                </p:cond>
              </p:nextCondLst>
            </p:seq>
            <p:seq concurrent="1" nextAc="seek">
              <p:cTn id="24" restart="whenNotActive" fill="hold" evtFilter="cancelBubble" nodeType="interactiveSeq">
                <p:stCondLst>
                  <p:cond evt="onClick" delay="0">
                    <p:tgtEl>
                      <p:spTgt spid="96"/>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 calcmode="lin" valueType="num">
                                      <p:cBhvr>
                                        <p:cTn id="29" dur="500" fill="hold"/>
                                        <p:tgtEl>
                                          <p:spTgt spid="100"/>
                                        </p:tgtEl>
                                        <p:attrNameLst>
                                          <p:attrName>ppt_w</p:attrName>
                                        </p:attrNameLst>
                                      </p:cBhvr>
                                      <p:tavLst>
                                        <p:tav tm="0">
                                          <p:val>
                                            <p:fltVal val="0"/>
                                          </p:val>
                                        </p:tav>
                                        <p:tav tm="100000">
                                          <p:val>
                                            <p:strVal val="#ppt_w"/>
                                          </p:val>
                                        </p:tav>
                                      </p:tavLst>
                                    </p:anim>
                                    <p:anim calcmode="lin" valueType="num">
                                      <p:cBhvr>
                                        <p:cTn id="30" dur="500" fill="hold"/>
                                        <p:tgtEl>
                                          <p:spTgt spid="100"/>
                                        </p:tgtEl>
                                        <p:attrNameLst>
                                          <p:attrName>ppt_h</p:attrName>
                                        </p:attrNameLst>
                                      </p:cBhvr>
                                      <p:tavLst>
                                        <p:tav tm="0">
                                          <p:val>
                                            <p:fltVal val="0"/>
                                          </p:val>
                                        </p:tav>
                                        <p:tav tm="100000">
                                          <p:val>
                                            <p:strVal val="#ppt_h"/>
                                          </p:val>
                                        </p:tav>
                                      </p:tavLst>
                                    </p:anim>
                                    <p:animEffect transition="in" filter="fade">
                                      <p:cBhvr>
                                        <p:cTn id="31" dur="500"/>
                                        <p:tgtEl>
                                          <p:spTgt spid="100"/>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00"/>
                                        </p:tgtEl>
                                      </p:cBhvr>
                                    </p:animEffect>
                                    <p:animScale>
                                      <p:cBhvr>
                                        <p:cTn id="34" dur="250" autoRev="1" fill="hold"/>
                                        <p:tgtEl>
                                          <p:spTgt spid="100"/>
                                        </p:tgtEl>
                                      </p:cBhvr>
                                      <p:by x="105000" y="105000"/>
                                    </p:animScale>
                                  </p:childTnLst>
                                </p:cTn>
                              </p:par>
                              <p:par>
                                <p:cTn id="3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6" dur="2000" fill="hold"/>
                                        <p:tgtEl>
                                          <p:spTgt spid="91"/>
                                        </p:tgtEl>
                                        <p:attrNameLst>
                                          <p:attrName>ppt_x</p:attrName>
                                          <p:attrName>ppt_y</p:attrName>
                                        </p:attrNameLst>
                                      </p:cBhvr>
                                    </p:animMotion>
                                  </p:childTnLst>
                                </p:cTn>
                              </p:par>
                              <p:par>
                                <p:cTn id="3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38" dur="2000" fill="hold"/>
                                        <p:tgtEl>
                                          <p:spTgt spid="104"/>
                                        </p:tgtEl>
                                        <p:attrNameLst>
                                          <p:attrName>ppt_x</p:attrName>
                                          <p:attrName>ppt_y</p:attrName>
                                        </p:attrNameLst>
                                      </p:cBhvr>
                                    </p:animMotion>
                                  </p:childTnLst>
                                </p:cTn>
                              </p:par>
                              <p:par>
                                <p:cTn id="3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0" dur="2000" fill="hold"/>
                                        <p:tgtEl>
                                          <p:spTgt spid="92"/>
                                        </p:tgtEl>
                                        <p:attrNameLst>
                                          <p:attrName>ppt_x</p:attrName>
                                          <p:attrName>ppt_y</p:attrName>
                                        </p:attrNameLst>
                                      </p:cBhvr>
                                    </p:animMotion>
                                  </p:childTnLst>
                                </p:cTn>
                              </p:par>
                              <p:par>
                                <p:cTn id="41"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42" dur="2000" fill="hold"/>
                                        <p:tgtEl>
                                          <p:spTgt spid="90"/>
                                        </p:tgtEl>
                                        <p:attrNameLst>
                                          <p:attrName>ppt_x</p:attrName>
                                          <p:attrName>ppt_y</p:attrName>
                                        </p:attrNameLst>
                                      </p:cBhvr>
                                    </p:animMotion>
                                  </p:childTnLst>
                                </p:cTn>
                              </p:par>
                              <p:par>
                                <p:cTn id="43"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44" dur="2000" fill="hold"/>
                                        <p:tgtEl>
                                          <p:spTgt spid="93"/>
                                        </p:tgtEl>
                                        <p:attrNameLst>
                                          <p:attrName>ppt_x</p:attrName>
                                          <p:attrName>ppt_y</p:attrName>
                                        </p:attrNameLst>
                                      </p:cBhvr>
                                    </p:animMotion>
                                  </p:childTnLst>
                                </p:cTn>
                              </p:par>
                              <p:par>
                                <p:cTn id="45"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46" dur="2000" fill="hold"/>
                                        <p:tgtEl>
                                          <p:spTgt spid="94"/>
                                        </p:tgtEl>
                                        <p:attrNameLst>
                                          <p:attrName>ppt_x</p:attrName>
                                          <p:attrName>ppt_y</p:attrName>
                                        </p:attrNameLst>
                                      </p:cBhvr>
                                      <p:rCtr x="-4792" y="65810"/>
                                    </p:animMotion>
                                  </p:childTnLst>
                                </p:cTn>
                              </p:par>
                              <p:par>
                                <p:cTn id="47"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48" dur="2000" fill="hold"/>
                                        <p:tgtEl>
                                          <p:spTgt spid="103"/>
                                        </p:tgtEl>
                                        <p:attrNameLst>
                                          <p:attrName>ppt_x</p:attrName>
                                          <p:attrName>ppt_y</p:attrName>
                                        </p:attrNameLst>
                                      </p:cBhvr>
                                    </p:animMotion>
                                  </p:childTnLst>
                                </p:cTn>
                              </p:par>
                              <p:par>
                                <p:cTn id="4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0" dur="2000" fill="hold"/>
                                        <p:tgtEl>
                                          <p:spTgt spid="95"/>
                                        </p:tgtEl>
                                        <p:attrNameLst>
                                          <p:attrName>ppt_x</p:attrName>
                                          <p:attrName>ppt_y</p:attrName>
                                        </p:attrNameLst>
                                      </p:cBhvr>
                                    </p:animMotion>
                                  </p:childTnLst>
                                </p:cTn>
                              </p:par>
                              <p:par>
                                <p:cTn id="51"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52" dur="2000" fill="hold"/>
                                        <p:tgtEl>
                                          <p:spTgt spid="101"/>
                                        </p:tgtEl>
                                        <p:attrNameLst>
                                          <p:attrName>ppt_x</p:attrName>
                                          <p:attrName>ppt_y</p:attrName>
                                        </p:attrNameLst>
                                      </p:cBhvr>
                                    </p:animMotion>
                                  </p:childTnLst>
                                </p:cTn>
                              </p:par>
                              <p:par>
                                <p:cTn id="53"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54" dur="2000" fill="hold"/>
                                        <p:tgtEl>
                                          <p:spTgt spid="102"/>
                                        </p:tgtEl>
                                        <p:attrNameLst>
                                          <p:attrName>ppt_x</p:attrName>
                                          <p:attrName>ppt_y</p:attrName>
                                        </p:attrNameLst>
                                      </p:cBhvr>
                                    </p:animMotion>
                                  </p:childTnLst>
                                </p:cTn>
                              </p:par>
                              <p:par>
                                <p:cTn id="5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6" dur="2000" fill="hold"/>
                                        <p:tgtEl>
                                          <p:spTgt spid="105"/>
                                        </p:tgtEl>
                                        <p:attrNameLst>
                                          <p:attrName>ppt_x</p:attrName>
                                          <p:attrName>ppt_y</p:attrName>
                                        </p:attrNameLst>
                                      </p:cBhvr>
                                    </p:animMotion>
                                  </p:childTnLst>
                                </p:cTn>
                              </p:par>
                              <p:par>
                                <p:cTn id="5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8" dur="2000" fill="hold"/>
                                        <p:tgtEl>
                                          <p:spTgt spid="107"/>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2000" fill="hold"/>
                                        <p:tgtEl>
                                          <p:spTgt spid="106"/>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62" dur="2000" fill="hold"/>
                                        <p:tgtEl>
                                          <p:spTgt spid="108"/>
                                        </p:tgtEl>
                                        <p:attrNameLst>
                                          <p:attrName>ppt_x</p:attrName>
                                          <p:attrName>ppt_y</p:attrName>
                                        </p:attrNameLst>
                                      </p:cBhvr>
                                      <p:rCtr x="18750" y="58287"/>
                                    </p:animMotion>
                                  </p:childTnLst>
                                </p:cTn>
                              </p:par>
                              <p:par>
                                <p:cTn id="63"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4" dur="2000" fill="hold"/>
                                        <p:tgtEl>
                                          <p:spTgt spid="109"/>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6" dur="2000" fill="hold"/>
                                        <p:tgtEl>
                                          <p:spTgt spid="110"/>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8" dur="2000" fill="hold"/>
                                        <p:tgtEl>
                                          <p:spTgt spid="111"/>
                                        </p:tgtEl>
                                        <p:attrNameLst>
                                          <p:attrName>ppt_x</p:attrName>
                                          <p:attrName>ppt_y</p:attrName>
                                        </p:attrNameLst>
                                      </p:cBhvr>
                                    </p:animMotion>
                                  </p:childTnLst>
                                </p:cTn>
                              </p:par>
                              <p:par>
                                <p:cTn id="6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0" dur="2000" fill="hold"/>
                                        <p:tgtEl>
                                          <p:spTgt spid="113"/>
                                        </p:tgtEl>
                                        <p:attrNameLst>
                                          <p:attrName>ppt_x</p:attrName>
                                          <p:attrName>ppt_y</p:attrName>
                                        </p:attrNameLst>
                                      </p:cBhvr>
                                    </p:animMotion>
                                  </p:childTnLst>
                                </p:cTn>
                              </p:par>
                              <p:par>
                                <p:cTn id="7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2" dur="2000" fill="hold"/>
                                        <p:tgtEl>
                                          <p:spTgt spid="112"/>
                                        </p:tgtEl>
                                        <p:attrNameLst>
                                          <p:attrName>ppt_x</p:attrName>
                                          <p:attrName>ppt_y</p:attrName>
                                        </p:attrNameLst>
                                      </p:cBhvr>
                                    </p:animMotion>
                                  </p:childTnLst>
                                </p:cTn>
                              </p:par>
                              <p:par>
                                <p:cTn id="7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4" dur="2000" fill="hold"/>
                                        <p:tgtEl>
                                          <p:spTgt spid="114"/>
                                        </p:tgtEl>
                                        <p:attrNameLst>
                                          <p:attrName>ppt_x</p:attrName>
                                          <p:attrName>ppt_y</p:attrName>
                                        </p:attrNameLst>
                                      </p:cBhvr>
                                    </p:animMotion>
                                  </p:childTnLst>
                                </p:cTn>
                              </p:par>
                              <p:par>
                                <p:cTn id="75"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76" dur="2000" fill="hold"/>
                                        <p:tgtEl>
                                          <p:spTgt spid="115"/>
                                        </p:tgtEl>
                                        <p:attrNameLst>
                                          <p:attrName>ppt_x</p:attrName>
                                          <p:attrName>ppt_y</p:attrName>
                                        </p:attrNameLst>
                                      </p:cBhvr>
                                    </p:animMotion>
                                  </p:childTnLst>
                                </p:cTn>
                              </p:par>
                              <p:par>
                                <p:cTn id="7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8" dur="2000" fill="hold"/>
                                        <p:tgtEl>
                                          <p:spTgt spid="116"/>
                                        </p:tgtEl>
                                        <p:attrNameLst>
                                          <p:attrName>ppt_x</p:attrName>
                                          <p:attrName>ppt_y</p:attrName>
                                        </p:attrNameLst>
                                      </p:cBhvr>
                                    </p:animMotion>
                                  </p:childTnLst>
                                </p:cTn>
                              </p:par>
                              <p:par>
                                <p:cTn id="7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0" dur="2000" fill="hold"/>
                                        <p:tgtEl>
                                          <p:spTgt spid="117"/>
                                        </p:tgtEl>
                                        <p:attrNameLst>
                                          <p:attrName>ppt_x</p:attrName>
                                          <p:attrName>ppt_y</p:attrName>
                                        </p:attrNameLst>
                                      </p:cBhvr>
                                    </p:animMotion>
                                  </p:childTnLst>
                                </p:cTn>
                              </p:par>
                              <p:par>
                                <p:cTn id="8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2" dur="2000" fill="hold"/>
                                        <p:tgtEl>
                                          <p:spTgt spid="118"/>
                                        </p:tgtEl>
                                        <p:attrNameLst>
                                          <p:attrName>ppt_x</p:attrName>
                                          <p:attrName>ppt_y</p:attrName>
                                        </p:attrNameLst>
                                      </p:cBhvr>
                                    </p:animMotion>
                                  </p:childTnLst>
                                </p:cTn>
                              </p:par>
                              <p:par>
                                <p:cTn id="8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4" dur="2000" fill="hold"/>
                                        <p:tgtEl>
                                          <p:spTgt spid="119"/>
                                        </p:tgtEl>
                                        <p:attrNameLst>
                                          <p:attrName>ppt_x</p:attrName>
                                          <p:attrName>ppt_y</p:attrName>
                                        </p:attrNameLst>
                                      </p:cBhvr>
                                    </p:animMotion>
                                  </p:childTnLst>
                                </p:cTn>
                              </p:par>
                              <p:par>
                                <p:cTn id="8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6" dur="2000" fill="hold"/>
                                        <p:tgtEl>
                                          <p:spTgt spid="121"/>
                                        </p:tgtEl>
                                        <p:attrNameLst>
                                          <p:attrName>ppt_x</p:attrName>
                                          <p:attrName>ppt_y</p:attrName>
                                        </p:attrNameLst>
                                      </p:cBhvr>
                                    </p:animMotion>
                                  </p:childTnLst>
                                </p:cTn>
                              </p:par>
                              <p:par>
                                <p:cTn id="8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8" dur="2000" fill="hold"/>
                                        <p:tgtEl>
                                          <p:spTgt spid="120"/>
                                        </p:tgtEl>
                                        <p:attrNameLst>
                                          <p:attrName>ppt_x</p:attrName>
                                          <p:attrName>ppt_y</p:attrName>
                                        </p:attrNameLst>
                                      </p:cBhvr>
                                    </p:animMotion>
                                  </p:childTnLst>
                                </p:cTn>
                              </p:par>
                              <p:par>
                                <p:cTn id="8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0" dur="2000" fill="hold"/>
                                        <p:tgtEl>
                                          <p:spTgt spid="122"/>
                                        </p:tgtEl>
                                        <p:attrNameLst>
                                          <p:attrName>ppt_x</p:attrName>
                                          <p:attrName>ppt_y</p:attrName>
                                        </p:attrNameLst>
                                      </p:cBhvr>
                                    </p:animMotion>
                                  </p:childTnLst>
                                </p:cTn>
                              </p:par>
                              <p:par>
                                <p:cTn id="9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2" dur="2000" fill="hold"/>
                                        <p:tgtEl>
                                          <p:spTgt spid="123"/>
                                        </p:tgtEl>
                                        <p:attrNameLst>
                                          <p:attrName>ppt_x</p:attrName>
                                          <p:attrName>ppt_y</p:attrName>
                                        </p:attrNameLst>
                                      </p:cBhvr>
                                    </p:animMotion>
                                  </p:childTnLst>
                                </p:cTn>
                              </p:par>
                            </p:childTnLst>
                          </p:cTn>
                        </p:par>
                      </p:childTnLst>
                    </p:cTn>
                  </p:par>
                </p:childTnLst>
              </p:cTn>
              <p:nextCondLst>
                <p:cond evt="onClick" delay="0">
                  <p:tgtEl>
                    <p:spTgt spid="96"/>
                  </p:tgtEl>
                </p:cond>
              </p:nextCondLst>
            </p:seq>
          </p:childTnLst>
        </p:cTn>
      </p:par>
    </p:tnLst>
    <p:bldLst>
      <p:bldP spid="98" grpId="0"/>
      <p:bldP spid="98" grpId="1"/>
      <p:bldP spid="99" grpId="0"/>
      <p:bldP spid="99" grpId="1"/>
      <p:bldP spid="100" grpId="0"/>
      <p:bldP spid="100"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A0E2C3-EB2B-7C86-2C8E-B18ECB5DE92A}"/>
              </a:ext>
            </a:extLst>
          </p:cNvPr>
          <p:cNvPicPr>
            <a:picLocks noChangeAspect="1"/>
          </p:cNvPicPr>
          <p:nvPr/>
        </p:nvPicPr>
        <p:blipFill rotWithShape="1">
          <a:blip r:embed="rId2">
            <a:extLst>
              <a:ext uri="{28A0092B-C50C-407E-A947-70E740481C1C}">
                <a14:useLocalDpi xmlns:a14="http://schemas.microsoft.com/office/drawing/2010/main" val="0"/>
              </a:ext>
            </a:extLst>
          </a:blip>
          <a:srcRect l="-229" t="766" r="5341" b="-6"/>
          <a:stretch/>
        </p:blipFill>
        <p:spPr>
          <a:xfrm>
            <a:off x="-304800" y="0"/>
            <a:ext cx="12496801" cy="7467600"/>
          </a:xfrm>
          <a:prstGeom prst="rect">
            <a:avLst/>
          </a:prstGeom>
        </p:spPr>
      </p:pic>
      <p:sp>
        <p:nvSpPr>
          <p:cNvPr id="5" name="Channel URL">
            <a:extLst>
              <a:ext uri="{FF2B5EF4-FFF2-40B4-BE49-F238E27FC236}">
                <a16:creationId xmlns:a16="http://schemas.microsoft.com/office/drawing/2014/main" id="{89E12DA5-7CA9-F8CC-49EF-2AD91A30F0D1}"/>
              </a:ext>
            </a:extLst>
          </p:cNvPr>
          <p:cNvSpPr txBox="1"/>
          <p:nvPr/>
        </p:nvSpPr>
        <p:spPr>
          <a:xfrm>
            <a:off x="4369249" y="1496333"/>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BÀI 4</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6" name="Rectangle: Rounded Corners 5">
            <a:extLst>
              <a:ext uri="{FF2B5EF4-FFF2-40B4-BE49-F238E27FC236}">
                <a16:creationId xmlns:a16="http://schemas.microsoft.com/office/drawing/2014/main" id="{104280C7-49B7-BF26-7184-DF6B5A221424}"/>
              </a:ext>
            </a:extLst>
          </p:cNvPr>
          <p:cNvSpPr/>
          <p:nvPr/>
        </p:nvSpPr>
        <p:spPr>
          <a:xfrm>
            <a:off x="950656" y="2608650"/>
            <a:ext cx="10641576" cy="215849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hannel URL">
            <a:extLst>
              <a:ext uri="{FF2B5EF4-FFF2-40B4-BE49-F238E27FC236}">
                <a16:creationId xmlns:a16="http://schemas.microsoft.com/office/drawing/2014/main" id="{56244319-81C5-D2AF-2D2D-C34D40429FD8}"/>
              </a:ext>
            </a:extLst>
          </p:cNvPr>
          <p:cNvSpPr txBox="1"/>
          <p:nvPr/>
        </p:nvSpPr>
        <p:spPr>
          <a:xfrm>
            <a:off x="950656" y="2796080"/>
            <a:ext cx="10641576"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AMMONIA</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VÀ MỘT SỐ HỢP CHẤT</a:t>
            </a: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 AMMONIUM</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803100008"/>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 name="Picture 10" descr="Technology, Physics and Chemistry">
            <a:extLst>
              <a:ext uri="{FF2B5EF4-FFF2-40B4-BE49-F238E27FC236}">
                <a16:creationId xmlns:a16="http://schemas.microsoft.com/office/drawing/2014/main" id="{DFEEF960-CE25-C19A-4944-FADA41AFB3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a:extLst>
              <a:ext uri="{FF2B5EF4-FFF2-40B4-BE49-F238E27FC236}">
                <a16:creationId xmlns:a16="http://schemas.microsoft.com/office/drawing/2014/main" id="{D7569265-17EC-7453-191F-8D6948869DB1}"/>
              </a:ext>
            </a:extLst>
          </p:cNvPr>
          <p:cNvGrpSpPr/>
          <p:nvPr/>
        </p:nvGrpSpPr>
        <p:grpSpPr>
          <a:xfrm>
            <a:off x="304800" y="152400"/>
            <a:ext cx="11582400" cy="6553200"/>
            <a:chOff x="304800" y="152400"/>
            <a:chExt cx="11582400" cy="6553200"/>
          </a:xfrm>
        </p:grpSpPr>
        <p:sp>
          <p:nvSpPr>
            <p:cNvPr id="7" name="Rectangle 6">
              <a:extLst>
                <a:ext uri="{FF2B5EF4-FFF2-40B4-BE49-F238E27FC236}">
                  <a16:creationId xmlns:a16="http://schemas.microsoft.com/office/drawing/2014/main" id="{9FB90A17-8D6D-66B9-E351-858D1DF67DF4}"/>
                </a:ext>
              </a:extLst>
            </p:cNvPr>
            <p:cNvSpPr/>
            <p:nvPr/>
          </p:nvSpPr>
          <p:spPr>
            <a:xfrm>
              <a:off x="304800" y="152400"/>
              <a:ext cx="11582400" cy="6553200"/>
            </a:xfrm>
            <a:prstGeom prst="rect">
              <a:avLst/>
            </a:prstGeom>
            <a:solidFill>
              <a:schemeClr val="bg1">
                <a:alpha val="95000"/>
              </a:schemeClr>
            </a:solid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8D9D8AEF-185E-AC0D-A513-9F52EF41354D}"/>
                </a:ext>
              </a:extLst>
            </p:cNvPr>
            <p:cNvGrpSpPr/>
            <p:nvPr/>
          </p:nvGrpSpPr>
          <p:grpSpPr>
            <a:xfrm>
              <a:off x="568974" y="433337"/>
              <a:ext cx="702924" cy="869683"/>
              <a:chOff x="665601" y="308500"/>
              <a:chExt cx="787400" cy="974200"/>
            </a:xfrm>
          </p:grpSpPr>
          <p:grpSp>
            <p:nvGrpSpPr>
              <p:cNvPr id="10" name="Google Shape;30510;p89">
                <a:extLst>
                  <a:ext uri="{FF2B5EF4-FFF2-40B4-BE49-F238E27FC236}">
                    <a16:creationId xmlns:a16="http://schemas.microsoft.com/office/drawing/2014/main" id="{0EFA4BFA-0EF0-F84D-A224-22B04C76DAC5}"/>
                  </a:ext>
                </a:extLst>
              </p:cNvPr>
              <p:cNvGrpSpPr/>
              <p:nvPr/>
            </p:nvGrpSpPr>
            <p:grpSpPr>
              <a:xfrm>
                <a:off x="896971" y="308500"/>
                <a:ext cx="324660" cy="679110"/>
                <a:chOff x="-39205336" y="3220175"/>
                <a:chExt cx="185100" cy="318225"/>
              </a:xfrm>
              <a:solidFill>
                <a:srgbClr val="00B0F0"/>
              </a:solidFill>
            </p:grpSpPr>
            <p:sp>
              <p:nvSpPr>
                <p:cNvPr id="12" name="Google Shape;30511;p89">
                  <a:extLst>
                    <a:ext uri="{FF2B5EF4-FFF2-40B4-BE49-F238E27FC236}">
                      <a16:creationId xmlns:a16="http://schemas.microsoft.com/office/drawing/2014/main" id="{F8B2839B-5710-BDE2-4CB8-AFBC2785BAA3}"/>
                    </a:ext>
                  </a:extLst>
                </p:cNvPr>
                <p:cNvSpPr/>
                <p:nvPr/>
              </p:nvSpPr>
              <p:spPr>
                <a:xfrm>
                  <a:off x="-39205336"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30512;p89">
                  <a:extLst>
                    <a:ext uri="{FF2B5EF4-FFF2-40B4-BE49-F238E27FC236}">
                      <a16:creationId xmlns:a16="http://schemas.microsoft.com/office/drawing/2014/main" id="{F84B5A83-E762-4D43-C0CE-2F3F33BA1CA8}"/>
                    </a:ext>
                  </a:extLst>
                </p:cNvPr>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11" name="Picture 10">
                <a:extLst>
                  <a:ext uri="{FF2B5EF4-FFF2-40B4-BE49-F238E27FC236}">
                    <a16:creationId xmlns:a16="http://schemas.microsoft.com/office/drawing/2014/main" id="{967FFB14-C269-F150-C564-B07BA8C363F6}"/>
                  </a:ext>
                </a:extLst>
              </p:cNvPr>
              <p:cNvPicPr>
                <a:picLocks noChangeAspect="1"/>
              </p:cNvPicPr>
              <p:nvPr/>
            </p:nvPicPr>
            <p:blipFill>
              <a:blip r:embed="rId3"/>
              <a:srcRect/>
              <a:stretch>
                <a:fillRect/>
              </a:stretch>
            </p:blipFill>
            <p:spPr>
              <a:xfrm>
                <a:off x="665601" y="495300"/>
                <a:ext cx="787400" cy="787400"/>
              </a:xfrm>
              <a:custGeom>
                <a:avLst/>
                <a:gdLst>
                  <a:gd name="connsiteX0" fmla="*/ 0 w 787400"/>
                  <a:gd name="connsiteY0" fmla="*/ 0 h 787400"/>
                  <a:gd name="connsiteX1" fmla="*/ 217132 w 787400"/>
                  <a:gd name="connsiteY1" fmla="*/ 0 h 787400"/>
                  <a:gd name="connsiteX2" fmla="*/ 217132 w 787400"/>
                  <a:gd name="connsiteY2" fmla="*/ 547689 h 787400"/>
                  <a:gd name="connsiteX3" fmla="*/ 570268 w 787400"/>
                  <a:gd name="connsiteY3" fmla="*/ 547689 h 787400"/>
                  <a:gd name="connsiteX4" fmla="*/ 570268 w 787400"/>
                  <a:gd name="connsiteY4" fmla="*/ 0 h 787400"/>
                  <a:gd name="connsiteX5" fmla="*/ 787400 w 787400"/>
                  <a:gd name="connsiteY5" fmla="*/ 0 h 787400"/>
                  <a:gd name="connsiteX6" fmla="*/ 787400 w 787400"/>
                  <a:gd name="connsiteY6" fmla="*/ 787400 h 787400"/>
                  <a:gd name="connsiteX7" fmla="*/ 0 w 787400"/>
                  <a:gd name="connsiteY7" fmla="*/ 787400 h 7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400" h="787400">
                    <a:moveTo>
                      <a:pt x="0" y="0"/>
                    </a:moveTo>
                    <a:lnTo>
                      <a:pt x="217132" y="0"/>
                    </a:lnTo>
                    <a:lnTo>
                      <a:pt x="217132" y="547689"/>
                    </a:lnTo>
                    <a:lnTo>
                      <a:pt x="570268" y="547689"/>
                    </a:lnTo>
                    <a:lnTo>
                      <a:pt x="570268" y="0"/>
                    </a:lnTo>
                    <a:lnTo>
                      <a:pt x="787400" y="0"/>
                    </a:lnTo>
                    <a:lnTo>
                      <a:pt x="787400" y="787400"/>
                    </a:lnTo>
                    <a:lnTo>
                      <a:pt x="0" y="787400"/>
                    </a:lnTo>
                    <a:close/>
                  </a:path>
                </a:pathLst>
              </a:custGeom>
            </p:spPr>
          </p:pic>
        </p:grpSp>
        <p:sp>
          <p:nvSpPr>
            <p:cNvPr id="9" name="Rectangle: Rounded Corners 8">
              <a:extLst>
                <a:ext uri="{FF2B5EF4-FFF2-40B4-BE49-F238E27FC236}">
                  <a16:creationId xmlns:a16="http://schemas.microsoft.com/office/drawing/2014/main" id="{D7E98E08-1815-AC49-AF27-1473C5B6E259}"/>
                </a:ext>
              </a:extLst>
            </p:cNvPr>
            <p:cNvSpPr/>
            <p:nvPr/>
          </p:nvSpPr>
          <p:spPr>
            <a:xfrm>
              <a:off x="1407135" y="583097"/>
              <a:ext cx="2413427" cy="648175"/>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t>KHỞI ĐỘNG</a:t>
              </a:r>
            </a:p>
          </p:txBody>
        </p:sp>
      </p:grpSp>
      <p:sp>
        <p:nvSpPr>
          <p:cNvPr id="2" name="TextBox 1">
            <a:extLst>
              <a:ext uri="{FF2B5EF4-FFF2-40B4-BE49-F238E27FC236}">
                <a16:creationId xmlns:a16="http://schemas.microsoft.com/office/drawing/2014/main" id="{AE15FC97-3469-7CCA-DE3C-2F45850DD90A}"/>
              </a:ext>
            </a:extLst>
          </p:cNvPr>
          <p:cNvSpPr txBox="1"/>
          <p:nvPr/>
        </p:nvSpPr>
        <p:spPr>
          <a:xfrm>
            <a:off x="1239754" y="1405469"/>
            <a:ext cx="9880529" cy="933717"/>
          </a:xfrm>
          <a:prstGeom prst="rect">
            <a:avLst/>
          </a:prstGeom>
          <a:noFill/>
        </p:spPr>
        <p:txBody>
          <a:bodyPr wrap="square" rtlCol="0">
            <a:spAutoFit/>
          </a:bodyPr>
          <a:lstStyle>
            <a:defPPr>
              <a:defRPr lang="en-US"/>
            </a:defPPr>
            <a:lvl1pPr>
              <a:lnSpc>
                <a:spcPct val="125000"/>
              </a:lnSpc>
              <a:defRPr sz="2400" b="1"/>
            </a:lvl1pPr>
          </a:lstStyle>
          <a:p>
            <a:r>
              <a:rPr lang="en-US" sz="2300" dirty="0">
                <a:latin typeface="Arial" panose="020B0604020202020204" pitchFamily="34" charset="0"/>
                <a:cs typeface="Arial" panose="020B0604020202020204" pitchFamily="34" charset="0"/>
              </a:rPr>
              <a:t>Ammonia </a:t>
            </a:r>
            <a:r>
              <a:rPr lang="en-US" sz="2300" dirty="0" err="1">
                <a:latin typeface="Arial" panose="020B0604020202020204" pitchFamily="34" charset="0"/>
                <a:cs typeface="Arial" panose="020B0604020202020204" pitchFamily="34" charset="0"/>
              </a:rPr>
              <a:t>là</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một</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hợp</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chất</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của</a:t>
            </a:r>
            <a:r>
              <a:rPr lang="en-US" sz="2300" dirty="0">
                <a:latin typeface="Arial" panose="020B0604020202020204" pitchFamily="34" charset="0"/>
                <a:cs typeface="Arial" panose="020B0604020202020204" pitchFamily="34" charset="0"/>
              </a:rPr>
              <a:t> hydrogen </a:t>
            </a:r>
            <a:r>
              <a:rPr lang="en-US" sz="2300" dirty="0" err="1">
                <a:latin typeface="Arial" panose="020B0604020202020204" pitchFamily="34" charset="0"/>
                <a:cs typeface="Arial" panose="020B0604020202020204" pitchFamily="34" charset="0"/>
              </a:rPr>
              <a:t>và</a:t>
            </a:r>
            <a:r>
              <a:rPr lang="en-US" sz="2300" dirty="0">
                <a:latin typeface="Arial" panose="020B0604020202020204" pitchFamily="34" charset="0"/>
                <a:cs typeface="Arial" panose="020B0604020202020204" pitchFamily="34" charset="0"/>
              </a:rPr>
              <a:t> nitrogen, </a:t>
            </a:r>
            <a:r>
              <a:rPr lang="en-US" sz="2300" dirty="0" err="1">
                <a:latin typeface="Arial" panose="020B0604020202020204" pitchFamily="34" charset="0"/>
                <a:cs typeface="Arial" panose="020B0604020202020204" pitchFamily="34" charset="0"/>
              </a:rPr>
              <a:t>có</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rất</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nhiều</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ứng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dụng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trong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đời</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sống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và</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sản</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xuất</a:t>
            </a:r>
            <a:r>
              <a:rPr lang="en-US" sz="2300" dirty="0">
                <a:latin typeface="Arial" panose="020B0604020202020204" pitchFamily="34" charset="0"/>
                <a:cs typeface="Arial" panose="020B0604020202020204" pitchFamily="34" charset="0"/>
              </a:rPr>
              <a:t>. Ammonia </a:t>
            </a:r>
            <a:r>
              <a:rPr lang="en-US" sz="2300" dirty="0" err="1">
                <a:latin typeface="Arial" panose="020B0604020202020204" pitchFamily="34" charset="0"/>
                <a:cs typeface="Arial" panose="020B0604020202020204" pitchFamily="34" charset="0"/>
              </a:rPr>
              <a:t>có</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những</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tính</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chất</a:t>
            </a:r>
            <a:r>
              <a:rPr lang="en-US" sz="2300" dirty="0">
                <a:latin typeface="Arial" panose="020B0604020202020204" pitchFamily="34" charset="0"/>
                <a:cs typeface="Arial" panose="020B0604020202020204" pitchFamily="34" charset="0"/>
              </a:rPr>
              <a:t> </a:t>
            </a:r>
            <a:r>
              <a:rPr lang="en-US" sz="2300" dirty="0" err="1">
                <a:latin typeface="Arial" panose="020B0604020202020204" pitchFamily="34" charset="0"/>
                <a:cs typeface="Arial" panose="020B0604020202020204" pitchFamily="34" charset="0"/>
              </a:rPr>
              <a:t>nào</a:t>
            </a:r>
            <a:r>
              <a:rPr lang="en-US" sz="2300" dirty="0">
                <a:latin typeface="Arial" panose="020B0604020202020204" pitchFamily="34" charset="0"/>
                <a:cs typeface="Arial" panose="020B0604020202020204" pitchFamily="34" charset="0"/>
              </a:rPr>
              <a:t>?</a:t>
            </a:r>
          </a:p>
        </p:txBody>
      </p:sp>
      <p:sp>
        <p:nvSpPr>
          <p:cNvPr id="15" name="Rectangle 14">
            <a:extLst>
              <a:ext uri="{FF2B5EF4-FFF2-40B4-BE49-F238E27FC236}">
                <a16:creationId xmlns:a16="http://schemas.microsoft.com/office/drawing/2014/main" id="{0045D278-47D6-C9E4-C447-350F5BADA036}"/>
              </a:ext>
            </a:extLst>
          </p:cNvPr>
          <p:cNvSpPr/>
          <p:nvPr/>
        </p:nvSpPr>
        <p:spPr>
          <a:xfrm>
            <a:off x="1523010" y="3007684"/>
            <a:ext cx="1716480" cy="561016"/>
          </a:xfrm>
          <a:prstGeom prst="rect">
            <a:avLst/>
          </a:prstGeom>
          <a:solidFill>
            <a:srgbClr val="002060"/>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chemeClr val="bg1"/>
                </a:solidFill>
              </a:rPr>
              <a:t>TRẢ LỜI</a:t>
            </a:r>
          </a:p>
        </p:txBody>
      </p:sp>
      <p:sp>
        <p:nvSpPr>
          <p:cNvPr id="14" name="TextBox 13">
            <a:extLst>
              <a:ext uri="{FF2B5EF4-FFF2-40B4-BE49-F238E27FC236}">
                <a16:creationId xmlns:a16="http://schemas.microsoft.com/office/drawing/2014/main" id="{15E21B8A-3DAC-A1DC-7C82-3B80169BDF11}"/>
              </a:ext>
            </a:extLst>
          </p:cNvPr>
          <p:cNvSpPr txBox="1"/>
          <p:nvPr/>
        </p:nvSpPr>
        <p:spPr>
          <a:xfrm>
            <a:off x="1490039" y="3785650"/>
            <a:ext cx="4691686" cy="1687385"/>
          </a:xfrm>
          <a:prstGeom prst="rect">
            <a:avLst/>
          </a:prstGeom>
          <a:noFill/>
        </p:spPr>
        <p:txBody>
          <a:bodyPr wrap="square" rtlCol="0">
            <a:spAutoFit/>
          </a:bodyPr>
          <a:lstStyle/>
          <a:p>
            <a:pPr>
              <a:lnSpc>
                <a:spcPct val="120000"/>
              </a:lnSpc>
            </a:pPr>
            <a:r>
              <a:rPr lang="en-US" sz="2200" dirty="0">
                <a:solidFill>
                  <a:srgbClr val="000000"/>
                </a:solidFill>
                <a:latin typeface="Abadi" panose="020B0604020104020204" pitchFamily="34" charset="0"/>
              </a:rPr>
              <a:t>L</a:t>
            </a:r>
            <a:r>
              <a:rPr lang="vi-VN" sz="2200" dirty="0">
                <a:solidFill>
                  <a:srgbClr val="000000"/>
                </a:solidFill>
              </a:rPr>
              <a:t>à chất khí không màu, có mùi khai xốc, nhẹ hơn không khí, tan rất nhiều trong nước.</a:t>
            </a:r>
          </a:p>
          <a:p>
            <a:pPr>
              <a:lnSpc>
                <a:spcPct val="120000"/>
              </a:lnSpc>
            </a:pPr>
            <a:r>
              <a:rPr lang="en-US" sz="2200" dirty="0">
                <a:solidFill>
                  <a:srgbClr val="000000"/>
                </a:solidFill>
                <a:latin typeface="Abadi" panose="020B0604020104020204" pitchFamily="34" charset="0"/>
              </a:rPr>
              <a:t>C</a:t>
            </a:r>
            <a:r>
              <a:rPr lang="vi-VN" sz="2200" dirty="0">
                <a:solidFill>
                  <a:srgbClr val="000000"/>
                </a:solidFill>
              </a:rPr>
              <a:t>ó </a:t>
            </a:r>
            <a:r>
              <a:rPr lang="en-US" sz="2200" dirty="0">
                <a:solidFill>
                  <a:srgbClr val="000000"/>
                </a:solidFill>
                <a:latin typeface="Abadi" panose="020B0604020104020204" pitchFamily="34" charset="0"/>
              </a:rPr>
              <a:t>t</a:t>
            </a:r>
            <a:r>
              <a:rPr lang="vi-VN" sz="2200" dirty="0">
                <a:solidFill>
                  <a:srgbClr val="000000"/>
                </a:solidFill>
              </a:rPr>
              <a:t>ính base yếu, tính khử mạnh</a:t>
            </a:r>
            <a:endParaRPr lang="vi-VN" sz="2200" dirty="0"/>
          </a:p>
        </p:txBody>
      </p:sp>
      <p:pic>
        <p:nvPicPr>
          <p:cNvPr id="18" name="Picture 2">
            <a:extLst>
              <a:ext uri="{FF2B5EF4-FFF2-40B4-BE49-F238E27FC236}">
                <a16:creationId xmlns:a16="http://schemas.microsoft.com/office/drawing/2014/main" id="{11A37D47-536D-EFCE-EF7B-AB79C04CBB37}"/>
              </a:ext>
            </a:extLst>
          </p:cNvPr>
          <p:cNvPicPr>
            <a:picLocks noChangeAspect="1" noChangeArrowheads="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25013" y="3888287"/>
            <a:ext cx="586402" cy="714677"/>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Occupational Health &amp; Safety: Ammonia - CAC Gas &amp; Instrumentation">
            <a:extLst>
              <a:ext uri="{FF2B5EF4-FFF2-40B4-BE49-F238E27FC236}">
                <a16:creationId xmlns:a16="http://schemas.microsoft.com/office/drawing/2014/main" id="{6528203D-ED01-1268-1E51-2340236A776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29292" y="3639172"/>
            <a:ext cx="3401347" cy="19803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73942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decel="10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50" fill="hold"/>
                                        <p:tgtEl>
                                          <p:spTgt spid="6"/>
                                        </p:tgtEl>
                                        <p:attrNameLst>
                                          <p:attrName>ppt_x</p:attrName>
                                        </p:attrNameLst>
                                      </p:cBhvr>
                                      <p:tavLst>
                                        <p:tav tm="0">
                                          <p:val>
                                            <p:strVal val="#ppt_x"/>
                                          </p:val>
                                        </p:tav>
                                        <p:tav tm="100000">
                                          <p:val>
                                            <p:strVal val="#ppt_x"/>
                                          </p:val>
                                        </p:tav>
                                      </p:tavLst>
                                    </p:anim>
                                    <p:anim calcmode="lin" valueType="num">
                                      <p:cBhvr additive="base">
                                        <p:cTn id="8" dur="125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BCE6B1-1364-6A8D-C132-6F3C55DA5DF8}"/>
              </a:ext>
            </a:extLst>
          </p:cNvPr>
          <p:cNvPicPr>
            <a:picLocks noChangeAspect="1"/>
          </p:cNvPicPr>
          <p:nvPr/>
        </p:nvPicPr>
        <p:blipFill rotWithShape="1">
          <a:blip r:embed="rId2">
            <a:extLst>
              <a:ext uri="{28A0092B-C50C-407E-A947-70E740481C1C}">
                <a14:useLocalDpi xmlns:a14="http://schemas.microsoft.com/office/drawing/2010/main" val="0"/>
              </a:ext>
            </a:extLst>
          </a:blip>
          <a:srcRect t="730" b="730"/>
          <a:stretch/>
        </p:blipFill>
        <p:spPr>
          <a:xfrm>
            <a:off x="0" y="0"/>
            <a:ext cx="12189833" cy="6858000"/>
          </a:xfrm>
          <a:prstGeom prst="rect">
            <a:avLst/>
          </a:prstGeom>
        </p:spPr>
      </p:pic>
      <p:sp>
        <p:nvSpPr>
          <p:cNvPr id="2" name="Channel URL">
            <a:extLst>
              <a:ext uri="{FF2B5EF4-FFF2-40B4-BE49-F238E27FC236}">
                <a16:creationId xmlns:a16="http://schemas.microsoft.com/office/drawing/2014/main" id="{17771559-C19C-AA3E-60E6-35E289EB2507}"/>
              </a:ext>
            </a:extLst>
          </p:cNvPr>
          <p:cNvSpPr txBox="1"/>
          <p:nvPr/>
        </p:nvSpPr>
        <p:spPr>
          <a:xfrm>
            <a:off x="4369249" y="2018847"/>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PHẦN 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4" name="Rectangle: Rounded Corners 3">
            <a:extLst>
              <a:ext uri="{FF2B5EF4-FFF2-40B4-BE49-F238E27FC236}">
                <a16:creationId xmlns:a16="http://schemas.microsoft.com/office/drawing/2014/main" id="{9C096F37-BA47-5910-9B99-B09F9416D6C8}"/>
              </a:ext>
            </a:extLst>
          </p:cNvPr>
          <p:cNvSpPr/>
          <p:nvPr/>
        </p:nvSpPr>
        <p:spPr>
          <a:xfrm>
            <a:off x="1981200" y="3131164"/>
            <a:ext cx="7391400" cy="2252932"/>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nnel URL">
            <a:extLst>
              <a:ext uri="{FF2B5EF4-FFF2-40B4-BE49-F238E27FC236}">
                <a16:creationId xmlns:a16="http://schemas.microsoft.com/office/drawing/2014/main" id="{EB160817-FEAF-2867-1C57-7A13FE6C8D12}"/>
              </a:ext>
            </a:extLst>
          </p:cNvPr>
          <p:cNvSpPr txBox="1"/>
          <p:nvPr/>
        </p:nvSpPr>
        <p:spPr>
          <a:xfrm>
            <a:off x="1676400" y="3224879"/>
            <a:ext cx="8000999" cy="2065502"/>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56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CẤU TẠO PHÂN TỬ AMMONIA</a:t>
            </a:r>
            <a:endParaRPr kumimoji="0" lang="vi-VN"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4211550982"/>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V="1">
            <a:off x="0" y="4953000"/>
            <a:ext cx="4419600" cy="1905000"/>
          </a:xfrm>
          <a:prstGeom prst="rect">
            <a:avLst/>
          </a:prstGeom>
        </p:spPr>
      </p:pic>
      <p:sp>
        <p:nvSpPr>
          <p:cNvPr id="4" name="TextBox 3">
            <a:extLst>
              <a:ext uri="{FF2B5EF4-FFF2-40B4-BE49-F238E27FC236}">
                <a16:creationId xmlns:a16="http://schemas.microsoft.com/office/drawing/2014/main" id="{178179F9-6235-A392-31D8-5764D82B7FD7}"/>
              </a:ext>
            </a:extLst>
          </p:cNvPr>
          <p:cNvSpPr txBox="1"/>
          <p:nvPr/>
        </p:nvSpPr>
        <p:spPr>
          <a:xfrm>
            <a:off x="2432987" y="215900"/>
            <a:ext cx="7326044" cy="523220"/>
          </a:xfrm>
          <a:prstGeom prst="rect">
            <a:avLst/>
          </a:prstGeom>
          <a:noFill/>
        </p:spPr>
        <p:txBody>
          <a:bodyPr wrap="none" rtlCol="0">
            <a:spAutoFit/>
          </a:bodyPr>
          <a:lstStyle/>
          <a:p>
            <a:pPr algn="ctr"/>
            <a:r>
              <a:rPr lang="en-US" sz="2800" b="1" dirty="0">
                <a:solidFill>
                  <a:schemeClr val="bg1"/>
                </a:solidFill>
              </a:rPr>
              <a:t>1. CẤU TẠO PHÂN TỬ, TÍNH CHẤT VẬT LÍ</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84" name="Group 83">
            <a:extLst>
              <a:ext uri="{FF2B5EF4-FFF2-40B4-BE49-F238E27FC236}">
                <a16:creationId xmlns:a16="http://schemas.microsoft.com/office/drawing/2014/main" id="{890ADCAF-3A3A-9851-A8CF-6D3261F017EF}"/>
              </a:ext>
            </a:extLst>
          </p:cNvPr>
          <p:cNvGrpSpPr/>
          <p:nvPr/>
        </p:nvGrpSpPr>
        <p:grpSpPr>
          <a:xfrm>
            <a:off x="518862" y="2768634"/>
            <a:ext cx="3174786" cy="2241109"/>
            <a:chOff x="1656295" y="2475670"/>
            <a:chExt cx="3174786" cy="2241109"/>
          </a:xfrm>
        </p:grpSpPr>
        <p:sp>
          <p:nvSpPr>
            <p:cNvPr id="54" name="Rectangle 53">
              <a:extLst>
                <a:ext uri="{FF2B5EF4-FFF2-40B4-BE49-F238E27FC236}">
                  <a16:creationId xmlns:a16="http://schemas.microsoft.com/office/drawing/2014/main" id="{6587DACD-A2C7-4EA2-AEC6-441E7B51BC86}"/>
                </a:ext>
              </a:extLst>
            </p:cNvPr>
            <p:cNvSpPr/>
            <p:nvPr/>
          </p:nvSpPr>
          <p:spPr>
            <a:xfrm>
              <a:off x="1656295" y="2475670"/>
              <a:ext cx="3174786"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A5589B4F-94C5-326C-9B00-EC6FAB2CDB90}"/>
                </a:ext>
              </a:extLst>
            </p:cNvPr>
            <p:cNvGrpSpPr/>
            <p:nvPr/>
          </p:nvGrpSpPr>
          <p:grpSpPr>
            <a:xfrm>
              <a:off x="1992101" y="2718032"/>
              <a:ext cx="2503173" cy="1756384"/>
              <a:chOff x="2487927" y="2586473"/>
              <a:chExt cx="1853814" cy="1300753"/>
            </a:xfrm>
          </p:grpSpPr>
          <p:sp>
            <p:nvSpPr>
              <p:cNvPr id="72" name="TextBox 71">
                <a:extLst>
                  <a:ext uri="{FF2B5EF4-FFF2-40B4-BE49-F238E27FC236}">
                    <a16:creationId xmlns:a16="http://schemas.microsoft.com/office/drawing/2014/main" id="{E33D5629-84A9-D986-E532-BDB459FE9890}"/>
                  </a:ext>
                </a:extLst>
              </p:cNvPr>
              <p:cNvSpPr txBox="1">
                <a:spLocks noChangeAspect="1"/>
              </p:cNvSpPr>
              <p:nvPr>
                <p:custDataLst>
                  <p:tags r:id="rId5"/>
                </p:custDataLst>
              </p:nvPr>
            </p:nvSpPr>
            <p:spPr>
              <a:xfrm>
                <a:off x="2487927" y="2713672"/>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64" name="Rectangle 63">
                <a:extLst>
                  <a:ext uri="{FF2B5EF4-FFF2-40B4-BE49-F238E27FC236}">
                    <a16:creationId xmlns:a16="http://schemas.microsoft.com/office/drawing/2014/main" id="{090DEF7C-46D8-F3B4-0E88-FD81C1F70150}"/>
                  </a:ext>
                </a:extLst>
              </p:cNvPr>
              <p:cNvSpPr/>
              <p:nvPr/>
            </p:nvSpPr>
            <p:spPr>
              <a:xfrm>
                <a:off x="2924398"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Box 73">
                <a:extLst>
                  <a:ext uri="{FF2B5EF4-FFF2-40B4-BE49-F238E27FC236}">
                    <a16:creationId xmlns:a16="http://schemas.microsoft.com/office/drawing/2014/main" id="{62180B54-E4CA-66D7-9867-9EAC87BD588E}"/>
                  </a:ext>
                </a:extLst>
              </p:cNvPr>
              <p:cNvSpPr txBox="1">
                <a:spLocks noChangeAspect="1"/>
              </p:cNvSpPr>
              <p:nvPr>
                <p:custDataLst>
                  <p:tags r:id="rId6"/>
                </p:custDataLst>
              </p:nvPr>
            </p:nvSpPr>
            <p:spPr>
              <a:xfrm>
                <a:off x="3255270" y="2713672"/>
                <a:ext cx="319130" cy="402273"/>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76" name="TextBox 75">
                <a:extLst>
                  <a:ext uri="{FF2B5EF4-FFF2-40B4-BE49-F238E27FC236}">
                    <a16:creationId xmlns:a16="http://schemas.microsoft.com/office/drawing/2014/main" id="{309AAB85-160F-47F8-DE81-7720B35C4BFB}"/>
                  </a:ext>
                </a:extLst>
              </p:cNvPr>
              <p:cNvSpPr txBox="1">
                <a:spLocks noChangeAspect="1"/>
              </p:cNvSpPr>
              <p:nvPr>
                <p:custDataLst>
                  <p:tags r:id="rId7"/>
                </p:custDataLst>
              </p:nvPr>
            </p:nvSpPr>
            <p:spPr>
              <a:xfrm>
                <a:off x="4020142" y="2713672"/>
                <a:ext cx="321599" cy="402273"/>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67" name="Rectangle 66">
                <a:extLst>
                  <a:ext uri="{FF2B5EF4-FFF2-40B4-BE49-F238E27FC236}">
                    <a16:creationId xmlns:a16="http://schemas.microsoft.com/office/drawing/2014/main" id="{BA82F878-9053-2789-E2E5-4F502922612F}"/>
                  </a:ext>
                </a:extLst>
              </p:cNvPr>
              <p:cNvSpPr/>
              <p:nvPr/>
            </p:nvSpPr>
            <p:spPr>
              <a:xfrm>
                <a:off x="3689272"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2CF2E08F-B78D-BAEA-0652-7100A0C52060}"/>
                  </a:ext>
                </a:extLst>
              </p:cNvPr>
              <p:cNvSpPr txBox="1">
                <a:spLocks noChangeAspect="1"/>
              </p:cNvSpPr>
              <p:nvPr>
                <p:custDataLst>
                  <p:tags r:id="rId8"/>
                </p:custDataLst>
              </p:nvPr>
            </p:nvSpPr>
            <p:spPr>
              <a:xfrm>
                <a:off x="3252801" y="3484953"/>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79" name="Rectangle 78">
                <a:extLst>
                  <a:ext uri="{FF2B5EF4-FFF2-40B4-BE49-F238E27FC236}">
                    <a16:creationId xmlns:a16="http://schemas.microsoft.com/office/drawing/2014/main" id="{50C45318-DEFE-24E7-A231-DE48D9E0FE0D}"/>
                  </a:ext>
                </a:extLst>
              </p:cNvPr>
              <p:cNvSpPr/>
              <p:nvPr/>
            </p:nvSpPr>
            <p:spPr>
              <a:xfrm rot="5400000">
                <a:off x="3306835" y="3282449"/>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4F113620-D116-FD43-4590-B5333F4C6E6A}"/>
                  </a:ext>
                </a:extLst>
              </p:cNvPr>
              <p:cNvGrpSpPr/>
              <p:nvPr/>
            </p:nvGrpSpPr>
            <p:grpSpPr>
              <a:xfrm rot="5400000">
                <a:off x="3375143" y="2516247"/>
                <a:ext cx="79385" cy="219837"/>
                <a:chOff x="2381251" y="3848101"/>
                <a:chExt cx="61912" cy="171450"/>
              </a:xfrm>
            </p:grpSpPr>
            <p:sp>
              <p:nvSpPr>
                <p:cNvPr id="81" name="Oval 80">
                  <a:extLst>
                    <a:ext uri="{FF2B5EF4-FFF2-40B4-BE49-F238E27FC236}">
                      <a16:creationId xmlns:a16="http://schemas.microsoft.com/office/drawing/2014/main" id="{9152EC4A-1733-3E2C-2462-1AF1AA16A5E7}"/>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0D997C6-1EFE-7B6F-9812-2769C72842B2}"/>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32" name="Group 131">
            <a:extLst>
              <a:ext uri="{FF2B5EF4-FFF2-40B4-BE49-F238E27FC236}">
                <a16:creationId xmlns:a16="http://schemas.microsoft.com/office/drawing/2014/main" id="{AFBA9D30-9999-853D-AE0A-3E12C71EB7CA}"/>
              </a:ext>
            </a:extLst>
          </p:cNvPr>
          <p:cNvGrpSpPr/>
          <p:nvPr/>
        </p:nvGrpSpPr>
        <p:grpSpPr>
          <a:xfrm>
            <a:off x="4398243" y="2768634"/>
            <a:ext cx="3264114" cy="2241109"/>
            <a:chOff x="7346736" y="2993829"/>
            <a:chExt cx="3264114" cy="2241109"/>
          </a:xfrm>
        </p:grpSpPr>
        <p:sp>
          <p:nvSpPr>
            <p:cNvPr id="85" name="Rectangle 84">
              <a:extLst>
                <a:ext uri="{FF2B5EF4-FFF2-40B4-BE49-F238E27FC236}">
                  <a16:creationId xmlns:a16="http://schemas.microsoft.com/office/drawing/2014/main" id="{5E565F86-BC84-69D8-1990-EAB9630517DA}"/>
                </a:ext>
              </a:extLst>
            </p:cNvPr>
            <p:cNvSpPr/>
            <p:nvPr/>
          </p:nvSpPr>
          <p:spPr>
            <a:xfrm>
              <a:off x="7346736" y="2993829"/>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a:extLst>
                <a:ext uri="{FF2B5EF4-FFF2-40B4-BE49-F238E27FC236}">
                  <a16:creationId xmlns:a16="http://schemas.microsoft.com/office/drawing/2014/main" id="{E3B23506-E3B9-D550-0AA4-BEA43D3DE062}"/>
                </a:ext>
              </a:extLst>
            </p:cNvPr>
            <p:cNvGrpSpPr/>
            <p:nvPr/>
          </p:nvGrpSpPr>
          <p:grpSpPr>
            <a:xfrm>
              <a:off x="7647619" y="3180066"/>
              <a:ext cx="2662348" cy="1868634"/>
              <a:chOff x="4484696" y="495120"/>
              <a:chExt cx="4860640" cy="3411559"/>
            </a:xfrm>
          </p:grpSpPr>
          <p:sp>
            <p:nvSpPr>
              <p:cNvPr id="88" name="TextBox 87">
                <a:extLst>
                  <a:ext uri="{FF2B5EF4-FFF2-40B4-BE49-F238E27FC236}">
                    <a16:creationId xmlns:a16="http://schemas.microsoft.com/office/drawing/2014/main" id="{3AB48853-5DA3-C8D9-51A2-6665B136540F}"/>
                  </a:ext>
                </a:extLst>
              </p:cNvPr>
              <p:cNvSpPr txBox="1">
                <a:spLocks noChangeAspect="1"/>
              </p:cNvSpPr>
              <p:nvPr>
                <p:custDataLst>
                  <p:tags r:id="rId1"/>
                </p:custDataLst>
              </p:nvPr>
            </p:nvSpPr>
            <p:spPr>
              <a:xfrm>
                <a:off x="6649969" y="495120"/>
                <a:ext cx="430916" cy="543182"/>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89" name="TextBox 88">
                <a:extLst>
                  <a:ext uri="{FF2B5EF4-FFF2-40B4-BE49-F238E27FC236}">
                    <a16:creationId xmlns:a16="http://schemas.microsoft.com/office/drawing/2014/main" id="{9510864E-EA39-1F07-F9F9-0F7D795C4E81}"/>
                  </a:ext>
                </a:extLst>
              </p:cNvPr>
              <p:cNvSpPr txBox="1">
                <a:spLocks noChangeAspect="1"/>
              </p:cNvSpPr>
              <p:nvPr>
                <p:custDataLst>
                  <p:tags r:id="rId2"/>
                </p:custDataLst>
              </p:nvPr>
            </p:nvSpPr>
            <p:spPr>
              <a:xfrm>
                <a:off x="7512884" y="3363497"/>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90" name="TextBox 89">
                <a:extLst>
                  <a:ext uri="{FF2B5EF4-FFF2-40B4-BE49-F238E27FC236}">
                    <a16:creationId xmlns:a16="http://schemas.microsoft.com/office/drawing/2014/main" id="{4E474147-3108-C138-2533-0C22BEFA400C}"/>
                  </a:ext>
                </a:extLst>
              </p:cNvPr>
              <p:cNvSpPr txBox="1">
                <a:spLocks noChangeAspect="1"/>
              </p:cNvSpPr>
              <p:nvPr>
                <p:custDataLst>
                  <p:tags r:id="rId3"/>
                </p:custDataLst>
              </p:nvPr>
            </p:nvSpPr>
            <p:spPr>
              <a:xfrm>
                <a:off x="891108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91" name="TextBox 90">
                <a:extLst>
                  <a:ext uri="{FF2B5EF4-FFF2-40B4-BE49-F238E27FC236}">
                    <a16:creationId xmlns:a16="http://schemas.microsoft.com/office/drawing/2014/main" id="{5D06B535-EB3B-763A-D8CC-E3089734B1AF}"/>
                  </a:ext>
                </a:extLst>
              </p:cNvPr>
              <p:cNvSpPr txBox="1">
                <a:spLocks noChangeAspect="1"/>
              </p:cNvSpPr>
              <p:nvPr>
                <p:custDataLst>
                  <p:tags r:id="rId4"/>
                </p:custDataLst>
              </p:nvPr>
            </p:nvSpPr>
            <p:spPr>
              <a:xfrm>
                <a:off x="448469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cxnSp>
            <p:nvCxnSpPr>
              <p:cNvPr id="94" name="Straight Connector 93">
                <a:extLst>
                  <a:ext uri="{FF2B5EF4-FFF2-40B4-BE49-F238E27FC236}">
                    <a16:creationId xmlns:a16="http://schemas.microsoft.com/office/drawing/2014/main" id="{22C9E74C-ED59-7D8F-6B9A-89D67237FEEC}"/>
                  </a:ext>
                </a:extLst>
              </p:cNvPr>
              <p:cNvCxnSpPr>
                <a:cxnSpLocks/>
              </p:cNvCxnSpPr>
              <p:nvPr/>
            </p:nvCxnSpPr>
            <p:spPr>
              <a:xfrm>
                <a:off x="5030517" y="2406650"/>
                <a:ext cx="3790322"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B8DDCCE-7BB7-0F2B-6E2C-2EA3EF634E4D}"/>
                  </a:ext>
                </a:extLst>
              </p:cNvPr>
              <p:cNvCxnSpPr>
                <a:cxnSpLocks/>
              </p:cNvCxnSpPr>
              <p:nvPr/>
            </p:nvCxnSpPr>
            <p:spPr>
              <a:xfrm>
                <a:off x="5035550" y="2540000"/>
                <a:ext cx="2355850" cy="10985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79EC5B23-7A7F-5537-F2BE-44F47B7630DE}"/>
                  </a:ext>
                </a:extLst>
              </p:cNvPr>
              <p:cNvCxnSpPr>
                <a:cxnSpLocks/>
              </p:cNvCxnSpPr>
              <p:nvPr/>
            </p:nvCxnSpPr>
            <p:spPr>
              <a:xfrm flipV="1">
                <a:off x="8026400" y="2870200"/>
                <a:ext cx="1104900" cy="7937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75669012-6E0C-324B-24F0-2407DFE43C0E}"/>
                  </a:ext>
                </a:extLst>
              </p:cNvPr>
              <p:cNvSpPr/>
              <p:nvPr/>
            </p:nvSpPr>
            <p:spPr>
              <a:xfrm rot="19430130">
                <a:off x="4675207" y="1542608"/>
                <a:ext cx="1908000" cy="486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Isosceles Triangle 105">
                <a:extLst>
                  <a:ext uri="{FF2B5EF4-FFF2-40B4-BE49-F238E27FC236}">
                    <a16:creationId xmlns:a16="http://schemas.microsoft.com/office/drawing/2014/main" id="{992BCF5D-CB02-8A1E-2CC1-2EC27BFAE0C4}"/>
                  </a:ext>
                </a:extLst>
              </p:cNvPr>
              <p:cNvSpPr/>
              <p:nvPr/>
            </p:nvSpPr>
            <p:spPr>
              <a:xfrm rot="20558606">
                <a:off x="7131933" y="1249673"/>
                <a:ext cx="303670" cy="198008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0B523D1A-F7D3-86AF-6015-FFB287446E52}"/>
                  </a:ext>
                </a:extLst>
              </p:cNvPr>
              <p:cNvSpPr/>
              <p:nvPr/>
            </p:nvSpPr>
            <p:spPr>
              <a:xfrm rot="18581589">
                <a:off x="7829254" y="462274"/>
                <a:ext cx="383526" cy="1980087"/>
              </a:xfrm>
              <a:custGeom>
                <a:avLst/>
                <a:gdLst>
                  <a:gd name="connsiteX0" fmla="*/ 4528 w 383526"/>
                  <a:gd name="connsiteY0" fmla="*/ 1933331 h 1980087"/>
                  <a:gd name="connsiteX1" fmla="*/ 378998 w 383526"/>
                  <a:gd name="connsiteY1" fmla="*/ 1933331 h 1980087"/>
                  <a:gd name="connsiteX2" fmla="*/ 383526 w 383526"/>
                  <a:gd name="connsiteY2" fmla="*/ 1980087 h 1980087"/>
                  <a:gd name="connsiteX3" fmla="*/ 0 w 383526"/>
                  <a:gd name="connsiteY3" fmla="*/ 1980087 h 1980087"/>
                  <a:gd name="connsiteX4" fmla="*/ 13578 w 383526"/>
                  <a:gd name="connsiteY4" fmla="*/ 1839884 h 1980087"/>
                  <a:gd name="connsiteX5" fmla="*/ 369948 w 383526"/>
                  <a:gd name="connsiteY5" fmla="*/ 1839884 h 1980087"/>
                  <a:gd name="connsiteX6" fmla="*/ 376558 w 383526"/>
                  <a:gd name="connsiteY6" fmla="*/ 1908131 h 1980087"/>
                  <a:gd name="connsiteX7" fmla="*/ 6969 w 383526"/>
                  <a:gd name="connsiteY7" fmla="*/ 1908131 h 1980087"/>
                  <a:gd name="connsiteX8" fmla="*/ 22628 w 383526"/>
                  <a:gd name="connsiteY8" fmla="*/ 1746443 h 1980087"/>
                  <a:gd name="connsiteX9" fmla="*/ 360899 w 383526"/>
                  <a:gd name="connsiteY9" fmla="*/ 1746443 h 1980087"/>
                  <a:gd name="connsiteX10" fmla="*/ 367508 w 383526"/>
                  <a:gd name="connsiteY10" fmla="*/ 1814684 h 1980087"/>
                  <a:gd name="connsiteX11" fmla="*/ 16019 w 383526"/>
                  <a:gd name="connsiteY11" fmla="*/ 1814684 h 1980087"/>
                  <a:gd name="connsiteX12" fmla="*/ 31677 w 383526"/>
                  <a:gd name="connsiteY12" fmla="*/ 1653002 h 1980087"/>
                  <a:gd name="connsiteX13" fmla="*/ 351849 w 383526"/>
                  <a:gd name="connsiteY13" fmla="*/ 1653002 h 1980087"/>
                  <a:gd name="connsiteX14" fmla="*/ 358458 w 383526"/>
                  <a:gd name="connsiteY14" fmla="*/ 1721243 h 1980087"/>
                  <a:gd name="connsiteX15" fmla="*/ 25068 w 383526"/>
                  <a:gd name="connsiteY15" fmla="*/ 1721243 h 1980087"/>
                  <a:gd name="connsiteX16" fmla="*/ 40726 w 383526"/>
                  <a:gd name="connsiteY16" fmla="*/ 1559561 h 1980087"/>
                  <a:gd name="connsiteX17" fmla="*/ 342800 w 383526"/>
                  <a:gd name="connsiteY17" fmla="*/ 1559561 h 1980087"/>
                  <a:gd name="connsiteX18" fmla="*/ 349409 w 383526"/>
                  <a:gd name="connsiteY18" fmla="*/ 1627802 h 1980087"/>
                  <a:gd name="connsiteX19" fmla="*/ 34118 w 383526"/>
                  <a:gd name="connsiteY19" fmla="*/ 1627802 h 1980087"/>
                  <a:gd name="connsiteX20" fmla="*/ 49776 w 383526"/>
                  <a:gd name="connsiteY20" fmla="*/ 1466120 h 1980087"/>
                  <a:gd name="connsiteX21" fmla="*/ 333751 w 383526"/>
                  <a:gd name="connsiteY21" fmla="*/ 1466120 h 1980087"/>
                  <a:gd name="connsiteX22" fmla="*/ 340360 w 383526"/>
                  <a:gd name="connsiteY22" fmla="*/ 1534361 h 1980087"/>
                  <a:gd name="connsiteX23" fmla="*/ 43167 w 383526"/>
                  <a:gd name="connsiteY23" fmla="*/ 1534361 h 1980087"/>
                  <a:gd name="connsiteX24" fmla="*/ 58825 w 383526"/>
                  <a:gd name="connsiteY24" fmla="*/ 1372679 h 1980087"/>
                  <a:gd name="connsiteX25" fmla="*/ 324701 w 383526"/>
                  <a:gd name="connsiteY25" fmla="*/ 1372679 h 1980087"/>
                  <a:gd name="connsiteX26" fmla="*/ 331310 w 383526"/>
                  <a:gd name="connsiteY26" fmla="*/ 1440920 h 1980087"/>
                  <a:gd name="connsiteX27" fmla="*/ 52216 w 383526"/>
                  <a:gd name="connsiteY27" fmla="*/ 1440920 h 1980087"/>
                  <a:gd name="connsiteX28" fmla="*/ 67874 w 383526"/>
                  <a:gd name="connsiteY28" fmla="*/ 1279238 h 1980087"/>
                  <a:gd name="connsiteX29" fmla="*/ 315652 w 383526"/>
                  <a:gd name="connsiteY29" fmla="*/ 1279238 h 1980087"/>
                  <a:gd name="connsiteX30" fmla="*/ 322261 w 383526"/>
                  <a:gd name="connsiteY30" fmla="*/ 1347479 h 1980087"/>
                  <a:gd name="connsiteX31" fmla="*/ 61266 w 383526"/>
                  <a:gd name="connsiteY31" fmla="*/ 1347479 h 1980087"/>
                  <a:gd name="connsiteX32" fmla="*/ 76924 w 383526"/>
                  <a:gd name="connsiteY32" fmla="*/ 1185797 h 1980087"/>
                  <a:gd name="connsiteX33" fmla="*/ 306603 w 383526"/>
                  <a:gd name="connsiteY33" fmla="*/ 1185797 h 1980087"/>
                  <a:gd name="connsiteX34" fmla="*/ 313211 w 383526"/>
                  <a:gd name="connsiteY34" fmla="*/ 1254038 h 1980087"/>
                  <a:gd name="connsiteX35" fmla="*/ 70315 w 383526"/>
                  <a:gd name="connsiteY35" fmla="*/ 1254038 h 1980087"/>
                  <a:gd name="connsiteX36" fmla="*/ 85973 w 383526"/>
                  <a:gd name="connsiteY36" fmla="*/ 1092356 h 1980087"/>
                  <a:gd name="connsiteX37" fmla="*/ 297553 w 383526"/>
                  <a:gd name="connsiteY37" fmla="*/ 1092356 h 1980087"/>
                  <a:gd name="connsiteX38" fmla="*/ 304162 w 383526"/>
                  <a:gd name="connsiteY38" fmla="*/ 1160597 h 1980087"/>
                  <a:gd name="connsiteX39" fmla="*/ 79364 w 383526"/>
                  <a:gd name="connsiteY39" fmla="*/ 1160597 h 1980087"/>
                  <a:gd name="connsiteX40" fmla="*/ 95023 w 383526"/>
                  <a:gd name="connsiteY40" fmla="*/ 998915 h 1980087"/>
                  <a:gd name="connsiteX41" fmla="*/ 288504 w 383526"/>
                  <a:gd name="connsiteY41" fmla="*/ 998915 h 1980087"/>
                  <a:gd name="connsiteX42" fmla="*/ 295113 w 383526"/>
                  <a:gd name="connsiteY42" fmla="*/ 1067156 h 1980087"/>
                  <a:gd name="connsiteX43" fmla="*/ 88414 w 383526"/>
                  <a:gd name="connsiteY43" fmla="*/ 1067156 h 1980087"/>
                  <a:gd name="connsiteX44" fmla="*/ 104072 w 383526"/>
                  <a:gd name="connsiteY44" fmla="*/ 905474 h 1980087"/>
                  <a:gd name="connsiteX45" fmla="*/ 279455 w 383526"/>
                  <a:gd name="connsiteY45" fmla="*/ 905474 h 1980087"/>
                  <a:gd name="connsiteX46" fmla="*/ 286063 w 383526"/>
                  <a:gd name="connsiteY46" fmla="*/ 973715 h 1980087"/>
                  <a:gd name="connsiteX47" fmla="*/ 97463 w 383526"/>
                  <a:gd name="connsiteY47" fmla="*/ 973715 h 1980087"/>
                  <a:gd name="connsiteX48" fmla="*/ 113121 w 383526"/>
                  <a:gd name="connsiteY48" fmla="*/ 812033 h 1980087"/>
                  <a:gd name="connsiteX49" fmla="*/ 270405 w 383526"/>
                  <a:gd name="connsiteY49" fmla="*/ 812033 h 1980087"/>
                  <a:gd name="connsiteX50" fmla="*/ 277014 w 383526"/>
                  <a:gd name="connsiteY50" fmla="*/ 880274 h 1980087"/>
                  <a:gd name="connsiteX51" fmla="*/ 106512 w 383526"/>
                  <a:gd name="connsiteY51" fmla="*/ 880274 h 1980087"/>
                  <a:gd name="connsiteX52" fmla="*/ 122171 w 383526"/>
                  <a:gd name="connsiteY52" fmla="*/ 718592 h 1980087"/>
                  <a:gd name="connsiteX53" fmla="*/ 261356 w 383526"/>
                  <a:gd name="connsiteY53" fmla="*/ 718592 h 1980087"/>
                  <a:gd name="connsiteX54" fmla="*/ 267965 w 383526"/>
                  <a:gd name="connsiteY54" fmla="*/ 786833 h 1980087"/>
                  <a:gd name="connsiteX55" fmla="*/ 115562 w 383526"/>
                  <a:gd name="connsiteY55" fmla="*/ 786833 h 1980087"/>
                  <a:gd name="connsiteX56" fmla="*/ 131220 w 383526"/>
                  <a:gd name="connsiteY56" fmla="*/ 625151 h 1980087"/>
                  <a:gd name="connsiteX57" fmla="*/ 252306 w 383526"/>
                  <a:gd name="connsiteY57" fmla="*/ 625151 h 1980087"/>
                  <a:gd name="connsiteX58" fmla="*/ 258915 w 383526"/>
                  <a:gd name="connsiteY58" fmla="*/ 693392 h 1980087"/>
                  <a:gd name="connsiteX59" fmla="*/ 124611 w 383526"/>
                  <a:gd name="connsiteY59" fmla="*/ 693392 h 1980087"/>
                  <a:gd name="connsiteX60" fmla="*/ 140269 w 383526"/>
                  <a:gd name="connsiteY60" fmla="*/ 531710 h 1980087"/>
                  <a:gd name="connsiteX61" fmla="*/ 243257 w 383526"/>
                  <a:gd name="connsiteY61" fmla="*/ 531710 h 1980087"/>
                  <a:gd name="connsiteX62" fmla="*/ 249866 w 383526"/>
                  <a:gd name="connsiteY62" fmla="*/ 599951 h 1980087"/>
                  <a:gd name="connsiteX63" fmla="*/ 133661 w 383526"/>
                  <a:gd name="connsiteY63" fmla="*/ 599951 h 1980087"/>
                  <a:gd name="connsiteX64" fmla="*/ 149319 w 383526"/>
                  <a:gd name="connsiteY64" fmla="*/ 438269 h 1980087"/>
                  <a:gd name="connsiteX65" fmla="*/ 234208 w 383526"/>
                  <a:gd name="connsiteY65" fmla="*/ 438269 h 1980087"/>
                  <a:gd name="connsiteX66" fmla="*/ 240817 w 383526"/>
                  <a:gd name="connsiteY66" fmla="*/ 506510 h 1980087"/>
                  <a:gd name="connsiteX67" fmla="*/ 142710 w 383526"/>
                  <a:gd name="connsiteY67" fmla="*/ 506510 h 1980087"/>
                  <a:gd name="connsiteX68" fmla="*/ 158368 w 383526"/>
                  <a:gd name="connsiteY68" fmla="*/ 344828 h 1980087"/>
                  <a:gd name="connsiteX69" fmla="*/ 225158 w 383526"/>
                  <a:gd name="connsiteY69" fmla="*/ 344828 h 1980087"/>
                  <a:gd name="connsiteX70" fmla="*/ 231767 w 383526"/>
                  <a:gd name="connsiteY70" fmla="*/ 413069 h 1980087"/>
                  <a:gd name="connsiteX71" fmla="*/ 151759 w 383526"/>
                  <a:gd name="connsiteY71" fmla="*/ 413069 h 1980087"/>
                  <a:gd name="connsiteX72" fmla="*/ 167417 w 383526"/>
                  <a:gd name="connsiteY72" fmla="*/ 251387 h 1980087"/>
                  <a:gd name="connsiteX73" fmla="*/ 216109 w 383526"/>
                  <a:gd name="connsiteY73" fmla="*/ 251387 h 1980087"/>
                  <a:gd name="connsiteX74" fmla="*/ 222718 w 383526"/>
                  <a:gd name="connsiteY74" fmla="*/ 319628 h 1980087"/>
                  <a:gd name="connsiteX75" fmla="*/ 160809 w 383526"/>
                  <a:gd name="connsiteY75" fmla="*/ 319628 h 1980087"/>
                  <a:gd name="connsiteX76" fmla="*/ 176467 w 383526"/>
                  <a:gd name="connsiteY76" fmla="*/ 157946 h 1980087"/>
                  <a:gd name="connsiteX77" fmla="*/ 207060 w 383526"/>
                  <a:gd name="connsiteY77" fmla="*/ 157946 h 1980087"/>
                  <a:gd name="connsiteX78" fmla="*/ 213668 w 383526"/>
                  <a:gd name="connsiteY78" fmla="*/ 226187 h 1980087"/>
                  <a:gd name="connsiteX79" fmla="*/ 169858 w 383526"/>
                  <a:gd name="connsiteY79" fmla="*/ 226187 h 1980087"/>
                  <a:gd name="connsiteX80" fmla="*/ 191763 w 383526"/>
                  <a:gd name="connsiteY80" fmla="*/ 0 h 1980087"/>
                  <a:gd name="connsiteX81" fmla="*/ 204619 w 383526"/>
                  <a:gd name="connsiteY81" fmla="*/ 132746 h 1980087"/>
                  <a:gd name="connsiteX82" fmla="*/ 178907 w 383526"/>
                  <a:gd name="connsiteY82" fmla="*/ 132746 h 19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526" h="1980087">
                    <a:moveTo>
                      <a:pt x="4528" y="1933331"/>
                    </a:moveTo>
                    <a:lnTo>
                      <a:pt x="378998" y="1933331"/>
                    </a:lnTo>
                    <a:lnTo>
                      <a:pt x="383526" y="1980087"/>
                    </a:lnTo>
                    <a:lnTo>
                      <a:pt x="0" y="1980087"/>
                    </a:lnTo>
                    <a:close/>
                    <a:moveTo>
                      <a:pt x="13578" y="1839884"/>
                    </a:moveTo>
                    <a:lnTo>
                      <a:pt x="369948" y="1839884"/>
                    </a:lnTo>
                    <a:lnTo>
                      <a:pt x="376558" y="1908131"/>
                    </a:lnTo>
                    <a:lnTo>
                      <a:pt x="6969" y="1908131"/>
                    </a:lnTo>
                    <a:close/>
                    <a:moveTo>
                      <a:pt x="22628" y="1746443"/>
                    </a:moveTo>
                    <a:lnTo>
                      <a:pt x="360899" y="1746443"/>
                    </a:lnTo>
                    <a:lnTo>
                      <a:pt x="367508" y="1814684"/>
                    </a:lnTo>
                    <a:lnTo>
                      <a:pt x="16019" y="1814684"/>
                    </a:lnTo>
                    <a:close/>
                    <a:moveTo>
                      <a:pt x="31677" y="1653002"/>
                    </a:moveTo>
                    <a:lnTo>
                      <a:pt x="351849" y="1653002"/>
                    </a:lnTo>
                    <a:lnTo>
                      <a:pt x="358458" y="1721243"/>
                    </a:lnTo>
                    <a:lnTo>
                      <a:pt x="25068" y="1721243"/>
                    </a:lnTo>
                    <a:close/>
                    <a:moveTo>
                      <a:pt x="40726" y="1559561"/>
                    </a:moveTo>
                    <a:lnTo>
                      <a:pt x="342800" y="1559561"/>
                    </a:lnTo>
                    <a:lnTo>
                      <a:pt x="349409" y="1627802"/>
                    </a:lnTo>
                    <a:lnTo>
                      <a:pt x="34118" y="1627802"/>
                    </a:lnTo>
                    <a:close/>
                    <a:moveTo>
                      <a:pt x="49776" y="1466120"/>
                    </a:moveTo>
                    <a:lnTo>
                      <a:pt x="333751" y="1466120"/>
                    </a:lnTo>
                    <a:lnTo>
                      <a:pt x="340360" y="1534361"/>
                    </a:lnTo>
                    <a:lnTo>
                      <a:pt x="43167" y="1534361"/>
                    </a:lnTo>
                    <a:close/>
                    <a:moveTo>
                      <a:pt x="58825" y="1372679"/>
                    </a:moveTo>
                    <a:lnTo>
                      <a:pt x="324701" y="1372679"/>
                    </a:lnTo>
                    <a:lnTo>
                      <a:pt x="331310" y="1440920"/>
                    </a:lnTo>
                    <a:lnTo>
                      <a:pt x="52216" y="1440920"/>
                    </a:lnTo>
                    <a:close/>
                    <a:moveTo>
                      <a:pt x="67874" y="1279238"/>
                    </a:moveTo>
                    <a:lnTo>
                      <a:pt x="315652" y="1279238"/>
                    </a:lnTo>
                    <a:lnTo>
                      <a:pt x="322261" y="1347479"/>
                    </a:lnTo>
                    <a:lnTo>
                      <a:pt x="61266" y="1347479"/>
                    </a:lnTo>
                    <a:close/>
                    <a:moveTo>
                      <a:pt x="76924" y="1185797"/>
                    </a:moveTo>
                    <a:lnTo>
                      <a:pt x="306603" y="1185797"/>
                    </a:lnTo>
                    <a:lnTo>
                      <a:pt x="313211" y="1254038"/>
                    </a:lnTo>
                    <a:lnTo>
                      <a:pt x="70315" y="1254038"/>
                    </a:lnTo>
                    <a:close/>
                    <a:moveTo>
                      <a:pt x="85973" y="1092356"/>
                    </a:moveTo>
                    <a:lnTo>
                      <a:pt x="297553" y="1092356"/>
                    </a:lnTo>
                    <a:lnTo>
                      <a:pt x="304162" y="1160597"/>
                    </a:lnTo>
                    <a:lnTo>
                      <a:pt x="79364" y="1160597"/>
                    </a:lnTo>
                    <a:close/>
                    <a:moveTo>
                      <a:pt x="95023" y="998915"/>
                    </a:moveTo>
                    <a:lnTo>
                      <a:pt x="288504" y="998915"/>
                    </a:lnTo>
                    <a:lnTo>
                      <a:pt x="295113" y="1067156"/>
                    </a:lnTo>
                    <a:lnTo>
                      <a:pt x="88414" y="1067156"/>
                    </a:lnTo>
                    <a:close/>
                    <a:moveTo>
                      <a:pt x="104072" y="905474"/>
                    </a:moveTo>
                    <a:lnTo>
                      <a:pt x="279455" y="905474"/>
                    </a:lnTo>
                    <a:lnTo>
                      <a:pt x="286063" y="973715"/>
                    </a:lnTo>
                    <a:lnTo>
                      <a:pt x="97463" y="973715"/>
                    </a:lnTo>
                    <a:close/>
                    <a:moveTo>
                      <a:pt x="113121" y="812033"/>
                    </a:moveTo>
                    <a:lnTo>
                      <a:pt x="270405" y="812033"/>
                    </a:lnTo>
                    <a:lnTo>
                      <a:pt x="277014" y="880274"/>
                    </a:lnTo>
                    <a:lnTo>
                      <a:pt x="106512" y="880274"/>
                    </a:lnTo>
                    <a:close/>
                    <a:moveTo>
                      <a:pt x="122171" y="718592"/>
                    </a:moveTo>
                    <a:lnTo>
                      <a:pt x="261356" y="718592"/>
                    </a:lnTo>
                    <a:lnTo>
                      <a:pt x="267965" y="786833"/>
                    </a:lnTo>
                    <a:lnTo>
                      <a:pt x="115562" y="786833"/>
                    </a:lnTo>
                    <a:close/>
                    <a:moveTo>
                      <a:pt x="131220" y="625151"/>
                    </a:moveTo>
                    <a:lnTo>
                      <a:pt x="252306" y="625151"/>
                    </a:lnTo>
                    <a:lnTo>
                      <a:pt x="258915" y="693392"/>
                    </a:lnTo>
                    <a:lnTo>
                      <a:pt x="124611" y="693392"/>
                    </a:lnTo>
                    <a:close/>
                    <a:moveTo>
                      <a:pt x="140269" y="531710"/>
                    </a:moveTo>
                    <a:lnTo>
                      <a:pt x="243257" y="531710"/>
                    </a:lnTo>
                    <a:lnTo>
                      <a:pt x="249866" y="599951"/>
                    </a:lnTo>
                    <a:lnTo>
                      <a:pt x="133661" y="599951"/>
                    </a:lnTo>
                    <a:close/>
                    <a:moveTo>
                      <a:pt x="149319" y="438269"/>
                    </a:moveTo>
                    <a:lnTo>
                      <a:pt x="234208" y="438269"/>
                    </a:lnTo>
                    <a:lnTo>
                      <a:pt x="240817" y="506510"/>
                    </a:lnTo>
                    <a:lnTo>
                      <a:pt x="142710" y="506510"/>
                    </a:lnTo>
                    <a:close/>
                    <a:moveTo>
                      <a:pt x="158368" y="344828"/>
                    </a:moveTo>
                    <a:lnTo>
                      <a:pt x="225158" y="344828"/>
                    </a:lnTo>
                    <a:lnTo>
                      <a:pt x="231767" y="413069"/>
                    </a:lnTo>
                    <a:lnTo>
                      <a:pt x="151759" y="413069"/>
                    </a:lnTo>
                    <a:close/>
                    <a:moveTo>
                      <a:pt x="167417" y="251387"/>
                    </a:moveTo>
                    <a:lnTo>
                      <a:pt x="216109" y="251387"/>
                    </a:lnTo>
                    <a:lnTo>
                      <a:pt x="222718" y="319628"/>
                    </a:lnTo>
                    <a:lnTo>
                      <a:pt x="160809" y="319628"/>
                    </a:lnTo>
                    <a:close/>
                    <a:moveTo>
                      <a:pt x="176467" y="157946"/>
                    </a:moveTo>
                    <a:lnTo>
                      <a:pt x="207060" y="157946"/>
                    </a:lnTo>
                    <a:lnTo>
                      <a:pt x="213668" y="226187"/>
                    </a:lnTo>
                    <a:lnTo>
                      <a:pt x="169858" y="226187"/>
                    </a:lnTo>
                    <a:close/>
                    <a:moveTo>
                      <a:pt x="191763" y="0"/>
                    </a:moveTo>
                    <a:lnTo>
                      <a:pt x="204619" y="132746"/>
                    </a:lnTo>
                    <a:lnTo>
                      <a:pt x="178907" y="13274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nvGrpSpPr>
          <p:cNvPr id="3" name="Group 2">
            <a:extLst>
              <a:ext uri="{FF2B5EF4-FFF2-40B4-BE49-F238E27FC236}">
                <a16:creationId xmlns:a16="http://schemas.microsoft.com/office/drawing/2014/main" id="{B84664F1-E000-FA4F-1550-7F166351AADD}"/>
              </a:ext>
            </a:extLst>
          </p:cNvPr>
          <p:cNvGrpSpPr/>
          <p:nvPr/>
        </p:nvGrpSpPr>
        <p:grpSpPr>
          <a:xfrm>
            <a:off x="1283825" y="1161759"/>
            <a:ext cx="10151520" cy="1208341"/>
            <a:chOff x="1284790" y="1358169"/>
            <a:chExt cx="10151520" cy="1208341"/>
          </a:xfrm>
        </p:grpSpPr>
        <p:sp>
          <p:nvSpPr>
            <p:cNvPr id="136" name="Rectangle: Rounded Corners 135">
              <a:extLst>
                <a:ext uri="{FF2B5EF4-FFF2-40B4-BE49-F238E27FC236}">
                  <a16:creationId xmlns:a16="http://schemas.microsoft.com/office/drawing/2014/main" id="{C82CFD6F-436A-B33E-1872-35A234EDA7DA}"/>
                </a:ext>
              </a:extLst>
            </p:cNvPr>
            <p:cNvSpPr/>
            <p:nvPr/>
          </p:nvSpPr>
          <p:spPr>
            <a:xfrm>
              <a:off x="1284790" y="1358169"/>
              <a:ext cx="10151520" cy="1208341"/>
            </a:xfrm>
            <a:prstGeom prst="roundRect">
              <a:avLst/>
            </a:prstGeom>
            <a:solidFill>
              <a:srgbClr val="E5FFCB"/>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a:extLst>
                <a:ext uri="{FF2B5EF4-FFF2-40B4-BE49-F238E27FC236}">
                  <a16:creationId xmlns:a16="http://schemas.microsoft.com/office/drawing/2014/main" id="{20861B19-A2FE-D3A2-CB2D-0474DFC02650}"/>
                </a:ext>
              </a:extLst>
            </p:cNvPr>
            <p:cNvSpPr txBox="1"/>
            <p:nvPr/>
          </p:nvSpPr>
          <p:spPr>
            <a:xfrm>
              <a:off x="1391981" y="1471485"/>
              <a:ext cx="9962783" cy="970266"/>
            </a:xfrm>
            <a:prstGeom prst="rect">
              <a:avLst/>
            </a:prstGeom>
            <a:noFill/>
          </p:spPr>
          <p:txBody>
            <a:bodyPr wrap="square">
              <a:spAutoFit/>
            </a:bodyPr>
            <a:lstStyle/>
            <a:p>
              <a:pPr algn="ctr">
                <a:lnSpc>
                  <a:spcPct val="125000"/>
                </a:lnSpc>
              </a:pP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ammonia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cấu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trúc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chóp</a:t>
              </a:r>
              <a:r>
                <a:rPr lang="en-US" sz="2400" dirty="0">
                  <a:latin typeface="Arial" panose="020B0604020202020204" pitchFamily="34" charset="0"/>
                  <a:cs typeface="Arial" panose="020B0604020202020204" pitchFamily="34" charset="0"/>
                </a:rPr>
                <a:t> tam </a:t>
              </a:r>
              <a:r>
                <a:rPr lang="en-US" sz="2400" dirty="0" err="1">
                  <a:latin typeface="Arial" panose="020B0604020202020204" pitchFamily="34" charset="0"/>
                  <a:cs typeface="Arial" panose="020B0604020202020204" pitchFamily="34" charset="0"/>
                </a:rPr>
                <a:t>giác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nitrogen ở </a:t>
              </a:r>
              <a:r>
                <a:rPr lang="en-US" sz="2400" dirty="0" err="1">
                  <a:latin typeface="Arial" panose="020B0604020202020204" pitchFamily="34" charset="0"/>
                  <a:cs typeface="Arial" panose="020B0604020202020204" pitchFamily="34" charset="0"/>
                </a:rPr>
                <a:t>đỉnh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tam </a:t>
              </a:r>
              <a:r>
                <a:rPr lang="en-US" sz="2400" dirty="0" err="1">
                  <a:latin typeface="Arial" panose="020B0604020202020204" pitchFamily="34" charset="0"/>
                  <a:cs typeface="Arial" panose="020B0604020202020204" pitchFamily="34" charset="0"/>
                </a:rPr>
                <a:t>giác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đỉnh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3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hydrogen</a:t>
              </a:r>
              <a:endParaRPr lang="vi-VN" sz="2400" baseline="-25000" dirty="0">
                <a:latin typeface="Arial" panose="020B0604020202020204" pitchFamily="34" charset="0"/>
                <a:cs typeface="Arial" panose="020B0604020202020204" pitchFamily="34" charset="0"/>
              </a:endParaRPr>
            </a:p>
          </p:txBody>
        </p:sp>
      </p:grpSp>
      <p:grpSp>
        <p:nvGrpSpPr>
          <p:cNvPr id="140" name="Group 139">
            <a:extLst>
              <a:ext uri="{FF2B5EF4-FFF2-40B4-BE49-F238E27FC236}">
                <a16:creationId xmlns:a16="http://schemas.microsoft.com/office/drawing/2014/main" id="{E9127727-069F-89D7-72B7-862F99832159}"/>
              </a:ext>
            </a:extLst>
          </p:cNvPr>
          <p:cNvGrpSpPr/>
          <p:nvPr/>
        </p:nvGrpSpPr>
        <p:grpSpPr>
          <a:xfrm>
            <a:off x="656808" y="5199398"/>
            <a:ext cx="2816438" cy="617220"/>
            <a:chOff x="1946495" y="5258610"/>
            <a:chExt cx="2816438" cy="617220"/>
          </a:xfrm>
        </p:grpSpPr>
        <p:sp>
          <p:nvSpPr>
            <p:cNvPr id="138" name="Rectangle: Rounded Corners 137">
              <a:extLst>
                <a:ext uri="{FF2B5EF4-FFF2-40B4-BE49-F238E27FC236}">
                  <a16:creationId xmlns:a16="http://schemas.microsoft.com/office/drawing/2014/main" id="{EE5FD9AF-EE92-EB83-4624-E78DCF6C6C50}"/>
                </a:ext>
              </a:extLst>
            </p:cNvPr>
            <p:cNvSpPr/>
            <p:nvPr/>
          </p:nvSpPr>
          <p:spPr>
            <a:xfrm>
              <a:off x="1946495" y="5258610"/>
              <a:ext cx="2816438"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extBox 138">
              <a:extLst>
                <a:ext uri="{FF2B5EF4-FFF2-40B4-BE49-F238E27FC236}">
                  <a16:creationId xmlns:a16="http://schemas.microsoft.com/office/drawing/2014/main" id="{DF66D38A-A1D2-CA0F-C51C-043D0B05FE67}"/>
                </a:ext>
              </a:extLst>
            </p:cNvPr>
            <p:cNvSpPr txBox="1"/>
            <p:nvPr/>
          </p:nvSpPr>
          <p:spPr>
            <a:xfrm>
              <a:off x="2087920" y="5312920"/>
              <a:ext cx="2533588" cy="473912"/>
            </a:xfrm>
            <a:prstGeom prst="rect">
              <a:avLst/>
            </a:prstGeom>
            <a:noFill/>
          </p:spPr>
          <p:txBody>
            <a:bodyPr wrap="square" rtlCol="0">
              <a:spAutoFit/>
            </a:bodyPr>
            <a:lstStyle/>
            <a:p>
              <a:pPr algn="ctr">
                <a:lnSpc>
                  <a:spcPct val="125000"/>
                </a:lnSpc>
              </a:pPr>
              <a:r>
                <a:rPr lang="en-US" sz="2200" dirty="0" err="1">
                  <a:solidFill>
                    <a:schemeClr val="bg1"/>
                  </a:solidFill>
                  <a:latin typeface="Arial" panose="020B0604020202020204" pitchFamily="34" charset="0"/>
                  <a:cs typeface="Arial" panose="020B0604020202020204" pitchFamily="34" charset="0"/>
                </a:rPr>
                <a:t>Công</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thức</a:t>
              </a:r>
              <a:r>
                <a:rPr lang="en-US" sz="2200" dirty="0">
                  <a:solidFill>
                    <a:schemeClr val="bg1"/>
                  </a:solidFill>
                  <a:latin typeface="Arial" panose="020B0604020202020204" pitchFamily="34" charset="0"/>
                  <a:cs typeface="Arial" panose="020B0604020202020204" pitchFamily="34" charset="0"/>
                </a:rPr>
                <a:t> Lewis</a:t>
              </a:r>
              <a:endParaRPr lang="vi-VN" sz="2200" dirty="0">
                <a:solidFill>
                  <a:schemeClr val="bg1"/>
                </a:solidFill>
                <a:latin typeface="Arial" panose="020B0604020202020204" pitchFamily="34" charset="0"/>
                <a:cs typeface="Arial" panose="020B0604020202020204" pitchFamily="34" charset="0"/>
              </a:endParaRPr>
            </a:p>
          </p:txBody>
        </p:sp>
      </p:grpSp>
      <p:grpSp>
        <p:nvGrpSpPr>
          <p:cNvPr id="141" name="Group 140">
            <a:extLst>
              <a:ext uri="{FF2B5EF4-FFF2-40B4-BE49-F238E27FC236}">
                <a16:creationId xmlns:a16="http://schemas.microsoft.com/office/drawing/2014/main" id="{FB05427D-CF00-4D0F-CD36-A3BA78729EB1}"/>
              </a:ext>
            </a:extLst>
          </p:cNvPr>
          <p:cNvGrpSpPr/>
          <p:nvPr/>
        </p:nvGrpSpPr>
        <p:grpSpPr>
          <a:xfrm>
            <a:off x="4727970" y="5228099"/>
            <a:ext cx="2545444" cy="617220"/>
            <a:chOff x="2081992" y="5258610"/>
            <a:chExt cx="2545444" cy="617220"/>
          </a:xfrm>
        </p:grpSpPr>
        <p:sp>
          <p:nvSpPr>
            <p:cNvPr id="142" name="Rectangle: Rounded Corners 141">
              <a:extLst>
                <a:ext uri="{FF2B5EF4-FFF2-40B4-BE49-F238E27FC236}">
                  <a16:creationId xmlns:a16="http://schemas.microsoft.com/office/drawing/2014/main" id="{F9890C19-FF68-A888-2D64-E7882008BD76}"/>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7D184F89-DEAD-4EF7-F0CB-587B414CD7F5}"/>
                </a:ext>
              </a:extLst>
            </p:cNvPr>
            <p:cNvSpPr txBox="1"/>
            <p:nvPr/>
          </p:nvSpPr>
          <p:spPr>
            <a:xfrm>
              <a:off x="2172526" y="5312920"/>
              <a:ext cx="2364376" cy="473912"/>
            </a:xfrm>
            <a:prstGeom prst="rect">
              <a:avLst/>
            </a:prstGeom>
            <a:noFill/>
          </p:spPr>
          <p:txBody>
            <a:bodyPr wrap="square" rtlCol="0">
              <a:spAutoFit/>
            </a:bodyPr>
            <a:lstStyle/>
            <a:p>
              <a:pPr algn="ctr">
                <a:lnSpc>
                  <a:spcPct val="125000"/>
                </a:lnSpc>
              </a:pPr>
              <a:r>
                <a:rPr lang="en-US" sz="2200" dirty="0" err="1">
                  <a:solidFill>
                    <a:schemeClr val="bg1"/>
                  </a:solidFill>
                  <a:latin typeface="Arial" panose="020B0604020202020204" pitchFamily="34" charset="0"/>
                  <a:cs typeface="Arial" panose="020B0604020202020204" pitchFamily="34" charset="0"/>
                </a:rPr>
                <a:t>Dạng</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hình</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học</a:t>
              </a:r>
              <a:endParaRPr lang="vi-VN" sz="2200" dirty="0">
                <a:solidFill>
                  <a:schemeClr val="bg1"/>
                </a:solidFill>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0BBEE8CC-79D0-3F23-75CF-C98139EB44BD}"/>
              </a:ext>
            </a:extLst>
          </p:cNvPr>
          <p:cNvGrpSpPr/>
          <p:nvPr/>
        </p:nvGrpSpPr>
        <p:grpSpPr>
          <a:xfrm>
            <a:off x="8366953" y="2765261"/>
            <a:ext cx="3264114" cy="2241109"/>
            <a:chOff x="8766567" y="2813738"/>
            <a:chExt cx="3264114" cy="2241109"/>
          </a:xfrm>
        </p:grpSpPr>
        <p:sp>
          <p:nvSpPr>
            <p:cNvPr id="5" name="Rectangle 4">
              <a:extLst>
                <a:ext uri="{FF2B5EF4-FFF2-40B4-BE49-F238E27FC236}">
                  <a16:creationId xmlns:a16="http://schemas.microsoft.com/office/drawing/2014/main" id="{D5F46AF9-E5AA-662D-E2BB-52E108E2F496}"/>
                </a:ext>
              </a:extLst>
            </p:cNvPr>
            <p:cNvSpPr/>
            <p:nvPr/>
          </p:nvSpPr>
          <p:spPr>
            <a:xfrm>
              <a:off x="8766567" y="2813738"/>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a:extLst>
                <a:ext uri="{FF2B5EF4-FFF2-40B4-BE49-F238E27FC236}">
                  <a16:creationId xmlns:a16="http://schemas.microsoft.com/office/drawing/2014/main" id="{0D4376C4-525F-A3F2-FB32-A6CBFCD0024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110345" y="2982074"/>
              <a:ext cx="2576557" cy="198717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0CCF2AAE-5C21-9115-1BEF-BEBBDFB2522B}"/>
              </a:ext>
            </a:extLst>
          </p:cNvPr>
          <p:cNvGrpSpPr/>
          <p:nvPr/>
        </p:nvGrpSpPr>
        <p:grpSpPr>
          <a:xfrm>
            <a:off x="8726287" y="5198276"/>
            <a:ext cx="2545444" cy="617220"/>
            <a:chOff x="2081992" y="5258610"/>
            <a:chExt cx="2545444" cy="617220"/>
          </a:xfrm>
        </p:grpSpPr>
        <p:sp>
          <p:nvSpPr>
            <p:cNvPr id="10" name="Rectangle: Rounded Corners 9">
              <a:extLst>
                <a:ext uri="{FF2B5EF4-FFF2-40B4-BE49-F238E27FC236}">
                  <a16:creationId xmlns:a16="http://schemas.microsoft.com/office/drawing/2014/main" id="{A779E986-E659-CAB5-BE43-144C0450BAFD}"/>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73AFE263-CA9E-D515-0911-51A27447F033}"/>
                </a:ext>
              </a:extLst>
            </p:cNvPr>
            <p:cNvSpPr txBox="1"/>
            <p:nvPr/>
          </p:nvSpPr>
          <p:spPr>
            <a:xfrm>
              <a:off x="2172526" y="5312920"/>
              <a:ext cx="2364376" cy="473912"/>
            </a:xfrm>
            <a:prstGeom prst="rect">
              <a:avLst/>
            </a:prstGeom>
            <a:noFill/>
          </p:spPr>
          <p:txBody>
            <a:bodyPr wrap="square" rtlCol="0">
              <a:spAutoFit/>
            </a:bodyPr>
            <a:lstStyle/>
            <a:p>
              <a:pPr algn="ctr">
                <a:lnSpc>
                  <a:spcPct val="125000"/>
                </a:lnSpc>
              </a:pPr>
              <a:r>
                <a:rPr lang="en-US" sz="2200" dirty="0" err="1">
                  <a:solidFill>
                    <a:schemeClr val="bg1"/>
                  </a:solidFill>
                  <a:latin typeface="Arial" panose="020B0604020202020204" pitchFamily="34" charset="0"/>
                  <a:cs typeface="Arial" panose="020B0604020202020204" pitchFamily="34" charset="0"/>
                </a:rPr>
                <a:t>Mô</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hình</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phân</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tử</a:t>
              </a:r>
              <a:endParaRPr lang="vi-VN" sz="2200"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5776555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0"/>
                                  </p:stCondLst>
                                  <p:childTnLst>
                                    <p:set>
                                      <p:cBhvr>
                                        <p:cTn id="9" dur="1" fill="hold">
                                          <p:stCondLst>
                                            <p:cond delay="0"/>
                                          </p:stCondLst>
                                        </p:cTn>
                                        <p:tgtEl>
                                          <p:spTgt spid="140"/>
                                        </p:tgtEl>
                                        <p:attrNameLst>
                                          <p:attrName>style.visibility</p:attrName>
                                        </p:attrNameLst>
                                      </p:cBhvr>
                                      <p:to>
                                        <p:strVal val="visible"/>
                                      </p:to>
                                    </p:set>
                                    <p:animEffect transition="in" filter="fade">
                                      <p:cBhvr>
                                        <p:cTn id="10" dur="500"/>
                                        <p:tgtEl>
                                          <p:spTgt spid="14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2"/>
                                        </p:tgtEl>
                                        <p:attrNameLst>
                                          <p:attrName>style.visibility</p:attrName>
                                        </p:attrNameLst>
                                      </p:cBhvr>
                                      <p:to>
                                        <p:strVal val="visible"/>
                                      </p:to>
                                    </p:set>
                                    <p:animEffect transition="in" filter="fade">
                                      <p:cBhvr>
                                        <p:cTn id="15" dur="500"/>
                                        <p:tgtEl>
                                          <p:spTgt spid="132"/>
                                        </p:tgtEl>
                                      </p:cBhvr>
                                    </p:animEffect>
                                  </p:childTnLst>
                                </p:cTn>
                              </p:par>
                              <p:par>
                                <p:cTn id="16" presetID="10" presetClass="entr" presetSubtype="0" fill="hold" nodeType="withEffect">
                                  <p:stCondLst>
                                    <p:cond delay="0"/>
                                  </p:stCondLst>
                                  <p:childTnLst>
                                    <p:set>
                                      <p:cBhvr>
                                        <p:cTn id="17" dur="1" fill="hold">
                                          <p:stCondLst>
                                            <p:cond delay="0"/>
                                          </p:stCondLst>
                                        </p:cTn>
                                        <p:tgtEl>
                                          <p:spTgt spid="141"/>
                                        </p:tgtEl>
                                        <p:attrNameLst>
                                          <p:attrName>style.visibility</p:attrName>
                                        </p:attrNameLst>
                                      </p:cBhvr>
                                      <p:to>
                                        <p:strVal val="visible"/>
                                      </p:to>
                                    </p:set>
                                    <p:animEffect transition="in" filter="fade">
                                      <p:cBhvr>
                                        <p:cTn id="18" dur="500"/>
                                        <p:tgtEl>
                                          <p:spTgt spid="14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par>
                                <p:cTn id="24" presetID="10" presetClass="entr" presetSubtype="0"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aphic 18">
            <a:extLst>
              <a:ext uri="{FF2B5EF4-FFF2-40B4-BE49-F238E27FC236}">
                <a16:creationId xmlns:a16="http://schemas.microsoft.com/office/drawing/2014/main" id="{32B2437F-F85E-E6F9-61A0-968BF3F0D42E}"/>
              </a:ext>
            </a:extLst>
          </p:cNvPr>
          <p:cNvGrpSpPr/>
          <p:nvPr/>
        </p:nvGrpSpPr>
        <p:grpSpPr>
          <a:xfrm rot="12990985">
            <a:off x="-64014" y="-877297"/>
            <a:ext cx="2267893" cy="1830518"/>
            <a:chOff x="1821878" y="2257804"/>
            <a:chExt cx="2202275" cy="1777555"/>
          </a:xfrm>
          <a:noFill/>
        </p:grpSpPr>
        <p:sp>
          <p:nvSpPr>
            <p:cNvPr id="92" name="Freeform: Shape 91">
              <a:extLst>
                <a:ext uri="{FF2B5EF4-FFF2-40B4-BE49-F238E27FC236}">
                  <a16:creationId xmlns:a16="http://schemas.microsoft.com/office/drawing/2014/main" id="{FD47604E-DFD9-BDAA-0BDE-095F310B3065}"/>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601AA512-3308-10D3-1C9F-D34C91922BCC}"/>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125664E1-220B-190D-F413-8FA66037A0E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5" name="Graphic 18">
            <a:extLst>
              <a:ext uri="{FF2B5EF4-FFF2-40B4-BE49-F238E27FC236}">
                <a16:creationId xmlns:a16="http://schemas.microsoft.com/office/drawing/2014/main" id="{7FB3D4F4-70A8-B105-70B7-A439B39D7E9B}"/>
              </a:ext>
            </a:extLst>
          </p:cNvPr>
          <p:cNvGrpSpPr/>
          <p:nvPr/>
        </p:nvGrpSpPr>
        <p:grpSpPr>
          <a:xfrm rot="11280797">
            <a:off x="9903239" y="-935580"/>
            <a:ext cx="2267893" cy="1830518"/>
            <a:chOff x="1821878" y="2257804"/>
            <a:chExt cx="2202275" cy="1777555"/>
          </a:xfrm>
          <a:noFill/>
        </p:grpSpPr>
        <p:sp>
          <p:nvSpPr>
            <p:cNvPr id="10240" name="Freeform: Shape 10239">
              <a:extLst>
                <a:ext uri="{FF2B5EF4-FFF2-40B4-BE49-F238E27FC236}">
                  <a16:creationId xmlns:a16="http://schemas.microsoft.com/office/drawing/2014/main" id="{14DED087-EAFF-48D3-766F-E1440F558C3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C572ED-6F17-F0E3-6669-F95A0454C2E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3" name="Freeform: Shape 10242">
              <a:extLst>
                <a:ext uri="{FF2B5EF4-FFF2-40B4-BE49-F238E27FC236}">
                  <a16:creationId xmlns:a16="http://schemas.microsoft.com/office/drawing/2014/main" id="{1E52E595-B8C7-3229-3F37-699752F24A9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4" name="Graphic 10243">
            <a:extLst>
              <a:ext uri="{FF2B5EF4-FFF2-40B4-BE49-F238E27FC236}">
                <a16:creationId xmlns:a16="http://schemas.microsoft.com/office/drawing/2014/main" id="{2B7F17C2-D9CE-BB32-B703-72FFDBC74BC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V="1">
            <a:off x="0" y="4953000"/>
            <a:ext cx="4419600" cy="1905000"/>
          </a:xfrm>
          <a:prstGeom prst="rect">
            <a:avLst/>
          </a:prstGeom>
        </p:spPr>
      </p:pic>
      <p:pic>
        <p:nvPicPr>
          <p:cNvPr id="10245" name="Graphic 10244">
            <a:extLst>
              <a:ext uri="{FF2B5EF4-FFF2-40B4-BE49-F238E27FC236}">
                <a16:creationId xmlns:a16="http://schemas.microsoft.com/office/drawing/2014/main" id="{8835EE79-3BF6-8976-23F9-C54DD4385DA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833737" y="141518"/>
            <a:ext cx="642360" cy="650962"/>
          </a:xfrm>
          <a:prstGeom prst="rect">
            <a:avLst/>
          </a:prstGeom>
        </p:spPr>
      </p:pic>
      <p:pic>
        <p:nvPicPr>
          <p:cNvPr id="10246" name="Graphic 10245">
            <a:extLst>
              <a:ext uri="{FF2B5EF4-FFF2-40B4-BE49-F238E27FC236}">
                <a16:creationId xmlns:a16="http://schemas.microsoft.com/office/drawing/2014/main" id="{C6671758-F6BB-FDC0-F4FC-996EB4ECA37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712967" y="141518"/>
            <a:ext cx="642360" cy="650962"/>
          </a:xfrm>
          <a:prstGeom prst="rect">
            <a:avLst/>
          </a:prstGeom>
        </p:spPr>
      </p:pic>
      <p:pic>
        <p:nvPicPr>
          <p:cNvPr id="10247" name="Graphic 10246">
            <a:extLst>
              <a:ext uri="{FF2B5EF4-FFF2-40B4-BE49-F238E27FC236}">
                <a16:creationId xmlns:a16="http://schemas.microsoft.com/office/drawing/2014/main" id="{6159C38A-87A6-CEEA-7214-644ED5897D9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781800" y="4248150"/>
            <a:ext cx="5410200" cy="2609850"/>
          </a:xfrm>
          <a:prstGeom prst="rect">
            <a:avLst/>
          </a:prstGeom>
        </p:spPr>
      </p:pic>
      <p:grpSp>
        <p:nvGrpSpPr>
          <p:cNvPr id="10248" name="Graphic 18">
            <a:extLst>
              <a:ext uri="{FF2B5EF4-FFF2-40B4-BE49-F238E27FC236}">
                <a16:creationId xmlns:a16="http://schemas.microsoft.com/office/drawing/2014/main" id="{6D3B5E4D-18C5-23B7-C6CC-290E0F9CD3AC}"/>
              </a:ext>
            </a:extLst>
          </p:cNvPr>
          <p:cNvGrpSpPr/>
          <p:nvPr/>
        </p:nvGrpSpPr>
        <p:grpSpPr>
          <a:xfrm rot="2187709">
            <a:off x="10661115" y="5981778"/>
            <a:ext cx="1727244" cy="1394136"/>
            <a:chOff x="1821878" y="2257804"/>
            <a:chExt cx="2202275" cy="1777555"/>
          </a:xfrm>
          <a:noFill/>
        </p:grpSpPr>
        <p:sp>
          <p:nvSpPr>
            <p:cNvPr id="10249" name="Freeform: Shape 10248">
              <a:extLst>
                <a:ext uri="{FF2B5EF4-FFF2-40B4-BE49-F238E27FC236}">
                  <a16:creationId xmlns:a16="http://schemas.microsoft.com/office/drawing/2014/main" id="{D9C8C13F-EED0-D0A3-0C72-0A5B2DC6912F}"/>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5FCA360B-9B74-7C10-2DAE-47D6EB37F3EE}"/>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1" name="Freeform: Shape 10250">
              <a:extLst>
                <a:ext uri="{FF2B5EF4-FFF2-40B4-BE49-F238E27FC236}">
                  <a16:creationId xmlns:a16="http://schemas.microsoft.com/office/drawing/2014/main" id="{EB0DE0D8-8AE3-7A1C-4BDC-0DAB77994E1B}"/>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2" name="Graphic 18">
            <a:extLst>
              <a:ext uri="{FF2B5EF4-FFF2-40B4-BE49-F238E27FC236}">
                <a16:creationId xmlns:a16="http://schemas.microsoft.com/office/drawing/2014/main" id="{90E4B1D4-F66C-E947-A8C8-285CCD9553F6}"/>
              </a:ext>
            </a:extLst>
          </p:cNvPr>
          <p:cNvGrpSpPr/>
          <p:nvPr/>
        </p:nvGrpSpPr>
        <p:grpSpPr>
          <a:xfrm rot="1262188">
            <a:off x="-210085" y="5981778"/>
            <a:ext cx="1727244" cy="1394136"/>
            <a:chOff x="1821878" y="2257804"/>
            <a:chExt cx="2202275" cy="1777555"/>
          </a:xfrm>
          <a:noFill/>
        </p:grpSpPr>
        <p:sp>
          <p:nvSpPr>
            <p:cNvPr id="10253" name="Freeform: Shape 10252">
              <a:extLst>
                <a:ext uri="{FF2B5EF4-FFF2-40B4-BE49-F238E27FC236}">
                  <a16:creationId xmlns:a16="http://schemas.microsoft.com/office/drawing/2014/main" id="{B4C449AB-FB7D-B2DF-C9DF-3D4D28ED50F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936B1987-320B-2284-F511-4E28CC2E365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5" name="Freeform: Shape 10254">
              <a:extLst>
                <a:ext uri="{FF2B5EF4-FFF2-40B4-BE49-F238E27FC236}">
                  <a16:creationId xmlns:a16="http://schemas.microsoft.com/office/drawing/2014/main" id="{C7896300-FD56-25EC-CD40-0CE2C49B784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34296" y="1345347"/>
            <a:ext cx="10533262"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Quan sát hình </a:t>
              </a:r>
              <a:r>
                <a:rPr lang="en-US" sz="2400" b="1" dirty="0" err="1">
                  <a:latin typeface="Arial" panose="020B0604020202020204" pitchFamily="34" charset="0"/>
                  <a:cs typeface="Arial" panose="020B0604020202020204" pitchFamily="34" charset="0"/>
                </a:rPr>
                <a:t>sau</a:t>
              </a:r>
              <a:r>
                <a:rPr lang="vi-VN" sz="2400" b="1" dirty="0">
                  <a:latin typeface="Arial" panose="020B0604020202020204" pitchFamily="34" charset="0"/>
                  <a:cs typeface="Arial" panose="020B0604020202020204" pitchFamily="34" charset="0"/>
                </a:rPr>
                <a:t>, mô tả cấu tạo của phân tử Ammonia. Dự đoán tính tan (trong nước) và tính oxi hóa - khử của ammonia. Giải thích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170999" y="461992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200854" y="5272235"/>
            <a:ext cx="9834526" cy="1437445"/>
            <a:chOff x="1144083" y="3664446"/>
            <a:chExt cx="9232225" cy="1437445"/>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6">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434257" cy="1437445"/>
            </a:xfrm>
            <a:prstGeom prst="rect">
              <a:avLst/>
            </a:prstGeom>
            <a:noFill/>
          </p:spPr>
          <p:txBody>
            <a:bodyPr wrap="square" rtlCol="0">
              <a:spAutoFit/>
            </a:bodyPr>
            <a:lstStyle/>
            <a:p>
              <a:pPr>
                <a:lnSpc>
                  <a:spcPct val="125000"/>
                </a:lnSpc>
              </a:pPr>
              <a:r>
                <a:rPr lang="en-US" sz="2400" b="0" i="0" dirty="0" err="1">
                  <a:solidFill>
                    <a:srgbClr val="333333"/>
                  </a:solidFill>
                  <a:effectLst/>
                  <a:latin typeface="Arial" panose="020B0604020202020204" pitchFamily="34" charset="0"/>
                  <a:cs typeface="Arial" panose="020B0604020202020204" pitchFamily="34" charset="0"/>
                </a:rPr>
                <a:t>Cấu</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tạo</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tử</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của</a:t>
              </a:r>
              <a:r>
                <a:rPr lang="en-US" sz="2400" b="0" i="0" dirty="0">
                  <a:solidFill>
                    <a:srgbClr val="333333"/>
                  </a:solidFill>
                  <a:effectLst/>
                  <a:latin typeface="Arial" panose="020B0604020202020204" pitchFamily="34" charset="0"/>
                  <a:cs typeface="Arial" panose="020B0604020202020204" pitchFamily="34" charset="0"/>
                </a:rPr>
                <a:t> NH</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hình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chóp</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với</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nguyên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tử</a:t>
              </a:r>
              <a:r>
                <a:rPr lang="en-US" sz="2400" b="0" i="0" dirty="0">
                  <a:solidFill>
                    <a:srgbClr val="333333"/>
                  </a:solidFill>
                  <a:effectLst/>
                  <a:latin typeface="Arial" panose="020B0604020202020204" pitchFamily="34" charset="0"/>
                  <a:cs typeface="Arial" panose="020B0604020202020204" pitchFamily="34" charset="0"/>
                </a:rPr>
                <a:t> N ở </a:t>
              </a:r>
              <a:r>
                <a:rPr lang="en-US" sz="2400" b="0" i="0" dirty="0" err="1">
                  <a:solidFill>
                    <a:srgbClr val="333333"/>
                  </a:solidFill>
                  <a:effectLst/>
                  <a:latin typeface="Arial" panose="020B0604020202020204" pitchFamily="34" charset="0"/>
                  <a:cs typeface="Arial" panose="020B0604020202020204" pitchFamily="34" charset="0"/>
                </a:rPr>
                <a:t>đỉnh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liên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kết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cộng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hóa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trị</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với</a:t>
              </a:r>
              <a:r>
                <a:rPr lang="en-US" sz="2400" b="0" i="0" dirty="0">
                  <a:solidFill>
                    <a:srgbClr val="333333"/>
                  </a:solidFill>
                  <a:effectLst/>
                  <a:latin typeface="Arial" panose="020B0604020202020204" pitchFamily="34" charset="0"/>
                  <a:cs typeface="Arial" panose="020B0604020202020204" pitchFamily="34" charset="0"/>
                </a:rPr>
                <a:t> 3 </a:t>
              </a:r>
              <a:r>
                <a:rPr lang="en-US" sz="2400" b="0" i="0" dirty="0" err="1">
                  <a:solidFill>
                    <a:srgbClr val="333333"/>
                  </a:solidFill>
                  <a:effectLst/>
                  <a:latin typeface="Arial" panose="020B0604020202020204" pitchFamily="34" charset="0"/>
                  <a:cs typeface="Arial" panose="020B0604020202020204" pitchFamily="34" charset="0"/>
                </a:rPr>
                <a:t>nguyên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tử</a:t>
              </a:r>
              <a:r>
                <a:rPr lang="en-US" sz="2400" b="0" i="0" dirty="0">
                  <a:solidFill>
                    <a:srgbClr val="333333"/>
                  </a:solidFill>
                  <a:effectLst/>
                  <a:latin typeface="Arial" panose="020B0604020202020204" pitchFamily="34" charset="0"/>
                  <a:cs typeface="Arial" panose="020B0604020202020204" pitchFamily="34" charset="0"/>
                </a:rPr>
                <a:t> H ở </a:t>
              </a:r>
              <a:r>
                <a:rPr lang="en-US" sz="2400" b="0" i="0" dirty="0" err="1">
                  <a:solidFill>
                    <a:srgbClr val="333333"/>
                  </a:solidFill>
                  <a:effectLst/>
                  <a:latin typeface="Arial" panose="020B0604020202020204" pitchFamily="34" charset="0"/>
                  <a:cs typeface="Arial" panose="020B0604020202020204" pitchFamily="34" charset="0"/>
                </a:rPr>
                <a:t>đáy</a:t>
              </a:r>
              <a:r>
                <a:rPr lang="en-US" sz="2400" b="0" i="0" dirty="0">
                  <a:solidFill>
                    <a:srgbClr val="333333"/>
                  </a:solidFill>
                  <a:effectLst/>
                  <a:latin typeface="Arial" panose="020B0604020202020204" pitchFamily="34" charset="0"/>
                  <a:cs typeface="Arial" panose="020B0604020202020204" pitchFamily="34" charset="0"/>
                </a:rPr>
                <a:t> tam </a:t>
              </a:r>
              <a:r>
                <a:rPr lang="en-US" sz="2400" b="0" i="0" dirty="0" err="1">
                  <a:solidFill>
                    <a:srgbClr val="333333"/>
                  </a:solidFill>
                  <a:effectLst/>
                  <a:latin typeface="Arial" panose="020B0604020202020204" pitchFamily="34" charset="0"/>
                  <a:cs typeface="Arial" panose="020B0604020202020204" pitchFamily="34" charset="0"/>
                </a:rPr>
                <a:t>giác</a:t>
              </a:r>
              <a:r>
                <a:rPr lang="en-US" sz="2400" b="0" i="0" dirty="0">
                  <a:solidFill>
                    <a:srgbClr val="333333"/>
                  </a:solidFill>
                  <a:effectLst/>
                  <a:latin typeface="Arial" panose="020B0604020202020204" pitchFamily="34" charset="0"/>
                  <a:cs typeface="Arial" panose="020B0604020202020204" pitchFamily="34" charset="0"/>
                </a:rPr>
                <a:t> (3 </a:t>
              </a:r>
              <a:r>
                <a:rPr lang="en-US" sz="2400" b="0" i="0" dirty="0" err="1">
                  <a:solidFill>
                    <a:srgbClr val="333333"/>
                  </a:solidFill>
                  <a:effectLst/>
                  <a:latin typeface="Arial" panose="020B0604020202020204" pitchFamily="34" charset="0"/>
                  <a:cs typeface="Arial" panose="020B0604020202020204" pitchFamily="34" charset="0"/>
                </a:rPr>
                <a:t>liên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kết</a:t>
              </a:r>
              <a:r>
                <a:rPr lang="en-US" sz="2400" b="0" i="0" dirty="0">
                  <a:solidFill>
                    <a:srgbClr val="333333"/>
                  </a:solidFill>
                  <a:effectLst/>
                  <a:latin typeface="Arial" panose="020B0604020202020204" pitchFamily="34" charset="0"/>
                  <a:cs typeface="Arial" panose="020B0604020202020204" pitchFamily="34" charset="0"/>
                </a:rPr>
                <a:t> N – H </a:t>
              </a:r>
              <a:r>
                <a:rPr lang="en-US" sz="2400" b="0" i="0" dirty="0" err="1">
                  <a:solidFill>
                    <a:srgbClr val="333333"/>
                  </a:solidFill>
                  <a:effectLst/>
                  <a:latin typeface="Arial" panose="020B0604020202020204" pitchFamily="34" charset="0"/>
                  <a:cs typeface="Arial" panose="020B0604020202020204" pitchFamily="34" charset="0"/>
                </a:rPr>
                <a:t>đều</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liên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kết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cộng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hóa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trị</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có</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cực</a:t>
              </a:r>
              <a:r>
                <a:rPr lang="en-US" sz="2400" b="0" i="0" dirty="0">
                  <a:solidFill>
                    <a:srgbClr val="333333"/>
                  </a:solidFill>
                  <a:effectLst/>
                  <a:latin typeface="Arial" panose="020B0604020202020204" pitchFamily="34" charset="0"/>
                  <a:cs typeface="Arial" panose="020B0604020202020204" pitchFamily="34" charset="0"/>
                </a:rPr>
                <a:t>).</a:t>
              </a:r>
              <a:endParaRPr lang="vi-VN" sz="2200" dirty="0">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0" name="Group 89">
            <a:extLst>
              <a:ext uri="{FF2B5EF4-FFF2-40B4-BE49-F238E27FC236}">
                <a16:creationId xmlns:a16="http://schemas.microsoft.com/office/drawing/2014/main" id="{1FCF7F16-EFB3-2316-F909-27B1E1C5198C}"/>
              </a:ext>
            </a:extLst>
          </p:cNvPr>
          <p:cNvGrpSpPr/>
          <p:nvPr/>
        </p:nvGrpSpPr>
        <p:grpSpPr>
          <a:xfrm>
            <a:off x="2923970" y="2702322"/>
            <a:ext cx="6291875" cy="1743969"/>
            <a:chOff x="518862" y="2765261"/>
            <a:chExt cx="11112205" cy="3080058"/>
          </a:xfrm>
        </p:grpSpPr>
        <p:grpSp>
          <p:nvGrpSpPr>
            <p:cNvPr id="2048" name="Group 2047">
              <a:extLst>
                <a:ext uri="{FF2B5EF4-FFF2-40B4-BE49-F238E27FC236}">
                  <a16:creationId xmlns:a16="http://schemas.microsoft.com/office/drawing/2014/main" id="{3F6D290B-D26B-734D-EDED-7C7EAF53215A}"/>
                </a:ext>
              </a:extLst>
            </p:cNvPr>
            <p:cNvGrpSpPr/>
            <p:nvPr/>
          </p:nvGrpSpPr>
          <p:grpSpPr>
            <a:xfrm>
              <a:off x="518862" y="2768634"/>
              <a:ext cx="3174786" cy="2241109"/>
              <a:chOff x="1656295" y="2475670"/>
              <a:chExt cx="3174786" cy="2241109"/>
            </a:xfrm>
          </p:grpSpPr>
          <p:sp>
            <p:nvSpPr>
              <p:cNvPr id="2049" name="Rectangle 2048">
                <a:extLst>
                  <a:ext uri="{FF2B5EF4-FFF2-40B4-BE49-F238E27FC236}">
                    <a16:creationId xmlns:a16="http://schemas.microsoft.com/office/drawing/2014/main" id="{EF8E716A-AD00-C69C-7DC6-A058AD777A98}"/>
                  </a:ext>
                </a:extLst>
              </p:cNvPr>
              <p:cNvSpPr/>
              <p:nvPr/>
            </p:nvSpPr>
            <p:spPr>
              <a:xfrm>
                <a:off x="1656295" y="2475670"/>
                <a:ext cx="3174786"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0" name="Group 2049">
                <a:extLst>
                  <a:ext uri="{FF2B5EF4-FFF2-40B4-BE49-F238E27FC236}">
                    <a16:creationId xmlns:a16="http://schemas.microsoft.com/office/drawing/2014/main" id="{3D814B1A-E8D1-8974-774E-B9402D0B4C1E}"/>
                  </a:ext>
                </a:extLst>
              </p:cNvPr>
              <p:cNvGrpSpPr/>
              <p:nvPr/>
            </p:nvGrpSpPr>
            <p:grpSpPr>
              <a:xfrm>
                <a:off x="1992101" y="2718032"/>
                <a:ext cx="2503173" cy="1756384"/>
                <a:chOff x="2487927" y="2586473"/>
                <a:chExt cx="1853814" cy="1300753"/>
              </a:xfrm>
            </p:grpSpPr>
            <p:sp>
              <p:nvSpPr>
                <p:cNvPr id="2051" name="TextBox 2050">
                  <a:extLst>
                    <a:ext uri="{FF2B5EF4-FFF2-40B4-BE49-F238E27FC236}">
                      <a16:creationId xmlns:a16="http://schemas.microsoft.com/office/drawing/2014/main" id="{790E1B3B-A42F-2276-EB3D-4F738CAFFF24}"/>
                    </a:ext>
                  </a:extLst>
                </p:cNvPr>
                <p:cNvSpPr txBox="1">
                  <a:spLocks noChangeAspect="1"/>
                </p:cNvSpPr>
                <p:nvPr>
                  <p:custDataLst>
                    <p:tags r:id="rId5"/>
                  </p:custDataLst>
                </p:nvPr>
              </p:nvSpPr>
              <p:spPr>
                <a:xfrm>
                  <a:off x="2487927" y="2713672"/>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2" name="Rectangle 2051">
                  <a:extLst>
                    <a:ext uri="{FF2B5EF4-FFF2-40B4-BE49-F238E27FC236}">
                      <a16:creationId xmlns:a16="http://schemas.microsoft.com/office/drawing/2014/main" id="{095E9995-F264-72B7-19B7-BCABB1F08CE6}"/>
                    </a:ext>
                  </a:extLst>
                </p:cNvPr>
                <p:cNvSpPr/>
                <p:nvPr/>
              </p:nvSpPr>
              <p:spPr>
                <a:xfrm>
                  <a:off x="2924398"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3" name="TextBox 2052">
                  <a:extLst>
                    <a:ext uri="{FF2B5EF4-FFF2-40B4-BE49-F238E27FC236}">
                      <a16:creationId xmlns:a16="http://schemas.microsoft.com/office/drawing/2014/main" id="{000A985C-BF63-9C64-A291-53AC7F79915A}"/>
                    </a:ext>
                  </a:extLst>
                </p:cNvPr>
                <p:cNvSpPr txBox="1">
                  <a:spLocks noChangeAspect="1"/>
                </p:cNvSpPr>
                <p:nvPr>
                  <p:custDataLst>
                    <p:tags r:id="rId6"/>
                  </p:custDataLst>
                </p:nvPr>
              </p:nvSpPr>
              <p:spPr>
                <a:xfrm>
                  <a:off x="3255270" y="2713672"/>
                  <a:ext cx="319130" cy="402273"/>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54" name="TextBox 2053">
                  <a:extLst>
                    <a:ext uri="{FF2B5EF4-FFF2-40B4-BE49-F238E27FC236}">
                      <a16:creationId xmlns:a16="http://schemas.microsoft.com/office/drawing/2014/main" id="{3D5A2CEA-268B-00AC-35A2-A9FB77FD04D2}"/>
                    </a:ext>
                  </a:extLst>
                </p:cNvPr>
                <p:cNvSpPr txBox="1">
                  <a:spLocks noChangeAspect="1"/>
                </p:cNvSpPr>
                <p:nvPr>
                  <p:custDataLst>
                    <p:tags r:id="rId7"/>
                  </p:custDataLst>
                </p:nvPr>
              </p:nvSpPr>
              <p:spPr>
                <a:xfrm>
                  <a:off x="4020142" y="2713672"/>
                  <a:ext cx="321599" cy="402273"/>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6" name="Rectangle 2055">
                  <a:extLst>
                    <a:ext uri="{FF2B5EF4-FFF2-40B4-BE49-F238E27FC236}">
                      <a16:creationId xmlns:a16="http://schemas.microsoft.com/office/drawing/2014/main" id="{FB94FEB3-121B-8B73-6B48-3957F13DBBE9}"/>
                    </a:ext>
                  </a:extLst>
                </p:cNvPr>
                <p:cNvSpPr/>
                <p:nvPr/>
              </p:nvSpPr>
              <p:spPr>
                <a:xfrm>
                  <a:off x="3689272"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BCB544CC-7858-2925-6484-D6E08A608396}"/>
                    </a:ext>
                  </a:extLst>
                </p:cNvPr>
                <p:cNvSpPr txBox="1">
                  <a:spLocks noChangeAspect="1"/>
                </p:cNvSpPr>
                <p:nvPr>
                  <p:custDataLst>
                    <p:tags r:id="rId8"/>
                  </p:custDataLst>
                </p:nvPr>
              </p:nvSpPr>
              <p:spPr>
                <a:xfrm>
                  <a:off x="3252801" y="3484953"/>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8" name="Rectangle 2057">
                  <a:extLst>
                    <a:ext uri="{FF2B5EF4-FFF2-40B4-BE49-F238E27FC236}">
                      <a16:creationId xmlns:a16="http://schemas.microsoft.com/office/drawing/2014/main" id="{739A647C-7BCB-D646-DA75-8CB7515FD036}"/>
                    </a:ext>
                  </a:extLst>
                </p:cNvPr>
                <p:cNvSpPr/>
                <p:nvPr/>
              </p:nvSpPr>
              <p:spPr>
                <a:xfrm rot="5400000">
                  <a:off x="3306835" y="3282449"/>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9" name="Group 2058">
                  <a:extLst>
                    <a:ext uri="{FF2B5EF4-FFF2-40B4-BE49-F238E27FC236}">
                      <a16:creationId xmlns:a16="http://schemas.microsoft.com/office/drawing/2014/main" id="{D5170A5B-DB28-2BFD-436B-425B24618309}"/>
                    </a:ext>
                  </a:extLst>
                </p:cNvPr>
                <p:cNvGrpSpPr/>
                <p:nvPr/>
              </p:nvGrpSpPr>
              <p:grpSpPr>
                <a:xfrm rot="5400000">
                  <a:off x="3375143" y="2516247"/>
                  <a:ext cx="79385" cy="219837"/>
                  <a:chOff x="2381251" y="3848101"/>
                  <a:chExt cx="61912" cy="171450"/>
                </a:xfrm>
              </p:grpSpPr>
              <p:sp>
                <p:nvSpPr>
                  <p:cNvPr id="2060" name="Oval 2059">
                    <a:extLst>
                      <a:ext uri="{FF2B5EF4-FFF2-40B4-BE49-F238E27FC236}">
                        <a16:creationId xmlns:a16="http://schemas.microsoft.com/office/drawing/2014/main" id="{EB95E5CC-0769-AA81-00C1-E6037EFA616A}"/>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1" name="Oval 2060">
                    <a:extLst>
                      <a:ext uri="{FF2B5EF4-FFF2-40B4-BE49-F238E27FC236}">
                        <a16:creationId xmlns:a16="http://schemas.microsoft.com/office/drawing/2014/main" id="{8285373A-5C01-7C06-3BC2-700334C19CA5}"/>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62" name="Group 2061">
              <a:extLst>
                <a:ext uri="{FF2B5EF4-FFF2-40B4-BE49-F238E27FC236}">
                  <a16:creationId xmlns:a16="http://schemas.microsoft.com/office/drawing/2014/main" id="{9F3864AB-4057-3F58-40BA-AC573C4B831B}"/>
                </a:ext>
              </a:extLst>
            </p:cNvPr>
            <p:cNvGrpSpPr/>
            <p:nvPr/>
          </p:nvGrpSpPr>
          <p:grpSpPr>
            <a:xfrm>
              <a:off x="4398243" y="2768634"/>
              <a:ext cx="3264114" cy="2241109"/>
              <a:chOff x="7346736" y="2993829"/>
              <a:chExt cx="3264114" cy="2241109"/>
            </a:xfrm>
          </p:grpSpPr>
          <p:sp>
            <p:nvSpPr>
              <p:cNvPr id="2064" name="Rectangle 2063">
                <a:extLst>
                  <a:ext uri="{FF2B5EF4-FFF2-40B4-BE49-F238E27FC236}">
                    <a16:creationId xmlns:a16="http://schemas.microsoft.com/office/drawing/2014/main" id="{1A9BC346-4746-5ED1-1674-29170448A5D0}"/>
                  </a:ext>
                </a:extLst>
              </p:cNvPr>
              <p:cNvSpPr/>
              <p:nvPr/>
            </p:nvSpPr>
            <p:spPr>
              <a:xfrm>
                <a:off x="7346736" y="2993829"/>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5" name="Group 2064">
                <a:extLst>
                  <a:ext uri="{FF2B5EF4-FFF2-40B4-BE49-F238E27FC236}">
                    <a16:creationId xmlns:a16="http://schemas.microsoft.com/office/drawing/2014/main" id="{1A206CB6-F998-6A34-399A-27633E091F46}"/>
                  </a:ext>
                </a:extLst>
              </p:cNvPr>
              <p:cNvGrpSpPr/>
              <p:nvPr/>
            </p:nvGrpSpPr>
            <p:grpSpPr>
              <a:xfrm>
                <a:off x="7647619" y="3180066"/>
                <a:ext cx="2662348" cy="1868634"/>
                <a:chOff x="4484696" y="495120"/>
                <a:chExt cx="4860640" cy="3411559"/>
              </a:xfrm>
            </p:grpSpPr>
            <p:sp>
              <p:nvSpPr>
                <p:cNvPr id="2066" name="TextBox 2065">
                  <a:extLst>
                    <a:ext uri="{FF2B5EF4-FFF2-40B4-BE49-F238E27FC236}">
                      <a16:creationId xmlns:a16="http://schemas.microsoft.com/office/drawing/2014/main" id="{D55FFAC8-A6A9-0903-42BC-975984875C46}"/>
                    </a:ext>
                  </a:extLst>
                </p:cNvPr>
                <p:cNvSpPr txBox="1">
                  <a:spLocks noChangeAspect="1"/>
                </p:cNvSpPr>
                <p:nvPr>
                  <p:custDataLst>
                    <p:tags r:id="rId1"/>
                  </p:custDataLst>
                </p:nvPr>
              </p:nvSpPr>
              <p:spPr>
                <a:xfrm>
                  <a:off x="6649969" y="495120"/>
                  <a:ext cx="430916" cy="543182"/>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67" name="TextBox 2066">
                  <a:extLst>
                    <a:ext uri="{FF2B5EF4-FFF2-40B4-BE49-F238E27FC236}">
                      <a16:creationId xmlns:a16="http://schemas.microsoft.com/office/drawing/2014/main" id="{09F03FA6-B0FC-8095-515A-349DBD3F3D0A}"/>
                    </a:ext>
                  </a:extLst>
                </p:cNvPr>
                <p:cNvSpPr txBox="1">
                  <a:spLocks noChangeAspect="1"/>
                </p:cNvSpPr>
                <p:nvPr>
                  <p:custDataLst>
                    <p:tags r:id="rId2"/>
                  </p:custDataLst>
                </p:nvPr>
              </p:nvSpPr>
              <p:spPr>
                <a:xfrm>
                  <a:off x="7512884" y="3363497"/>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8" name="TextBox 2067">
                  <a:extLst>
                    <a:ext uri="{FF2B5EF4-FFF2-40B4-BE49-F238E27FC236}">
                      <a16:creationId xmlns:a16="http://schemas.microsoft.com/office/drawing/2014/main" id="{4DBC6A3E-DFA7-9DEB-C2D8-3E76FF23E3BF}"/>
                    </a:ext>
                  </a:extLst>
                </p:cNvPr>
                <p:cNvSpPr txBox="1">
                  <a:spLocks noChangeAspect="1"/>
                </p:cNvSpPr>
                <p:nvPr>
                  <p:custDataLst>
                    <p:tags r:id="rId3"/>
                  </p:custDataLst>
                </p:nvPr>
              </p:nvSpPr>
              <p:spPr>
                <a:xfrm>
                  <a:off x="891108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9" name="TextBox 2068">
                  <a:extLst>
                    <a:ext uri="{FF2B5EF4-FFF2-40B4-BE49-F238E27FC236}">
                      <a16:creationId xmlns:a16="http://schemas.microsoft.com/office/drawing/2014/main" id="{301B3FB5-69AC-25C9-0E3F-9582D8BFB0CC}"/>
                    </a:ext>
                  </a:extLst>
                </p:cNvPr>
                <p:cNvSpPr txBox="1">
                  <a:spLocks noChangeAspect="1"/>
                </p:cNvSpPr>
                <p:nvPr>
                  <p:custDataLst>
                    <p:tags r:id="rId4"/>
                  </p:custDataLst>
                </p:nvPr>
              </p:nvSpPr>
              <p:spPr>
                <a:xfrm>
                  <a:off x="448469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cxnSp>
              <p:nvCxnSpPr>
                <p:cNvPr id="2070" name="Straight Connector 2069">
                  <a:extLst>
                    <a:ext uri="{FF2B5EF4-FFF2-40B4-BE49-F238E27FC236}">
                      <a16:creationId xmlns:a16="http://schemas.microsoft.com/office/drawing/2014/main" id="{81D3D9BF-06BE-5583-A7B7-45D500155494}"/>
                    </a:ext>
                  </a:extLst>
                </p:cNvPr>
                <p:cNvCxnSpPr>
                  <a:cxnSpLocks/>
                </p:cNvCxnSpPr>
                <p:nvPr/>
              </p:nvCxnSpPr>
              <p:spPr>
                <a:xfrm>
                  <a:off x="5030517" y="2406650"/>
                  <a:ext cx="3790322"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4" name="Straight Connector 2073">
                  <a:extLst>
                    <a:ext uri="{FF2B5EF4-FFF2-40B4-BE49-F238E27FC236}">
                      <a16:creationId xmlns:a16="http://schemas.microsoft.com/office/drawing/2014/main" id="{5E388333-6CD7-4A37-723B-04F147733C3C}"/>
                    </a:ext>
                  </a:extLst>
                </p:cNvPr>
                <p:cNvCxnSpPr>
                  <a:cxnSpLocks/>
                </p:cNvCxnSpPr>
                <p:nvPr/>
              </p:nvCxnSpPr>
              <p:spPr>
                <a:xfrm>
                  <a:off x="5035550" y="2540000"/>
                  <a:ext cx="2355850" cy="10985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77C98760-F66B-4B83-D43F-07C086CBD7E0}"/>
                    </a:ext>
                  </a:extLst>
                </p:cNvPr>
                <p:cNvCxnSpPr>
                  <a:cxnSpLocks/>
                </p:cNvCxnSpPr>
                <p:nvPr/>
              </p:nvCxnSpPr>
              <p:spPr>
                <a:xfrm flipV="1">
                  <a:off x="8026400" y="2870200"/>
                  <a:ext cx="1104900" cy="7937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77" name="Rectangle 2076">
                  <a:extLst>
                    <a:ext uri="{FF2B5EF4-FFF2-40B4-BE49-F238E27FC236}">
                      <a16:creationId xmlns:a16="http://schemas.microsoft.com/office/drawing/2014/main" id="{D1D2D921-DCD8-9A5F-5BBB-CF0ADED3B37E}"/>
                    </a:ext>
                  </a:extLst>
                </p:cNvPr>
                <p:cNvSpPr/>
                <p:nvPr/>
              </p:nvSpPr>
              <p:spPr>
                <a:xfrm rot="19430130">
                  <a:off x="4675207" y="1542608"/>
                  <a:ext cx="1908000" cy="486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8" name="Isosceles Triangle 2077">
                  <a:extLst>
                    <a:ext uri="{FF2B5EF4-FFF2-40B4-BE49-F238E27FC236}">
                      <a16:creationId xmlns:a16="http://schemas.microsoft.com/office/drawing/2014/main" id="{762D3636-B767-3FB2-1446-3C13FCFA57B1}"/>
                    </a:ext>
                  </a:extLst>
                </p:cNvPr>
                <p:cNvSpPr/>
                <p:nvPr/>
              </p:nvSpPr>
              <p:spPr>
                <a:xfrm rot="20558606">
                  <a:off x="7131933" y="1249673"/>
                  <a:ext cx="303670" cy="198008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E7C97812-0D0F-E1E1-5029-A70F53C2019C}"/>
                    </a:ext>
                  </a:extLst>
                </p:cNvPr>
                <p:cNvSpPr/>
                <p:nvPr/>
              </p:nvSpPr>
              <p:spPr>
                <a:xfrm rot="18581589">
                  <a:off x="7829254" y="462274"/>
                  <a:ext cx="383526" cy="1980087"/>
                </a:xfrm>
                <a:custGeom>
                  <a:avLst/>
                  <a:gdLst>
                    <a:gd name="connsiteX0" fmla="*/ 4528 w 383526"/>
                    <a:gd name="connsiteY0" fmla="*/ 1933331 h 1980087"/>
                    <a:gd name="connsiteX1" fmla="*/ 378998 w 383526"/>
                    <a:gd name="connsiteY1" fmla="*/ 1933331 h 1980087"/>
                    <a:gd name="connsiteX2" fmla="*/ 383526 w 383526"/>
                    <a:gd name="connsiteY2" fmla="*/ 1980087 h 1980087"/>
                    <a:gd name="connsiteX3" fmla="*/ 0 w 383526"/>
                    <a:gd name="connsiteY3" fmla="*/ 1980087 h 1980087"/>
                    <a:gd name="connsiteX4" fmla="*/ 13578 w 383526"/>
                    <a:gd name="connsiteY4" fmla="*/ 1839884 h 1980087"/>
                    <a:gd name="connsiteX5" fmla="*/ 369948 w 383526"/>
                    <a:gd name="connsiteY5" fmla="*/ 1839884 h 1980087"/>
                    <a:gd name="connsiteX6" fmla="*/ 376558 w 383526"/>
                    <a:gd name="connsiteY6" fmla="*/ 1908131 h 1980087"/>
                    <a:gd name="connsiteX7" fmla="*/ 6969 w 383526"/>
                    <a:gd name="connsiteY7" fmla="*/ 1908131 h 1980087"/>
                    <a:gd name="connsiteX8" fmla="*/ 22628 w 383526"/>
                    <a:gd name="connsiteY8" fmla="*/ 1746443 h 1980087"/>
                    <a:gd name="connsiteX9" fmla="*/ 360899 w 383526"/>
                    <a:gd name="connsiteY9" fmla="*/ 1746443 h 1980087"/>
                    <a:gd name="connsiteX10" fmla="*/ 367508 w 383526"/>
                    <a:gd name="connsiteY10" fmla="*/ 1814684 h 1980087"/>
                    <a:gd name="connsiteX11" fmla="*/ 16019 w 383526"/>
                    <a:gd name="connsiteY11" fmla="*/ 1814684 h 1980087"/>
                    <a:gd name="connsiteX12" fmla="*/ 31677 w 383526"/>
                    <a:gd name="connsiteY12" fmla="*/ 1653002 h 1980087"/>
                    <a:gd name="connsiteX13" fmla="*/ 351849 w 383526"/>
                    <a:gd name="connsiteY13" fmla="*/ 1653002 h 1980087"/>
                    <a:gd name="connsiteX14" fmla="*/ 358458 w 383526"/>
                    <a:gd name="connsiteY14" fmla="*/ 1721243 h 1980087"/>
                    <a:gd name="connsiteX15" fmla="*/ 25068 w 383526"/>
                    <a:gd name="connsiteY15" fmla="*/ 1721243 h 1980087"/>
                    <a:gd name="connsiteX16" fmla="*/ 40726 w 383526"/>
                    <a:gd name="connsiteY16" fmla="*/ 1559561 h 1980087"/>
                    <a:gd name="connsiteX17" fmla="*/ 342800 w 383526"/>
                    <a:gd name="connsiteY17" fmla="*/ 1559561 h 1980087"/>
                    <a:gd name="connsiteX18" fmla="*/ 349409 w 383526"/>
                    <a:gd name="connsiteY18" fmla="*/ 1627802 h 1980087"/>
                    <a:gd name="connsiteX19" fmla="*/ 34118 w 383526"/>
                    <a:gd name="connsiteY19" fmla="*/ 1627802 h 1980087"/>
                    <a:gd name="connsiteX20" fmla="*/ 49776 w 383526"/>
                    <a:gd name="connsiteY20" fmla="*/ 1466120 h 1980087"/>
                    <a:gd name="connsiteX21" fmla="*/ 333751 w 383526"/>
                    <a:gd name="connsiteY21" fmla="*/ 1466120 h 1980087"/>
                    <a:gd name="connsiteX22" fmla="*/ 340360 w 383526"/>
                    <a:gd name="connsiteY22" fmla="*/ 1534361 h 1980087"/>
                    <a:gd name="connsiteX23" fmla="*/ 43167 w 383526"/>
                    <a:gd name="connsiteY23" fmla="*/ 1534361 h 1980087"/>
                    <a:gd name="connsiteX24" fmla="*/ 58825 w 383526"/>
                    <a:gd name="connsiteY24" fmla="*/ 1372679 h 1980087"/>
                    <a:gd name="connsiteX25" fmla="*/ 324701 w 383526"/>
                    <a:gd name="connsiteY25" fmla="*/ 1372679 h 1980087"/>
                    <a:gd name="connsiteX26" fmla="*/ 331310 w 383526"/>
                    <a:gd name="connsiteY26" fmla="*/ 1440920 h 1980087"/>
                    <a:gd name="connsiteX27" fmla="*/ 52216 w 383526"/>
                    <a:gd name="connsiteY27" fmla="*/ 1440920 h 1980087"/>
                    <a:gd name="connsiteX28" fmla="*/ 67874 w 383526"/>
                    <a:gd name="connsiteY28" fmla="*/ 1279238 h 1980087"/>
                    <a:gd name="connsiteX29" fmla="*/ 315652 w 383526"/>
                    <a:gd name="connsiteY29" fmla="*/ 1279238 h 1980087"/>
                    <a:gd name="connsiteX30" fmla="*/ 322261 w 383526"/>
                    <a:gd name="connsiteY30" fmla="*/ 1347479 h 1980087"/>
                    <a:gd name="connsiteX31" fmla="*/ 61266 w 383526"/>
                    <a:gd name="connsiteY31" fmla="*/ 1347479 h 1980087"/>
                    <a:gd name="connsiteX32" fmla="*/ 76924 w 383526"/>
                    <a:gd name="connsiteY32" fmla="*/ 1185797 h 1980087"/>
                    <a:gd name="connsiteX33" fmla="*/ 306603 w 383526"/>
                    <a:gd name="connsiteY33" fmla="*/ 1185797 h 1980087"/>
                    <a:gd name="connsiteX34" fmla="*/ 313211 w 383526"/>
                    <a:gd name="connsiteY34" fmla="*/ 1254038 h 1980087"/>
                    <a:gd name="connsiteX35" fmla="*/ 70315 w 383526"/>
                    <a:gd name="connsiteY35" fmla="*/ 1254038 h 1980087"/>
                    <a:gd name="connsiteX36" fmla="*/ 85973 w 383526"/>
                    <a:gd name="connsiteY36" fmla="*/ 1092356 h 1980087"/>
                    <a:gd name="connsiteX37" fmla="*/ 297553 w 383526"/>
                    <a:gd name="connsiteY37" fmla="*/ 1092356 h 1980087"/>
                    <a:gd name="connsiteX38" fmla="*/ 304162 w 383526"/>
                    <a:gd name="connsiteY38" fmla="*/ 1160597 h 1980087"/>
                    <a:gd name="connsiteX39" fmla="*/ 79364 w 383526"/>
                    <a:gd name="connsiteY39" fmla="*/ 1160597 h 1980087"/>
                    <a:gd name="connsiteX40" fmla="*/ 95023 w 383526"/>
                    <a:gd name="connsiteY40" fmla="*/ 998915 h 1980087"/>
                    <a:gd name="connsiteX41" fmla="*/ 288504 w 383526"/>
                    <a:gd name="connsiteY41" fmla="*/ 998915 h 1980087"/>
                    <a:gd name="connsiteX42" fmla="*/ 295113 w 383526"/>
                    <a:gd name="connsiteY42" fmla="*/ 1067156 h 1980087"/>
                    <a:gd name="connsiteX43" fmla="*/ 88414 w 383526"/>
                    <a:gd name="connsiteY43" fmla="*/ 1067156 h 1980087"/>
                    <a:gd name="connsiteX44" fmla="*/ 104072 w 383526"/>
                    <a:gd name="connsiteY44" fmla="*/ 905474 h 1980087"/>
                    <a:gd name="connsiteX45" fmla="*/ 279455 w 383526"/>
                    <a:gd name="connsiteY45" fmla="*/ 905474 h 1980087"/>
                    <a:gd name="connsiteX46" fmla="*/ 286063 w 383526"/>
                    <a:gd name="connsiteY46" fmla="*/ 973715 h 1980087"/>
                    <a:gd name="connsiteX47" fmla="*/ 97463 w 383526"/>
                    <a:gd name="connsiteY47" fmla="*/ 973715 h 1980087"/>
                    <a:gd name="connsiteX48" fmla="*/ 113121 w 383526"/>
                    <a:gd name="connsiteY48" fmla="*/ 812033 h 1980087"/>
                    <a:gd name="connsiteX49" fmla="*/ 270405 w 383526"/>
                    <a:gd name="connsiteY49" fmla="*/ 812033 h 1980087"/>
                    <a:gd name="connsiteX50" fmla="*/ 277014 w 383526"/>
                    <a:gd name="connsiteY50" fmla="*/ 880274 h 1980087"/>
                    <a:gd name="connsiteX51" fmla="*/ 106512 w 383526"/>
                    <a:gd name="connsiteY51" fmla="*/ 880274 h 1980087"/>
                    <a:gd name="connsiteX52" fmla="*/ 122171 w 383526"/>
                    <a:gd name="connsiteY52" fmla="*/ 718592 h 1980087"/>
                    <a:gd name="connsiteX53" fmla="*/ 261356 w 383526"/>
                    <a:gd name="connsiteY53" fmla="*/ 718592 h 1980087"/>
                    <a:gd name="connsiteX54" fmla="*/ 267965 w 383526"/>
                    <a:gd name="connsiteY54" fmla="*/ 786833 h 1980087"/>
                    <a:gd name="connsiteX55" fmla="*/ 115562 w 383526"/>
                    <a:gd name="connsiteY55" fmla="*/ 786833 h 1980087"/>
                    <a:gd name="connsiteX56" fmla="*/ 131220 w 383526"/>
                    <a:gd name="connsiteY56" fmla="*/ 625151 h 1980087"/>
                    <a:gd name="connsiteX57" fmla="*/ 252306 w 383526"/>
                    <a:gd name="connsiteY57" fmla="*/ 625151 h 1980087"/>
                    <a:gd name="connsiteX58" fmla="*/ 258915 w 383526"/>
                    <a:gd name="connsiteY58" fmla="*/ 693392 h 1980087"/>
                    <a:gd name="connsiteX59" fmla="*/ 124611 w 383526"/>
                    <a:gd name="connsiteY59" fmla="*/ 693392 h 1980087"/>
                    <a:gd name="connsiteX60" fmla="*/ 140269 w 383526"/>
                    <a:gd name="connsiteY60" fmla="*/ 531710 h 1980087"/>
                    <a:gd name="connsiteX61" fmla="*/ 243257 w 383526"/>
                    <a:gd name="connsiteY61" fmla="*/ 531710 h 1980087"/>
                    <a:gd name="connsiteX62" fmla="*/ 249866 w 383526"/>
                    <a:gd name="connsiteY62" fmla="*/ 599951 h 1980087"/>
                    <a:gd name="connsiteX63" fmla="*/ 133661 w 383526"/>
                    <a:gd name="connsiteY63" fmla="*/ 599951 h 1980087"/>
                    <a:gd name="connsiteX64" fmla="*/ 149319 w 383526"/>
                    <a:gd name="connsiteY64" fmla="*/ 438269 h 1980087"/>
                    <a:gd name="connsiteX65" fmla="*/ 234208 w 383526"/>
                    <a:gd name="connsiteY65" fmla="*/ 438269 h 1980087"/>
                    <a:gd name="connsiteX66" fmla="*/ 240817 w 383526"/>
                    <a:gd name="connsiteY66" fmla="*/ 506510 h 1980087"/>
                    <a:gd name="connsiteX67" fmla="*/ 142710 w 383526"/>
                    <a:gd name="connsiteY67" fmla="*/ 506510 h 1980087"/>
                    <a:gd name="connsiteX68" fmla="*/ 158368 w 383526"/>
                    <a:gd name="connsiteY68" fmla="*/ 344828 h 1980087"/>
                    <a:gd name="connsiteX69" fmla="*/ 225158 w 383526"/>
                    <a:gd name="connsiteY69" fmla="*/ 344828 h 1980087"/>
                    <a:gd name="connsiteX70" fmla="*/ 231767 w 383526"/>
                    <a:gd name="connsiteY70" fmla="*/ 413069 h 1980087"/>
                    <a:gd name="connsiteX71" fmla="*/ 151759 w 383526"/>
                    <a:gd name="connsiteY71" fmla="*/ 413069 h 1980087"/>
                    <a:gd name="connsiteX72" fmla="*/ 167417 w 383526"/>
                    <a:gd name="connsiteY72" fmla="*/ 251387 h 1980087"/>
                    <a:gd name="connsiteX73" fmla="*/ 216109 w 383526"/>
                    <a:gd name="connsiteY73" fmla="*/ 251387 h 1980087"/>
                    <a:gd name="connsiteX74" fmla="*/ 222718 w 383526"/>
                    <a:gd name="connsiteY74" fmla="*/ 319628 h 1980087"/>
                    <a:gd name="connsiteX75" fmla="*/ 160809 w 383526"/>
                    <a:gd name="connsiteY75" fmla="*/ 319628 h 1980087"/>
                    <a:gd name="connsiteX76" fmla="*/ 176467 w 383526"/>
                    <a:gd name="connsiteY76" fmla="*/ 157946 h 1980087"/>
                    <a:gd name="connsiteX77" fmla="*/ 207060 w 383526"/>
                    <a:gd name="connsiteY77" fmla="*/ 157946 h 1980087"/>
                    <a:gd name="connsiteX78" fmla="*/ 213668 w 383526"/>
                    <a:gd name="connsiteY78" fmla="*/ 226187 h 1980087"/>
                    <a:gd name="connsiteX79" fmla="*/ 169858 w 383526"/>
                    <a:gd name="connsiteY79" fmla="*/ 226187 h 1980087"/>
                    <a:gd name="connsiteX80" fmla="*/ 191763 w 383526"/>
                    <a:gd name="connsiteY80" fmla="*/ 0 h 1980087"/>
                    <a:gd name="connsiteX81" fmla="*/ 204619 w 383526"/>
                    <a:gd name="connsiteY81" fmla="*/ 132746 h 1980087"/>
                    <a:gd name="connsiteX82" fmla="*/ 178907 w 383526"/>
                    <a:gd name="connsiteY82" fmla="*/ 132746 h 19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526" h="1980087">
                      <a:moveTo>
                        <a:pt x="4528" y="1933331"/>
                      </a:moveTo>
                      <a:lnTo>
                        <a:pt x="378998" y="1933331"/>
                      </a:lnTo>
                      <a:lnTo>
                        <a:pt x="383526" y="1980087"/>
                      </a:lnTo>
                      <a:lnTo>
                        <a:pt x="0" y="1980087"/>
                      </a:lnTo>
                      <a:close/>
                      <a:moveTo>
                        <a:pt x="13578" y="1839884"/>
                      </a:moveTo>
                      <a:lnTo>
                        <a:pt x="369948" y="1839884"/>
                      </a:lnTo>
                      <a:lnTo>
                        <a:pt x="376558" y="1908131"/>
                      </a:lnTo>
                      <a:lnTo>
                        <a:pt x="6969" y="1908131"/>
                      </a:lnTo>
                      <a:close/>
                      <a:moveTo>
                        <a:pt x="22628" y="1746443"/>
                      </a:moveTo>
                      <a:lnTo>
                        <a:pt x="360899" y="1746443"/>
                      </a:lnTo>
                      <a:lnTo>
                        <a:pt x="367508" y="1814684"/>
                      </a:lnTo>
                      <a:lnTo>
                        <a:pt x="16019" y="1814684"/>
                      </a:lnTo>
                      <a:close/>
                      <a:moveTo>
                        <a:pt x="31677" y="1653002"/>
                      </a:moveTo>
                      <a:lnTo>
                        <a:pt x="351849" y="1653002"/>
                      </a:lnTo>
                      <a:lnTo>
                        <a:pt x="358458" y="1721243"/>
                      </a:lnTo>
                      <a:lnTo>
                        <a:pt x="25068" y="1721243"/>
                      </a:lnTo>
                      <a:close/>
                      <a:moveTo>
                        <a:pt x="40726" y="1559561"/>
                      </a:moveTo>
                      <a:lnTo>
                        <a:pt x="342800" y="1559561"/>
                      </a:lnTo>
                      <a:lnTo>
                        <a:pt x="349409" y="1627802"/>
                      </a:lnTo>
                      <a:lnTo>
                        <a:pt x="34118" y="1627802"/>
                      </a:lnTo>
                      <a:close/>
                      <a:moveTo>
                        <a:pt x="49776" y="1466120"/>
                      </a:moveTo>
                      <a:lnTo>
                        <a:pt x="333751" y="1466120"/>
                      </a:lnTo>
                      <a:lnTo>
                        <a:pt x="340360" y="1534361"/>
                      </a:lnTo>
                      <a:lnTo>
                        <a:pt x="43167" y="1534361"/>
                      </a:lnTo>
                      <a:close/>
                      <a:moveTo>
                        <a:pt x="58825" y="1372679"/>
                      </a:moveTo>
                      <a:lnTo>
                        <a:pt x="324701" y="1372679"/>
                      </a:lnTo>
                      <a:lnTo>
                        <a:pt x="331310" y="1440920"/>
                      </a:lnTo>
                      <a:lnTo>
                        <a:pt x="52216" y="1440920"/>
                      </a:lnTo>
                      <a:close/>
                      <a:moveTo>
                        <a:pt x="67874" y="1279238"/>
                      </a:moveTo>
                      <a:lnTo>
                        <a:pt x="315652" y="1279238"/>
                      </a:lnTo>
                      <a:lnTo>
                        <a:pt x="322261" y="1347479"/>
                      </a:lnTo>
                      <a:lnTo>
                        <a:pt x="61266" y="1347479"/>
                      </a:lnTo>
                      <a:close/>
                      <a:moveTo>
                        <a:pt x="76924" y="1185797"/>
                      </a:moveTo>
                      <a:lnTo>
                        <a:pt x="306603" y="1185797"/>
                      </a:lnTo>
                      <a:lnTo>
                        <a:pt x="313211" y="1254038"/>
                      </a:lnTo>
                      <a:lnTo>
                        <a:pt x="70315" y="1254038"/>
                      </a:lnTo>
                      <a:close/>
                      <a:moveTo>
                        <a:pt x="85973" y="1092356"/>
                      </a:moveTo>
                      <a:lnTo>
                        <a:pt x="297553" y="1092356"/>
                      </a:lnTo>
                      <a:lnTo>
                        <a:pt x="304162" y="1160597"/>
                      </a:lnTo>
                      <a:lnTo>
                        <a:pt x="79364" y="1160597"/>
                      </a:lnTo>
                      <a:close/>
                      <a:moveTo>
                        <a:pt x="95023" y="998915"/>
                      </a:moveTo>
                      <a:lnTo>
                        <a:pt x="288504" y="998915"/>
                      </a:lnTo>
                      <a:lnTo>
                        <a:pt x="295113" y="1067156"/>
                      </a:lnTo>
                      <a:lnTo>
                        <a:pt x="88414" y="1067156"/>
                      </a:lnTo>
                      <a:close/>
                      <a:moveTo>
                        <a:pt x="104072" y="905474"/>
                      </a:moveTo>
                      <a:lnTo>
                        <a:pt x="279455" y="905474"/>
                      </a:lnTo>
                      <a:lnTo>
                        <a:pt x="286063" y="973715"/>
                      </a:lnTo>
                      <a:lnTo>
                        <a:pt x="97463" y="973715"/>
                      </a:lnTo>
                      <a:close/>
                      <a:moveTo>
                        <a:pt x="113121" y="812033"/>
                      </a:moveTo>
                      <a:lnTo>
                        <a:pt x="270405" y="812033"/>
                      </a:lnTo>
                      <a:lnTo>
                        <a:pt x="277014" y="880274"/>
                      </a:lnTo>
                      <a:lnTo>
                        <a:pt x="106512" y="880274"/>
                      </a:lnTo>
                      <a:close/>
                      <a:moveTo>
                        <a:pt x="122171" y="718592"/>
                      </a:moveTo>
                      <a:lnTo>
                        <a:pt x="261356" y="718592"/>
                      </a:lnTo>
                      <a:lnTo>
                        <a:pt x="267965" y="786833"/>
                      </a:lnTo>
                      <a:lnTo>
                        <a:pt x="115562" y="786833"/>
                      </a:lnTo>
                      <a:close/>
                      <a:moveTo>
                        <a:pt x="131220" y="625151"/>
                      </a:moveTo>
                      <a:lnTo>
                        <a:pt x="252306" y="625151"/>
                      </a:lnTo>
                      <a:lnTo>
                        <a:pt x="258915" y="693392"/>
                      </a:lnTo>
                      <a:lnTo>
                        <a:pt x="124611" y="693392"/>
                      </a:lnTo>
                      <a:close/>
                      <a:moveTo>
                        <a:pt x="140269" y="531710"/>
                      </a:moveTo>
                      <a:lnTo>
                        <a:pt x="243257" y="531710"/>
                      </a:lnTo>
                      <a:lnTo>
                        <a:pt x="249866" y="599951"/>
                      </a:lnTo>
                      <a:lnTo>
                        <a:pt x="133661" y="599951"/>
                      </a:lnTo>
                      <a:close/>
                      <a:moveTo>
                        <a:pt x="149319" y="438269"/>
                      </a:moveTo>
                      <a:lnTo>
                        <a:pt x="234208" y="438269"/>
                      </a:lnTo>
                      <a:lnTo>
                        <a:pt x="240817" y="506510"/>
                      </a:lnTo>
                      <a:lnTo>
                        <a:pt x="142710" y="506510"/>
                      </a:lnTo>
                      <a:close/>
                      <a:moveTo>
                        <a:pt x="158368" y="344828"/>
                      </a:moveTo>
                      <a:lnTo>
                        <a:pt x="225158" y="344828"/>
                      </a:lnTo>
                      <a:lnTo>
                        <a:pt x="231767" y="413069"/>
                      </a:lnTo>
                      <a:lnTo>
                        <a:pt x="151759" y="413069"/>
                      </a:lnTo>
                      <a:close/>
                      <a:moveTo>
                        <a:pt x="167417" y="251387"/>
                      </a:moveTo>
                      <a:lnTo>
                        <a:pt x="216109" y="251387"/>
                      </a:lnTo>
                      <a:lnTo>
                        <a:pt x="222718" y="319628"/>
                      </a:lnTo>
                      <a:lnTo>
                        <a:pt x="160809" y="319628"/>
                      </a:lnTo>
                      <a:close/>
                      <a:moveTo>
                        <a:pt x="176467" y="157946"/>
                      </a:moveTo>
                      <a:lnTo>
                        <a:pt x="207060" y="157946"/>
                      </a:lnTo>
                      <a:lnTo>
                        <a:pt x="213668" y="226187"/>
                      </a:lnTo>
                      <a:lnTo>
                        <a:pt x="169858" y="226187"/>
                      </a:lnTo>
                      <a:close/>
                      <a:moveTo>
                        <a:pt x="191763" y="0"/>
                      </a:moveTo>
                      <a:lnTo>
                        <a:pt x="204619" y="132746"/>
                      </a:lnTo>
                      <a:lnTo>
                        <a:pt x="178907" y="13274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nvGrpSpPr>
            <p:cNvPr id="71" name="Group 70">
              <a:extLst>
                <a:ext uri="{FF2B5EF4-FFF2-40B4-BE49-F238E27FC236}">
                  <a16:creationId xmlns:a16="http://schemas.microsoft.com/office/drawing/2014/main" id="{E92319A4-D956-49BD-3519-D72E00697D83}"/>
                </a:ext>
              </a:extLst>
            </p:cNvPr>
            <p:cNvGrpSpPr/>
            <p:nvPr/>
          </p:nvGrpSpPr>
          <p:grpSpPr>
            <a:xfrm>
              <a:off x="656808" y="5199398"/>
              <a:ext cx="2816438" cy="617220"/>
              <a:chOff x="1946495" y="5258610"/>
              <a:chExt cx="2816438" cy="617220"/>
            </a:xfrm>
          </p:grpSpPr>
          <p:sp>
            <p:nvSpPr>
              <p:cNvPr id="74" name="Rectangle: Rounded Corners 73">
                <a:extLst>
                  <a:ext uri="{FF2B5EF4-FFF2-40B4-BE49-F238E27FC236}">
                    <a16:creationId xmlns:a16="http://schemas.microsoft.com/office/drawing/2014/main" id="{6665BFBD-5545-8DD4-C560-67089DC27EDE}"/>
                  </a:ext>
                </a:extLst>
              </p:cNvPr>
              <p:cNvSpPr/>
              <p:nvPr/>
            </p:nvSpPr>
            <p:spPr>
              <a:xfrm>
                <a:off x="1946495" y="5258610"/>
                <a:ext cx="2816438"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5C9FFA2B-4202-7368-886E-1B95A9ABFCF3}"/>
                  </a:ext>
                </a:extLst>
              </p:cNvPr>
              <p:cNvSpPr txBox="1"/>
              <p:nvPr/>
            </p:nvSpPr>
            <p:spPr>
              <a:xfrm>
                <a:off x="2087921" y="5312920"/>
                <a:ext cx="2533589"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Công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thức</a:t>
                </a:r>
                <a:r>
                  <a:rPr lang="en-US" sz="1200" dirty="0">
                    <a:solidFill>
                      <a:schemeClr val="bg1"/>
                    </a:solidFill>
                    <a:latin typeface="Abadi" panose="020B0604020104020204" pitchFamily="34" charset="0"/>
                  </a:rPr>
                  <a:t> Lewis</a:t>
                </a:r>
                <a:endParaRPr lang="vi-VN" sz="1200" dirty="0">
                  <a:solidFill>
                    <a:schemeClr val="bg1"/>
                  </a:solidFill>
                </a:endParaRPr>
              </a:p>
            </p:txBody>
          </p:sp>
        </p:grpSp>
        <p:grpSp>
          <p:nvGrpSpPr>
            <p:cNvPr id="81" name="Group 80">
              <a:extLst>
                <a:ext uri="{FF2B5EF4-FFF2-40B4-BE49-F238E27FC236}">
                  <a16:creationId xmlns:a16="http://schemas.microsoft.com/office/drawing/2014/main" id="{7B94D6C7-6C29-B69A-80B2-A099B4D57538}"/>
                </a:ext>
              </a:extLst>
            </p:cNvPr>
            <p:cNvGrpSpPr/>
            <p:nvPr/>
          </p:nvGrpSpPr>
          <p:grpSpPr>
            <a:xfrm>
              <a:off x="4727970" y="5228099"/>
              <a:ext cx="2545444" cy="617220"/>
              <a:chOff x="2081992" y="5258610"/>
              <a:chExt cx="2545444" cy="617220"/>
            </a:xfrm>
          </p:grpSpPr>
          <p:sp>
            <p:nvSpPr>
              <p:cNvPr id="82" name="Rectangle: Rounded Corners 81">
                <a:extLst>
                  <a:ext uri="{FF2B5EF4-FFF2-40B4-BE49-F238E27FC236}">
                    <a16:creationId xmlns:a16="http://schemas.microsoft.com/office/drawing/2014/main" id="{AB0368F6-1E71-89FC-1433-156D7E718FB1}"/>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227C5845-5CB4-CC68-3CD4-48ED32663AB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Dạng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học</a:t>
                </a:r>
                <a:endParaRPr lang="vi-VN" sz="1200" dirty="0">
                  <a:solidFill>
                    <a:schemeClr val="bg1"/>
                  </a:solidFill>
                </a:endParaRPr>
              </a:p>
            </p:txBody>
          </p:sp>
        </p:grpSp>
        <p:grpSp>
          <p:nvGrpSpPr>
            <p:cNvPr id="84" name="Group 83">
              <a:extLst>
                <a:ext uri="{FF2B5EF4-FFF2-40B4-BE49-F238E27FC236}">
                  <a16:creationId xmlns:a16="http://schemas.microsoft.com/office/drawing/2014/main" id="{F753DB07-A6C2-37B8-0CCD-03F37AB8F30C}"/>
                </a:ext>
              </a:extLst>
            </p:cNvPr>
            <p:cNvGrpSpPr/>
            <p:nvPr/>
          </p:nvGrpSpPr>
          <p:grpSpPr>
            <a:xfrm>
              <a:off x="8366953" y="2765261"/>
              <a:ext cx="3264114" cy="2241109"/>
              <a:chOff x="8766567" y="2813738"/>
              <a:chExt cx="3264114" cy="2241109"/>
            </a:xfrm>
          </p:grpSpPr>
          <p:sp>
            <p:nvSpPr>
              <p:cNvPr id="85" name="Rectangle 84">
                <a:extLst>
                  <a:ext uri="{FF2B5EF4-FFF2-40B4-BE49-F238E27FC236}">
                    <a16:creationId xmlns:a16="http://schemas.microsoft.com/office/drawing/2014/main" id="{EC24E264-19A0-31A6-24E2-A3F678755C32}"/>
                  </a:ext>
                </a:extLst>
              </p:cNvPr>
              <p:cNvSpPr/>
              <p:nvPr/>
            </p:nvSpPr>
            <p:spPr>
              <a:xfrm>
                <a:off x="8766567" y="2813738"/>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2">
                <a:extLst>
                  <a:ext uri="{FF2B5EF4-FFF2-40B4-BE49-F238E27FC236}">
                    <a16:creationId xmlns:a16="http://schemas.microsoft.com/office/drawing/2014/main" id="{9DE3F6C1-C574-A698-4C1B-DF775821B22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110345" y="2982074"/>
                <a:ext cx="2576557" cy="198717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7" name="Group 86">
              <a:extLst>
                <a:ext uri="{FF2B5EF4-FFF2-40B4-BE49-F238E27FC236}">
                  <a16:creationId xmlns:a16="http://schemas.microsoft.com/office/drawing/2014/main" id="{C566C09E-219E-D9C8-6A77-E0EEAB361111}"/>
                </a:ext>
              </a:extLst>
            </p:cNvPr>
            <p:cNvGrpSpPr/>
            <p:nvPr/>
          </p:nvGrpSpPr>
          <p:grpSpPr>
            <a:xfrm>
              <a:off x="8726287" y="5198276"/>
              <a:ext cx="2545444" cy="617220"/>
              <a:chOff x="2081992" y="5258610"/>
              <a:chExt cx="2545444" cy="617220"/>
            </a:xfrm>
          </p:grpSpPr>
          <p:sp>
            <p:nvSpPr>
              <p:cNvPr id="88" name="Rectangle: Rounded Corners 87">
                <a:extLst>
                  <a:ext uri="{FF2B5EF4-FFF2-40B4-BE49-F238E27FC236}">
                    <a16:creationId xmlns:a16="http://schemas.microsoft.com/office/drawing/2014/main" id="{EFE901DB-8812-7C05-C57D-78D4E53F55A5}"/>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03DCC050-803E-3D50-4665-D1E633A144C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Mô</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phân</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tử</a:t>
                </a:r>
                <a:endParaRPr lang="vi-VN" sz="1200" dirty="0">
                  <a:solidFill>
                    <a:schemeClr val="bg1"/>
                  </a:solidFill>
                </a:endParaRPr>
              </a:p>
            </p:txBody>
          </p:sp>
        </p:grpSp>
      </p:grpSp>
    </p:spTree>
    <p:extLst>
      <p:ext uri="{BB962C8B-B14F-4D97-AF65-F5344CB8AC3E}">
        <p14:creationId xmlns:p14="http://schemas.microsoft.com/office/powerpoint/2010/main" val="3531391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21104C0B-1110-0219-7FAE-F2002AEDD0B5}"/>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E27A565A-2F35-B9A7-E43A-24CA9FE8BC74}"/>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C2EB3D0-145B-BACF-CAB9-42892DD3CB6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437D20C-F091-F065-1DA3-F55385F65CA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C4845405-BC05-5CD7-9FEE-22ADE26D0950}"/>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15353221-B0B1-E486-3AE6-F6D07A9B3F34}"/>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DEAA8494-7A4F-2596-198F-CE90AC25FA1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25DFE554-D25A-6123-48A3-5807DE080D43}"/>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38E7CD11-D36B-54D6-0929-BD784C12352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D242223C-63A3-A5BC-AFB5-AB45665CEF0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9D9D5AA7-F765-C37F-FC7F-4AC0CE319E0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8C3562F6-A532-7EED-3A5A-4BBB038EC593}"/>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0E1B3B11-4596-0A17-08DB-BA4B3F64FFDB}"/>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017591FF-8714-5EF1-7655-8AC1B4AF2223}"/>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ECB78BDC-F812-4AB6-F66A-07032839E276}"/>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24095EED-B740-5DA3-8165-EFA10416EE39}"/>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1BE87DBD-5EB2-B7EB-5746-ED824369A19D}"/>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09F560EE-FC9F-DDCA-869E-A3FF44D4FCE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5D17C198-E667-FA62-F86C-48324C76BC7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0F424F9D-F14A-3D37-D97B-5BD0D3E45618}"/>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99446" y="1345347"/>
            <a:ext cx="10568112"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Quan sát hình </a:t>
              </a:r>
              <a:r>
                <a:rPr lang="en-US" sz="2400" b="1" dirty="0" err="1">
                  <a:latin typeface="Arial" panose="020B0604020202020204" pitchFamily="34" charset="0"/>
                  <a:cs typeface="Arial" panose="020B0604020202020204" pitchFamily="34" charset="0"/>
                </a:rPr>
                <a:t>sau</a:t>
              </a:r>
              <a:r>
                <a:rPr lang="vi-VN" sz="2400" b="1" dirty="0">
                  <a:latin typeface="Arial" panose="020B0604020202020204" pitchFamily="34" charset="0"/>
                  <a:cs typeface="Arial" panose="020B0604020202020204" pitchFamily="34" charset="0"/>
                </a:rPr>
                <a:t>, mô tả cấu tạo của phân tử Ammonia. Dự đoán tính tan (trong nước) và tính oxi hóa - khử của ammonia. Giải thích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170999" y="461992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200854" y="5272235"/>
            <a:ext cx="9834526" cy="1437445"/>
            <a:chOff x="1144083" y="3664446"/>
            <a:chExt cx="9232225" cy="1437445"/>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6">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434257" cy="1437445"/>
            </a:xfrm>
            <a:prstGeom prst="rect">
              <a:avLst/>
            </a:prstGeom>
            <a:noFill/>
          </p:spPr>
          <p:txBody>
            <a:bodyPr wrap="square" rtlCol="0">
              <a:spAutoFit/>
            </a:bodyPr>
            <a:lstStyle/>
            <a:p>
              <a:pPr>
                <a:lnSpc>
                  <a:spcPct val="125000"/>
                </a:lnSpc>
              </a:pPr>
              <a:r>
                <a:rPr lang="vi-VN" sz="2400" b="0" i="0" dirty="0">
                  <a:solidFill>
                    <a:srgbClr val="333333"/>
                  </a:solidFill>
                  <a:effectLst/>
                </a:rPr>
                <a:t>Theo công thức Lewis, nguyên tử Nitrogen trong phân tử NH</a:t>
              </a:r>
              <a:r>
                <a:rPr lang="vi-VN" sz="2400" b="0" i="0" baseline="-25000" dirty="0">
                  <a:solidFill>
                    <a:srgbClr val="333333"/>
                  </a:solidFill>
                  <a:effectLst/>
                </a:rPr>
                <a:t>3</a:t>
              </a:r>
              <a:r>
                <a:rPr lang="vi-VN" sz="2400" b="0" i="0" dirty="0">
                  <a:solidFill>
                    <a:srgbClr val="333333"/>
                  </a:solidFill>
                  <a:effectLst/>
                </a:rPr>
                <a:t> còn 1 cặp electron tự do chưa liên kết hoá học nên NH</a:t>
              </a:r>
              <a:r>
                <a:rPr lang="vi-VN" sz="2400" b="0" i="0" baseline="-25000" dirty="0">
                  <a:solidFill>
                    <a:srgbClr val="333333"/>
                  </a:solidFill>
                  <a:effectLst/>
                </a:rPr>
                <a:t>3 </a:t>
              </a:r>
              <a:r>
                <a:rPr lang="vi-VN" sz="2400" b="0" i="0" dirty="0">
                  <a:solidFill>
                    <a:srgbClr val="333333"/>
                  </a:solidFill>
                  <a:effectLst/>
                </a:rPr>
                <a:t>có khả năng hoạt động hoá học mạnh</a:t>
              </a:r>
              <a:endParaRPr lang="vi-VN" sz="2200" dirty="0">
                <a:cs typeface="Arial" panose="020B0604020202020204" pitchFamily="34" charset="0"/>
              </a:endParaRP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0" name="Group 89">
            <a:extLst>
              <a:ext uri="{FF2B5EF4-FFF2-40B4-BE49-F238E27FC236}">
                <a16:creationId xmlns:a16="http://schemas.microsoft.com/office/drawing/2014/main" id="{1FCF7F16-EFB3-2316-F909-27B1E1C5198C}"/>
              </a:ext>
            </a:extLst>
          </p:cNvPr>
          <p:cNvGrpSpPr/>
          <p:nvPr/>
        </p:nvGrpSpPr>
        <p:grpSpPr>
          <a:xfrm>
            <a:off x="2923970" y="2702322"/>
            <a:ext cx="6291875" cy="1743969"/>
            <a:chOff x="518862" y="2765261"/>
            <a:chExt cx="11112205" cy="3080058"/>
          </a:xfrm>
        </p:grpSpPr>
        <p:grpSp>
          <p:nvGrpSpPr>
            <p:cNvPr id="2048" name="Group 2047">
              <a:extLst>
                <a:ext uri="{FF2B5EF4-FFF2-40B4-BE49-F238E27FC236}">
                  <a16:creationId xmlns:a16="http://schemas.microsoft.com/office/drawing/2014/main" id="{3F6D290B-D26B-734D-EDED-7C7EAF53215A}"/>
                </a:ext>
              </a:extLst>
            </p:cNvPr>
            <p:cNvGrpSpPr/>
            <p:nvPr/>
          </p:nvGrpSpPr>
          <p:grpSpPr>
            <a:xfrm>
              <a:off x="518862" y="2768634"/>
              <a:ext cx="3174786" cy="2241109"/>
              <a:chOff x="1656295" y="2475670"/>
              <a:chExt cx="3174786" cy="2241109"/>
            </a:xfrm>
          </p:grpSpPr>
          <p:sp>
            <p:nvSpPr>
              <p:cNvPr id="2049" name="Rectangle 2048">
                <a:extLst>
                  <a:ext uri="{FF2B5EF4-FFF2-40B4-BE49-F238E27FC236}">
                    <a16:creationId xmlns:a16="http://schemas.microsoft.com/office/drawing/2014/main" id="{EF8E716A-AD00-C69C-7DC6-A058AD777A98}"/>
                  </a:ext>
                </a:extLst>
              </p:cNvPr>
              <p:cNvSpPr/>
              <p:nvPr/>
            </p:nvSpPr>
            <p:spPr>
              <a:xfrm>
                <a:off x="1656295" y="2475670"/>
                <a:ext cx="3174786"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0" name="Group 2049">
                <a:extLst>
                  <a:ext uri="{FF2B5EF4-FFF2-40B4-BE49-F238E27FC236}">
                    <a16:creationId xmlns:a16="http://schemas.microsoft.com/office/drawing/2014/main" id="{3D814B1A-E8D1-8974-774E-B9402D0B4C1E}"/>
                  </a:ext>
                </a:extLst>
              </p:cNvPr>
              <p:cNvGrpSpPr/>
              <p:nvPr/>
            </p:nvGrpSpPr>
            <p:grpSpPr>
              <a:xfrm>
                <a:off x="1992101" y="2718032"/>
                <a:ext cx="2503173" cy="1756384"/>
                <a:chOff x="2487927" y="2586473"/>
                <a:chExt cx="1853814" cy="1300753"/>
              </a:xfrm>
            </p:grpSpPr>
            <p:sp>
              <p:nvSpPr>
                <p:cNvPr id="2051" name="TextBox 2050">
                  <a:extLst>
                    <a:ext uri="{FF2B5EF4-FFF2-40B4-BE49-F238E27FC236}">
                      <a16:creationId xmlns:a16="http://schemas.microsoft.com/office/drawing/2014/main" id="{790E1B3B-A42F-2276-EB3D-4F738CAFFF24}"/>
                    </a:ext>
                  </a:extLst>
                </p:cNvPr>
                <p:cNvSpPr txBox="1">
                  <a:spLocks noChangeAspect="1"/>
                </p:cNvSpPr>
                <p:nvPr>
                  <p:custDataLst>
                    <p:tags r:id="rId5"/>
                  </p:custDataLst>
                </p:nvPr>
              </p:nvSpPr>
              <p:spPr>
                <a:xfrm>
                  <a:off x="2487927" y="2713672"/>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2" name="Rectangle 2051">
                  <a:extLst>
                    <a:ext uri="{FF2B5EF4-FFF2-40B4-BE49-F238E27FC236}">
                      <a16:creationId xmlns:a16="http://schemas.microsoft.com/office/drawing/2014/main" id="{095E9995-F264-72B7-19B7-BCABB1F08CE6}"/>
                    </a:ext>
                  </a:extLst>
                </p:cNvPr>
                <p:cNvSpPr/>
                <p:nvPr/>
              </p:nvSpPr>
              <p:spPr>
                <a:xfrm>
                  <a:off x="2924398"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3" name="TextBox 2052">
                  <a:extLst>
                    <a:ext uri="{FF2B5EF4-FFF2-40B4-BE49-F238E27FC236}">
                      <a16:creationId xmlns:a16="http://schemas.microsoft.com/office/drawing/2014/main" id="{000A985C-BF63-9C64-A291-53AC7F79915A}"/>
                    </a:ext>
                  </a:extLst>
                </p:cNvPr>
                <p:cNvSpPr txBox="1">
                  <a:spLocks noChangeAspect="1"/>
                </p:cNvSpPr>
                <p:nvPr>
                  <p:custDataLst>
                    <p:tags r:id="rId6"/>
                  </p:custDataLst>
                </p:nvPr>
              </p:nvSpPr>
              <p:spPr>
                <a:xfrm>
                  <a:off x="3255270" y="2713672"/>
                  <a:ext cx="319130" cy="402273"/>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54" name="TextBox 2053">
                  <a:extLst>
                    <a:ext uri="{FF2B5EF4-FFF2-40B4-BE49-F238E27FC236}">
                      <a16:creationId xmlns:a16="http://schemas.microsoft.com/office/drawing/2014/main" id="{3D5A2CEA-268B-00AC-35A2-A9FB77FD04D2}"/>
                    </a:ext>
                  </a:extLst>
                </p:cNvPr>
                <p:cNvSpPr txBox="1">
                  <a:spLocks noChangeAspect="1"/>
                </p:cNvSpPr>
                <p:nvPr>
                  <p:custDataLst>
                    <p:tags r:id="rId7"/>
                  </p:custDataLst>
                </p:nvPr>
              </p:nvSpPr>
              <p:spPr>
                <a:xfrm>
                  <a:off x="4020142" y="2713672"/>
                  <a:ext cx="321599" cy="402273"/>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6" name="Rectangle 2055">
                  <a:extLst>
                    <a:ext uri="{FF2B5EF4-FFF2-40B4-BE49-F238E27FC236}">
                      <a16:creationId xmlns:a16="http://schemas.microsoft.com/office/drawing/2014/main" id="{FB94FEB3-121B-8B73-6B48-3957F13DBBE9}"/>
                    </a:ext>
                  </a:extLst>
                </p:cNvPr>
                <p:cNvSpPr/>
                <p:nvPr/>
              </p:nvSpPr>
              <p:spPr>
                <a:xfrm>
                  <a:off x="3689272"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BCB544CC-7858-2925-6484-D6E08A608396}"/>
                    </a:ext>
                  </a:extLst>
                </p:cNvPr>
                <p:cNvSpPr txBox="1">
                  <a:spLocks noChangeAspect="1"/>
                </p:cNvSpPr>
                <p:nvPr>
                  <p:custDataLst>
                    <p:tags r:id="rId8"/>
                  </p:custDataLst>
                </p:nvPr>
              </p:nvSpPr>
              <p:spPr>
                <a:xfrm>
                  <a:off x="3252801" y="3484953"/>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8" name="Rectangle 2057">
                  <a:extLst>
                    <a:ext uri="{FF2B5EF4-FFF2-40B4-BE49-F238E27FC236}">
                      <a16:creationId xmlns:a16="http://schemas.microsoft.com/office/drawing/2014/main" id="{739A647C-7BCB-D646-DA75-8CB7515FD036}"/>
                    </a:ext>
                  </a:extLst>
                </p:cNvPr>
                <p:cNvSpPr/>
                <p:nvPr/>
              </p:nvSpPr>
              <p:spPr>
                <a:xfrm rot="5400000">
                  <a:off x="3306835" y="3282449"/>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9" name="Group 2058">
                  <a:extLst>
                    <a:ext uri="{FF2B5EF4-FFF2-40B4-BE49-F238E27FC236}">
                      <a16:creationId xmlns:a16="http://schemas.microsoft.com/office/drawing/2014/main" id="{D5170A5B-DB28-2BFD-436B-425B24618309}"/>
                    </a:ext>
                  </a:extLst>
                </p:cNvPr>
                <p:cNvGrpSpPr/>
                <p:nvPr/>
              </p:nvGrpSpPr>
              <p:grpSpPr>
                <a:xfrm rot="5400000">
                  <a:off x="3375143" y="2516247"/>
                  <a:ext cx="79385" cy="219837"/>
                  <a:chOff x="2381251" y="3848101"/>
                  <a:chExt cx="61912" cy="171450"/>
                </a:xfrm>
              </p:grpSpPr>
              <p:sp>
                <p:nvSpPr>
                  <p:cNvPr id="2060" name="Oval 2059">
                    <a:extLst>
                      <a:ext uri="{FF2B5EF4-FFF2-40B4-BE49-F238E27FC236}">
                        <a16:creationId xmlns:a16="http://schemas.microsoft.com/office/drawing/2014/main" id="{EB95E5CC-0769-AA81-00C1-E6037EFA616A}"/>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1" name="Oval 2060">
                    <a:extLst>
                      <a:ext uri="{FF2B5EF4-FFF2-40B4-BE49-F238E27FC236}">
                        <a16:creationId xmlns:a16="http://schemas.microsoft.com/office/drawing/2014/main" id="{8285373A-5C01-7C06-3BC2-700334C19CA5}"/>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62" name="Group 2061">
              <a:extLst>
                <a:ext uri="{FF2B5EF4-FFF2-40B4-BE49-F238E27FC236}">
                  <a16:creationId xmlns:a16="http://schemas.microsoft.com/office/drawing/2014/main" id="{9F3864AB-4057-3F58-40BA-AC573C4B831B}"/>
                </a:ext>
              </a:extLst>
            </p:cNvPr>
            <p:cNvGrpSpPr/>
            <p:nvPr/>
          </p:nvGrpSpPr>
          <p:grpSpPr>
            <a:xfrm>
              <a:off x="4398243" y="2768634"/>
              <a:ext cx="3264114" cy="2241109"/>
              <a:chOff x="7346736" y="2993829"/>
              <a:chExt cx="3264114" cy="2241109"/>
            </a:xfrm>
          </p:grpSpPr>
          <p:sp>
            <p:nvSpPr>
              <p:cNvPr id="2064" name="Rectangle 2063">
                <a:extLst>
                  <a:ext uri="{FF2B5EF4-FFF2-40B4-BE49-F238E27FC236}">
                    <a16:creationId xmlns:a16="http://schemas.microsoft.com/office/drawing/2014/main" id="{1A9BC346-4746-5ED1-1674-29170448A5D0}"/>
                  </a:ext>
                </a:extLst>
              </p:cNvPr>
              <p:cNvSpPr/>
              <p:nvPr/>
            </p:nvSpPr>
            <p:spPr>
              <a:xfrm>
                <a:off x="7346736" y="2993829"/>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5" name="Group 2064">
                <a:extLst>
                  <a:ext uri="{FF2B5EF4-FFF2-40B4-BE49-F238E27FC236}">
                    <a16:creationId xmlns:a16="http://schemas.microsoft.com/office/drawing/2014/main" id="{1A206CB6-F998-6A34-399A-27633E091F46}"/>
                  </a:ext>
                </a:extLst>
              </p:cNvPr>
              <p:cNvGrpSpPr/>
              <p:nvPr/>
            </p:nvGrpSpPr>
            <p:grpSpPr>
              <a:xfrm>
                <a:off x="7647619" y="3180066"/>
                <a:ext cx="2662348" cy="1868634"/>
                <a:chOff x="4484696" y="495120"/>
                <a:chExt cx="4860640" cy="3411559"/>
              </a:xfrm>
            </p:grpSpPr>
            <p:sp>
              <p:nvSpPr>
                <p:cNvPr id="2066" name="TextBox 2065">
                  <a:extLst>
                    <a:ext uri="{FF2B5EF4-FFF2-40B4-BE49-F238E27FC236}">
                      <a16:creationId xmlns:a16="http://schemas.microsoft.com/office/drawing/2014/main" id="{D55FFAC8-A6A9-0903-42BC-975984875C46}"/>
                    </a:ext>
                  </a:extLst>
                </p:cNvPr>
                <p:cNvSpPr txBox="1">
                  <a:spLocks noChangeAspect="1"/>
                </p:cNvSpPr>
                <p:nvPr>
                  <p:custDataLst>
                    <p:tags r:id="rId1"/>
                  </p:custDataLst>
                </p:nvPr>
              </p:nvSpPr>
              <p:spPr>
                <a:xfrm>
                  <a:off x="6649969" y="495120"/>
                  <a:ext cx="430916" cy="543182"/>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67" name="TextBox 2066">
                  <a:extLst>
                    <a:ext uri="{FF2B5EF4-FFF2-40B4-BE49-F238E27FC236}">
                      <a16:creationId xmlns:a16="http://schemas.microsoft.com/office/drawing/2014/main" id="{09F03FA6-B0FC-8095-515A-349DBD3F3D0A}"/>
                    </a:ext>
                  </a:extLst>
                </p:cNvPr>
                <p:cNvSpPr txBox="1">
                  <a:spLocks noChangeAspect="1"/>
                </p:cNvSpPr>
                <p:nvPr>
                  <p:custDataLst>
                    <p:tags r:id="rId2"/>
                  </p:custDataLst>
                </p:nvPr>
              </p:nvSpPr>
              <p:spPr>
                <a:xfrm>
                  <a:off x="7512884" y="3363497"/>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8" name="TextBox 2067">
                  <a:extLst>
                    <a:ext uri="{FF2B5EF4-FFF2-40B4-BE49-F238E27FC236}">
                      <a16:creationId xmlns:a16="http://schemas.microsoft.com/office/drawing/2014/main" id="{4DBC6A3E-DFA7-9DEB-C2D8-3E76FF23E3BF}"/>
                    </a:ext>
                  </a:extLst>
                </p:cNvPr>
                <p:cNvSpPr txBox="1">
                  <a:spLocks noChangeAspect="1"/>
                </p:cNvSpPr>
                <p:nvPr>
                  <p:custDataLst>
                    <p:tags r:id="rId3"/>
                  </p:custDataLst>
                </p:nvPr>
              </p:nvSpPr>
              <p:spPr>
                <a:xfrm>
                  <a:off x="891108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9" name="TextBox 2068">
                  <a:extLst>
                    <a:ext uri="{FF2B5EF4-FFF2-40B4-BE49-F238E27FC236}">
                      <a16:creationId xmlns:a16="http://schemas.microsoft.com/office/drawing/2014/main" id="{301B3FB5-69AC-25C9-0E3F-9582D8BFB0CC}"/>
                    </a:ext>
                  </a:extLst>
                </p:cNvPr>
                <p:cNvSpPr txBox="1">
                  <a:spLocks noChangeAspect="1"/>
                </p:cNvSpPr>
                <p:nvPr>
                  <p:custDataLst>
                    <p:tags r:id="rId4"/>
                  </p:custDataLst>
                </p:nvPr>
              </p:nvSpPr>
              <p:spPr>
                <a:xfrm>
                  <a:off x="448469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cxnSp>
              <p:nvCxnSpPr>
                <p:cNvPr id="2070" name="Straight Connector 2069">
                  <a:extLst>
                    <a:ext uri="{FF2B5EF4-FFF2-40B4-BE49-F238E27FC236}">
                      <a16:creationId xmlns:a16="http://schemas.microsoft.com/office/drawing/2014/main" id="{81D3D9BF-06BE-5583-A7B7-45D500155494}"/>
                    </a:ext>
                  </a:extLst>
                </p:cNvPr>
                <p:cNvCxnSpPr>
                  <a:cxnSpLocks/>
                </p:cNvCxnSpPr>
                <p:nvPr/>
              </p:nvCxnSpPr>
              <p:spPr>
                <a:xfrm>
                  <a:off x="5030517" y="2406650"/>
                  <a:ext cx="3790322"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4" name="Straight Connector 2073">
                  <a:extLst>
                    <a:ext uri="{FF2B5EF4-FFF2-40B4-BE49-F238E27FC236}">
                      <a16:creationId xmlns:a16="http://schemas.microsoft.com/office/drawing/2014/main" id="{5E388333-6CD7-4A37-723B-04F147733C3C}"/>
                    </a:ext>
                  </a:extLst>
                </p:cNvPr>
                <p:cNvCxnSpPr>
                  <a:cxnSpLocks/>
                </p:cNvCxnSpPr>
                <p:nvPr/>
              </p:nvCxnSpPr>
              <p:spPr>
                <a:xfrm>
                  <a:off x="5035550" y="2540000"/>
                  <a:ext cx="2355850" cy="10985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77C98760-F66B-4B83-D43F-07C086CBD7E0}"/>
                    </a:ext>
                  </a:extLst>
                </p:cNvPr>
                <p:cNvCxnSpPr>
                  <a:cxnSpLocks/>
                </p:cNvCxnSpPr>
                <p:nvPr/>
              </p:nvCxnSpPr>
              <p:spPr>
                <a:xfrm flipV="1">
                  <a:off x="8026400" y="2870200"/>
                  <a:ext cx="1104900" cy="7937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77" name="Rectangle 2076">
                  <a:extLst>
                    <a:ext uri="{FF2B5EF4-FFF2-40B4-BE49-F238E27FC236}">
                      <a16:creationId xmlns:a16="http://schemas.microsoft.com/office/drawing/2014/main" id="{D1D2D921-DCD8-9A5F-5BBB-CF0ADED3B37E}"/>
                    </a:ext>
                  </a:extLst>
                </p:cNvPr>
                <p:cNvSpPr/>
                <p:nvPr/>
              </p:nvSpPr>
              <p:spPr>
                <a:xfrm rot="19430130">
                  <a:off x="4675207" y="1542608"/>
                  <a:ext cx="1908000" cy="486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8" name="Isosceles Triangle 2077">
                  <a:extLst>
                    <a:ext uri="{FF2B5EF4-FFF2-40B4-BE49-F238E27FC236}">
                      <a16:creationId xmlns:a16="http://schemas.microsoft.com/office/drawing/2014/main" id="{762D3636-B767-3FB2-1446-3C13FCFA57B1}"/>
                    </a:ext>
                  </a:extLst>
                </p:cNvPr>
                <p:cNvSpPr/>
                <p:nvPr/>
              </p:nvSpPr>
              <p:spPr>
                <a:xfrm rot="20558606">
                  <a:off x="7131933" y="1249673"/>
                  <a:ext cx="303670" cy="198008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E7C97812-0D0F-E1E1-5029-A70F53C2019C}"/>
                    </a:ext>
                  </a:extLst>
                </p:cNvPr>
                <p:cNvSpPr/>
                <p:nvPr/>
              </p:nvSpPr>
              <p:spPr>
                <a:xfrm rot="18581589">
                  <a:off x="7829254" y="462274"/>
                  <a:ext cx="383526" cy="1980087"/>
                </a:xfrm>
                <a:custGeom>
                  <a:avLst/>
                  <a:gdLst>
                    <a:gd name="connsiteX0" fmla="*/ 4528 w 383526"/>
                    <a:gd name="connsiteY0" fmla="*/ 1933331 h 1980087"/>
                    <a:gd name="connsiteX1" fmla="*/ 378998 w 383526"/>
                    <a:gd name="connsiteY1" fmla="*/ 1933331 h 1980087"/>
                    <a:gd name="connsiteX2" fmla="*/ 383526 w 383526"/>
                    <a:gd name="connsiteY2" fmla="*/ 1980087 h 1980087"/>
                    <a:gd name="connsiteX3" fmla="*/ 0 w 383526"/>
                    <a:gd name="connsiteY3" fmla="*/ 1980087 h 1980087"/>
                    <a:gd name="connsiteX4" fmla="*/ 13578 w 383526"/>
                    <a:gd name="connsiteY4" fmla="*/ 1839884 h 1980087"/>
                    <a:gd name="connsiteX5" fmla="*/ 369948 w 383526"/>
                    <a:gd name="connsiteY5" fmla="*/ 1839884 h 1980087"/>
                    <a:gd name="connsiteX6" fmla="*/ 376558 w 383526"/>
                    <a:gd name="connsiteY6" fmla="*/ 1908131 h 1980087"/>
                    <a:gd name="connsiteX7" fmla="*/ 6969 w 383526"/>
                    <a:gd name="connsiteY7" fmla="*/ 1908131 h 1980087"/>
                    <a:gd name="connsiteX8" fmla="*/ 22628 w 383526"/>
                    <a:gd name="connsiteY8" fmla="*/ 1746443 h 1980087"/>
                    <a:gd name="connsiteX9" fmla="*/ 360899 w 383526"/>
                    <a:gd name="connsiteY9" fmla="*/ 1746443 h 1980087"/>
                    <a:gd name="connsiteX10" fmla="*/ 367508 w 383526"/>
                    <a:gd name="connsiteY10" fmla="*/ 1814684 h 1980087"/>
                    <a:gd name="connsiteX11" fmla="*/ 16019 w 383526"/>
                    <a:gd name="connsiteY11" fmla="*/ 1814684 h 1980087"/>
                    <a:gd name="connsiteX12" fmla="*/ 31677 w 383526"/>
                    <a:gd name="connsiteY12" fmla="*/ 1653002 h 1980087"/>
                    <a:gd name="connsiteX13" fmla="*/ 351849 w 383526"/>
                    <a:gd name="connsiteY13" fmla="*/ 1653002 h 1980087"/>
                    <a:gd name="connsiteX14" fmla="*/ 358458 w 383526"/>
                    <a:gd name="connsiteY14" fmla="*/ 1721243 h 1980087"/>
                    <a:gd name="connsiteX15" fmla="*/ 25068 w 383526"/>
                    <a:gd name="connsiteY15" fmla="*/ 1721243 h 1980087"/>
                    <a:gd name="connsiteX16" fmla="*/ 40726 w 383526"/>
                    <a:gd name="connsiteY16" fmla="*/ 1559561 h 1980087"/>
                    <a:gd name="connsiteX17" fmla="*/ 342800 w 383526"/>
                    <a:gd name="connsiteY17" fmla="*/ 1559561 h 1980087"/>
                    <a:gd name="connsiteX18" fmla="*/ 349409 w 383526"/>
                    <a:gd name="connsiteY18" fmla="*/ 1627802 h 1980087"/>
                    <a:gd name="connsiteX19" fmla="*/ 34118 w 383526"/>
                    <a:gd name="connsiteY19" fmla="*/ 1627802 h 1980087"/>
                    <a:gd name="connsiteX20" fmla="*/ 49776 w 383526"/>
                    <a:gd name="connsiteY20" fmla="*/ 1466120 h 1980087"/>
                    <a:gd name="connsiteX21" fmla="*/ 333751 w 383526"/>
                    <a:gd name="connsiteY21" fmla="*/ 1466120 h 1980087"/>
                    <a:gd name="connsiteX22" fmla="*/ 340360 w 383526"/>
                    <a:gd name="connsiteY22" fmla="*/ 1534361 h 1980087"/>
                    <a:gd name="connsiteX23" fmla="*/ 43167 w 383526"/>
                    <a:gd name="connsiteY23" fmla="*/ 1534361 h 1980087"/>
                    <a:gd name="connsiteX24" fmla="*/ 58825 w 383526"/>
                    <a:gd name="connsiteY24" fmla="*/ 1372679 h 1980087"/>
                    <a:gd name="connsiteX25" fmla="*/ 324701 w 383526"/>
                    <a:gd name="connsiteY25" fmla="*/ 1372679 h 1980087"/>
                    <a:gd name="connsiteX26" fmla="*/ 331310 w 383526"/>
                    <a:gd name="connsiteY26" fmla="*/ 1440920 h 1980087"/>
                    <a:gd name="connsiteX27" fmla="*/ 52216 w 383526"/>
                    <a:gd name="connsiteY27" fmla="*/ 1440920 h 1980087"/>
                    <a:gd name="connsiteX28" fmla="*/ 67874 w 383526"/>
                    <a:gd name="connsiteY28" fmla="*/ 1279238 h 1980087"/>
                    <a:gd name="connsiteX29" fmla="*/ 315652 w 383526"/>
                    <a:gd name="connsiteY29" fmla="*/ 1279238 h 1980087"/>
                    <a:gd name="connsiteX30" fmla="*/ 322261 w 383526"/>
                    <a:gd name="connsiteY30" fmla="*/ 1347479 h 1980087"/>
                    <a:gd name="connsiteX31" fmla="*/ 61266 w 383526"/>
                    <a:gd name="connsiteY31" fmla="*/ 1347479 h 1980087"/>
                    <a:gd name="connsiteX32" fmla="*/ 76924 w 383526"/>
                    <a:gd name="connsiteY32" fmla="*/ 1185797 h 1980087"/>
                    <a:gd name="connsiteX33" fmla="*/ 306603 w 383526"/>
                    <a:gd name="connsiteY33" fmla="*/ 1185797 h 1980087"/>
                    <a:gd name="connsiteX34" fmla="*/ 313211 w 383526"/>
                    <a:gd name="connsiteY34" fmla="*/ 1254038 h 1980087"/>
                    <a:gd name="connsiteX35" fmla="*/ 70315 w 383526"/>
                    <a:gd name="connsiteY35" fmla="*/ 1254038 h 1980087"/>
                    <a:gd name="connsiteX36" fmla="*/ 85973 w 383526"/>
                    <a:gd name="connsiteY36" fmla="*/ 1092356 h 1980087"/>
                    <a:gd name="connsiteX37" fmla="*/ 297553 w 383526"/>
                    <a:gd name="connsiteY37" fmla="*/ 1092356 h 1980087"/>
                    <a:gd name="connsiteX38" fmla="*/ 304162 w 383526"/>
                    <a:gd name="connsiteY38" fmla="*/ 1160597 h 1980087"/>
                    <a:gd name="connsiteX39" fmla="*/ 79364 w 383526"/>
                    <a:gd name="connsiteY39" fmla="*/ 1160597 h 1980087"/>
                    <a:gd name="connsiteX40" fmla="*/ 95023 w 383526"/>
                    <a:gd name="connsiteY40" fmla="*/ 998915 h 1980087"/>
                    <a:gd name="connsiteX41" fmla="*/ 288504 w 383526"/>
                    <a:gd name="connsiteY41" fmla="*/ 998915 h 1980087"/>
                    <a:gd name="connsiteX42" fmla="*/ 295113 w 383526"/>
                    <a:gd name="connsiteY42" fmla="*/ 1067156 h 1980087"/>
                    <a:gd name="connsiteX43" fmla="*/ 88414 w 383526"/>
                    <a:gd name="connsiteY43" fmla="*/ 1067156 h 1980087"/>
                    <a:gd name="connsiteX44" fmla="*/ 104072 w 383526"/>
                    <a:gd name="connsiteY44" fmla="*/ 905474 h 1980087"/>
                    <a:gd name="connsiteX45" fmla="*/ 279455 w 383526"/>
                    <a:gd name="connsiteY45" fmla="*/ 905474 h 1980087"/>
                    <a:gd name="connsiteX46" fmla="*/ 286063 w 383526"/>
                    <a:gd name="connsiteY46" fmla="*/ 973715 h 1980087"/>
                    <a:gd name="connsiteX47" fmla="*/ 97463 w 383526"/>
                    <a:gd name="connsiteY47" fmla="*/ 973715 h 1980087"/>
                    <a:gd name="connsiteX48" fmla="*/ 113121 w 383526"/>
                    <a:gd name="connsiteY48" fmla="*/ 812033 h 1980087"/>
                    <a:gd name="connsiteX49" fmla="*/ 270405 w 383526"/>
                    <a:gd name="connsiteY49" fmla="*/ 812033 h 1980087"/>
                    <a:gd name="connsiteX50" fmla="*/ 277014 w 383526"/>
                    <a:gd name="connsiteY50" fmla="*/ 880274 h 1980087"/>
                    <a:gd name="connsiteX51" fmla="*/ 106512 w 383526"/>
                    <a:gd name="connsiteY51" fmla="*/ 880274 h 1980087"/>
                    <a:gd name="connsiteX52" fmla="*/ 122171 w 383526"/>
                    <a:gd name="connsiteY52" fmla="*/ 718592 h 1980087"/>
                    <a:gd name="connsiteX53" fmla="*/ 261356 w 383526"/>
                    <a:gd name="connsiteY53" fmla="*/ 718592 h 1980087"/>
                    <a:gd name="connsiteX54" fmla="*/ 267965 w 383526"/>
                    <a:gd name="connsiteY54" fmla="*/ 786833 h 1980087"/>
                    <a:gd name="connsiteX55" fmla="*/ 115562 w 383526"/>
                    <a:gd name="connsiteY55" fmla="*/ 786833 h 1980087"/>
                    <a:gd name="connsiteX56" fmla="*/ 131220 w 383526"/>
                    <a:gd name="connsiteY56" fmla="*/ 625151 h 1980087"/>
                    <a:gd name="connsiteX57" fmla="*/ 252306 w 383526"/>
                    <a:gd name="connsiteY57" fmla="*/ 625151 h 1980087"/>
                    <a:gd name="connsiteX58" fmla="*/ 258915 w 383526"/>
                    <a:gd name="connsiteY58" fmla="*/ 693392 h 1980087"/>
                    <a:gd name="connsiteX59" fmla="*/ 124611 w 383526"/>
                    <a:gd name="connsiteY59" fmla="*/ 693392 h 1980087"/>
                    <a:gd name="connsiteX60" fmla="*/ 140269 w 383526"/>
                    <a:gd name="connsiteY60" fmla="*/ 531710 h 1980087"/>
                    <a:gd name="connsiteX61" fmla="*/ 243257 w 383526"/>
                    <a:gd name="connsiteY61" fmla="*/ 531710 h 1980087"/>
                    <a:gd name="connsiteX62" fmla="*/ 249866 w 383526"/>
                    <a:gd name="connsiteY62" fmla="*/ 599951 h 1980087"/>
                    <a:gd name="connsiteX63" fmla="*/ 133661 w 383526"/>
                    <a:gd name="connsiteY63" fmla="*/ 599951 h 1980087"/>
                    <a:gd name="connsiteX64" fmla="*/ 149319 w 383526"/>
                    <a:gd name="connsiteY64" fmla="*/ 438269 h 1980087"/>
                    <a:gd name="connsiteX65" fmla="*/ 234208 w 383526"/>
                    <a:gd name="connsiteY65" fmla="*/ 438269 h 1980087"/>
                    <a:gd name="connsiteX66" fmla="*/ 240817 w 383526"/>
                    <a:gd name="connsiteY66" fmla="*/ 506510 h 1980087"/>
                    <a:gd name="connsiteX67" fmla="*/ 142710 w 383526"/>
                    <a:gd name="connsiteY67" fmla="*/ 506510 h 1980087"/>
                    <a:gd name="connsiteX68" fmla="*/ 158368 w 383526"/>
                    <a:gd name="connsiteY68" fmla="*/ 344828 h 1980087"/>
                    <a:gd name="connsiteX69" fmla="*/ 225158 w 383526"/>
                    <a:gd name="connsiteY69" fmla="*/ 344828 h 1980087"/>
                    <a:gd name="connsiteX70" fmla="*/ 231767 w 383526"/>
                    <a:gd name="connsiteY70" fmla="*/ 413069 h 1980087"/>
                    <a:gd name="connsiteX71" fmla="*/ 151759 w 383526"/>
                    <a:gd name="connsiteY71" fmla="*/ 413069 h 1980087"/>
                    <a:gd name="connsiteX72" fmla="*/ 167417 w 383526"/>
                    <a:gd name="connsiteY72" fmla="*/ 251387 h 1980087"/>
                    <a:gd name="connsiteX73" fmla="*/ 216109 w 383526"/>
                    <a:gd name="connsiteY73" fmla="*/ 251387 h 1980087"/>
                    <a:gd name="connsiteX74" fmla="*/ 222718 w 383526"/>
                    <a:gd name="connsiteY74" fmla="*/ 319628 h 1980087"/>
                    <a:gd name="connsiteX75" fmla="*/ 160809 w 383526"/>
                    <a:gd name="connsiteY75" fmla="*/ 319628 h 1980087"/>
                    <a:gd name="connsiteX76" fmla="*/ 176467 w 383526"/>
                    <a:gd name="connsiteY76" fmla="*/ 157946 h 1980087"/>
                    <a:gd name="connsiteX77" fmla="*/ 207060 w 383526"/>
                    <a:gd name="connsiteY77" fmla="*/ 157946 h 1980087"/>
                    <a:gd name="connsiteX78" fmla="*/ 213668 w 383526"/>
                    <a:gd name="connsiteY78" fmla="*/ 226187 h 1980087"/>
                    <a:gd name="connsiteX79" fmla="*/ 169858 w 383526"/>
                    <a:gd name="connsiteY79" fmla="*/ 226187 h 1980087"/>
                    <a:gd name="connsiteX80" fmla="*/ 191763 w 383526"/>
                    <a:gd name="connsiteY80" fmla="*/ 0 h 1980087"/>
                    <a:gd name="connsiteX81" fmla="*/ 204619 w 383526"/>
                    <a:gd name="connsiteY81" fmla="*/ 132746 h 1980087"/>
                    <a:gd name="connsiteX82" fmla="*/ 178907 w 383526"/>
                    <a:gd name="connsiteY82" fmla="*/ 132746 h 19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526" h="1980087">
                      <a:moveTo>
                        <a:pt x="4528" y="1933331"/>
                      </a:moveTo>
                      <a:lnTo>
                        <a:pt x="378998" y="1933331"/>
                      </a:lnTo>
                      <a:lnTo>
                        <a:pt x="383526" y="1980087"/>
                      </a:lnTo>
                      <a:lnTo>
                        <a:pt x="0" y="1980087"/>
                      </a:lnTo>
                      <a:close/>
                      <a:moveTo>
                        <a:pt x="13578" y="1839884"/>
                      </a:moveTo>
                      <a:lnTo>
                        <a:pt x="369948" y="1839884"/>
                      </a:lnTo>
                      <a:lnTo>
                        <a:pt x="376558" y="1908131"/>
                      </a:lnTo>
                      <a:lnTo>
                        <a:pt x="6969" y="1908131"/>
                      </a:lnTo>
                      <a:close/>
                      <a:moveTo>
                        <a:pt x="22628" y="1746443"/>
                      </a:moveTo>
                      <a:lnTo>
                        <a:pt x="360899" y="1746443"/>
                      </a:lnTo>
                      <a:lnTo>
                        <a:pt x="367508" y="1814684"/>
                      </a:lnTo>
                      <a:lnTo>
                        <a:pt x="16019" y="1814684"/>
                      </a:lnTo>
                      <a:close/>
                      <a:moveTo>
                        <a:pt x="31677" y="1653002"/>
                      </a:moveTo>
                      <a:lnTo>
                        <a:pt x="351849" y="1653002"/>
                      </a:lnTo>
                      <a:lnTo>
                        <a:pt x="358458" y="1721243"/>
                      </a:lnTo>
                      <a:lnTo>
                        <a:pt x="25068" y="1721243"/>
                      </a:lnTo>
                      <a:close/>
                      <a:moveTo>
                        <a:pt x="40726" y="1559561"/>
                      </a:moveTo>
                      <a:lnTo>
                        <a:pt x="342800" y="1559561"/>
                      </a:lnTo>
                      <a:lnTo>
                        <a:pt x="349409" y="1627802"/>
                      </a:lnTo>
                      <a:lnTo>
                        <a:pt x="34118" y="1627802"/>
                      </a:lnTo>
                      <a:close/>
                      <a:moveTo>
                        <a:pt x="49776" y="1466120"/>
                      </a:moveTo>
                      <a:lnTo>
                        <a:pt x="333751" y="1466120"/>
                      </a:lnTo>
                      <a:lnTo>
                        <a:pt x="340360" y="1534361"/>
                      </a:lnTo>
                      <a:lnTo>
                        <a:pt x="43167" y="1534361"/>
                      </a:lnTo>
                      <a:close/>
                      <a:moveTo>
                        <a:pt x="58825" y="1372679"/>
                      </a:moveTo>
                      <a:lnTo>
                        <a:pt x="324701" y="1372679"/>
                      </a:lnTo>
                      <a:lnTo>
                        <a:pt x="331310" y="1440920"/>
                      </a:lnTo>
                      <a:lnTo>
                        <a:pt x="52216" y="1440920"/>
                      </a:lnTo>
                      <a:close/>
                      <a:moveTo>
                        <a:pt x="67874" y="1279238"/>
                      </a:moveTo>
                      <a:lnTo>
                        <a:pt x="315652" y="1279238"/>
                      </a:lnTo>
                      <a:lnTo>
                        <a:pt x="322261" y="1347479"/>
                      </a:lnTo>
                      <a:lnTo>
                        <a:pt x="61266" y="1347479"/>
                      </a:lnTo>
                      <a:close/>
                      <a:moveTo>
                        <a:pt x="76924" y="1185797"/>
                      </a:moveTo>
                      <a:lnTo>
                        <a:pt x="306603" y="1185797"/>
                      </a:lnTo>
                      <a:lnTo>
                        <a:pt x="313211" y="1254038"/>
                      </a:lnTo>
                      <a:lnTo>
                        <a:pt x="70315" y="1254038"/>
                      </a:lnTo>
                      <a:close/>
                      <a:moveTo>
                        <a:pt x="85973" y="1092356"/>
                      </a:moveTo>
                      <a:lnTo>
                        <a:pt x="297553" y="1092356"/>
                      </a:lnTo>
                      <a:lnTo>
                        <a:pt x="304162" y="1160597"/>
                      </a:lnTo>
                      <a:lnTo>
                        <a:pt x="79364" y="1160597"/>
                      </a:lnTo>
                      <a:close/>
                      <a:moveTo>
                        <a:pt x="95023" y="998915"/>
                      </a:moveTo>
                      <a:lnTo>
                        <a:pt x="288504" y="998915"/>
                      </a:lnTo>
                      <a:lnTo>
                        <a:pt x="295113" y="1067156"/>
                      </a:lnTo>
                      <a:lnTo>
                        <a:pt x="88414" y="1067156"/>
                      </a:lnTo>
                      <a:close/>
                      <a:moveTo>
                        <a:pt x="104072" y="905474"/>
                      </a:moveTo>
                      <a:lnTo>
                        <a:pt x="279455" y="905474"/>
                      </a:lnTo>
                      <a:lnTo>
                        <a:pt x="286063" y="973715"/>
                      </a:lnTo>
                      <a:lnTo>
                        <a:pt x="97463" y="973715"/>
                      </a:lnTo>
                      <a:close/>
                      <a:moveTo>
                        <a:pt x="113121" y="812033"/>
                      </a:moveTo>
                      <a:lnTo>
                        <a:pt x="270405" y="812033"/>
                      </a:lnTo>
                      <a:lnTo>
                        <a:pt x="277014" y="880274"/>
                      </a:lnTo>
                      <a:lnTo>
                        <a:pt x="106512" y="880274"/>
                      </a:lnTo>
                      <a:close/>
                      <a:moveTo>
                        <a:pt x="122171" y="718592"/>
                      </a:moveTo>
                      <a:lnTo>
                        <a:pt x="261356" y="718592"/>
                      </a:lnTo>
                      <a:lnTo>
                        <a:pt x="267965" y="786833"/>
                      </a:lnTo>
                      <a:lnTo>
                        <a:pt x="115562" y="786833"/>
                      </a:lnTo>
                      <a:close/>
                      <a:moveTo>
                        <a:pt x="131220" y="625151"/>
                      </a:moveTo>
                      <a:lnTo>
                        <a:pt x="252306" y="625151"/>
                      </a:lnTo>
                      <a:lnTo>
                        <a:pt x="258915" y="693392"/>
                      </a:lnTo>
                      <a:lnTo>
                        <a:pt x="124611" y="693392"/>
                      </a:lnTo>
                      <a:close/>
                      <a:moveTo>
                        <a:pt x="140269" y="531710"/>
                      </a:moveTo>
                      <a:lnTo>
                        <a:pt x="243257" y="531710"/>
                      </a:lnTo>
                      <a:lnTo>
                        <a:pt x="249866" y="599951"/>
                      </a:lnTo>
                      <a:lnTo>
                        <a:pt x="133661" y="599951"/>
                      </a:lnTo>
                      <a:close/>
                      <a:moveTo>
                        <a:pt x="149319" y="438269"/>
                      </a:moveTo>
                      <a:lnTo>
                        <a:pt x="234208" y="438269"/>
                      </a:lnTo>
                      <a:lnTo>
                        <a:pt x="240817" y="506510"/>
                      </a:lnTo>
                      <a:lnTo>
                        <a:pt x="142710" y="506510"/>
                      </a:lnTo>
                      <a:close/>
                      <a:moveTo>
                        <a:pt x="158368" y="344828"/>
                      </a:moveTo>
                      <a:lnTo>
                        <a:pt x="225158" y="344828"/>
                      </a:lnTo>
                      <a:lnTo>
                        <a:pt x="231767" y="413069"/>
                      </a:lnTo>
                      <a:lnTo>
                        <a:pt x="151759" y="413069"/>
                      </a:lnTo>
                      <a:close/>
                      <a:moveTo>
                        <a:pt x="167417" y="251387"/>
                      </a:moveTo>
                      <a:lnTo>
                        <a:pt x="216109" y="251387"/>
                      </a:lnTo>
                      <a:lnTo>
                        <a:pt x="222718" y="319628"/>
                      </a:lnTo>
                      <a:lnTo>
                        <a:pt x="160809" y="319628"/>
                      </a:lnTo>
                      <a:close/>
                      <a:moveTo>
                        <a:pt x="176467" y="157946"/>
                      </a:moveTo>
                      <a:lnTo>
                        <a:pt x="207060" y="157946"/>
                      </a:lnTo>
                      <a:lnTo>
                        <a:pt x="213668" y="226187"/>
                      </a:lnTo>
                      <a:lnTo>
                        <a:pt x="169858" y="226187"/>
                      </a:lnTo>
                      <a:close/>
                      <a:moveTo>
                        <a:pt x="191763" y="0"/>
                      </a:moveTo>
                      <a:lnTo>
                        <a:pt x="204619" y="132746"/>
                      </a:lnTo>
                      <a:lnTo>
                        <a:pt x="178907" y="13274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nvGrpSpPr>
            <p:cNvPr id="71" name="Group 70">
              <a:extLst>
                <a:ext uri="{FF2B5EF4-FFF2-40B4-BE49-F238E27FC236}">
                  <a16:creationId xmlns:a16="http://schemas.microsoft.com/office/drawing/2014/main" id="{E92319A4-D956-49BD-3519-D72E00697D83}"/>
                </a:ext>
              </a:extLst>
            </p:cNvPr>
            <p:cNvGrpSpPr/>
            <p:nvPr/>
          </p:nvGrpSpPr>
          <p:grpSpPr>
            <a:xfrm>
              <a:off x="656808" y="5199398"/>
              <a:ext cx="2816438" cy="617220"/>
              <a:chOff x="1946495" y="5258610"/>
              <a:chExt cx="2816438" cy="617220"/>
            </a:xfrm>
          </p:grpSpPr>
          <p:sp>
            <p:nvSpPr>
              <p:cNvPr id="74" name="Rectangle: Rounded Corners 73">
                <a:extLst>
                  <a:ext uri="{FF2B5EF4-FFF2-40B4-BE49-F238E27FC236}">
                    <a16:creationId xmlns:a16="http://schemas.microsoft.com/office/drawing/2014/main" id="{6665BFBD-5545-8DD4-C560-67089DC27EDE}"/>
                  </a:ext>
                </a:extLst>
              </p:cNvPr>
              <p:cNvSpPr/>
              <p:nvPr/>
            </p:nvSpPr>
            <p:spPr>
              <a:xfrm>
                <a:off x="1946495" y="5258610"/>
                <a:ext cx="2816438"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5C9FFA2B-4202-7368-886E-1B95A9ABFCF3}"/>
                  </a:ext>
                </a:extLst>
              </p:cNvPr>
              <p:cNvSpPr txBox="1"/>
              <p:nvPr/>
            </p:nvSpPr>
            <p:spPr>
              <a:xfrm>
                <a:off x="2087921" y="5312920"/>
                <a:ext cx="2533589"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Công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thức</a:t>
                </a:r>
                <a:r>
                  <a:rPr lang="en-US" sz="1200" dirty="0">
                    <a:solidFill>
                      <a:schemeClr val="bg1"/>
                    </a:solidFill>
                    <a:latin typeface="Abadi" panose="020B0604020104020204" pitchFamily="34" charset="0"/>
                  </a:rPr>
                  <a:t> Lewis</a:t>
                </a:r>
                <a:endParaRPr lang="vi-VN" sz="1200" dirty="0">
                  <a:solidFill>
                    <a:schemeClr val="bg1"/>
                  </a:solidFill>
                </a:endParaRPr>
              </a:p>
            </p:txBody>
          </p:sp>
        </p:grpSp>
        <p:grpSp>
          <p:nvGrpSpPr>
            <p:cNvPr id="81" name="Group 80">
              <a:extLst>
                <a:ext uri="{FF2B5EF4-FFF2-40B4-BE49-F238E27FC236}">
                  <a16:creationId xmlns:a16="http://schemas.microsoft.com/office/drawing/2014/main" id="{7B94D6C7-6C29-B69A-80B2-A099B4D57538}"/>
                </a:ext>
              </a:extLst>
            </p:cNvPr>
            <p:cNvGrpSpPr/>
            <p:nvPr/>
          </p:nvGrpSpPr>
          <p:grpSpPr>
            <a:xfrm>
              <a:off x="4727970" y="5228099"/>
              <a:ext cx="2545444" cy="617220"/>
              <a:chOff x="2081992" y="5258610"/>
              <a:chExt cx="2545444" cy="617220"/>
            </a:xfrm>
          </p:grpSpPr>
          <p:sp>
            <p:nvSpPr>
              <p:cNvPr id="82" name="Rectangle: Rounded Corners 81">
                <a:extLst>
                  <a:ext uri="{FF2B5EF4-FFF2-40B4-BE49-F238E27FC236}">
                    <a16:creationId xmlns:a16="http://schemas.microsoft.com/office/drawing/2014/main" id="{AB0368F6-1E71-89FC-1433-156D7E718FB1}"/>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227C5845-5CB4-CC68-3CD4-48ED32663AB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Dạng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học</a:t>
                </a:r>
                <a:endParaRPr lang="vi-VN" sz="1200" dirty="0">
                  <a:solidFill>
                    <a:schemeClr val="bg1"/>
                  </a:solidFill>
                </a:endParaRPr>
              </a:p>
            </p:txBody>
          </p:sp>
        </p:grpSp>
        <p:grpSp>
          <p:nvGrpSpPr>
            <p:cNvPr id="84" name="Group 83">
              <a:extLst>
                <a:ext uri="{FF2B5EF4-FFF2-40B4-BE49-F238E27FC236}">
                  <a16:creationId xmlns:a16="http://schemas.microsoft.com/office/drawing/2014/main" id="{F753DB07-A6C2-37B8-0CCD-03F37AB8F30C}"/>
                </a:ext>
              </a:extLst>
            </p:cNvPr>
            <p:cNvGrpSpPr/>
            <p:nvPr/>
          </p:nvGrpSpPr>
          <p:grpSpPr>
            <a:xfrm>
              <a:off x="8366953" y="2765261"/>
              <a:ext cx="3264114" cy="2241109"/>
              <a:chOff x="8766567" y="2813738"/>
              <a:chExt cx="3264114" cy="2241109"/>
            </a:xfrm>
          </p:grpSpPr>
          <p:sp>
            <p:nvSpPr>
              <p:cNvPr id="85" name="Rectangle 84">
                <a:extLst>
                  <a:ext uri="{FF2B5EF4-FFF2-40B4-BE49-F238E27FC236}">
                    <a16:creationId xmlns:a16="http://schemas.microsoft.com/office/drawing/2014/main" id="{EC24E264-19A0-31A6-24E2-A3F678755C32}"/>
                  </a:ext>
                </a:extLst>
              </p:cNvPr>
              <p:cNvSpPr/>
              <p:nvPr/>
            </p:nvSpPr>
            <p:spPr>
              <a:xfrm>
                <a:off x="8766567" y="2813738"/>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2">
                <a:extLst>
                  <a:ext uri="{FF2B5EF4-FFF2-40B4-BE49-F238E27FC236}">
                    <a16:creationId xmlns:a16="http://schemas.microsoft.com/office/drawing/2014/main" id="{9DE3F6C1-C574-A698-4C1B-DF775821B22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110345" y="2982074"/>
                <a:ext cx="2576557" cy="198717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7" name="Group 86">
              <a:extLst>
                <a:ext uri="{FF2B5EF4-FFF2-40B4-BE49-F238E27FC236}">
                  <a16:creationId xmlns:a16="http://schemas.microsoft.com/office/drawing/2014/main" id="{C566C09E-219E-D9C8-6A77-E0EEAB361111}"/>
                </a:ext>
              </a:extLst>
            </p:cNvPr>
            <p:cNvGrpSpPr/>
            <p:nvPr/>
          </p:nvGrpSpPr>
          <p:grpSpPr>
            <a:xfrm>
              <a:off x="8726287" y="5198276"/>
              <a:ext cx="2545444" cy="617220"/>
              <a:chOff x="2081992" y="5258610"/>
              <a:chExt cx="2545444" cy="617220"/>
            </a:xfrm>
          </p:grpSpPr>
          <p:sp>
            <p:nvSpPr>
              <p:cNvPr id="88" name="Rectangle: Rounded Corners 87">
                <a:extLst>
                  <a:ext uri="{FF2B5EF4-FFF2-40B4-BE49-F238E27FC236}">
                    <a16:creationId xmlns:a16="http://schemas.microsoft.com/office/drawing/2014/main" id="{EFE901DB-8812-7C05-C57D-78D4E53F55A5}"/>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03DCC050-803E-3D50-4665-D1E633A144C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Mô</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phân</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tử</a:t>
                </a:r>
                <a:endParaRPr lang="vi-VN" sz="1200" dirty="0">
                  <a:solidFill>
                    <a:schemeClr val="bg1"/>
                  </a:solidFill>
                </a:endParaRPr>
              </a:p>
            </p:txBody>
          </p:sp>
        </p:grpSp>
      </p:grpSp>
    </p:spTree>
    <p:extLst>
      <p:ext uri="{BB962C8B-B14F-4D97-AF65-F5344CB8AC3E}">
        <p14:creationId xmlns:p14="http://schemas.microsoft.com/office/powerpoint/2010/main" val="36346129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34296" y="1345347"/>
            <a:ext cx="10533262"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Quan sát hình </a:t>
              </a:r>
              <a:r>
                <a:rPr lang="en-US" sz="2400" b="1" dirty="0" err="1">
                  <a:latin typeface="Arial" panose="020B0604020202020204" pitchFamily="34" charset="0"/>
                  <a:cs typeface="Arial" panose="020B0604020202020204" pitchFamily="34" charset="0"/>
                </a:rPr>
                <a:t>sau</a:t>
              </a:r>
              <a:r>
                <a:rPr lang="vi-VN" sz="2400" b="1" dirty="0">
                  <a:latin typeface="Arial" panose="020B0604020202020204" pitchFamily="34" charset="0"/>
                  <a:cs typeface="Arial" panose="020B0604020202020204" pitchFamily="34" charset="0"/>
                </a:rPr>
                <a:t>, mô tả cấu tạo của phân tử Ammonia. Dự đoán tính tan (trong nước) và tính oxi hóa - khử của ammonia. Giải thích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170999" y="461992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200854" y="5272235"/>
            <a:ext cx="9834526" cy="1437445"/>
            <a:chOff x="1144083" y="3664446"/>
            <a:chExt cx="9232225" cy="1437445"/>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6">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434257" cy="1437445"/>
            </a:xfrm>
            <a:prstGeom prst="rect">
              <a:avLst/>
            </a:prstGeom>
            <a:noFill/>
          </p:spPr>
          <p:txBody>
            <a:bodyPr wrap="square" rtlCol="0">
              <a:spAutoFit/>
            </a:bodyPr>
            <a:lstStyle/>
            <a:p>
              <a:pPr>
                <a:lnSpc>
                  <a:spcPct val="125000"/>
                </a:lnSpc>
              </a:pPr>
              <a:r>
                <a:rPr lang="vi-VN" sz="2400" b="0" i="0" dirty="0">
                  <a:solidFill>
                    <a:srgbClr val="333333"/>
                  </a:solidFill>
                  <a:effectLst/>
                </a:rPr>
                <a:t>Phân tử NH</a:t>
              </a:r>
              <a:r>
                <a:rPr lang="vi-VN" sz="2400" b="0" i="0" baseline="-25000" dirty="0">
                  <a:solidFill>
                    <a:srgbClr val="333333"/>
                  </a:solidFill>
                  <a:effectLst/>
                </a:rPr>
                <a:t>3</a:t>
              </a:r>
              <a:r>
                <a:rPr lang="vi-VN" sz="2400" b="0" i="0" dirty="0">
                  <a:solidFill>
                    <a:srgbClr val="333333"/>
                  </a:solidFill>
                  <a:effectLst/>
                </a:rPr>
                <a:t> phân cực mạnh và tạo được liên kết hydrogen với nước do đó có thể dự đoán NH3 dễ tan trong nước (dung môi phân cực)</a:t>
              </a:r>
              <a:endParaRPr lang="vi-VN" sz="2200" dirty="0">
                <a:cs typeface="Arial" panose="020B0604020202020204" pitchFamily="34" charset="0"/>
              </a:endParaRP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0" name="Group 89">
            <a:extLst>
              <a:ext uri="{FF2B5EF4-FFF2-40B4-BE49-F238E27FC236}">
                <a16:creationId xmlns:a16="http://schemas.microsoft.com/office/drawing/2014/main" id="{1FCF7F16-EFB3-2316-F909-27B1E1C5198C}"/>
              </a:ext>
            </a:extLst>
          </p:cNvPr>
          <p:cNvGrpSpPr/>
          <p:nvPr/>
        </p:nvGrpSpPr>
        <p:grpSpPr>
          <a:xfrm>
            <a:off x="2923970" y="2702322"/>
            <a:ext cx="6291875" cy="1743969"/>
            <a:chOff x="518862" y="2765261"/>
            <a:chExt cx="11112205" cy="3080058"/>
          </a:xfrm>
        </p:grpSpPr>
        <p:grpSp>
          <p:nvGrpSpPr>
            <p:cNvPr id="2048" name="Group 2047">
              <a:extLst>
                <a:ext uri="{FF2B5EF4-FFF2-40B4-BE49-F238E27FC236}">
                  <a16:creationId xmlns:a16="http://schemas.microsoft.com/office/drawing/2014/main" id="{3F6D290B-D26B-734D-EDED-7C7EAF53215A}"/>
                </a:ext>
              </a:extLst>
            </p:cNvPr>
            <p:cNvGrpSpPr/>
            <p:nvPr/>
          </p:nvGrpSpPr>
          <p:grpSpPr>
            <a:xfrm>
              <a:off x="518862" y="2768634"/>
              <a:ext cx="3174786" cy="2241109"/>
              <a:chOff x="1656295" y="2475670"/>
              <a:chExt cx="3174786" cy="2241109"/>
            </a:xfrm>
          </p:grpSpPr>
          <p:sp>
            <p:nvSpPr>
              <p:cNvPr id="2049" name="Rectangle 2048">
                <a:extLst>
                  <a:ext uri="{FF2B5EF4-FFF2-40B4-BE49-F238E27FC236}">
                    <a16:creationId xmlns:a16="http://schemas.microsoft.com/office/drawing/2014/main" id="{EF8E716A-AD00-C69C-7DC6-A058AD777A98}"/>
                  </a:ext>
                </a:extLst>
              </p:cNvPr>
              <p:cNvSpPr/>
              <p:nvPr/>
            </p:nvSpPr>
            <p:spPr>
              <a:xfrm>
                <a:off x="1656295" y="2475670"/>
                <a:ext cx="3174786"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0" name="Group 2049">
                <a:extLst>
                  <a:ext uri="{FF2B5EF4-FFF2-40B4-BE49-F238E27FC236}">
                    <a16:creationId xmlns:a16="http://schemas.microsoft.com/office/drawing/2014/main" id="{3D814B1A-E8D1-8974-774E-B9402D0B4C1E}"/>
                  </a:ext>
                </a:extLst>
              </p:cNvPr>
              <p:cNvGrpSpPr/>
              <p:nvPr/>
            </p:nvGrpSpPr>
            <p:grpSpPr>
              <a:xfrm>
                <a:off x="1992101" y="2718032"/>
                <a:ext cx="2503173" cy="1756384"/>
                <a:chOff x="2487927" y="2586473"/>
                <a:chExt cx="1853814" cy="1300753"/>
              </a:xfrm>
            </p:grpSpPr>
            <p:sp>
              <p:nvSpPr>
                <p:cNvPr id="2051" name="TextBox 2050">
                  <a:extLst>
                    <a:ext uri="{FF2B5EF4-FFF2-40B4-BE49-F238E27FC236}">
                      <a16:creationId xmlns:a16="http://schemas.microsoft.com/office/drawing/2014/main" id="{790E1B3B-A42F-2276-EB3D-4F738CAFFF24}"/>
                    </a:ext>
                  </a:extLst>
                </p:cNvPr>
                <p:cNvSpPr txBox="1">
                  <a:spLocks noChangeAspect="1"/>
                </p:cNvSpPr>
                <p:nvPr>
                  <p:custDataLst>
                    <p:tags r:id="rId5"/>
                  </p:custDataLst>
                </p:nvPr>
              </p:nvSpPr>
              <p:spPr>
                <a:xfrm>
                  <a:off x="2487927" y="2713672"/>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2" name="Rectangle 2051">
                  <a:extLst>
                    <a:ext uri="{FF2B5EF4-FFF2-40B4-BE49-F238E27FC236}">
                      <a16:creationId xmlns:a16="http://schemas.microsoft.com/office/drawing/2014/main" id="{095E9995-F264-72B7-19B7-BCABB1F08CE6}"/>
                    </a:ext>
                  </a:extLst>
                </p:cNvPr>
                <p:cNvSpPr/>
                <p:nvPr/>
              </p:nvSpPr>
              <p:spPr>
                <a:xfrm>
                  <a:off x="2924398"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3" name="TextBox 2052">
                  <a:extLst>
                    <a:ext uri="{FF2B5EF4-FFF2-40B4-BE49-F238E27FC236}">
                      <a16:creationId xmlns:a16="http://schemas.microsoft.com/office/drawing/2014/main" id="{000A985C-BF63-9C64-A291-53AC7F79915A}"/>
                    </a:ext>
                  </a:extLst>
                </p:cNvPr>
                <p:cNvSpPr txBox="1">
                  <a:spLocks noChangeAspect="1"/>
                </p:cNvSpPr>
                <p:nvPr>
                  <p:custDataLst>
                    <p:tags r:id="rId6"/>
                  </p:custDataLst>
                </p:nvPr>
              </p:nvSpPr>
              <p:spPr>
                <a:xfrm>
                  <a:off x="3255270" y="2713672"/>
                  <a:ext cx="319130" cy="402273"/>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54" name="TextBox 2053">
                  <a:extLst>
                    <a:ext uri="{FF2B5EF4-FFF2-40B4-BE49-F238E27FC236}">
                      <a16:creationId xmlns:a16="http://schemas.microsoft.com/office/drawing/2014/main" id="{3D5A2CEA-268B-00AC-35A2-A9FB77FD04D2}"/>
                    </a:ext>
                  </a:extLst>
                </p:cNvPr>
                <p:cNvSpPr txBox="1">
                  <a:spLocks noChangeAspect="1"/>
                </p:cNvSpPr>
                <p:nvPr>
                  <p:custDataLst>
                    <p:tags r:id="rId7"/>
                  </p:custDataLst>
                </p:nvPr>
              </p:nvSpPr>
              <p:spPr>
                <a:xfrm>
                  <a:off x="4020142" y="2713672"/>
                  <a:ext cx="321599" cy="402273"/>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6" name="Rectangle 2055">
                  <a:extLst>
                    <a:ext uri="{FF2B5EF4-FFF2-40B4-BE49-F238E27FC236}">
                      <a16:creationId xmlns:a16="http://schemas.microsoft.com/office/drawing/2014/main" id="{FB94FEB3-121B-8B73-6B48-3957F13DBBE9}"/>
                    </a:ext>
                  </a:extLst>
                </p:cNvPr>
                <p:cNvSpPr/>
                <p:nvPr/>
              </p:nvSpPr>
              <p:spPr>
                <a:xfrm>
                  <a:off x="3689272" y="2894020"/>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BCB544CC-7858-2925-6484-D6E08A608396}"/>
                    </a:ext>
                  </a:extLst>
                </p:cNvPr>
                <p:cNvSpPr txBox="1">
                  <a:spLocks noChangeAspect="1"/>
                </p:cNvSpPr>
                <p:nvPr>
                  <p:custDataLst>
                    <p:tags r:id="rId8"/>
                  </p:custDataLst>
                </p:nvPr>
              </p:nvSpPr>
              <p:spPr>
                <a:xfrm>
                  <a:off x="3252801" y="3484953"/>
                  <a:ext cx="321599" cy="402273"/>
                </a:xfrm>
                <a:custGeom>
                  <a:avLst/>
                  <a:gdLst/>
                  <a:ahLst/>
                  <a:cxnLst/>
                  <a:rect l="l" t="t" r="r" b="b"/>
                  <a:pathLst>
                    <a:path w="321599" h="402273">
                      <a:moveTo>
                        <a:pt x="0" y="0"/>
                      </a:moveTo>
                      <a:lnTo>
                        <a:pt x="81223" y="0"/>
                      </a:lnTo>
                      <a:lnTo>
                        <a:pt x="81223" y="158330"/>
                      </a:lnTo>
                      <a:lnTo>
                        <a:pt x="240376" y="158330"/>
                      </a:lnTo>
                      <a:lnTo>
                        <a:pt x="240376" y="0"/>
                      </a:lnTo>
                      <a:lnTo>
                        <a:pt x="321599" y="0"/>
                      </a:lnTo>
                      <a:lnTo>
                        <a:pt x="321599" y="402273"/>
                      </a:lnTo>
                      <a:lnTo>
                        <a:pt x="240376" y="402273"/>
                      </a:lnTo>
                      <a:lnTo>
                        <a:pt x="240376"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58" name="Rectangle 2057">
                  <a:extLst>
                    <a:ext uri="{FF2B5EF4-FFF2-40B4-BE49-F238E27FC236}">
                      <a16:creationId xmlns:a16="http://schemas.microsoft.com/office/drawing/2014/main" id="{739A647C-7BCB-D646-DA75-8CB7515FD036}"/>
                    </a:ext>
                  </a:extLst>
                </p:cNvPr>
                <p:cNvSpPr/>
                <p:nvPr/>
              </p:nvSpPr>
              <p:spPr>
                <a:xfrm rot="5400000">
                  <a:off x="3306835" y="3282449"/>
                  <a:ext cx="216000" cy="36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9" name="Group 2058">
                  <a:extLst>
                    <a:ext uri="{FF2B5EF4-FFF2-40B4-BE49-F238E27FC236}">
                      <a16:creationId xmlns:a16="http://schemas.microsoft.com/office/drawing/2014/main" id="{D5170A5B-DB28-2BFD-436B-425B24618309}"/>
                    </a:ext>
                  </a:extLst>
                </p:cNvPr>
                <p:cNvGrpSpPr/>
                <p:nvPr/>
              </p:nvGrpSpPr>
              <p:grpSpPr>
                <a:xfrm rot="5400000">
                  <a:off x="3375143" y="2516247"/>
                  <a:ext cx="79385" cy="219837"/>
                  <a:chOff x="2381251" y="3848101"/>
                  <a:chExt cx="61912" cy="171450"/>
                </a:xfrm>
              </p:grpSpPr>
              <p:sp>
                <p:nvSpPr>
                  <p:cNvPr id="2060" name="Oval 2059">
                    <a:extLst>
                      <a:ext uri="{FF2B5EF4-FFF2-40B4-BE49-F238E27FC236}">
                        <a16:creationId xmlns:a16="http://schemas.microsoft.com/office/drawing/2014/main" id="{EB95E5CC-0769-AA81-00C1-E6037EFA616A}"/>
                      </a:ext>
                    </a:extLst>
                  </p:cNvPr>
                  <p:cNvSpPr/>
                  <p:nvPr/>
                </p:nvSpPr>
                <p:spPr>
                  <a:xfrm>
                    <a:off x="2381251" y="3848101"/>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1" name="Oval 2060">
                    <a:extLst>
                      <a:ext uri="{FF2B5EF4-FFF2-40B4-BE49-F238E27FC236}">
                        <a16:creationId xmlns:a16="http://schemas.microsoft.com/office/drawing/2014/main" id="{8285373A-5C01-7C06-3BC2-700334C19CA5}"/>
                      </a:ext>
                    </a:extLst>
                  </p:cNvPr>
                  <p:cNvSpPr/>
                  <p:nvPr/>
                </p:nvSpPr>
                <p:spPr>
                  <a:xfrm>
                    <a:off x="2381251" y="3957639"/>
                    <a:ext cx="61912" cy="619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62" name="Group 2061">
              <a:extLst>
                <a:ext uri="{FF2B5EF4-FFF2-40B4-BE49-F238E27FC236}">
                  <a16:creationId xmlns:a16="http://schemas.microsoft.com/office/drawing/2014/main" id="{9F3864AB-4057-3F58-40BA-AC573C4B831B}"/>
                </a:ext>
              </a:extLst>
            </p:cNvPr>
            <p:cNvGrpSpPr/>
            <p:nvPr/>
          </p:nvGrpSpPr>
          <p:grpSpPr>
            <a:xfrm>
              <a:off x="4398243" y="2768634"/>
              <a:ext cx="3264114" cy="2241109"/>
              <a:chOff x="7346736" y="2993829"/>
              <a:chExt cx="3264114" cy="2241109"/>
            </a:xfrm>
          </p:grpSpPr>
          <p:sp>
            <p:nvSpPr>
              <p:cNvPr id="2064" name="Rectangle 2063">
                <a:extLst>
                  <a:ext uri="{FF2B5EF4-FFF2-40B4-BE49-F238E27FC236}">
                    <a16:creationId xmlns:a16="http://schemas.microsoft.com/office/drawing/2014/main" id="{1A9BC346-4746-5ED1-1674-29170448A5D0}"/>
                  </a:ext>
                </a:extLst>
              </p:cNvPr>
              <p:cNvSpPr/>
              <p:nvPr/>
            </p:nvSpPr>
            <p:spPr>
              <a:xfrm>
                <a:off x="7346736" y="2993829"/>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5" name="Group 2064">
                <a:extLst>
                  <a:ext uri="{FF2B5EF4-FFF2-40B4-BE49-F238E27FC236}">
                    <a16:creationId xmlns:a16="http://schemas.microsoft.com/office/drawing/2014/main" id="{1A206CB6-F998-6A34-399A-27633E091F46}"/>
                  </a:ext>
                </a:extLst>
              </p:cNvPr>
              <p:cNvGrpSpPr/>
              <p:nvPr/>
            </p:nvGrpSpPr>
            <p:grpSpPr>
              <a:xfrm>
                <a:off x="7647619" y="3180066"/>
                <a:ext cx="2662348" cy="1868634"/>
                <a:chOff x="4484696" y="495120"/>
                <a:chExt cx="4860640" cy="3411559"/>
              </a:xfrm>
            </p:grpSpPr>
            <p:sp>
              <p:nvSpPr>
                <p:cNvPr id="2066" name="TextBox 2065">
                  <a:extLst>
                    <a:ext uri="{FF2B5EF4-FFF2-40B4-BE49-F238E27FC236}">
                      <a16:creationId xmlns:a16="http://schemas.microsoft.com/office/drawing/2014/main" id="{D55FFAC8-A6A9-0903-42BC-975984875C46}"/>
                    </a:ext>
                  </a:extLst>
                </p:cNvPr>
                <p:cNvSpPr txBox="1">
                  <a:spLocks noChangeAspect="1"/>
                </p:cNvSpPr>
                <p:nvPr>
                  <p:custDataLst>
                    <p:tags r:id="rId1"/>
                  </p:custDataLst>
                </p:nvPr>
              </p:nvSpPr>
              <p:spPr>
                <a:xfrm>
                  <a:off x="6649969" y="495120"/>
                  <a:ext cx="430916" cy="543182"/>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2067" name="TextBox 2066">
                  <a:extLst>
                    <a:ext uri="{FF2B5EF4-FFF2-40B4-BE49-F238E27FC236}">
                      <a16:creationId xmlns:a16="http://schemas.microsoft.com/office/drawing/2014/main" id="{09F03FA6-B0FC-8095-515A-349DBD3F3D0A}"/>
                    </a:ext>
                  </a:extLst>
                </p:cNvPr>
                <p:cNvSpPr txBox="1">
                  <a:spLocks noChangeAspect="1"/>
                </p:cNvSpPr>
                <p:nvPr>
                  <p:custDataLst>
                    <p:tags r:id="rId2"/>
                  </p:custDataLst>
                </p:nvPr>
              </p:nvSpPr>
              <p:spPr>
                <a:xfrm>
                  <a:off x="7512884" y="3363497"/>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8" name="TextBox 2067">
                  <a:extLst>
                    <a:ext uri="{FF2B5EF4-FFF2-40B4-BE49-F238E27FC236}">
                      <a16:creationId xmlns:a16="http://schemas.microsoft.com/office/drawing/2014/main" id="{4DBC6A3E-DFA7-9DEB-C2D8-3E76FF23E3BF}"/>
                    </a:ext>
                  </a:extLst>
                </p:cNvPr>
                <p:cNvSpPr txBox="1">
                  <a:spLocks noChangeAspect="1"/>
                </p:cNvSpPr>
                <p:nvPr>
                  <p:custDataLst>
                    <p:tags r:id="rId3"/>
                  </p:custDataLst>
                </p:nvPr>
              </p:nvSpPr>
              <p:spPr>
                <a:xfrm>
                  <a:off x="891108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069" name="TextBox 2068">
                  <a:extLst>
                    <a:ext uri="{FF2B5EF4-FFF2-40B4-BE49-F238E27FC236}">
                      <a16:creationId xmlns:a16="http://schemas.microsoft.com/office/drawing/2014/main" id="{301B3FB5-69AC-25C9-0E3F-9582D8BFB0CC}"/>
                    </a:ext>
                  </a:extLst>
                </p:cNvPr>
                <p:cNvSpPr txBox="1">
                  <a:spLocks noChangeAspect="1"/>
                </p:cNvSpPr>
                <p:nvPr>
                  <p:custDataLst>
                    <p:tags r:id="rId4"/>
                  </p:custDataLst>
                </p:nvPr>
              </p:nvSpPr>
              <p:spPr>
                <a:xfrm>
                  <a:off x="4484696" y="2269693"/>
                  <a:ext cx="434250" cy="543182"/>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cxnSp>
              <p:nvCxnSpPr>
                <p:cNvPr id="2070" name="Straight Connector 2069">
                  <a:extLst>
                    <a:ext uri="{FF2B5EF4-FFF2-40B4-BE49-F238E27FC236}">
                      <a16:creationId xmlns:a16="http://schemas.microsoft.com/office/drawing/2014/main" id="{81D3D9BF-06BE-5583-A7B7-45D500155494}"/>
                    </a:ext>
                  </a:extLst>
                </p:cNvPr>
                <p:cNvCxnSpPr>
                  <a:cxnSpLocks/>
                </p:cNvCxnSpPr>
                <p:nvPr/>
              </p:nvCxnSpPr>
              <p:spPr>
                <a:xfrm>
                  <a:off x="5030517" y="2406650"/>
                  <a:ext cx="3790322"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4" name="Straight Connector 2073">
                  <a:extLst>
                    <a:ext uri="{FF2B5EF4-FFF2-40B4-BE49-F238E27FC236}">
                      <a16:creationId xmlns:a16="http://schemas.microsoft.com/office/drawing/2014/main" id="{5E388333-6CD7-4A37-723B-04F147733C3C}"/>
                    </a:ext>
                  </a:extLst>
                </p:cNvPr>
                <p:cNvCxnSpPr>
                  <a:cxnSpLocks/>
                </p:cNvCxnSpPr>
                <p:nvPr/>
              </p:nvCxnSpPr>
              <p:spPr>
                <a:xfrm>
                  <a:off x="5035550" y="2540000"/>
                  <a:ext cx="2355850" cy="10985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77C98760-F66B-4B83-D43F-07C086CBD7E0}"/>
                    </a:ext>
                  </a:extLst>
                </p:cNvPr>
                <p:cNvCxnSpPr>
                  <a:cxnSpLocks/>
                </p:cNvCxnSpPr>
                <p:nvPr/>
              </p:nvCxnSpPr>
              <p:spPr>
                <a:xfrm flipV="1">
                  <a:off x="8026400" y="2870200"/>
                  <a:ext cx="1104900" cy="7937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77" name="Rectangle 2076">
                  <a:extLst>
                    <a:ext uri="{FF2B5EF4-FFF2-40B4-BE49-F238E27FC236}">
                      <a16:creationId xmlns:a16="http://schemas.microsoft.com/office/drawing/2014/main" id="{D1D2D921-DCD8-9A5F-5BBB-CF0ADED3B37E}"/>
                    </a:ext>
                  </a:extLst>
                </p:cNvPr>
                <p:cNvSpPr/>
                <p:nvPr/>
              </p:nvSpPr>
              <p:spPr>
                <a:xfrm rot="19430130">
                  <a:off x="4675207" y="1542608"/>
                  <a:ext cx="1908000" cy="486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8" name="Isosceles Triangle 2077">
                  <a:extLst>
                    <a:ext uri="{FF2B5EF4-FFF2-40B4-BE49-F238E27FC236}">
                      <a16:creationId xmlns:a16="http://schemas.microsoft.com/office/drawing/2014/main" id="{762D3636-B767-3FB2-1446-3C13FCFA57B1}"/>
                    </a:ext>
                  </a:extLst>
                </p:cNvPr>
                <p:cNvSpPr/>
                <p:nvPr/>
              </p:nvSpPr>
              <p:spPr>
                <a:xfrm rot="20558606">
                  <a:off x="7131933" y="1249673"/>
                  <a:ext cx="303670" cy="198008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E7C97812-0D0F-E1E1-5029-A70F53C2019C}"/>
                    </a:ext>
                  </a:extLst>
                </p:cNvPr>
                <p:cNvSpPr/>
                <p:nvPr/>
              </p:nvSpPr>
              <p:spPr>
                <a:xfrm rot="18581589">
                  <a:off x="7829254" y="462274"/>
                  <a:ext cx="383526" cy="1980087"/>
                </a:xfrm>
                <a:custGeom>
                  <a:avLst/>
                  <a:gdLst>
                    <a:gd name="connsiteX0" fmla="*/ 4528 w 383526"/>
                    <a:gd name="connsiteY0" fmla="*/ 1933331 h 1980087"/>
                    <a:gd name="connsiteX1" fmla="*/ 378998 w 383526"/>
                    <a:gd name="connsiteY1" fmla="*/ 1933331 h 1980087"/>
                    <a:gd name="connsiteX2" fmla="*/ 383526 w 383526"/>
                    <a:gd name="connsiteY2" fmla="*/ 1980087 h 1980087"/>
                    <a:gd name="connsiteX3" fmla="*/ 0 w 383526"/>
                    <a:gd name="connsiteY3" fmla="*/ 1980087 h 1980087"/>
                    <a:gd name="connsiteX4" fmla="*/ 13578 w 383526"/>
                    <a:gd name="connsiteY4" fmla="*/ 1839884 h 1980087"/>
                    <a:gd name="connsiteX5" fmla="*/ 369948 w 383526"/>
                    <a:gd name="connsiteY5" fmla="*/ 1839884 h 1980087"/>
                    <a:gd name="connsiteX6" fmla="*/ 376558 w 383526"/>
                    <a:gd name="connsiteY6" fmla="*/ 1908131 h 1980087"/>
                    <a:gd name="connsiteX7" fmla="*/ 6969 w 383526"/>
                    <a:gd name="connsiteY7" fmla="*/ 1908131 h 1980087"/>
                    <a:gd name="connsiteX8" fmla="*/ 22628 w 383526"/>
                    <a:gd name="connsiteY8" fmla="*/ 1746443 h 1980087"/>
                    <a:gd name="connsiteX9" fmla="*/ 360899 w 383526"/>
                    <a:gd name="connsiteY9" fmla="*/ 1746443 h 1980087"/>
                    <a:gd name="connsiteX10" fmla="*/ 367508 w 383526"/>
                    <a:gd name="connsiteY10" fmla="*/ 1814684 h 1980087"/>
                    <a:gd name="connsiteX11" fmla="*/ 16019 w 383526"/>
                    <a:gd name="connsiteY11" fmla="*/ 1814684 h 1980087"/>
                    <a:gd name="connsiteX12" fmla="*/ 31677 w 383526"/>
                    <a:gd name="connsiteY12" fmla="*/ 1653002 h 1980087"/>
                    <a:gd name="connsiteX13" fmla="*/ 351849 w 383526"/>
                    <a:gd name="connsiteY13" fmla="*/ 1653002 h 1980087"/>
                    <a:gd name="connsiteX14" fmla="*/ 358458 w 383526"/>
                    <a:gd name="connsiteY14" fmla="*/ 1721243 h 1980087"/>
                    <a:gd name="connsiteX15" fmla="*/ 25068 w 383526"/>
                    <a:gd name="connsiteY15" fmla="*/ 1721243 h 1980087"/>
                    <a:gd name="connsiteX16" fmla="*/ 40726 w 383526"/>
                    <a:gd name="connsiteY16" fmla="*/ 1559561 h 1980087"/>
                    <a:gd name="connsiteX17" fmla="*/ 342800 w 383526"/>
                    <a:gd name="connsiteY17" fmla="*/ 1559561 h 1980087"/>
                    <a:gd name="connsiteX18" fmla="*/ 349409 w 383526"/>
                    <a:gd name="connsiteY18" fmla="*/ 1627802 h 1980087"/>
                    <a:gd name="connsiteX19" fmla="*/ 34118 w 383526"/>
                    <a:gd name="connsiteY19" fmla="*/ 1627802 h 1980087"/>
                    <a:gd name="connsiteX20" fmla="*/ 49776 w 383526"/>
                    <a:gd name="connsiteY20" fmla="*/ 1466120 h 1980087"/>
                    <a:gd name="connsiteX21" fmla="*/ 333751 w 383526"/>
                    <a:gd name="connsiteY21" fmla="*/ 1466120 h 1980087"/>
                    <a:gd name="connsiteX22" fmla="*/ 340360 w 383526"/>
                    <a:gd name="connsiteY22" fmla="*/ 1534361 h 1980087"/>
                    <a:gd name="connsiteX23" fmla="*/ 43167 w 383526"/>
                    <a:gd name="connsiteY23" fmla="*/ 1534361 h 1980087"/>
                    <a:gd name="connsiteX24" fmla="*/ 58825 w 383526"/>
                    <a:gd name="connsiteY24" fmla="*/ 1372679 h 1980087"/>
                    <a:gd name="connsiteX25" fmla="*/ 324701 w 383526"/>
                    <a:gd name="connsiteY25" fmla="*/ 1372679 h 1980087"/>
                    <a:gd name="connsiteX26" fmla="*/ 331310 w 383526"/>
                    <a:gd name="connsiteY26" fmla="*/ 1440920 h 1980087"/>
                    <a:gd name="connsiteX27" fmla="*/ 52216 w 383526"/>
                    <a:gd name="connsiteY27" fmla="*/ 1440920 h 1980087"/>
                    <a:gd name="connsiteX28" fmla="*/ 67874 w 383526"/>
                    <a:gd name="connsiteY28" fmla="*/ 1279238 h 1980087"/>
                    <a:gd name="connsiteX29" fmla="*/ 315652 w 383526"/>
                    <a:gd name="connsiteY29" fmla="*/ 1279238 h 1980087"/>
                    <a:gd name="connsiteX30" fmla="*/ 322261 w 383526"/>
                    <a:gd name="connsiteY30" fmla="*/ 1347479 h 1980087"/>
                    <a:gd name="connsiteX31" fmla="*/ 61266 w 383526"/>
                    <a:gd name="connsiteY31" fmla="*/ 1347479 h 1980087"/>
                    <a:gd name="connsiteX32" fmla="*/ 76924 w 383526"/>
                    <a:gd name="connsiteY32" fmla="*/ 1185797 h 1980087"/>
                    <a:gd name="connsiteX33" fmla="*/ 306603 w 383526"/>
                    <a:gd name="connsiteY33" fmla="*/ 1185797 h 1980087"/>
                    <a:gd name="connsiteX34" fmla="*/ 313211 w 383526"/>
                    <a:gd name="connsiteY34" fmla="*/ 1254038 h 1980087"/>
                    <a:gd name="connsiteX35" fmla="*/ 70315 w 383526"/>
                    <a:gd name="connsiteY35" fmla="*/ 1254038 h 1980087"/>
                    <a:gd name="connsiteX36" fmla="*/ 85973 w 383526"/>
                    <a:gd name="connsiteY36" fmla="*/ 1092356 h 1980087"/>
                    <a:gd name="connsiteX37" fmla="*/ 297553 w 383526"/>
                    <a:gd name="connsiteY37" fmla="*/ 1092356 h 1980087"/>
                    <a:gd name="connsiteX38" fmla="*/ 304162 w 383526"/>
                    <a:gd name="connsiteY38" fmla="*/ 1160597 h 1980087"/>
                    <a:gd name="connsiteX39" fmla="*/ 79364 w 383526"/>
                    <a:gd name="connsiteY39" fmla="*/ 1160597 h 1980087"/>
                    <a:gd name="connsiteX40" fmla="*/ 95023 w 383526"/>
                    <a:gd name="connsiteY40" fmla="*/ 998915 h 1980087"/>
                    <a:gd name="connsiteX41" fmla="*/ 288504 w 383526"/>
                    <a:gd name="connsiteY41" fmla="*/ 998915 h 1980087"/>
                    <a:gd name="connsiteX42" fmla="*/ 295113 w 383526"/>
                    <a:gd name="connsiteY42" fmla="*/ 1067156 h 1980087"/>
                    <a:gd name="connsiteX43" fmla="*/ 88414 w 383526"/>
                    <a:gd name="connsiteY43" fmla="*/ 1067156 h 1980087"/>
                    <a:gd name="connsiteX44" fmla="*/ 104072 w 383526"/>
                    <a:gd name="connsiteY44" fmla="*/ 905474 h 1980087"/>
                    <a:gd name="connsiteX45" fmla="*/ 279455 w 383526"/>
                    <a:gd name="connsiteY45" fmla="*/ 905474 h 1980087"/>
                    <a:gd name="connsiteX46" fmla="*/ 286063 w 383526"/>
                    <a:gd name="connsiteY46" fmla="*/ 973715 h 1980087"/>
                    <a:gd name="connsiteX47" fmla="*/ 97463 w 383526"/>
                    <a:gd name="connsiteY47" fmla="*/ 973715 h 1980087"/>
                    <a:gd name="connsiteX48" fmla="*/ 113121 w 383526"/>
                    <a:gd name="connsiteY48" fmla="*/ 812033 h 1980087"/>
                    <a:gd name="connsiteX49" fmla="*/ 270405 w 383526"/>
                    <a:gd name="connsiteY49" fmla="*/ 812033 h 1980087"/>
                    <a:gd name="connsiteX50" fmla="*/ 277014 w 383526"/>
                    <a:gd name="connsiteY50" fmla="*/ 880274 h 1980087"/>
                    <a:gd name="connsiteX51" fmla="*/ 106512 w 383526"/>
                    <a:gd name="connsiteY51" fmla="*/ 880274 h 1980087"/>
                    <a:gd name="connsiteX52" fmla="*/ 122171 w 383526"/>
                    <a:gd name="connsiteY52" fmla="*/ 718592 h 1980087"/>
                    <a:gd name="connsiteX53" fmla="*/ 261356 w 383526"/>
                    <a:gd name="connsiteY53" fmla="*/ 718592 h 1980087"/>
                    <a:gd name="connsiteX54" fmla="*/ 267965 w 383526"/>
                    <a:gd name="connsiteY54" fmla="*/ 786833 h 1980087"/>
                    <a:gd name="connsiteX55" fmla="*/ 115562 w 383526"/>
                    <a:gd name="connsiteY55" fmla="*/ 786833 h 1980087"/>
                    <a:gd name="connsiteX56" fmla="*/ 131220 w 383526"/>
                    <a:gd name="connsiteY56" fmla="*/ 625151 h 1980087"/>
                    <a:gd name="connsiteX57" fmla="*/ 252306 w 383526"/>
                    <a:gd name="connsiteY57" fmla="*/ 625151 h 1980087"/>
                    <a:gd name="connsiteX58" fmla="*/ 258915 w 383526"/>
                    <a:gd name="connsiteY58" fmla="*/ 693392 h 1980087"/>
                    <a:gd name="connsiteX59" fmla="*/ 124611 w 383526"/>
                    <a:gd name="connsiteY59" fmla="*/ 693392 h 1980087"/>
                    <a:gd name="connsiteX60" fmla="*/ 140269 w 383526"/>
                    <a:gd name="connsiteY60" fmla="*/ 531710 h 1980087"/>
                    <a:gd name="connsiteX61" fmla="*/ 243257 w 383526"/>
                    <a:gd name="connsiteY61" fmla="*/ 531710 h 1980087"/>
                    <a:gd name="connsiteX62" fmla="*/ 249866 w 383526"/>
                    <a:gd name="connsiteY62" fmla="*/ 599951 h 1980087"/>
                    <a:gd name="connsiteX63" fmla="*/ 133661 w 383526"/>
                    <a:gd name="connsiteY63" fmla="*/ 599951 h 1980087"/>
                    <a:gd name="connsiteX64" fmla="*/ 149319 w 383526"/>
                    <a:gd name="connsiteY64" fmla="*/ 438269 h 1980087"/>
                    <a:gd name="connsiteX65" fmla="*/ 234208 w 383526"/>
                    <a:gd name="connsiteY65" fmla="*/ 438269 h 1980087"/>
                    <a:gd name="connsiteX66" fmla="*/ 240817 w 383526"/>
                    <a:gd name="connsiteY66" fmla="*/ 506510 h 1980087"/>
                    <a:gd name="connsiteX67" fmla="*/ 142710 w 383526"/>
                    <a:gd name="connsiteY67" fmla="*/ 506510 h 1980087"/>
                    <a:gd name="connsiteX68" fmla="*/ 158368 w 383526"/>
                    <a:gd name="connsiteY68" fmla="*/ 344828 h 1980087"/>
                    <a:gd name="connsiteX69" fmla="*/ 225158 w 383526"/>
                    <a:gd name="connsiteY69" fmla="*/ 344828 h 1980087"/>
                    <a:gd name="connsiteX70" fmla="*/ 231767 w 383526"/>
                    <a:gd name="connsiteY70" fmla="*/ 413069 h 1980087"/>
                    <a:gd name="connsiteX71" fmla="*/ 151759 w 383526"/>
                    <a:gd name="connsiteY71" fmla="*/ 413069 h 1980087"/>
                    <a:gd name="connsiteX72" fmla="*/ 167417 w 383526"/>
                    <a:gd name="connsiteY72" fmla="*/ 251387 h 1980087"/>
                    <a:gd name="connsiteX73" fmla="*/ 216109 w 383526"/>
                    <a:gd name="connsiteY73" fmla="*/ 251387 h 1980087"/>
                    <a:gd name="connsiteX74" fmla="*/ 222718 w 383526"/>
                    <a:gd name="connsiteY74" fmla="*/ 319628 h 1980087"/>
                    <a:gd name="connsiteX75" fmla="*/ 160809 w 383526"/>
                    <a:gd name="connsiteY75" fmla="*/ 319628 h 1980087"/>
                    <a:gd name="connsiteX76" fmla="*/ 176467 w 383526"/>
                    <a:gd name="connsiteY76" fmla="*/ 157946 h 1980087"/>
                    <a:gd name="connsiteX77" fmla="*/ 207060 w 383526"/>
                    <a:gd name="connsiteY77" fmla="*/ 157946 h 1980087"/>
                    <a:gd name="connsiteX78" fmla="*/ 213668 w 383526"/>
                    <a:gd name="connsiteY78" fmla="*/ 226187 h 1980087"/>
                    <a:gd name="connsiteX79" fmla="*/ 169858 w 383526"/>
                    <a:gd name="connsiteY79" fmla="*/ 226187 h 1980087"/>
                    <a:gd name="connsiteX80" fmla="*/ 191763 w 383526"/>
                    <a:gd name="connsiteY80" fmla="*/ 0 h 1980087"/>
                    <a:gd name="connsiteX81" fmla="*/ 204619 w 383526"/>
                    <a:gd name="connsiteY81" fmla="*/ 132746 h 1980087"/>
                    <a:gd name="connsiteX82" fmla="*/ 178907 w 383526"/>
                    <a:gd name="connsiteY82" fmla="*/ 132746 h 19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526" h="1980087">
                      <a:moveTo>
                        <a:pt x="4528" y="1933331"/>
                      </a:moveTo>
                      <a:lnTo>
                        <a:pt x="378998" y="1933331"/>
                      </a:lnTo>
                      <a:lnTo>
                        <a:pt x="383526" y="1980087"/>
                      </a:lnTo>
                      <a:lnTo>
                        <a:pt x="0" y="1980087"/>
                      </a:lnTo>
                      <a:close/>
                      <a:moveTo>
                        <a:pt x="13578" y="1839884"/>
                      </a:moveTo>
                      <a:lnTo>
                        <a:pt x="369948" y="1839884"/>
                      </a:lnTo>
                      <a:lnTo>
                        <a:pt x="376558" y="1908131"/>
                      </a:lnTo>
                      <a:lnTo>
                        <a:pt x="6969" y="1908131"/>
                      </a:lnTo>
                      <a:close/>
                      <a:moveTo>
                        <a:pt x="22628" y="1746443"/>
                      </a:moveTo>
                      <a:lnTo>
                        <a:pt x="360899" y="1746443"/>
                      </a:lnTo>
                      <a:lnTo>
                        <a:pt x="367508" y="1814684"/>
                      </a:lnTo>
                      <a:lnTo>
                        <a:pt x="16019" y="1814684"/>
                      </a:lnTo>
                      <a:close/>
                      <a:moveTo>
                        <a:pt x="31677" y="1653002"/>
                      </a:moveTo>
                      <a:lnTo>
                        <a:pt x="351849" y="1653002"/>
                      </a:lnTo>
                      <a:lnTo>
                        <a:pt x="358458" y="1721243"/>
                      </a:lnTo>
                      <a:lnTo>
                        <a:pt x="25068" y="1721243"/>
                      </a:lnTo>
                      <a:close/>
                      <a:moveTo>
                        <a:pt x="40726" y="1559561"/>
                      </a:moveTo>
                      <a:lnTo>
                        <a:pt x="342800" y="1559561"/>
                      </a:lnTo>
                      <a:lnTo>
                        <a:pt x="349409" y="1627802"/>
                      </a:lnTo>
                      <a:lnTo>
                        <a:pt x="34118" y="1627802"/>
                      </a:lnTo>
                      <a:close/>
                      <a:moveTo>
                        <a:pt x="49776" y="1466120"/>
                      </a:moveTo>
                      <a:lnTo>
                        <a:pt x="333751" y="1466120"/>
                      </a:lnTo>
                      <a:lnTo>
                        <a:pt x="340360" y="1534361"/>
                      </a:lnTo>
                      <a:lnTo>
                        <a:pt x="43167" y="1534361"/>
                      </a:lnTo>
                      <a:close/>
                      <a:moveTo>
                        <a:pt x="58825" y="1372679"/>
                      </a:moveTo>
                      <a:lnTo>
                        <a:pt x="324701" y="1372679"/>
                      </a:lnTo>
                      <a:lnTo>
                        <a:pt x="331310" y="1440920"/>
                      </a:lnTo>
                      <a:lnTo>
                        <a:pt x="52216" y="1440920"/>
                      </a:lnTo>
                      <a:close/>
                      <a:moveTo>
                        <a:pt x="67874" y="1279238"/>
                      </a:moveTo>
                      <a:lnTo>
                        <a:pt x="315652" y="1279238"/>
                      </a:lnTo>
                      <a:lnTo>
                        <a:pt x="322261" y="1347479"/>
                      </a:lnTo>
                      <a:lnTo>
                        <a:pt x="61266" y="1347479"/>
                      </a:lnTo>
                      <a:close/>
                      <a:moveTo>
                        <a:pt x="76924" y="1185797"/>
                      </a:moveTo>
                      <a:lnTo>
                        <a:pt x="306603" y="1185797"/>
                      </a:lnTo>
                      <a:lnTo>
                        <a:pt x="313211" y="1254038"/>
                      </a:lnTo>
                      <a:lnTo>
                        <a:pt x="70315" y="1254038"/>
                      </a:lnTo>
                      <a:close/>
                      <a:moveTo>
                        <a:pt x="85973" y="1092356"/>
                      </a:moveTo>
                      <a:lnTo>
                        <a:pt x="297553" y="1092356"/>
                      </a:lnTo>
                      <a:lnTo>
                        <a:pt x="304162" y="1160597"/>
                      </a:lnTo>
                      <a:lnTo>
                        <a:pt x="79364" y="1160597"/>
                      </a:lnTo>
                      <a:close/>
                      <a:moveTo>
                        <a:pt x="95023" y="998915"/>
                      </a:moveTo>
                      <a:lnTo>
                        <a:pt x="288504" y="998915"/>
                      </a:lnTo>
                      <a:lnTo>
                        <a:pt x="295113" y="1067156"/>
                      </a:lnTo>
                      <a:lnTo>
                        <a:pt x="88414" y="1067156"/>
                      </a:lnTo>
                      <a:close/>
                      <a:moveTo>
                        <a:pt x="104072" y="905474"/>
                      </a:moveTo>
                      <a:lnTo>
                        <a:pt x="279455" y="905474"/>
                      </a:lnTo>
                      <a:lnTo>
                        <a:pt x="286063" y="973715"/>
                      </a:lnTo>
                      <a:lnTo>
                        <a:pt x="97463" y="973715"/>
                      </a:lnTo>
                      <a:close/>
                      <a:moveTo>
                        <a:pt x="113121" y="812033"/>
                      </a:moveTo>
                      <a:lnTo>
                        <a:pt x="270405" y="812033"/>
                      </a:lnTo>
                      <a:lnTo>
                        <a:pt x="277014" y="880274"/>
                      </a:lnTo>
                      <a:lnTo>
                        <a:pt x="106512" y="880274"/>
                      </a:lnTo>
                      <a:close/>
                      <a:moveTo>
                        <a:pt x="122171" y="718592"/>
                      </a:moveTo>
                      <a:lnTo>
                        <a:pt x="261356" y="718592"/>
                      </a:lnTo>
                      <a:lnTo>
                        <a:pt x="267965" y="786833"/>
                      </a:lnTo>
                      <a:lnTo>
                        <a:pt x="115562" y="786833"/>
                      </a:lnTo>
                      <a:close/>
                      <a:moveTo>
                        <a:pt x="131220" y="625151"/>
                      </a:moveTo>
                      <a:lnTo>
                        <a:pt x="252306" y="625151"/>
                      </a:lnTo>
                      <a:lnTo>
                        <a:pt x="258915" y="693392"/>
                      </a:lnTo>
                      <a:lnTo>
                        <a:pt x="124611" y="693392"/>
                      </a:lnTo>
                      <a:close/>
                      <a:moveTo>
                        <a:pt x="140269" y="531710"/>
                      </a:moveTo>
                      <a:lnTo>
                        <a:pt x="243257" y="531710"/>
                      </a:lnTo>
                      <a:lnTo>
                        <a:pt x="249866" y="599951"/>
                      </a:lnTo>
                      <a:lnTo>
                        <a:pt x="133661" y="599951"/>
                      </a:lnTo>
                      <a:close/>
                      <a:moveTo>
                        <a:pt x="149319" y="438269"/>
                      </a:moveTo>
                      <a:lnTo>
                        <a:pt x="234208" y="438269"/>
                      </a:lnTo>
                      <a:lnTo>
                        <a:pt x="240817" y="506510"/>
                      </a:lnTo>
                      <a:lnTo>
                        <a:pt x="142710" y="506510"/>
                      </a:lnTo>
                      <a:close/>
                      <a:moveTo>
                        <a:pt x="158368" y="344828"/>
                      </a:moveTo>
                      <a:lnTo>
                        <a:pt x="225158" y="344828"/>
                      </a:lnTo>
                      <a:lnTo>
                        <a:pt x="231767" y="413069"/>
                      </a:lnTo>
                      <a:lnTo>
                        <a:pt x="151759" y="413069"/>
                      </a:lnTo>
                      <a:close/>
                      <a:moveTo>
                        <a:pt x="167417" y="251387"/>
                      </a:moveTo>
                      <a:lnTo>
                        <a:pt x="216109" y="251387"/>
                      </a:lnTo>
                      <a:lnTo>
                        <a:pt x="222718" y="319628"/>
                      </a:lnTo>
                      <a:lnTo>
                        <a:pt x="160809" y="319628"/>
                      </a:lnTo>
                      <a:close/>
                      <a:moveTo>
                        <a:pt x="176467" y="157946"/>
                      </a:moveTo>
                      <a:lnTo>
                        <a:pt x="207060" y="157946"/>
                      </a:lnTo>
                      <a:lnTo>
                        <a:pt x="213668" y="226187"/>
                      </a:lnTo>
                      <a:lnTo>
                        <a:pt x="169858" y="226187"/>
                      </a:lnTo>
                      <a:close/>
                      <a:moveTo>
                        <a:pt x="191763" y="0"/>
                      </a:moveTo>
                      <a:lnTo>
                        <a:pt x="204619" y="132746"/>
                      </a:lnTo>
                      <a:lnTo>
                        <a:pt x="178907" y="13274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grpSp>
          <p:nvGrpSpPr>
            <p:cNvPr id="71" name="Group 70">
              <a:extLst>
                <a:ext uri="{FF2B5EF4-FFF2-40B4-BE49-F238E27FC236}">
                  <a16:creationId xmlns:a16="http://schemas.microsoft.com/office/drawing/2014/main" id="{E92319A4-D956-49BD-3519-D72E00697D83}"/>
                </a:ext>
              </a:extLst>
            </p:cNvPr>
            <p:cNvGrpSpPr/>
            <p:nvPr/>
          </p:nvGrpSpPr>
          <p:grpSpPr>
            <a:xfrm>
              <a:off x="656808" y="5199398"/>
              <a:ext cx="2816438" cy="617220"/>
              <a:chOff x="1946495" y="5258610"/>
              <a:chExt cx="2816438" cy="617220"/>
            </a:xfrm>
          </p:grpSpPr>
          <p:sp>
            <p:nvSpPr>
              <p:cNvPr id="74" name="Rectangle: Rounded Corners 73">
                <a:extLst>
                  <a:ext uri="{FF2B5EF4-FFF2-40B4-BE49-F238E27FC236}">
                    <a16:creationId xmlns:a16="http://schemas.microsoft.com/office/drawing/2014/main" id="{6665BFBD-5545-8DD4-C560-67089DC27EDE}"/>
                  </a:ext>
                </a:extLst>
              </p:cNvPr>
              <p:cNvSpPr/>
              <p:nvPr/>
            </p:nvSpPr>
            <p:spPr>
              <a:xfrm>
                <a:off x="1946495" y="5258610"/>
                <a:ext cx="2816438"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5C9FFA2B-4202-7368-886E-1B95A9ABFCF3}"/>
                  </a:ext>
                </a:extLst>
              </p:cNvPr>
              <p:cNvSpPr txBox="1"/>
              <p:nvPr/>
            </p:nvSpPr>
            <p:spPr>
              <a:xfrm>
                <a:off x="2087921" y="5312920"/>
                <a:ext cx="2533589"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Công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thức</a:t>
                </a:r>
                <a:r>
                  <a:rPr lang="en-US" sz="1200" dirty="0">
                    <a:solidFill>
                      <a:schemeClr val="bg1"/>
                    </a:solidFill>
                    <a:latin typeface="Abadi" panose="020B0604020104020204" pitchFamily="34" charset="0"/>
                  </a:rPr>
                  <a:t> Lewis</a:t>
                </a:r>
                <a:endParaRPr lang="vi-VN" sz="1200" dirty="0">
                  <a:solidFill>
                    <a:schemeClr val="bg1"/>
                  </a:solidFill>
                </a:endParaRPr>
              </a:p>
            </p:txBody>
          </p:sp>
        </p:grpSp>
        <p:grpSp>
          <p:nvGrpSpPr>
            <p:cNvPr id="81" name="Group 80">
              <a:extLst>
                <a:ext uri="{FF2B5EF4-FFF2-40B4-BE49-F238E27FC236}">
                  <a16:creationId xmlns:a16="http://schemas.microsoft.com/office/drawing/2014/main" id="{7B94D6C7-6C29-B69A-80B2-A099B4D57538}"/>
                </a:ext>
              </a:extLst>
            </p:cNvPr>
            <p:cNvGrpSpPr/>
            <p:nvPr/>
          </p:nvGrpSpPr>
          <p:grpSpPr>
            <a:xfrm>
              <a:off x="4727970" y="5228099"/>
              <a:ext cx="2545444" cy="617220"/>
              <a:chOff x="2081992" y="5258610"/>
              <a:chExt cx="2545444" cy="617220"/>
            </a:xfrm>
          </p:grpSpPr>
          <p:sp>
            <p:nvSpPr>
              <p:cNvPr id="82" name="Rectangle: Rounded Corners 81">
                <a:extLst>
                  <a:ext uri="{FF2B5EF4-FFF2-40B4-BE49-F238E27FC236}">
                    <a16:creationId xmlns:a16="http://schemas.microsoft.com/office/drawing/2014/main" id="{AB0368F6-1E71-89FC-1433-156D7E718FB1}"/>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227C5845-5CB4-CC68-3CD4-48ED32663AB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Dạng</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học</a:t>
                </a:r>
                <a:endParaRPr lang="vi-VN" sz="1200" dirty="0">
                  <a:solidFill>
                    <a:schemeClr val="bg1"/>
                  </a:solidFill>
                </a:endParaRPr>
              </a:p>
            </p:txBody>
          </p:sp>
        </p:grpSp>
        <p:grpSp>
          <p:nvGrpSpPr>
            <p:cNvPr id="84" name="Group 83">
              <a:extLst>
                <a:ext uri="{FF2B5EF4-FFF2-40B4-BE49-F238E27FC236}">
                  <a16:creationId xmlns:a16="http://schemas.microsoft.com/office/drawing/2014/main" id="{F753DB07-A6C2-37B8-0CCD-03F37AB8F30C}"/>
                </a:ext>
              </a:extLst>
            </p:cNvPr>
            <p:cNvGrpSpPr/>
            <p:nvPr/>
          </p:nvGrpSpPr>
          <p:grpSpPr>
            <a:xfrm>
              <a:off x="8366953" y="2765261"/>
              <a:ext cx="3264114" cy="2241109"/>
              <a:chOff x="8766567" y="2813738"/>
              <a:chExt cx="3264114" cy="2241109"/>
            </a:xfrm>
          </p:grpSpPr>
          <p:sp>
            <p:nvSpPr>
              <p:cNvPr id="85" name="Rectangle 84">
                <a:extLst>
                  <a:ext uri="{FF2B5EF4-FFF2-40B4-BE49-F238E27FC236}">
                    <a16:creationId xmlns:a16="http://schemas.microsoft.com/office/drawing/2014/main" id="{EC24E264-19A0-31A6-24E2-A3F678755C32}"/>
                  </a:ext>
                </a:extLst>
              </p:cNvPr>
              <p:cNvSpPr/>
              <p:nvPr/>
            </p:nvSpPr>
            <p:spPr>
              <a:xfrm>
                <a:off x="8766567" y="2813738"/>
                <a:ext cx="3264114" cy="2241109"/>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2">
                <a:extLst>
                  <a:ext uri="{FF2B5EF4-FFF2-40B4-BE49-F238E27FC236}">
                    <a16:creationId xmlns:a16="http://schemas.microsoft.com/office/drawing/2014/main" id="{9DE3F6C1-C574-A698-4C1B-DF775821B22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110345" y="2982074"/>
                <a:ext cx="2576557" cy="198717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7" name="Group 86">
              <a:extLst>
                <a:ext uri="{FF2B5EF4-FFF2-40B4-BE49-F238E27FC236}">
                  <a16:creationId xmlns:a16="http://schemas.microsoft.com/office/drawing/2014/main" id="{C566C09E-219E-D9C8-6A77-E0EEAB361111}"/>
                </a:ext>
              </a:extLst>
            </p:cNvPr>
            <p:cNvGrpSpPr/>
            <p:nvPr/>
          </p:nvGrpSpPr>
          <p:grpSpPr>
            <a:xfrm>
              <a:off x="8726287" y="5198276"/>
              <a:ext cx="2545444" cy="617220"/>
              <a:chOff x="2081992" y="5258610"/>
              <a:chExt cx="2545444" cy="617220"/>
            </a:xfrm>
          </p:grpSpPr>
          <p:sp>
            <p:nvSpPr>
              <p:cNvPr id="88" name="Rectangle: Rounded Corners 87">
                <a:extLst>
                  <a:ext uri="{FF2B5EF4-FFF2-40B4-BE49-F238E27FC236}">
                    <a16:creationId xmlns:a16="http://schemas.microsoft.com/office/drawing/2014/main" id="{EFE901DB-8812-7C05-C57D-78D4E53F55A5}"/>
                  </a:ext>
                </a:extLst>
              </p:cNvPr>
              <p:cNvSpPr/>
              <p:nvPr/>
            </p:nvSpPr>
            <p:spPr>
              <a:xfrm>
                <a:off x="2081992" y="5258610"/>
                <a:ext cx="2545444" cy="617220"/>
              </a:xfrm>
              <a:prstGeom prst="roundRect">
                <a:avLst/>
              </a:prstGeom>
              <a:solidFill>
                <a:schemeClr val="accent1">
                  <a:lumMod val="50000"/>
                </a:schemeClr>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03DCC050-803E-3D50-4665-D1E633A144C0}"/>
                  </a:ext>
                </a:extLst>
              </p:cNvPr>
              <p:cNvSpPr txBox="1"/>
              <p:nvPr/>
            </p:nvSpPr>
            <p:spPr>
              <a:xfrm>
                <a:off x="2172527" y="5312920"/>
                <a:ext cx="2364376" cy="538476"/>
              </a:xfrm>
              <a:prstGeom prst="rect">
                <a:avLst/>
              </a:prstGeom>
              <a:noFill/>
            </p:spPr>
            <p:txBody>
              <a:bodyPr wrap="square" rtlCol="0">
                <a:spAutoFit/>
              </a:bodyPr>
              <a:lstStyle/>
              <a:p>
                <a:pPr algn="ctr">
                  <a:lnSpc>
                    <a:spcPct val="125000"/>
                  </a:lnSpc>
                </a:pPr>
                <a:r>
                  <a:rPr lang="en-US" sz="1200" dirty="0" err="1">
                    <a:solidFill>
                      <a:schemeClr val="bg1"/>
                    </a:solidFill>
                    <a:latin typeface="Abadi" panose="020B0604020104020204" pitchFamily="34" charset="0"/>
                  </a:rPr>
                  <a:t>Mô</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hình</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phân</a:t>
                </a:r>
                <a:r>
                  <a:rPr lang="en-US" sz="1200" dirty="0">
                    <a:solidFill>
                      <a:schemeClr val="bg1"/>
                    </a:solidFill>
                    <a:latin typeface="Abadi" panose="020B0604020104020204" pitchFamily="34" charset="0"/>
                  </a:rPr>
                  <a:t> </a:t>
                </a:r>
                <a:r>
                  <a:rPr lang="en-US" sz="1200" dirty="0" err="1">
                    <a:solidFill>
                      <a:schemeClr val="bg1"/>
                    </a:solidFill>
                    <a:latin typeface="Abadi" panose="020B0604020104020204" pitchFamily="34" charset="0"/>
                  </a:rPr>
                  <a:t>tử</a:t>
                </a:r>
                <a:endParaRPr lang="vi-VN" sz="1200" dirty="0">
                  <a:solidFill>
                    <a:schemeClr val="bg1"/>
                  </a:solidFill>
                </a:endParaRPr>
              </a:p>
            </p:txBody>
          </p:sp>
        </p:grpSp>
      </p:grpSp>
    </p:spTree>
    <p:extLst>
      <p:ext uri="{BB962C8B-B14F-4D97-AF65-F5344CB8AC3E}">
        <p14:creationId xmlns:p14="http://schemas.microsoft.com/office/powerpoint/2010/main" val="23184485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BCE6B1-1364-6A8D-C132-6F3C55DA5DF8}"/>
              </a:ext>
            </a:extLst>
          </p:cNvPr>
          <p:cNvPicPr>
            <a:picLocks noChangeAspect="1"/>
          </p:cNvPicPr>
          <p:nvPr/>
        </p:nvPicPr>
        <p:blipFill rotWithShape="1">
          <a:blip r:embed="rId2">
            <a:extLst>
              <a:ext uri="{28A0092B-C50C-407E-A947-70E740481C1C}">
                <a14:useLocalDpi xmlns:a14="http://schemas.microsoft.com/office/drawing/2010/main" val="0"/>
              </a:ext>
            </a:extLst>
          </a:blip>
          <a:srcRect t="730" b="730"/>
          <a:stretch/>
        </p:blipFill>
        <p:spPr>
          <a:xfrm>
            <a:off x="0" y="0"/>
            <a:ext cx="12189833" cy="6858000"/>
          </a:xfrm>
          <a:prstGeom prst="rect">
            <a:avLst/>
          </a:prstGeom>
        </p:spPr>
      </p:pic>
      <p:sp>
        <p:nvSpPr>
          <p:cNvPr id="2" name="Channel URL">
            <a:extLst>
              <a:ext uri="{FF2B5EF4-FFF2-40B4-BE49-F238E27FC236}">
                <a16:creationId xmlns:a16="http://schemas.microsoft.com/office/drawing/2014/main" id="{17771559-C19C-AA3E-60E6-35E289EB2507}"/>
              </a:ext>
            </a:extLst>
          </p:cNvPr>
          <p:cNvSpPr txBox="1"/>
          <p:nvPr/>
        </p:nvSpPr>
        <p:spPr>
          <a:xfrm>
            <a:off x="4369249" y="2018847"/>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PHẦN 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4" name="Rectangle: Rounded Corners 3">
            <a:extLst>
              <a:ext uri="{FF2B5EF4-FFF2-40B4-BE49-F238E27FC236}">
                <a16:creationId xmlns:a16="http://schemas.microsoft.com/office/drawing/2014/main" id="{9C096F37-BA47-5910-9B99-B09F9416D6C8}"/>
              </a:ext>
            </a:extLst>
          </p:cNvPr>
          <p:cNvSpPr/>
          <p:nvPr/>
        </p:nvSpPr>
        <p:spPr>
          <a:xfrm>
            <a:off x="1981200" y="3131164"/>
            <a:ext cx="7391400" cy="2252932"/>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nnel URL">
            <a:extLst>
              <a:ext uri="{FF2B5EF4-FFF2-40B4-BE49-F238E27FC236}">
                <a16:creationId xmlns:a16="http://schemas.microsoft.com/office/drawing/2014/main" id="{EB160817-FEAF-2867-1C57-7A13FE6C8D12}"/>
              </a:ext>
            </a:extLst>
          </p:cNvPr>
          <p:cNvSpPr txBox="1"/>
          <p:nvPr/>
        </p:nvSpPr>
        <p:spPr>
          <a:xfrm>
            <a:off x="1676400" y="3224879"/>
            <a:ext cx="8000999" cy="2065502"/>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56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TÍNH CHẤT CỦA AMMONIA</a:t>
            </a:r>
            <a:endParaRPr kumimoji="0" lang="vi-VN"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677786932"/>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Rounded Corners 115">
            <a:extLst>
              <a:ext uri="{FF2B5EF4-FFF2-40B4-BE49-F238E27FC236}">
                <a16:creationId xmlns:a16="http://schemas.microsoft.com/office/drawing/2014/main" id="{82F53C26-248E-4AEB-9999-D41DB034BA6C}"/>
              </a:ext>
            </a:extLst>
          </p:cNvPr>
          <p:cNvSpPr/>
          <p:nvPr/>
        </p:nvSpPr>
        <p:spPr>
          <a:xfrm>
            <a:off x="2562379" y="2358272"/>
            <a:ext cx="5948561" cy="845046"/>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1a">
            <a:extLst>
              <a:ext uri="{FF2B5EF4-FFF2-40B4-BE49-F238E27FC236}">
                <a16:creationId xmlns:a16="http://schemas.microsoft.com/office/drawing/2014/main" id="{65DA152C-4C6C-4037-B246-7F8E64CF95AF}"/>
              </a:ext>
            </a:extLst>
          </p:cNvPr>
          <p:cNvSpPr txBox="1"/>
          <p:nvPr/>
        </p:nvSpPr>
        <p:spPr>
          <a:xfrm>
            <a:off x="3265441" y="2433877"/>
            <a:ext cx="4477658" cy="769441"/>
          </a:xfrm>
          <a:prstGeom prst="rect">
            <a:avLst/>
          </a:prstGeom>
          <a:noFill/>
        </p:spPr>
        <p:txBody>
          <a:bodyPr wrap="square" rtlCol="0">
            <a:spAutoFit/>
          </a:bodyPr>
          <a:lstStyle/>
          <a:p>
            <a:pPr algn="ctr"/>
            <a:r>
              <a:rPr lang="en-US" sz="4400" b="1" dirty="0">
                <a:solidFill>
                  <a:schemeClr val="bg1"/>
                </a:solidFill>
                <a:effectLst>
                  <a:outerShdw blurRad="38100" dist="38100" dir="2700000" algn="tl">
                    <a:srgbClr val="000000">
                      <a:alpha val="43137"/>
                    </a:srgbClr>
                  </a:outerShdw>
                </a:effectLst>
                <a:latin typeface="Averta Std ExtraBold" panose="00000900000000000000" pitchFamily="50" charset="0"/>
              </a:rPr>
              <a:t>GIẢI MÃ Ô CHỮ</a:t>
            </a:r>
          </a:p>
        </p:txBody>
      </p:sp>
      <p:grpSp>
        <p:nvGrpSpPr>
          <p:cNvPr id="125" name="Group 124">
            <a:extLst>
              <a:ext uri="{FF2B5EF4-FFF2-40B4-BE49-F238E27FC236}">
                <a16:creationId xmlns:a16="http://schemas.microsoft.com/office/drawing/2014/main" id="{9AE76C8D-9DAB-4AE4-B856-EF1264754410}"/>
              </a:ext>
            </a:extLst>
          </p:cNvPr>
          <p:cNvGrpSpPr/>
          <p:nvPr/>
        </p:nvGrpSpPr>
        <p:grpSpPr>
          <a:xfrm>
            <a:off x="7743099" y="2462909"/>
            <a:ext cx="641217" cy="638486"/>
            <a:chOff x="3626754" y="167081"/>
            <a:chExt cx="801748" cy="801748"/>
          </a:xfrm>
        </p:grpSpPr>
        <p:sp>
          <p:nvSpPr>
            <p:cNvPr id="120" name="Oval 119">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 name="Picture 121">
              <a:extLst>
                <a:ext uri="{FF2B5EF4-FFF2-40B4-BE49-F238E27FC236}">
                  <a16:creationId xmlns:a16="http://schemas.microsoft.com/office/drawing/2014/main" id="{0FCD2E41-0FD0-41DB-AD3C-1D1992610D7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129" name="Group 128">
            <a:extLst>
              <a:ext uri="{FF2B5EF4-FFF2-40B4-BE49-F238E27FC236}">
                <a16:creationId xmlns:a16="http://schemas.microsoft.com/office/drawing/2014/main" id="{80D076BC-083F-4DED-A9EC-590CC6F2322B}"/>
              </a:ext>
            </a:extLst>
          </p:cNvPr>
          <p:cNvGrpSpPr/>
          <p:nvPr/>
        </p:nvGrpSpPr>
        <p:grpSpPr>
          <a:xfrm>
            <a:off x="2687184" y="2462909"/>
            <a:ext cx="641217" cy="638486"/>
            <a:chOff x="7758026" y="167081"/>
            <a:chExt cx="801748" cy="801748"/>
          </a:xfrm>
        </p:grpSpPr>
        <p:sp>
          <p:nvSpPr>
            <p:cNvPr id="127" name="Oval 126">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a:extLst>
                <a:ext uri="{FF2B5EF4-FFF2-40B4-BE49-F238E27FC236}">
                  <a16:creationId xmlns:a16="http://schemas.microsoft.com/office/drawing/2014/main" id="{26DAE24C-9B8A-489A-AAEE-BFA50806E0A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pic>
        <p:nvPicPr>
          <p:cNvPr id="10" name="Picture 6"/>
          <p:cNvPicPr>
            <a:picLocks noChangeAspect="1"/>
          </p:cNvPicPr>
          <p:nvPr/>
        </p:nvPicPr>
        <p:blipFill>
          <a:blip r:embed="rId4"/>
          <a:srcRect l="64771" t="21970"/>
          <a:stretch>
            <a:fillRect/>
          </a:stretch>
        </p:blipFill>
        <p:spPr>
          <a:xfrm rot="5400000">
            <a:off x="845323" y="4122970"/>
            <a:ext cx="1907561" cy="3749069"/>
          </a:xfrm>
          <a:prstGeom prst="rect">
            <a:avLst/>
          </a:prstGeom>
        </p:spPr>
      </p:pic>
      <p:grpSp>
        <p:nvGrpSpPr>
          <p:cNvPr id="11" name="Group 7"/>
          <p:cNvGrpSpPr/>
          <p:nvPr/>
        </p:nvGrpSpPr>
        <p:grpSpPr>
          <a:xfrm>
            <a:off x="535726" y="516421"/>
            <a:ext cx="556926" cy="563073"/>
            <a:chOff x="0" y="0"/>
            <a:chExt cx="489869" cy="461803"/>
          </a:xfrm>
        </p:grpSpPr>
        <p:sp>
          <p:nvSpPr>
            <p:cNvPr id="12" name="AutoShape 8"/>
            <p:cNvSpPr/>
            <p:nvPr/>
          </p:nvSpPr>
          <p:spPr>
            <a:xfrm>
              <a:off x="0" y="0"/>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sp>
          <p:nvSpPr>
            <p:cNvPr id="13" name="AutoShape 9"/>
            <p:cNvSpPr/>
            <p:nvPr/>
          </p:nvSpPr>
          <p:spPr>
            <a:xfrm>
              <a:off x="0" y="205275"/>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sp>
          <p:nvSpPr>
            <p:cNvPr id="14" name="AutoShape 10"/>
            <p:cNvSpPr/>
            <p:nvPr/>
          </p:nvSpPr>
          <p:spPr>
            <a:xfrm>
              <a:off x="0" y="410931"/>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txBody>
            <a:bodyPr/>
            <a:lstStyle/>
            <a:p>
              <a:endParaRPr lang="en-US"/>
            </a:p>
          </p:txBody>
        </p:sp>
      </p:grpSp>
      <p:pic>
        <p:nvPicPr>
          <p:cNvPr id="15" name="Picture 13"/>
          <p:cNvPicPr>
            <a:picLocks noChangeAspect="1"/>
          </p:cNvPicPr>
          <p:nvPr/>
        </p:nvPicPr>
        <p:blipFill>
          <a:blip r:embed="rId5"/>
          <a:srcRect/>
          <a:stretch>
            <a:fillRect/>
          </a:stretch>
        </p:blipFill>
        <p:spPr>
          <a:xfrm rot="-7094170">
            <a:off x="9502977" y="-3747401"/>
            <a:ext cx="7036829" cy="7237544"/>
          </a:xfrm>
          <a:prstGeom prst="rect">
            <a:avLst/>
          </a:prstGeom>
        </p:spPr>
      </p:pic>
      <p:sp>
        <p:nvSpPr>
          <p:cNvPr id="16" name="!!1a">
            <a:extLst>
              <a:ext uri="{FF2B5EF4-FFF2-40B4-BE49-F238E27FC236}">
                <a16:creationId xmlns:a16="http://schemas.microsoft.com/office/drawing/2014/main" id="{65DA152C-4C6C-4037-B246-7F8E64CF95AF}"/>
              </a:ext>
            </a:extLst>
          </p:cNvPr>
          <p:cNvSpPr txBox="1"/>
          <p:nvPr/>
        </p:nvSpPr>
        <p:spPr>
          <a:xfrm>
            <a:off x="142729" y="408136"/>
            <a:ext cx="10787860" cy="1661993"/>
          </a:xfrm>
          <a:prstGeom prst="rect">
            <a:avLst/>
          </a:prstGeom>
          <a:noFill/>
        </p:spPr>
        <p:txBody>
          <a:bodyPr wrap="square" rtlCol="0">
            <a:spAutoFit/>
          </a:bodyPr>
          <a:lstStyle/>
          <a:p>
            <a:pPr algn="ctr"/>
            <a:r>
              <a:rPr lang="en-US" sz="3600" b="1" dirty="0">
                <a:solidFill>
                  <a:schemeClr val="accent5"/>
                </a:solidFill>
                <a:effectLst>
                  <a:outerShdw blurRad="38100" dist="38100" dir="2700000" algn="tl">
                    <a:srgbClr val="000000">
                      <a:alpha val="43137"/>
                    </a:srgbClr>
                  </a:outerShdw>
                </a:effectLst>
                <a:latin typeface="Averta Std ExtraBold" panose="00000900000000000000" pitchFamily="50" charset="0"/>
              </a:rPr>
              <a:t>HÓA HỌC </a:t>
            </a:r>
          </a:p>
          <a:p>
            <a:pPr algn="ctr"/>
            <a:r>
              <a:rPr lang="en-US" sz="6600" b="1" dirty="0">
                <a:solidFill>
                  <a:schemeClr val="accent5"/>
                </a:solidFill>
                <a:effectLst>
                  <a:outerShdw blurRad="38100" dist="38100" dir="2700000" algn="tl">
                    <a:srgbClr val="000000">
                      <a:alpha val="43137"/>
                    </a:srgbClr>
                  </a:outerShdw>
                </a:effectLst>
                <a:latin typeface="Averta Std ExtraBold" panose="00000900000000000000" pitchFamily="50" charset="0"/>
              </a:rPr>
              <a:t>NITROGEN</a:t>
            </a:r>
          </a:p>
        </p:txBody>
      </p:sp>
      <p:sp>
        <p:nvSpPr>
          <p:cNvPr id="17" name="!!1a">
            <a:extLst>
              <a:ext uri="{FF2B5EF4-FFF2-40B4-BE49-F238E27FC236}">
                <a16:creationId xmlns:a16="http://schemas.microsoft.com/office/drawing/2014/main" id="{65DA152C-4C6C-4037-B246-7F8E64CF95AF}"/>
              </a:ext>
            </a:extLst>
          </p:cNvPr>
          <p:cNvSpPr txBox="1"/>
          <p:nvPr/>
        </p:nvSpPr>
        <p:spPr>
          <a:xfrm>
            <a:off x="535726" y="3615325"/>
            <a:ext cx="11316259" cy="2308324"/>
          </a:xfrm>
          <a:prstGeom prst="rect">
            <a:avLst/>
          </a:prstGeom>
          <a:noFill/>
        </p:spPr>
        <p:txBody>
          <a:bodyPr wrap="square" rtlCol="0">
            <a:spAutoFit/>
          </a:bodyPr>
          <a:lstStyle/>
          <a:p>
            <a:pPr algn="ct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Chọn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1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tham</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gia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trả</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lời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câu</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hỏi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để</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điền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vào</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hoàn</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tất</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8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câu</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hỏi</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để</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tìm</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ra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từ</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khóa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của</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 ô </a:t>
            </a:r>
            <a:r>
              <a:rPr lang="en-US" sz="3600" b="1" dirty="0" err="1">
                <a:solidFill>
                  <a:srgbClr val="FC6E51"/>
                </a:solidFill>
                <a:effectLst>
                  <a:outerShdw blurRad="38100" dist="38100" dir="2700000" algn="tl">
                    <a:srgbClr val="000000">
                      <a:alpha val="43137"/>
                    </a:srgbClr>
                  </a:outerShdw>
                </a:effectLst>
                <a:latin typeface="Averta Std ExtraBold" panose="00000900000000000000" pitchFamily="50" charset="0"/>
              </a:rPr>
              <a:t>chữ</a:t>
            </a:r>
            <a:r>
              <a:rPr lang="en-US" sz="3600" b="1" dirty="0">
                <a:solidFill>
                  <a:srgbClr val="FC6E51"/>
                </a:solidFill>
                <a:effectLst>
                  <a:outerShdw blurRad="38100" dist="38100" dir="2700000" algn="tl">
                    <a:srgbClr val="000000">
                      <a:alpha val="43137"/>
                    </a:srgbClr>
                  </a:outerShdw>
                </a:effectLst>
                <a:latin typeface="Averta Std ExtraBold" panose="00000900000000000000" pitchFamily="50" charset="0"/>
              </a:rPr>
              <a:t>.</a:t>
            </a:r>
          </a:p>
          <a:p>
            <a:pPr algn="ctr">
              <a:lnSpc>
                <a:spcPct val="150000"/>
              </a:lnSpc>
            </a:pPr>
            <a:r>
              <a:rPr lang="en-US" sz="2400" dirty="0" err="1">
                <a:solidFill>
                  <a:schemeClr val="accent3">
                    <a:lumMod val="75000"/>
                  </a:schemeClr>
                </a:solidFill>
                <a:latin typeface="Averta Std ExtraBold" panose="00000900000000000000" pitchFamily="50" charset="0"/>
              </a:rPr>
              <a:t>Câu</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trả</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lời</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đúng</a:t>
            </a:r>
            <a:r>
              <a:rPr lang="en-US" sz="2400" dirty="0">
                <a:solidFill>
                  <a:schemeClr val="accent3">
                    <a:lumMod val="75000"/>
                  </a:schemeClr>
                </a:solidFill>
                <a:latin typeface="Averta Std ExtraBold" panose="00000900000000000000" pitchFamily="50" charset="0"/>
              </a:rPr>
              <a:t> </a:t>
            </a:r>
            <a:r>
              <a:rPr lang="en-US" sz="2400" dirty="0">
                <a:solidFill>
                  <a:schemeClr val="accent5"/>
                </a:solidFill>
                <a:latin typeface="Averta Std ExtraBold" panose="00000900000000000000" pitchFamily="50" charset="0"/>
              </a:rPr>
              <a:t>+1đ</a:t>
            </a:r>
          </a:p>
          <a:p>
            <a:pPr algn="ctr">
              <a:lnSpc>
                <a:spcPct val="150000"/>
              </a:lnSpc>
            </a:pPr>
            <a:r>
              <a:rPr lang="en-US" sz="2400" dirty="0" err="1">
                <a:solidFill>
                  <a:schemeClr val="accent3">
                    <a:lumMod val="75000"/>
                  </a:schemeClr>
                </a:solidFill>
                <a:latin typeface="Averta Std ExtraBold" panose="00000900000000000000" pitchFamily="50" charset="0"/>
              </a:rPr>
              <a:t>Từ</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khóa</a:t>
            </a:r>
            <a:r>
              <a:rPr lang="en-US" sz="2400" dirty="0">
                <a:solidFill>
                  <a:schemeClr val="accent3">
                    <a:lumMod val="75000"/>
                  </a:schemeClr>
                </a:solidFill>
                <a:latin typeface="Averta Std ExtraBold" panose="00000900000000000000" pitchFamily="50" charset="0"/>
              </a:rPr>
              <a:t> </a:t>
            </a:r>
            <a:r>
              <a:rPr lang="en-US" sz="2400" dirty="0" err="1">
                <a:solidFill>
                  <a:schemeClr val="accent3">
                    <a:lumMod val="75000"/>
                  </a:schemeClr>
                </a:solidFill>
                <a:latin typeface="Averta Std ExtraBold" panose="00000900000000000000" pitchFamily="50" charset="0"/>
              </a:rPr>
              <a:t>đúng</a:t>
            </a:r>
            <a:r>
              <a:rPr lang="en-US" sz="2400" dirty="0">
                <a:solidFill>
                  <a:schemeClr val="accent3">
                    <a:lumMod val="75000"/>
                  </a:schemeClr>
                </a:solidFill>
                <a:latin typeface="Averta Std ExtraBold" panose="00000900000000000000" pitchFamily="50" charset="0"/>
              </a:rPr>
              <a:t> </a:t>
            </a:r>
            <a:r>
              <a:rPr lang="en-US" sz="2400" b="1" dirty="0">
                <a:solidFill>
                  <a:schemeClr val="accent5"/>
                </a:solidFill>
                <a:latin typeface="Averta Std ExtraBold" panose="00000900000000000000" pitchFamily="50" charset="0"/>
              </a:rPr>
              <a:t>+3đ</a:t>
            </a:r>
          </a:p>
        </p:txBody>
      </p:sp>
    </p:spTree>
    <p:extLst>
      <p:ext uri="{BB962C8B-B14F-4D97-AF65-F5344CB8AC3E}">
        <p14:creationId xmlns:p14="http://schemas.microsoft.com/office/powerpoint/2010/main" val="42687858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250" fill="hold"/>
                                        <p:tgtEl>
                                          <p:spTgt spid="116"/>
                                        </p:tgtEl>
                                        <p:attrNameLst>
                                          <p:attrName>ppt_x</p:attrName>
                                        </p:attrNameLst>
                                      </p:cBhvr>
                                      <p:tavLst>
                                        <p:tav tm="0">
                                          <p:val>
                                            <p:strVal val="#ppt_x"/>
                                          </p:val>
                                        </p:tav>
                                        <p:tav tm="100000">
                                          <p:val>
                                            <p:strVal val="#ppt_x"/>
                                          </p:val>
                                        </p:tav>
                                      </p:tavLst>
                                    </p:anim>
                                    <p:anim calcmode="lin" valueType="num">
                                      <p:cBhvr additive="base">
                                        <p:cTn id="8" dur="1250" fill="hold"/>
                                        <p:tgtEl>
                                          <p:spTgt spid="116"/>
                                        </p:tgtEl>
                                        <p:attrNameLst>
                                          <p:attrName>ppt_y</p:attrName>
                                        </p:attrNameLst>
                                      </p:cBhvr>
                                      <p:tavLst>
                                        <p:tav tm="0">
                                          <p:val>
                                            <p:strVal val="1+#ppt_h/2"/>
                                          </p:val>
                                        </p:tav>
                                        <p:tav tm="100000">
                                          <p:val>
                                            <p:strVal val="#ppt_y"/>
                                          </p:val>
                                        </p:tav>
                                      </p:tavLst>
                                    </p:anim>
                                  </p:childTnLst>
                                </p:cTn>
                              </p:par>
                              <p:par>
                                <p:cTn id="9" presetID="22" presetClass="entr" presetSubtype="4" fill="hold" grpId="2" nodeType="with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down)">
                                      <p:cBhvr>
                                        <p:cTn id="11" dur="500"/>
                                        <p:tgtEl>
                                          <p:spTgt spid="16"/>
                                        </p:tgtEl>
                                      </p:cBhvr>
                                    </p:animEffect>
                                  </p:childTnLst>
                                </p:cTn>
                              </p:par>
                              <p:par>
                                <p:cTn id="12" presetID="2" presetClass="entr" presetSubtype="4" fill="hold" grpId="1" nodeType="withEffect">
                                  <p:stCondLst>
                                    <p:cond delay="0"/>
                                  </p:stCondLst>
                                  <p:childTnLst>
                                    <p:set>
                                      <p:cBhvr>
                                        <p:cTn id="13" dur="1" fill="hold">
                                          <p:stCondLst>
                                            <p:cond delay="0"/>
                                          </p:stCondLst>
                                        </p:cTn>
                                        <p:tgtEl>
                                          <p:spTgt spid="117"/>
                                        </p:tgtEl>
                                        <p:attrNameLst>
                                          <p:attrName>style.visibility</p:attrName>
                                        </p:attrNameLst>
                                      </p:cBhvr>
                                      <p:to>
                                        <p:strVal val="visible"/>
                                      </p:to>
                                    </p:set>
                                    <p:anim calcmode="lin" valueType="num">
                                      <p:cBhvr additive="base">
                                        <p:cTn id="14" dur="1250" fill="hold"/>
                                        <p:tgtEl>
                                          <p:spTgt spid="117"/>
                                        </p:tgtEl>
                                        <p:attrNameLst>
                                          <p:attrName>ppt_x</p:attrName>
                                        </p:attrNameLst>
                                      </p:cBhvr>
                                      <p:tavLst>
                                        <p:tav tm="0">
                                          <p:val>
                                            <p:strVal val="#ppt_x"/>
                                          </p:val>
                                        </p:tav>
                                        <p:tav tm="100000">
                                          <p:val>
                                            <p:strVal val="#ppt_x"/>
                                          </p:val>
                                        </p:tav>
                                      </p:tavLst>
                                    </p:anim>
                                    <p:anim calcmode="lin" valueType="num">
                                      <p:cBhvr additive="base">
                                        <p:cTn id="15" dur="1250" fill="hold"/>
                                        <p:tgtEl>
                                          <p:spTgt spid="11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 calcmode="lin" valueType="num">
                                      <p:cBhvr additive="base">
                                        <p:cTn id="18" dur="1250" fill="hold"/>
                                        <p:tgtEl>
                                          <p:spTgt spid="125"/>
                                        </p:tgtEl>
                                        <p:attrNameLst>
                                          <p:attrName>ppt_x</p:attrName>
                                        </p:attrNameLst>
                                      </p:cBhvr>
                                      <p:tavLst>
                                        <p:tav tm="0">
                                          <p:val>
                                            <p:strVal val="#ppt_x"/>
                                          </p:val>
                                        </p:tav>
                                        <p:tav tm="100000">
                                          <p:val>
                                            <p:strVal val="#ppt_x"/>
                                          </p:val>
                                        </p:tav>
                                      </p:tavLst>
                                    </p:anim>
                                    <p:anim calcmode="lin" valueType="num">
                                      <p:cBhvr additive="base">
                                        <p:cTn id="19" dur="1250" fill="hold"/>
                                        <p:tgtEl>
                                          <p:spTgt spid="125"/>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9"/>
                                        </p:tgtEl>
                                        <p:attrNameLst>
                                          <p:attrName>style.visibility</p:attrName>
                                        </p:attrNameLst>
                                      </p:cBhvr>
                                      <p:to>
                                        <p:strVal val="visible"/>
                                      </p:to>
                                    </p:set>
                                    <p:anim calcmode="lin" valueType="num">
                                      <p:cBhvr additive="base">
                                        <p:cTn id="22" dur="1250" fill="hold"/>
                                        <p:tgtEl>
                                          <p:spTgt spid="129"/>
                                        </p:tgtEl>
                                        <p:attrNameLst>
                                          <p:attrName>ppt_x</p:attrName>
                                        </p:attrNameLst>
                                      </p:cBhvr>
                                      <p:tavLst>
                                        <p:tav tm="0">
                                          <p:val>
                                            <p:strVal val="#ppt_x"/>
                                          </p:val>
                                        </p:tav>
                                        <p:tav tm="100000">
                                          <p:val>
                                            <p:strVal val="#ppt_x"/>
                                          </p:val>
                                        </p:tav>
                                      </p:tavLst>
                                    </p:anim>
                                    <p:anim calcmode="lin" valueType="num">
                                      <p:cBhvr additive="base">
                                        <p:cTn id="23" dur="1250" fill="hold"/>
                                        <p:tgtEl>
                                          <p:spTgt spid="129"/>
                                        </p:tgtEl>
                                        <p:attrNameLst>
                                          <p:attrName>ppt_y</p:attrName>
                                        </p:attrNameLst>
                                      </p:cBhvr>
                                      <p:tavLst>
                                        <p:tav tm="0">
                                          <p:val>
                                            <p:strVal val="1+#ppt_h/2"/>
                                          </p:val>
                                        </p:tav>
                                        <p:tav tm="100000">
                                          <p:val>
                                            <p:strVal val="#ppt_y"/>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1000" fill="hold"/>
                                        <p:tgtEl>
                                          <p:spTgt spid="17"/>
                                        </p:tgtEl>
                                        <p:attrNameLst>
                                          <p:attrName>ppt_w</p:attrName>
                                        </p:attrNameLst>
                                      </p:cBhvr>
                                      <p:tavLst>
                                        <p:tav tm="0">
                                          <p:val>
                                            <p:fltVal val="0"/>
                                          </p:val>
                                        </p:tav>
                                        <p:tav tm="100000">
                                          <p:val>
                                            <p:strVal val="#ppt_w"/>
                                          </p:val>
                                        </p:tav>
                                      </p:tavLst>
                                    </p:anim>
                                    <p:anim calcmode="lin" valueType="num">
                                      <p:cBhvr>
                                        <p:cTn id="27" dur="1000" fill="hold"/>
                                        <p:tgtEl>
                                          <p:spTgt spid="17"/>
                                        </p:tgtEl>
                                        <p:attrNameLst>
                                          <p:attrName>ppt_h</p:attrName>
                                        </p:attrNameLst>
                                      </p:cBhvr>
                                      <p:tavLst>
                                        <p:tav tm="0">
                                          <p:val>
                                            <p:fltVal val="0"/>
                                          </p:val>
                                        </p:tav>
                                        <p:tav tm="100000">
                                          <p:val>
                                            <p:strVal val="#ppt_h"/>
                                          </p:val>
                                        </p:tav>
                                      </p:tavLst>
                                    </p:anim>
                                    <p:animEffect transition="in" filter="fade">
                                      <p:cBhvr>
                                        <p:cTn id="28" dur="1000"/>
                                        <p:tgtEl>
                                          <p:spTgt spid="17"/>
                                        </p:tgtEl>
                                      </p:cBhvr>
                                    </p:animEffect>
                                  </p:childTnLst>
                                </p:cTn>
                              </p:par>
                            </p:childTnLst>
                          </p:cTn>
                        </p:par>
                        <p:par>
                          <p:cTn id="29" fill="hold">
                            <p:stCondLst>
                              <p:cond delay="1250"/>
                            </p:stCondLst>
                            <p:childTnLst>
                              <p:par>
                                <p:cTn id="30" presetID="32" presetClass="emph" presetSubtype="0" repeatCount="4000" fill="hold" grpId="2" nodeType="afterEffect">
                                  <p:stCondLst>
                                    <p:cond delay="0"/>
                                  </p:stCondLst>
                                  <p:childTnLst>
                                    <p:animRot by="120000">
                                      <p:cBhvr>
                                        <p:cTn id="31" dur="100" fill="hold">
                                          <p:stCondLst>
                                            <p:cond delay="0"/>
                                          </p:stCondLst>
                                        </p:cTn>
                                        <p:tgtEl>
                                          <p:spTgt spid="116"/>
                                        </p:tgtEl>
                                        <p:attrNameLst>
                                          <p:attrName>r</p:attrName>
                                        </p:attrNameLst>
                                      </p:cBhvr>
                                    </p:animRot>
                                    <p:animRot by="-240000">
                                      <p:cBhvr>
                                        <p:cTn id="32" dur="200" fill="hold">
                                          <p:stCondLst>
                                            <p:cond delay="200"/>
                                          </p:stCondLst>
                                        </p:cTn>
                                        <p:tgtEl>
                                          <p:spTgt spid="116"/>
                                        </p:tgtEl>
                                        <p:attrNameLst>
                                          <p:attrName>r</p:attrName>
                                        </p:attrNameLst>
                                      </p:cBhvr>
                                    </p:animRot>
                                    <p:animRot by="240000">
                                      <p:cBhvr>
                                        <p:cTn id="33" dur="200" fill="hold">
                                          <p:stCondLst>
                                            <p:cond delay="400"/>
                                          </p:stCondLst>
                                        </p:cTn>
                                        <p:tgtEl>
                                          <p:spTgt spid="116"/>
                                        </p:tgtEl>
                                        <p:attrNameLst>
                                          <p:attrName>r</p:attrName>
                                        </p:attrNameLst>
                                      </p:cBhvr>
                                    </p:animRot>
                                    <p:animRot by="-240000">
                                      <p:cBhvr>
                                        <p:cTn id="34" dur="200" fill="hold">
                                          <p:stCondLst>
                                            <p:cond delay="600"/>
                                          </p:stCondLst>
                                        </p:cTn>
                                        <p:tgtEl>
                                          <p:spTgt spid="116"/>
                                        </p:tgtEl>
                                        <p:attrNameLst>
                                          <p:attrName>r</p:attrName>
                                        </p:attrNameLst>
                                      </p:cBhvr>
                                    </p:animRot>
                                    <p:animRot by="120000">
                                      <p:cBhvr>
                                        <p:cTn id="35" dur="200" fill="hold">
                                          <p:stCondLst>
                                            <p:cond delay="800"/>
                                          </p:stCondLst>
                                        </p:cTn>
                                        <p:tgtEl>
                                          <p:spTgt spid="116"/>
                                        </p:tgtEl>
                                        <p:attrNameLst>
                                          <p:attrName>r</p:attrName>
                                        </p:attrNameLst>
                                      </p:cBhvr>
                                    </p:animRot>
                                  </p:childTnLst>
                                </p:cTn>
                              </p:par>
                            </p:childTnLst>
                          </p:cTn>
                        </p:par>
                        <p:par>
                          <p:cTn id="36" fill="hold">
                            <p:stCondLst>
                              <p:cond delay="5250"/>
                            </p:stCondLst>
                            <p:childTnLst>
                              <p:par>
                                <p:cTn id="37" presetID="32" presetClass="emph" presetSubtype="0" repeatCount="4000" fill="hold" nodeType="afterEffect">
                                  <p:stCondLst>
                                    <p:cond delay="0"/>
                                  </p:stCondLst>
                                  <p:childTnLst>
                                    <p:animRot by="120000">
                                      <p:cBhvr>
                                        <p:cTn id="38" dur="100" fill="hold">
                                          <p:stCondLst>
                                            <p:cond delay="0"/>
                                          </p:stCondLst>
                                        </p:cTn>
                                        <p:tgtEl>
                                          <p:spTgt spid="129"/>
                                        </p:tgtEl>
                                        <p:attrNameLst>
                                          <p:attrName>r</p:attrName>
                                        </p:attrNameLst>
                                      </p:cBhvr>
                                    </p:animRot>
                                    <p:animRot by="-240000">
                                      <p:cBhvr>
                                        <p:cTn id="39" dur="200" fill="hold">
                                          <p:stCondLst>
                                            <p:cond delay="200"/>
                                          </p:stCondLst>
                                        </p:cTn>
                                        <p:tgtEl>
                                          <p:spTgt spid="129"/>
                                        </p:tgtEl>
                                        <p:attrNameLst>
                                          <p:attrName>r</p:attrName>
                                        </p:attrNameLst>
                                      </p:cBhvr>
                                    </p:animRot>
                                    <p:animRot by="240000">
                                      <p:cBhvr>
                                        <p:cTn id="40" dur="200" fill="hold">
                                          <p:stCondLst>
                                            <p:cond delay="400"/>
                                          </p:stCondLst>
                                        </p:cTn>
                                        <p:tgtEl>
                                          <p:spTgt spid="129"/>
                                        </p:tgtEl>
                                        <p:attrNameLst>
                                          <p:attrName>r</p:attrName>
                                        </p:attrNameLst>
                                      </p:cBhvr>
                                    </p:animRot>
                                    <p:animRot by="-240000">
                                      <p:cBhvr>
                                        <p:cTn id="41" dur="200" fill="hold">
                                          <p:stCondLst>
                                            <p:cond delay="600"/>
                                          </p:stCondLst>
                                        </p:cTn>
                                        <p:tgtEl>
                                          <p:spTgt spid="129"/>
                                        </p:tgtEl>
                                        <p:attrNameLst>
                                          <p:attrName>r</p:attrName>
                                        </p:attrNameLst>
                                      </p:cBhvr>
                                    </p:animRot>
                                    <p:animRot by="120000">
                                      <p:cBhvr>
                                        <p:cTn id="42" dur="200" fill="hold">
                                          <p:stCondLst>
                                            <p:cond delay="800"/>
                                          </p:stCondLst>
                                        </p:cTn>
                                        <p:tgtEl>
                                          <p:spTgt spid="129"/>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42" presetClass="path" presetSubtype="0" accel="50000" decel="50000" fill="hold" grpId="0" nodeType="clickEffect">
                                  <p:stCondLst>
                                    <p:cond delay="0"/>
                                  </p:stCondLst>
                                  <p:childTnLst>
                                    <p:animMotion origin="layout" path="M 1.875E-6 1.85185E-6 L 0.00117 -0.54607 " pathEditMode="relative" rAng="0" ptsTypes="AA">
                                      <p:cBhvr>
                                        <p:cTn id="46" dur="2000" fill="hold"/>
                                        <p:tgtEl>
                                          <p:spTgt spid="116"/>
                                        </p:tgtEl>
                                        <p:attrNameLst>
                                          <p:attrName>ppt_x</p:attrName>
                                          <p:attrName>ppt_y</p:attrName>
                                        </p:attrNameLst>
                                      </p:cBhvr>
                                      <p:rCtr x="52" y="-27315"/>
                                    </p:animMotion>
                                  </p:childTnLst>
                                </p:cTn>
                              </p:par>
                              <p:par>
                                <p:cTn id="47" presetID="42" presetClass="path" presetSubtype="0" accel="50000" decel="50000" fill="hold" grpId="0" nodeType="withEffect">
                                  <p:stCondLst>
                                    <p:cond delay="0"/>
                                  </p:stCondLst>
                                  <p:childTnLst>
                                    <p:animMotion origin="layout" path="M -3.33333E-6 -4.07407E-6 L 0.00417 -0.55185 " pathEditMode="relative" rAng="0" ptsTypes="AA">
                                      <p:cBhvr>
                                        <p:cTn id="48" dur="2000" fill="hold"/>
                                        <p:tgtEl>
                                          <p:spTgt spid="117"/>
                                        </p:tgtEl>
                                        <p:attrNameLst>
                                          <p:attrName>ppt_x</p:attrName>
                                          <p:attrName>ppt_y</p:attrName>
                                        </p:attrNameLst>
                                      </p:cBhvr>
                                      <p:rCtr x="208" y="-27593"/>
                                    </p:animMotion>
                                  </p:childTnLst>
                                </p:cTn>
                              </p:par>
                              <p:par>
                                <p:cTn id="49" presetID="42" presetClass="path" presetSubtype="0" accel="50000" decel="50000" fill="hold" nodeType="withEffect">
                                  <p:stCondLst>
                                    <p:cond delay="0"/>
                                  </p:stCondLst>
                                  <p:childTnLst>
                                    <p:animMotion origin="layout" path="M -1.66667E-6 -2.96296E-6 L 0.00287 -0.58426 " pathEditMode="relative" rAng="0" ptsTypes="AA">
                                      <p:cBhvr>
                                        <p:cTn id="50" dur="2000" fill="hold"/>
                                        <p:tgtEl>
                                          <p:spTgt spid="125"/>
                                        </p:tgtEl>
                                        <p:attrNameLst>
                                          <p:attrName>ppt_x</p:attrName>
                                          <p:attrName>ppt_y</p:attrName>
                                        </p:attrNameLst>
                                      </p:cBhvr>
                                      <p:rCtr x="143" y="-29213"/>
                                    </p:animMotion>
                                  </p:childTnLst>
                                </p:cTn>
                              </p:par>
                              <p:par>
                                <p:cTn id="51" presetID="42" presetClass="path" presetSubtype="0" accel="50000" decel="50000" fill="hold" nodeType="withEffect">
                                  <p:stCondLst>
                                    <p:cond delay="0"/>
                                  </p:stCondLst>
                                  <p:childTnLst>
                                    <p:animMotion origin="layout" path="M 1.66667E-6 -2.96296E-6 L -0.003 -0.58657 " pathEditMode="relative" rAng="0" ptsTypes="AA">
                                      <p:cBhvr>
                                        <p:cTn id="52" dur="2000" fill="hold"/>
                                        <p:tgtEl>
                                          <p:spTgt spid="129"/>
                                        </p:tgtEl>
                                        <p:attrNameLst>
                                          <p:attrName>ppt_x</p:attrName>
                                          <p:attrName>ppt_y</p:attrName>
                                        </p:attrNameLst>
                                      </p:cBhvr>
                                      <p:rCtr x="-156" y="-29329"/>
                                    </p:animMotion>
                                  </p:childTnLst>
                                </p:cTn>
                              </p:par>
                              <p:par>
                                <p:cTn id="53" presetID="2" presetClass="entr" presetSubtype="4" fill="hold" grpId="1"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250" fill="hold"/>
                                        <p:tgtEl>
                                          <p:spTgt spid="16"/>
                                        </p:tgtEl>
                                        <p:attrNameLst>
                                          <p:attrName>ppt_x</p:attrName>
                                        </p:attrNameLst>
                                      </p:cBhvr>
                                      <p:tavLst>
                                        <p:tav tm="0">
                                          <p:val>
                                            <p:strVal val="#ppt_x"/>
                                          </p:val>
                                        </p:tav>
                                        <p:tav tm="100000">
                                          <p:val>
                                            <p:strVal val="#ppt_x"/>
                                          </p:val>
                                        </p:tav>
                                      </p:tavLst>
                                    </p:anim>
                                    <p:anim calcmode="lin" valueType="num">
                                      <p:cBhvr additive="base">
                                        <p:cTn id="56" dur="1250" fill="hold"/>
                                        <p:tgtEl>
                                          <p:spTgt spid="16"/>
                                        </p:tgtEl>
                                        <p:attrNameLst>
                                          <p:attrName>ppt_y</p:attrName>
                                        </p:attrNameLst>
                                      </p:cBhvr>
                                      <p:tavLst>
                                        <p:tav tm="0">
                                          <p:val>
                                            <p:strVal val="1+#ppt_h/2"/>
                                          </p:val>
                                        </p:tav>
                                        <p:tav tm="100000">
                                          <p:val>
                                            <p:strVal val="#ppt_y"/>
                                          </p:val>
                                        </p:tav>
                                      </p:tavLst>
                                    </p:anim>
                                  </p:childTnLst>
                                </p:cTn>
                              </p:par>
                              <p:par>
                                <p:cTn id="57" presetID="42" presetClass="path" presetSubtype="0" accel="50000" decel="50000" fill="hold" grpId="0" nodeType="withEffect">
                                  <p:stCondLst>
                                    <p:cond delay="0"/>
                                  </p:stCondLst>
                                  <p:childTnLst>
                                    <p:animMotion origin="layout" path="M -3.125E-6 3.7037E-7 L 0.00417 -0.55185 " pathEditMode="relative" rAng="0" ptsTypes="AA">
                                      <p:cBhvr>
                                        <p:cTn id="58" dur="2000" fill="hold"/>
                                        <p:tgtEl>
                                          <p:spTgt spid="16"/>
                                        </p:tgtEl>
                                        <p:attrNameLst>
                                          <p:attrName>ppt_x</p:attrName>
                                          <p:attrName>ppt_y</p:attrName>
                                        </p:attrNameLst>
                                      </p:cBhvr>
                                      <p:rCtr x="208" y="-27593"/>
                                    </p:animMotion>
                                  </p:childTnLst>
                                </p:cTn>
                              </p:par>
                              <p:par>
                                <p:cTn id="59" presetID="42" presetClass="path" presetSubtype="0" accel="50000" decel="50000" fill="hold" grpId="1" nodeType="withEffect">
                                  <p:stCondLst>
                                    <p:cond delay="0"/>
                                  </p:stCondLst>
                                  <p:childTnLst>
                                    <p:animMotion origin="layout" path="M -2.70833E-6 -3.7037E-7 L -0.00065 -0.82917 " pathEditMode="relative" rAng="0" ptsTypes="AA">
                                      <p:cBhvr>
                                        <p:cTn id="60" dur="2000" fill="hold"/>
                                        <p:tgtEl>
                                          <p:spTgt spid="17"/>
                                        </p:tgtEl>
                                        <p:attrNameLst>
                                          <p:attrName>ppt_x</p:attrName>
                                          <p:attrName>ppt_y</p:attrName>
                                        </p:attrNameLst>
                                      </p:cBhvr>
                                      <p:rCtr x="-39" y="-4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6" grpId="1" animBg="1"/>
      <p:bldP spid="116" grpId="2" animBg="1"/>
      <p:bldP spid="117" grpId="0"/>
      <p:bldP spid="117" grpId="1"/>
      <p:bldP spid="16" grpId="0"/>
      <p:bldP spid="16" grpId="1"/>
      <p:bldP spid="16" grpId="2"/>
      <p:bldP spid="17" grpId="0"/>
      <p:bldP spid="17"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506187" y="215900"/>
            <a:ext cx="3179653" cy="523220"/>
          </a:xfrm>
          <a:prstGeom prst="rect">
            <a:avLst/>
          </a:prstGeom>
          <a:noFill/>
        </p:spPr>
        <p:txBody>
          <a:bodyPr wrap="none" rtlCol="0">
            <a:spAutoFit/>
          </a:bodyPr>
          <a:lstStyle/>
          <a:p>
            <a:pPr algn="ctr"/>
            <a:r>
              <a:rPr lang="en-US" sz="2800" b="1" dirty="0">
                <a:solidFill>
                  <a:schemeClr val="bg1"/>
                </a:solidFill>
              </a:rPr>
              <a:t>1. TÍNH CHẤT VẬT LÝ</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718B4781-85E2-1152-1ACB-A707DF0419AE}"/>
              </a:ext>
            </a:extLst>
          </p:cNvPr>
          <p:cNvGrpSpPr/>
          <p:nvPr/>
        </p:nvGrpSpPr>
        <p:grpSpPr>
          <a:xfrm>
            <a:off x="430370" y="1435970"/>
            <a:ext cx="5258830" cy="3600643"/>
            <a:chOff x="1426526" y="2608251"/>
            <a:chExt cx="5580848" cy="3821124"/>
          </a:xfrm>
        </p:grpSpPr>
        <p:pic>
          <p:nvPicPr>
            <p:cNvPr id="5" name="Picture 4">
              <a:extLst>
                <a:ext uri="{FF2B5EF4-FFF2-40B4-BE49-F238E27FC236}">
                  <a16:creationId xmlns:a16="http://schemas.microsoft.com/office/drawing/2014/main" id="{AE38B643-D5C8-682E-23B0-F02F7EEADED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26526" y="2608251"/>
              <a:ext cx="3898616" cy="3821124"/>
            </a:xfrm>
            <a:prstGeom prst="rect">
              <a:avLst/>
            </a:prstGeom>
          </p:spPr>
        </p:pic>
        <p:sp>
          <p:nvSpPr>
            <p:cNvPr id="6" name="TextBox 5">
              <a:extLst>
                <a:ext uri="{FF2B5EF4-FFF2-40B4-BE49-F238E27FC236}">
                  <a16:creationId xmlns:a16="http://schemas.microsoft.com/office/drawing/2014/main" id="{040BA30C-26ED-66B6-B1D2-D24A76C58488}"/>
                </a:ext>
              </a:extLst>
            </p:cNvPr>
            <p:cNvSpPr txBox="1"/>
            <p:nvPr/>
          </p:nvSpPr>
          <p:spPr>
            <a:xfrm>
              <a:off x="4473564" y="4783488"/>
              <a:ext cx="2533810" cy="906642"/>
            </a:xfrm>
            <a:prstGeom prst="rect">
              <a:avLst/>
            </a:prstGeom>
            <a:noFill/>
          </p:spPr>
          <p:txBody>
            <a:bodyPr wrap="square" lIns="0" tIns="0" rIns="0" bIns="0" rtlCol="0">
              <a:spAutoFit/>
            </a:bodyPr>
            <a:lstStyle/>
            <a:p>
              <a:pPr algn="l">
                <a:lnSpc>
                  <a:spcPct val="115000"/>
                </a:lnSpc>
              </a:pPr>
              <a:r>
                <a:rPr lang="en-US" sz="2000" dirty="0" err="1">
                  <a:solidFill>
                    <a:sysClr val="windowText" lastClr="000000"/>
                  </a:solidFill>
                  <a:latin typeface="Arial" panose="020B0604020202020204" pitchFamily="34" charset="0"/>
                  <a:cs typeface="Arial" panose="020B0604020202020204" pitchFamily="34" charset="0"/>
                </a:rPr>
                <a:t>Cốc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nước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pha</a:t>
              </a:r>
              <a:endParaRPr lang="en-US" sz="2000" dirty="0">
                <a:solidFill>
                  <a:sysClr val="windowText" lastClr="000000"/>
                </a:solidFill>
                <a:latin typeface="Arial" panose="020B0604020202020204" pitchFamily="34" charset="0"/>
                <a:cs typeface="Arial" panose="020B0604020202020204" pitchFamily="34" charset="0"/>
              </a:endParaRPr>
            </a:p>
            <a:p>
              <a:pPr algn="l">
                <a:lnSpc>
                  <a:spcPct val="115000"/>
                </a:lnSpc>
              </a:pPr>
              <a:r>
                <a:rPr lang="en-US" sz="2000" dirty="0">
                  <a:solidFill>
                    <a:sysClr val="windowText" lastClr="000000"/>
                  </a:solidFill>
                  <a:latin typeface="Arial" panose="020B0604020202020204" pitchFamily="34" charset="0"/>
                  <a:cs typeface="Arial" panose="020B0604020202020204" pitchFamily="34" charset="0"/>
                </a:rPr>
                <a:t>phenolphthalein</a:t>
              </a:r>
            </a:p>
          </p:txBody>
        </p:sp>
        <p:cxnSp>
          <p:nvCxnSpPr>
            <p:cNvPr id="8" name="Straight Connector 7">
              <a:extLst>
                <a:ext uri="{FF2B5EF4-FFF2-40B4-BE49-F238E27FC236}">
                  <a16:creationId xmlns:a16="http://schemas.microsoft.com/office/drawing/2014/main" id="{8B2F2944-5A77-498C-22C2-1F07B267FD82}"/>
                </a:ext>
              </a:extLst>
            </p:cNvPr>
            <p:cNvCxnSpPr/>
            <p:nvPr/>
          </p:nvCxnSpPr>
          <p:spPr>
            <a:xfrm flipV="1">
              <a:off x="3522440" y="5175510"/>
              <a:ext cx="852430" cy="73965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9F83E9-F265-87FC-72AD-38842C2B3DEF}"/>
                </a:ext>
              </a:extLst>
            </p:cNvPr>
            <p:cNvSpPr txBox="1"/>
            <p:nvPr/>
          </p:nvSpPr>
          <p:spPr>
            <a:xfrm>
              <a:off x="3786191" y="3315548"/>
              <a:ext cx="3075573" cy="411682"/>
            </a:xfrm>
            <a:prstGeom prst="rect">
              <a:avLst/>
            </a:prstGeom>
            <a:noFill/>
          </p:spPr>
          <p:txBody>
            <a:bodyPr wrap="square" lIns="0" tIns="0" rIns="0" bIns="0" rtlCol="0">
              <a:spAutoFit/>
            </a:bodyPr>
            <a:lstStyle/>
            <a:p>
              <a:pPr algn="l"/>
              <a:r>
                <a:rPr lang="en-US" sz="2000">
                  <a:solidFill>
                    <a:sysClr val="windowText" lastClr="000000"/>
                  </a:solidFill>
                  <a:latin typeface="Arial" panose="020B0604020202020204" pitchFamily="34" charset="0"/>
                  <a:cs typeface="Arial" panose="020B0604020202020204" pitchFamily="34" charset="0"/>
                </a:rPr>
                <a:t>Bình khí ammonia</a:t>
              </a:r>
            </a:p>
          </p:txBody>
        </p:sp>
      </p:grpSp>
      <p:grpSp>
        <p:nvGrpSpPr>
          <p:cNvPr id="13" name="Group 12">
            <a:extLst>
              <a:ext uri="{FF2B5EF4-FFF2-40B4-BE49-F238E27FC236}">
                <a16:creationId xmlns:a16="http://schemas.microsoft.com/office/drawing/2014/main" id="{AEDEF27E-E18B-AD79-BCCB-AF53D542122E}"/>
              </a:ext>
            </a:extLst>
          </p:cNvPr>
          <p:cNvGrpSpPr/>
          <p:nvPr/>
        </p:nvGrpSpPr>
        <p:grpSpPr>
          <a:xfrm>
            <a:off x="5512200" y="1487486"/>
            <a:ext cx="6128559" cy="3785651"/>
            <a:chOff x="5598001" y="1660156"/>
            <a:chExt cx="6128559" cy="3785651"/>
          </a:xfrm>
        </p:grpSpPr>
        <p:sp>
          <p:nvSpPr>
            <p:cNvPr id="11" name="Rectangle: Rounded Corners 10">
              <a:extLst>
                <a:ext uri="{FF2B5EF4-FFF2-40B4-BE49-F238E27FC236}">
                  <a16:creationId xmlns:a16="http://schemas.microsoft.com/office/drawing/2014/main" id="{8840E7AE-D1FC-AFA2-9C76-FC10F3B31113}"/>
                </a:ext>
              </a:extLst>
            </p:cNvPr>
            <p:cNvSpPr/>
            <p:nvPr/>
          </p:nvSpPr>
          <p:spPr>
            <a:xfrm>
              <a:off x="5598001" y="1660156"/>
              <a:ext cx="6128559" cy="3785651"/>
            </a:xfrm>
            <a:prstGeom prst="roundRect">
              <a:avLst>
                <a:gd name="adj" fmla="val 6095"/>
              </a:avLst>
            </a:prstGeom>
            <a:solidFill>
              <a:schemeClr val="accent6">
                <a:lumMod val="20000"/>
                <a:lumOff val="80000"/>
              </a:schemeClr>
            </a:solidFill>
            <a:ln w="3810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445ED28E-77EA-837C-C4A7-A5065142C388}"/>
                </a:ext>
              </a:extLst>
            </p:cNvPr>
            <p:cNvSpPr txBox="1"/>
            <p:nvPr/>
          </p:nvSpPr>
          <p:spPr>
            <a:xfrm>
              <a:off x="5739013" y="1818563"/>
              <a:ext cx="5846533" cy="3416320"/>
            </a:xfrm>
            <a:prstGeom prst="rect">
              <a:avLst/>
            </a:prstGeom>
            <a:noFill/>
          </p:spPr>
          <p:txBody>
            <a:bodyPr wrap="square" rtlCol="0">
              <a:spAutoFit/>
            </a:bodyPr>
            <a:lstStyle/>
            <a:p>
              <a:pPr marL="342900" indent="-342900">
                <a:buFont typeface="Arial" panose="020B0604020202020204" pitchFamily="34" charset="0"/>
                <a:buChar char="•"/>
              </a:pPr>
              <a:r>
                <a:rPr lang="en-US" sz="2400" dirty="0">
                  <a:latin typeface="Arial" panose="020B0604020202020204" pitchFamily="34" charset="0"/>
                  <a:cs typeface="Arial" panose="020B0604020202020204" pitchFamily="34" charset="0"/>
                </a:rPr>
                <a:t>Thu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ammonia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đậy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nút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ống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vuốt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nhọn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xuyên</a:t>
              </a:r>
              <a:r>
                <a:rPr lang="en-US" sz="2400" dirty="0">
                  <a:latin typeface="Arial" panose="020B0604020202020204" pitchFamily="34" charset="0"/>
                  <a:cs typeface="Arial" panose="020B0604020202020204" pitchFamily="34" charset="0"/>
                </a:rPr>
                <a:t> qua.</a:t>
              </a:r>
            </a:p>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Úp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xuống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nhúng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ống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chậu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thủy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thêm</a:t>
              </a:r>
              <a:r>
                <a:rPr lang="en-US" sz="2400" dirty="0">
                  <a:latin typeface="Arial" panose="020B0604020202020204" pitchFamily="34" charset="0"/>
                  <a:cs typeface="Arial" panose="020B0604020202020204" pitchFamily="34" charset="0"/>
                </a:rPr>
                <a:t> dung </a:t>
              </a:r>
              <a:r>
                <a:rPr lang="en-US" sz="2400" dirty="0" err="1">
                  <a:latin typeface="Arial" panose="020B0604020202020204" pitchFamily="34" charset="0"/>
                  <a:cs typeface="Arial" panose="020B0604020202020204" pitchFamily="34" charset="0"/>
                </a:rPr>
                <a:t>dịch</a:t>
              </a:r>
              <a:r>
                <a:rPr lang="en-US" sz="2400" dirty="0">
                  <a:latin typeface="Arial" panose="020B0604020202020204" pitchFamily="34" charset="0"/>
                  <a:cs typeface="Arial" panose="020B0604020202020204" pitchFamily="34" charset="0"/>
                </a:rPr>
                <a:t> phenolphthalein.</a:t>
              </a:r>
            </a:p>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lát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sau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chậu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phun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hồng</a:t>
              </a:r>
              <a:r>
                <a:rPr lang="en-US" sz="24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3787775318"/>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34296" y="1345347"/>
            <a:ext cx="5267400" cy="2083653"/>
            <a:chOff x="2328401" y="2802955"/>
            <a:chExt cx="7615019" cy="2083653"/>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535198" cy="208365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1431930"/>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Quan sát hình </a:t>
              </a:r>
              <a:r>
                <a:rPr lang="en-US" sz="2400" b="1" dirty="0" err="1">
                  <a:latin typeface="Arial" panose="020B0604020202020204" pitchFamily="34" charset="0"/>
                  <a:cs typeface="Arial" panose="020B0604020202020204" pitchFamily="34" charset="0"/>
                </a:rPr>
                <a:t>bên</a:t>
              </a:r>
              <a:r>
                <a:rPr lang="vi-VN" sz="2400" b="1" dirty="0">
                  <a:latin typeface="Arial" panose="020B0604020202020204" pitchFamily="34" charset="0"/>
                  <a:cs typeface="Arial" panose="020B0604020202020204" pitchFamily="34" charset="0"/>
                </a:rPr>
                <a:t> giải thích hiện tượng thí nghiệm từ đó cho biết tại sao không thu khí ammonia bằng phương pháp đẩy nước?</a:t>
              </a:r>
            </a:p>
            <a:p>
              <a:pPr algn="ctr">
                <a:lnSpc>
                  <a:spcPct val="125000"/>
                </a:lnSpc>
              </a:pPr>
              <a:endParaRPr lang="vi-VN" sz="2400" b="1" dirty="0">
                <a:latin typeface="Arial" panose="020B0604020202020204" pitchFamily="34" charset="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049293" y="359518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058729" y="4271893"/>
            <a:ext cx="9834526" cy="1899110"/>
            <a:chOff x="1144083" y="3664446"/>
            <a:chExt cx="9232225" cy="1899110"/>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8">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434257" cy="1899110"/>
            </a:xfrm>
            <a:prstGeom prst="rect">
              <a:avLst/>
            </a:prstGeom>
            <a:noFill/>
          </p:spPr>
          <p:txBody>
            <a:bodyPr wrap="square" rtlCol="0">
              <a:spAutoFit/>
            </a:bodyPr>
            <a:lstStyle/>
            <a:p>
              <a:pPr>
                <a:lnSpc>
                  <a:spcPct val="125000"/>
                </a:lnSpc>
              </a:pPr>
              <a:r>
                <a:rPr lang="vi-VN" sz="2400" b="1" i="0" dirty="0">
                  <a:effectLst/>
                </a:rPr>
                <a:t>Hiện tượng: </a:t>
              </a:r>
              <a:r>
                <a:rPr lang="vi-VN" sz="2400" b="0" i="0" dirty="0">
                  <a:effectLst/>
                </a:rPr>
                <a:t>nước trong chậu phun vào bình thành những tia màu hồng. Đó là do khí NH</a:t>
              </a:r>
              <a:r>
                <a:rPr lang="vi-VN" sz="2400" b="0" i="0" baseline="-25000" dirty="0">
                  <a:effectLst/>
                </a:rPr>
                <a:t>3</a:t>
              </a:r>
              <a:r>
                <a:rPr lang="vi-VN" sz="2400" b="0" i="0" dirty="0">
                  <a:effectLst/>
                </a:rPr>
                <a:t> tan nhiều trong nước làm giảm áp suất trong bình và nước bị hút vào bình. Tia nước có màu hồng chứng tỏ dung dịch có tính base.</a:t>
              </a:r>
              <a:endParaRPr lang="vi-VN" sz="2200" dirty="0">
                <a:cs typeface="Arial" panose="020B0604020202020204" pitchFamily="34" charset="0"/>
              </a:endParaRP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2</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04C41A41-1A86-9828-6CE2-F5362C1680F5}"/>
              </a:ext>
            </a:extLst>
          </p:cNvPr>
          <p:cNvGrpSpPr/>
          <p:nvPr/>
        </p:nvGrpSpPr>
        <p:grpSpPr>
          <a:xfrm>
            <a:off x="6805102" y="916626"/>
            <a:ext cx="4016738" cy="2750201"/>
            <a:chOff x="1426526" y="2608251"/>
            <a:chExt cx="5580848" cy="3821124"/>
          </a:xfrm>
        </p:grpSpPr>
        <p:pic>
          <p:nvPicPr>
            <p:cNvPr id="5" name="Picture 4">
              <a:extLst>
                <a:ext uri="{FF2B5EF4-FFF2-40B4-BE49-F238E27FC236}">
                  <a16:creationId xmlns:a16="http://schemas.microsoft.com/office/drawing/2014/main" id="{688C695C-2A3C-7D02-A2CC-CDEC19C4FFD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426526" y="2608251"/>
              <a:ext cx="3898616" cy="3821124"/>
            </a:xfrm>
            <a:prstGeom prst="rect">
              <a:avLst/>
            </a:prstGeom>
          </p:spPr>
        </p:pic>
        <p:sp>
          <p:nvSpPr>
            <p:cNvPr id="6" name="TextBox 5">
              <a:extLst>
                <a:ext uri="{FF2B5EF4-FFF2-40B4-BE49-F238E27FC236}">
                  <a16:creationId xmlns:a16="http://schemas.microsoft.com/office/drawing/2014/main" id="{A9722477-22FD-A90B-E8D1-C2E07CCC88D3}"/>
                </a:ext>
              </a:extLst>
            </p:cNvPr>
            <p:cNvSpPr txBox="1"/>
            <p:nvPr/>
          </p:nvSpPr>
          <p:spPr>
            <a:xfrm>
              <a:off x="4473564" y="4783488"/>
              <a:ext cx="2533810" cy="906642"/>
            </a:xfrm>
            <a:prstGeom prst="rect">
              <a:avLst/>
            </a:prstGeom>
            <a:noFill/>
          </p:spPr>
          <p:txBody>
            <a:bodyPr wrap="square" lIns="0" tIns="0" rIns="0" bIns="0" rtlCol="0">
              <a:spAutoFit/>
            </a:bodyPr>
            <a:lstStyle/>
            <a:p>
              <a:pPr algn="l">
                <a:lnSpc>
                  <a:spcPct val="115000"/>
                </a:lnSpc>
              </a:pPr>
              <a:r>
                <a:rPr lang="en-US" sz="2000" dirty="0" err="1">
                  <a:solidFill>
                    <a:sysClr val="windowText" lastClr="000000"/>
                  </a:solidFill>
                  <a:latin typeface="Arial" panose="020B0604020202020204" pitchFamily="34" charset="0"/>
                  <a:cs typeface="Arial" panose="020B0604020202020204" pitchFamily="34" charset="0"/>
                </a:rPr>
                <a:t>Cốc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nước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pha</a:t>
              </a:r>
              <a:endParaRPr lang="en-US" sz="2000" dirty="0">
                <a:solidFill>
                  <a:sysClr val="windowText" lastClr="000000"/>
                </a:solidFill>
                <a:latin typeface="Arial" panose="020B0604020202020204" pitchFamily="34" charset="0"/>
                <a:cs typeface="Arial" panose="020B0604020202020204" pitchFamily="34" charset="0"/>
              </a:endParaRPr>
            </a:p>
            <a:p>
              <a:pPr algn="l">
                <a:lnSpc>
                  <a:spcPct val="115000"/>
                </a:lnSpc>
              </a:pPr>
              <a:r>
                <a:rPr lang="en-US" sz="2000" dirty="0">
                  <a:solidFill>
                    <a:sysClr val="windowText" lastClr="000000"/>
                  </a:solidFill>
                  <a:latin typeface="Arial" panose="020B0604020202020204" pitchFamily="34" charset="0"/>
                  <a:cs typeface="Arial" panose="020B0604020202020204" pitchFamily="34" charset="0"/>
                </a:rPr>
                <a:t>phenolphthalein</a:t>
              </a:r>
            </a:p>
          </p:txBody>
        </p:sp>
        <p:cxnSp>
          <p:nvCxnSpPr>
            <p:cNvPr id="7" name="Straight Connector 6">
              <a:extLst>
                <a:ext uri="{FF2B5EF4-FFF2-40B4-BE49-F238E27FC236}">
                  <a16:creationId xmlns:a16="http://schemas.microsoft.com/office/drawing/2014/main" id="{E5D43AA4-008D-2E4F-4F17-5D5537984916}"/>
                </a:ext>
              </a:extLst>
            </p:cNvPr>
            <p:cNvCxnSpPr/>
            <p:nvPr/>
          </p:nvCxnSpPr>
          <p:spPr>
            <a:xfrm flipV="1">
              <a:off x="3522440" y="5175510"/>
              <a:ext cx="852430" cy="73965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8D079E2B-E57D-F524-D88C-F2A15608B1F9}"/>
                </a:ext>
              </a:extLst>
            </p:cNvPr>
            <p:cNvSpPr txBox="1"/>
            <p:nvPr/>
          </p:nvSpPr>
          <p:spPr>
            <a:xfrm>
              <a:off x="3786191" y="3315548"/>
              <a:ext cx="3075573" cy="411682"/>
            </a:xfrm>
            <a:prstGeom prst="rect">
              <a:avLst/>
            </a:prstGeom>
            <a:noFill/>
          </p:spPr>
          <p:txBody>
            <a:bodyPr wrap="square" lIns="0" tIns="0" rIns="0" bIns="0" rtlCol="0">
              <a:spAutoFit/>
            </a:bodyPr>
            <a:lstStyle/>
            <a:p>
              <a:pPr algn="l"/>
              <a:r>
                <a:rPr lang="en-US" sz="2000">
                  <a:solidFill>
                    <a:sysClr val="windowText" lastClr="000000"/>
                  </a:solidFill>
                  <a:latin typeface="Arial" panose="020B0604020202020204" pitchFamily="34" charset="0"/>
                  <a:cs typeface="Arial" panose="020B0604020202020204" pitchFamily="34" charset="0"/>
                </a:rPr>
                <a:t>Bình khí ammonia</a:t>
              </a:r>
            </a:p>
          </p:txBody>
        </p:sp>
      </p:grpSp>
    </p:spTree>
    <p:extLst>
      <p:ext uri="{BB962C8B-B14F-4D97-AF65-F5344CB8AC3E}">
        <p14:creationId xmlns:p14="http://schemas.microsoft.com/office/powerpoint/2010/main" val="25482882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34296" y="1345347"/>
            <a:ext cx="5267400" cy="2083653"/>
            <a:chOff x="2328401" y="2802955"/>
            <a:chExt cx="7615019" cy="2083653"/>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535198" cy="208365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1431930"/>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Quan sát hình </a:t>
              </a:r>
              <a:r>
                <a:rPr lang="en-US" sz="2400" b="1" dirty="0" err="1">
                  <a:latin typeface="Arial" panose="020B0604020202020204" pitchFamily="34" charset="0"/>
                  <a:cs typeface="Arial" panose="020B0604020202020204" pitchFamily="34" charset="0"/>
                </a:rPr>
                <a:t>bên</a:t>
              </a:r>
              <a:r>
                <a:rPr lang="vi-VN" sz="2400" b="1" dirty="0">
                  <a:latin typeface="Arial" panose="020B0604020202020204" pitchFamily="34" charset="0"/>
                  <a:cs typeface="Arial" panose="020B0604020202020204" pitchFamily="34" charset="0"/>
                </a:rPr>
                <a:t> giải thích hiện tượng thí nghiệm từ đó cho biết tại sao không thu khí ammonia bằng phương pháp đẩy nước?</a:t>
              </a:r>
            </a:p>
            <a:p>
              <a:pPr algn="ctr">
                <a:lnSpc>
                  <a:spcPct val="125000"/>
                </a:lnSpc>
              </a:pPr>
              <a:endParaRPr lang="vi-VN" sz="2400" b="1" dirty="0">
                <a:latin typeface="Arial" panose="020B0604020202020204" pitchFamily="34" charset="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049293" y="359518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667780" y="4183869"/>
            <a:ext cx="10667832" cy="2462213"/>
            <a:chOff x="1144083" y="3664446"/>
            <a:chExt cx="10014496" cy="2462213"/>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8">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9216528" cy="2462213"/>
            </a:xfrm>
            <a:prstGeom prst="rect">
              <a:avLst/>
            </a:prstGeom>
            <a:noFill/>
          </p:spPr>
          <p:txBody>
            <a:bodyPr wrap="square" rtlCol="0">
              <a:spAutoFit/>
            </a:bodyPr>
            <a:lstStyle/>
            <a:p>
              <a:pPr algn="l"/>
              <a:r>
                <a:rPr lang="vi-VN" sz="2200" b="1" i="0" dirty="0">
                  <a:solidFill>
                    <a:srgbClr val="333333"/>
                  </a:solidFill>
                  <a:effectLst/>
                </a:rPr>
                <a:t>Giải thích: </a:t>
              </a:r>
              <a:r>
                <a:rPr lang="vi-VN" sz="2200" b="0" i="0" dirty="0">
                  <a:solidFill>
                    <a:srgbClr val="333333"/>
                  </a:solidFill>
                  <a:effectLst/>
                </a:rPr>
                <a:t>Khí ammonia tan rất nhanh trong nước là giảm áp suất trong bình nên áp suất ngoài không khí nén vào mặt thoáng của chậu nước làm nước phun lên trong ống thuỷ tinh thành dòng. Ammonia tan trong nước tạo thành dung dịch có tính base làm cho phenolphtalein không màu chuyển thành màu hồng.</a:t>
              </a:r>
            </a:p>
            <a:p>
              <a:pPr algn="l"/>
              <a:r>
                <a:rPr lang="vi-VN" sz="2200" b="0" i="0" dirty="0">
                  <a:solidFill>
                    <a:srgbClr val="333333"/>
                  </a:solidFill>
                  <a:effectLst/>
                </a:rPr>
                <a:t>Do NH</a:t>
              </a:r>
              <a:r>
                <a:rPr lang="vi-VN" sz="2200" b="0" i="0" baseline="-25000" dirty="0">
                  <a:solidFill>
                    <a:srgbClr val="333333"/>
                  </a:solidFill>
                  <a:effectLst/>
                </a:rPr>
                <a:t>3</a:t>
              </a:r>
              <a:r>
                <a:rPr lang="vi-VN" sz="2200" b="0" i="0" dirty="0">
                  <a:solidFill>
                    <a:srgbClr val="333333"/>
                  </a:solidFill>
                  <a:effectLst/>
                </a:rPr>
                <a:t> hoà tan nhiều trong nước nên không thu khí ammonia bằng phương pháp đẩy nước</a:t>
              </a: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2</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04C41A41-1A86-9828-6CE2-F5362C1680F5}"/>
              </a:ext>
            </a:extLst>
          </p:cNvPr>
          <p:cNvGrpSpPr/>
          <p:nvPr/>
        </p:nvGrpSpPr>
        <p:grpSpPr>
          <a:xfrm>
            <a:off x="6805102" y="916626"/>
            <a:ext cx="4016738" cy="2750201"/>
            <a:chOff x="1426526" y="2608251"/>
            <a:chExt cx="5580848" cy="3821124"/>
          </a:xfrm>
        </p:grpSpPr>
        <p:pic>
          <p:nvPicPr>
            <p:cNvPr id="5" name="Picture 4">
              <a:extLst>
                <a:ext uri="{FF2B5EF4-FFF2-40B4-BE49-F238E27FC236}">
                  <a16:creationId xmlns:a16="http://schemas.microsoft.com/office/drawing/2014/main" id="{688C695C-2A3C-7D02-A2CC-CDEC19C4FFD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426526" y="2608251"/>
              <a:ext cx="3898616" cy="3821124"/>
            </a:xfrm>
            <a:prstGeom prst="rect">
              <a:avLst/>
            </a:prstGeom>
          </p:spPr>
        </p:pic>
        <p:sp>
          <p:nvSpPr>
            <p:cNvPr id="6" name="TextBox 5">
              <a:extLst>
                <a:ext uri="{FF2B5EF4-FFF2-40B4-BE49-F238E27FC236}">
                  <a16:creationId xmlns:a16="http://schemas.microsoft.com/office/drawing/2014/main" id="{A9722477-22FD-A90B-E8D1-C2E07CCC88D3}"/>
                </a:ext>
              </a:extLst>
            </p:cNvPr>
            <p:cNvSpPr txBox="1"/>
            <p:nvPr/>
          </p:nvSpPr>
          <p:spPr>
            <a:xfrm>
              <a:off x="4473564" y="4783488"/>
              <a:ext cx="2533810" cy="906642"/>
            </a:xfrm>
            <a:prstGeom prst="rect">
              <a:avLst/>
            </a:prstGeom>
            <a:noFill/>
          </p:spPr>
          <p:txBody>
            <a:bodyPr wrap="square" lIns="0" tIns="0" rIns="0" bIns="0" rtlCol="0">
              <a:spAutoFit/>
            </a:bodyPr>
            <a:lstStyle/>
            <a:p>
              <a:pPr algn="l">
                <a:lnSpc>
                  <a:spcPct val="115000"/>
                </a:lnSpc>
              </a:pPr>
              <a:r>
                <a:rPr lang="en-US" sz="2000" dirty="0" err="1">
                  <a:solidFill>
                    <a:sysClr val="windowText" lastClr="000000"/>
                  </a:solidFill>
                  <a:latin typeface="Arial" panose="020B0604020202020204" pitchFamily="34" charset="0"/>
                  <a:cs typeface="Arial" panose="020B0604020202020204" pitchFamily="34" charset="0"/>
                </a:rPr>
                <a:t>Cốc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nước</a:t>
              </a:r>
              <a:r>
                <a:rPr lang="en-US" sz="2000" dirty="0">
                  <a:solidFill>
                    <a:sysClr val="windowText" lastClr="000000"/>
                  </a:solidFill>
                  <a:latin typeface="Arial" panose="020B0604020202020204" pitchFamily="34" charset="0"/>
                  <a:cs typeface="Arial" panose="020B0604020202020204" pitchFamily="34" charset="0"/>
                </a:rPr>
                <a:t> </a:t>
              </a:r>
              <a:r>
                <a:rPr lang="en-US" sz="2000" dirty="0" err="1">
                  <a:solidFill>
                    <a:sysClr val="windowText" lastClr="000000"/>
                  </a:solidFill>
                  <a:latin typeface="Arial" panose="020B0604020202020204" pitchFamily="34" charset="0"/>
                  <a:cs typeface="Arial" panose="020B0604020202020204" pitchFamily="34" charset="0"/>
                </a:rPr>
                <a:t>pha</a:t>
              </a:r>
              <a:endParaRPr lang="en-US" sz="2000" dirty="0">
                <a:solidFill>
                  <a:sysClr val="windowText" lastClr="000000"/>
                </a:solidFill>
                <a:latin typeface="Arial" panose="020B0604020202020204" pitchFamily="34" charset="0"/>
                <a:cs typeface="Arial" panose="020B0604020202020204" pitchFamily="34" charset="0"/>
              </a:endParaRPr>
            </a:p>
            <a:p>
              <a:pPr algn="l">
                <a:lnSpc>
                  <a:spcPct val="115000"/>
                </a:lnSpc>
              </a:pPr>
              <a:r>
                <a:rPr lang="en-US" sz="2000" dirty="0">
                  <a:solidFill>
                    <a:sysClr val="windowText" lastClr="000000"/>
                  </a:solidFill>
                  <a:latin typeface="Arial" panose="020B0604020202020204" pitchFamily="34" charset="0"/>
                  <a:cs typeface="Arial" panose="020B0604020202020204" pitchFamily="34" charset="0"/>
                </a:rPr>
                <a:t>phenolphthalein</a:t>
              </a:r>
            </a:p>
          </p:txBody>
        </p:sp>
        <p:cxnSp>
          <p:nvCxnSpPr>
            <p:cNvPr id="7" name="Straight Connector 6">
              <a:extLst>
                <a:ext uri="{FF2B5EF4-FFF2-40B4-BE49-F238E27FC236}">
                  <a16:creationId xmlns:a16="http://schemas.microsoft.com/office/drawing/2014/main" id="{E5D43AA4-008D-2E4F-4F17-5D5537984916}"/>
                </a:ext>
              </a:extLst>
            </p:cNvPr>
            <p:cNvCxnSpPr/>
            <p:nvPr/>
          </p:nvCxnSpPr>
          <p:spPr>
            <a:xfrm flipV="1">
              <a:off x="3522440" y="5175510"/>
              <a:ext cx="852430" cy="73965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8D079E2B-E57D-F524-D88C-F2A15608B1F9}"/>
                </a:ext>
              </a:extLst>
            </p:cNvPr>
            <p:cNvSpPr txBox="1"/>
            <p:nvPr/>
          </p:nvSpPr>
          <p:spPr>
            <a:xfrm>
              <a:off x="3786191" y="3315548"/>
              <a:ext cx="3075573" cy="411682"/>
            </a:xfrm>
            <a:prstGeom prst="rect">
              <a:avLst/>
            </a:prstGeom>
            <a:noFill/>
          </p:spPr>
          <p:txBody>
            <a:bodyPr wrap="square" lIns="0" tIns="0" rIns="0" bIns="0" rtlCol="0">
              <a:spAutoFit/>
            </a:bodyPr>
            <a:lstStyle/>
            <a:p>
              <a:pPr algn="l"/>
              <a:r>
                <a:rPr lang="en-US" sz="2000">
                  <a:solidFill>
                    <a:sysClr val="windowText" lastClr="000000"/>
                  </a:solidFill>
                  <a:latin typeface="Arial" panose="020B0604020202020204" pitchFamily="34" charset="0"/>
                  <a:cs typeface="Arial" panose="020B0604020202020204" pitchFamily="34" charset="0"/>
                </a:rPr>
                <a:t>Bình khí ammonia</a:t>
              </a:r>
            </a:p>
          </p:txBody>
        </p:sp>
      </p:grpSp>
    </p:spTree>
    <p:extLst>
      <p:ext uri="{BB962C8B-B14F-4D97-AF65-F5344CB8AC3E}">
        <p14:creationId xmlns:p14="http://schemas.microsoft.com/office/powerpoint/2010/main" val="306047442"/>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92869" y="1345348"/>
            <a:ext cx="10920295" cy="1238462"/>
            <a:chOff x="2299403" y="2802956"/>
            <a:chExt cx="7644017" cy="1238462"/>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7644017" cy="1238462"/>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53812" y="2933185"/>
              <a:ext cx="7535198" cy="970266"/>
            </a:xfrm>
            <a:prstGeom prst="rect">
              <a:avLst/>
            </a:prstGeom>
            <a:noFill/>
          </p:spPr>
          <p:txBody>
            <a:bodyPr wrap="square" rtlCol="0">
              <a:spAutoFit/>
            </a:bodyPr>
            <a:lstStyle/>
            <a:p>
              <a:pPr algn="ctr">
                <a:lnSpc>
                  <a:spcPct val="125000"/>
                </a:lnSpc>
              </a:pPr>
              <a:r>
                <a:rPr lang="vi-VN" sz="2400" b="1" dirty="0">
                  <a:latin typeface="Arial" panose="020B0604020202020204" pitchFamily="34" charset="0"/>
                  <a:cs typeface="Arial" panose="020B0604020202020204" pitchFamily="34" charset="0"/>
                </a:rPr>
                <a:t>Tính tỉ khối của NH</a:t>
              </a:r>
              <a:r>
                <a:rPr lang="vi-VN" sz="2400" b="1" baseline="-25000" dirty="0">
                  <a:latin typeface="Arial" panose="020B0604020202020204" pitchFamily="34" charset="0"/>
                  <a:cs typeface="Arial" panose="020B0604020202020204" pitchFamily="34" charset="0"/>
                </a:rPr>
                <a:t>3</a:t>
              </a:r>
              <a:r>
                <a:rPr lang="vi-VN" sz="2400" b="1" dirty="0">
                  <a:latin typeface="Arial" panose="020B0604020202020204" pitchFamily="34" charset="0"/>
                  <a:cs typeface="Arial" panose="020B0604020202020204" pitchFamily="34" charset="0"/>
                </a:rPr>
                <a:t> so với không khí. Từ kết quả đó hãy giải thích vì sao có thể thu khí NH</a:t>
              </a:r>
              <a:r>
                <a:rPr lang="vi-VN" sz="2400" b="1" baseline="-25000" dirty="0">
                  <a:latin typeface="Arial" panose="020B0604020202020204" pitchFamily="34" charset="0"/>
                  <a:cs typeface="Arial" panose="020B0604020202020204" pitchFamily="34" charset="0"/>
                </a:rPr>
                <a:t>3</a:t>
              </a:r>
              <a:r>
                <a:rPr lang="vi-VN" sz="2400" b="1" dirty="0">
                  <a:latin typeface="Arial" panose="020B0604020202020204" pitchFamily="34" charset="0"/>
                  <a:cs typeface="Arial" panose="020B0604020202020204" pitchFamily="34" charset="0"/>
                </a:rPr>
                <a:t> bằng phương pháp để không khí (úp ngược bình)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82282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816169" y="3568457"/>
            <a:ext cx="10559662" cy="1200329"/>
            <a:chOff x="1144083" y="3664446"/>
            <a:chExt cx="10014496"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8">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9216528" cy="1200329"/>
            </a:xfrm>
            <a:prstGeom prst="rect">
              <a:avLst/>
            </a:prstGeom>
            <a:noFill/>
          </p:spPr>
          <p:txBody>
            <a:bodyPr wrap="square" rtlCol="0">
              <a:spAutoFit/>
            </a:bodyPr>
            <a:lstStyle/>
            <a:p>
              <a:pPr algn="ctr"/>
              <a:r>
                <a:rPr lang="vi-VN" sz="2400" b="0" i="0" dirty="0">
                  <a:solidFill>
                    <a:srgbClr val="333333"/>
                  </a:solidFill>
                  <a:effectLst/>
                </a:rPr>
                <a:t>d</a:t>
              </a:r>
              <a:r>
                <a:rPr lang="vi-VN" sz="2400" b="0" i="0" baseline="-25000" dirty="0">
                  <a:solidFill>
                    <a:srgbClr val="333333"/>
                  </a:solidFill>
                  <a:effectLst/>
                </a:rPr>
                <a:t>NH3/kk</a:t>
              </a:r>
              <a:r>
                <a:rPr lang="vi-VN" sz="2400" b="0" i="0" dirty="0">
                  <a:solidFill>
                    <a:srgbClr val="333333"/>
                  </a:solidFill>
                  <a:effectLst/>
                </a:rPr>
                <a:t> = 17 : 29 &lt; 1</a:t>
              </a:r>
            </a:p>
            <a:p>
              <a:pPr algn="l"/>
              <a:r>
                <a:rPr lang="vi-VN" sz="2400" b="0" i="0" dirty="0">
                  <a:solidFill>
                    <a:srgbClr val="333333"/>
                  </a:solidFill>
                  <a:effectLst/>
                </a:rPr>
                <a:t>Vậy NH</a:t>
              </a:r>
              <a:r>
                <a:rPr lang="vi-VN" sz="2400" b="0" i="0" baseline="-25000" dirty="0">
                  <a:solidFill>
                    <a:srgbClr val="333333"/>
                  </a:solidFill>
                  <a:effectLst/>
                </a:rPr>
                <a:t>3</a:t>
              </a:r>
              <a:r>
                <a:rPr lang="vi-VN" sz="2400" b="0" i="0" dirty="0">
                  <a:solidFill>
                    <a:srgbClr val="333333"/>
                  </a:solidFill>
                  <a:effectLst/>
                </a:rPr>
                <a:t> nhẹ hơn không khí </a:t>
              </a:r>
              <a:endParaRPr lang="en-US" sz="2400" b="0" i="0" dirty="0">
                <a:solidFill>
                  <a:srgbClr val="333333"/>
                </a:solidFill>
                <a:effectLst/>
              </a:endParaRPr>
            </a:p>
            <a:p>
              <a:pPr algn="l"/>
              <a:r>
                <a:rPr lang="en-US" sz="2400" b="0" i="0" dirty="0">
                  <a:solidFill>
                    <a:srgbClr val="333333"/>
                  </a:solidFill>
                  <a:effectLst/>
                  <a:sym typeface="Wingdings" panose="05000000000000000000" pitchFamily="2" charset="2"/>
                </a:rPr>
                <a:t></a:t>
              </a:r>
              <a:r>
                <a:rPr lang="vi-VN" sz="2400" b="0" i="0" dirty="0">
                  <a:solidFill>
                    <a:srgbClr val="333333"/>
                  </a:solidFill>
                  <a:effectLst/>
                </a:rPr>
                <a:t> </a:t>
              </a:r>
              <a:r>
                <a:rPr lang="en-US" sz="2400" dirty="0">
                  <a:solidFill>
                    <a:srgbClr val="333333"/>
                  </a:solidFill>
                </a:rPr>
                <a:t>C</a:t>
              </a:r>
              <a:r>
                <a:rPr lang="vi-VN" sz="2400" b="0" i="0" dirty="0">
                  <a:solidFill>
                    <a:srgbClr val="333333"/>
                  </a:solidFill>
                  <a:effectLst/>
                </a:rPr>
                <a:t>ó thể thu được bằng phương pháp để không khí (úp ngược bình)</a:t>
              </a: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3</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323304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506187" y="215900"/>
            <a:ext cx="3179653" cy="523220"/>
          </a:xfrm>
          <a:prstGeom prst="rect">
            <a:avLst/>
          </a:prstGeom>
          <a:noFill/>
        </p:spPr>
        <p:txBody>
          <a:bodyPr wrap="none" rtlCol="0">
            <a:spAutoFit/>
          </a:bodyPr>
          <a:lstStyle/>
          <a:p>
            <a:pPr algn="ctr"/>
            <a:r>
              <a:rPr lang="en-US" sz="2800" b="1" dirty="0">
                <a:solidFill>
                  <a:schemeClr val="bg1"/>
                </a:solidFill>
              </a:rPr>
              <a:t>1. TÍNH CHẤT VẬT LÝ</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6" name="Picture 15">
            <a:extLst>
              <a:ext uri="{FF2B5EF4-FFF2-40B4-BE49-F238E27FC236}">
                <a16:creationId xmlns:a16="http://schemas.microsoft.com/office/drawing/2014/main" id="{10AFFB4F-9A15-B159-0974-2DCA5FCCA8F9}"/>
              </a:ext>
            </a:extLst>
          </p:cNvPr>
          <p:cNvPicPr>
            <a:picLocks noChangeAspect="1"/>
          </p:cNvPicPr>
          <p:nvPr/>
        </p:nvPicPr>
        <p:blipFill rotWithShape="1">
          <a:blip r:embed="rId8"/>
          <a:srcRect l="13415" r="13415"/>
          <a:stretch/>
        </p:blipFill>
        <p:spPr>
          <a:xfrm>
            <a:off x="702210" y="1878513"/>
            <a:ext cx="4143093" cy="3185819"/>
          </a:xfrm>
          <a:prstGeom prst="rect">
            <a:avLst/>
          </a:prstGeom>
          <a:ln w="38100">
            <a:solidFill>
              <a:schemeClr val="tx1"/>
            </a:solidFill>
          </a:ln>
        </p:spPr>
      </p:pic>
      <p:grpSp>
        <p:nvGrpSpPr>
          <p:cNvPr id="20" name="Group 19">
            <a:extLst>
              <a:ext uri="{FF2B5EF4-FFF2-40B4-BE49-F238E27FC236}">
                <a16:creationId xmlns:a16="http://schemas.microsoft.com/office/drawing/2014/main" id="{7B96E5AE-48AC-3C75-D596-6FB7828835D0}"/>
              </a:ext>
            </a:extLst>
          </p:cNvPr>
          <p:cNvGrpSpPr/>
          <p:nvPr/>
        </p:nvGrpSpPr>
        <p:grpSpPr>
          <a:xfrm>
            <a:off x="5169436" y="2306077"/>
            <a:ext cx="6266874" cy="2459419"/>
            <a:chOff x="4985657" y="2689524"/>
            <a:chExt cx="6266874" cy="2459419"/>
          </a:xfrm>
        </p:grpSpPr>
        <p:sp>
          <p:nvSpPr>
            <p:cNvPr id="18" name="Rectangle 17">
              <a:extLst>
                <a:ext uri="{FF2B5EF4-FFF2-40B4-BE49-F238E27FC236}">
                  <a16:creationId xmlns:a16="http://schemas.microsoft.com/office/drawing/2014/main" id="{5FDBD5A9-F994-3DEB-D6CE-2D0000E45BD7}"/>
                </a:ext>
              </a:extLst>
            </p:cNvPr>
            <p:cNvSpPr/>
            <p:nvPr/>
          </p:nvSpPr>
          <p:spPr>
            <a:xfrm>
              <a:off x="4985657" y="2689524"/>
              <a:ext cx="6266874" cy="2459419"/>
            </a:xfrm>
            <a:prstGeom prst="rect">
              <a:avLst/>
            </a:prstGeom>
            <a:solidFill>
              <a:schemeClr val="accent4">
                <a:lumMod val="20000"/>
                <a:lumOff val="8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FA81727-1030-5118-DE89-3B9592DE5EFD}"/>
                </a:ext>
              </a:extLst>
            </p:cNvPr>
            <p:cNvSpPr txBox="1"/>
            <p:nvPr/>
          </p:nvSpPr>
          <p:spPr>
            <a:xfrm>
              <a:off x="5103091" y="2855496"/>
              <a:ext cx="6149440" cy="2123658"/>
            </a:xfrm>
            <a:prstGeom prst="rect">
              <a:avLst/>
            </a:prstGeom>
            <a:noFill/>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L</a:t>
              </a:r>
              <a:r>
                <a:rPr lang="vi-VN" sz="2200" dirty="0">
                  <a:latin typeface="Arial" panose="020B0604020202020204" pitchFamily="34" charset="0"/>
                  <a:cs typeface="Arial" panose="020B0604020202020204" pitchFamily="34" charset="0"/>
                </a:rPr>
                <a:t>à chất khí không màu, nhẹ hơn không khí, có mùi khai, xốc</a:t>
              </a:r>
              <a:r>
                <a:rPr lang="en-US" sz="22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Tan </a:t>
              </a:r>
              <a:r>
                <a:rPr lang="en-US" sz="2200" dirty="0" err="1">
                  <a:latin typeface="Arial" panose="020B0604020202020204" pitchFamily="34" charset="0"/>
                  <a:cs typeface="Arial" panose="020B0604020202020204" pitchFamily="34" charset="0"/>
                </a:rPr>
                <a:t>nhiều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ammonia.</a:t>
              </a:r>
            </a:p>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ammonia </a:t>
              </a:r>
              <a:r>
                <a:rPr lang="en-US" sz="2200" dirty="0" err="1">
                  <a:latin typeface="Arial" panose="020B0604020202020204" pitchFamily="34" charset="0"/>
                  <a:cs typeface="Arial" panose="020B0604020202020204" pitchFamily="34" charset="0"/>
                </a:rPr>
                <a:t>đậm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đặc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thường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nồng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25%</a:t>
              </a:r>
            </a:p>
          </p:txBody>
        </p:sp>
      </p:grpSp>
    </p:spTree>
    <p:extLst>
      <p:ext uri="{BB962C8B-B14F-4D97-AF65-F5344CB8AC3E}">
        <p14:creationId xmlns:p14="http://schemas.microsoft.com/office/powerpoint/2010/main" val="1026107067"/>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18" name="Graphic 14">
            <a:extLst>
              <a:ext uri="{FF2B5EF4-FFF2-40B4-BE49-F238E27FC236}">
                <a16:creationId xmlns:a16="http://schemas.microsoft.com/office/drawing/2014/main" id="{130E7C4A-D162-3097-0CC2-75B1DDFAEA3E}"/>
              </a:ext>
            </a:extLst>
          </p:cNvPr>
          <p:cNvSpPr/>
          <p:nvPr/>
        </p:nvSpPr>
        <p:spPr>
          <a:xfrm flipV="1">
            <a:off x="0" y="4981575"/>
            <a:ext cx="4417785" cy="1903425"/>
          </a:xfrm>
          <a:custGeom>
            <a:avLst/>
            <a:gdLst>
              <a:gd name="connsiteX0" fmla="*/ 4408156 w 4417785"/>
              <a:gd name="connsiteY0" fmla="*/ 0 h 1903425"/>
              <a:gd name="connsiteX1" fmla="*/ 3333216 w 4417785"/>
              <a:gd name="connsiteY1" fmla="*/ 1023872 h 1903425"/>
              <a:gd name="connsiteX2" fmla="*/ 1050376 w 4417785"/>
              <a:gd name="connsiteY2" fmla="*/ 1329879 h 1903425"/>
              <a:gd name="connsiteX3" fmla="*/ 0 w 4417785"/>
              <a:gd name="connsiteY3" fmla="*/ 1903426 h 1903425"/>
              <a:gd name="connsiteX4" fmla="*/ 0 w 4417785"/>
              <a:gd name="connsiteY4" fmla="*/ 0 h 1903425"/>
              <a:gd name="connsiteX5" fmla="*/ 4408156 w 4417785"/>
              <a:gd name="connsiteY5" fmla="*/ 0 h 190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7785" h="1903425">
                <a:moveTo>
                  <a:pt x="4408156" y="0"/>
                </a:moveTo>
                <a:cubicBezTo>
                  <a:pt x="4408156" y="0"/>
                  <a:pt x="4593965" y="729515"/>
                  <a:pt x="3333216" y="1023872"/>
                </a:cubicBezTo>
                <a:cubicBezTo>
                  <a:pt x="2072467" y="1318176"/>
                  <a:pt x="1493267" y="1062864"/>
                  <a:pt x="1050376" y="1329879"/>
                </a:cubicBezTo>
                <a:cubicBezTo>
                  <a:pt x="607486" y="1596894"/>
                  <a:pt x="818138" y="1767399"/>
                  <a:pt x="0" y="1903426"/>
                </a:cubicBezTo>
                <a:lnTo>
                  <a:pt x="0" y="0"/>
                </a:lnTo>
                <a:lnTo>
                  <a:pt x="4408156" y="0"/>
                </a:lnTo>
                <a:close/>
              </a:path>
            </a:pathLst>
          </a:custGeom>
          <a:solidFill>
            <a:srgbClr val="EAF2FA"/>
          </a:solidFill>
          <a:ln w="9304" cap="flat">
            <a:noFill/>
            <a:prstDash val="solid"/>
            <a:miter/>
          </a:ln>
        </p:spPr>
        <p:txBody>
          <a:bodyPr rtlCol="0" anchor="ctr"/>
          <a:lstStyle/>
          <a:p>
            <a:endParaRPr lang="en-US"/>
          </a:p>
        </p:txBody>
      </p:sp>
      <p:sp>
        <p:nvSpPr>
          <p:cNvPr id="19" name="Graphic 16">
            <a:extLst>
              <a:ext uri="{FF2B5EF4-FFF2-40B4-BE49-F238E27FC236}">
                <a16:creationId xmlns:a16="http://schemas.microsoft.com/office/drawing/2014/main" id="{5C80381C-8B0E-93CD-77EB-D022A55D4D6D}"/>
              </a:ext>
            </a:extLst>
          </p:cNvPr>
          <p:cNvSpPr/>
          <p:nvPr/>
        </p:nvSpPr>
        <p:spPr>
          <a:xfrm>
            <a:off x="6781800" y="4248181"/>
            <a:ext cx="5410962" cy="2609341"/>
          </a:xfrm>
          <a:custGeom>
            <a:avLst/>
            <a:gdLst>
              <a:gd name="connsiteX0" fmla="*/ 5410962 w 5410962"/>
              <a:gd name="connsiteY0" fmla="*/ 921 h 2609341"/>
              <a:gd name="connsiteX1" fmla="*/ 4001929 w 5410962"/>
              <a:gd name="connsiteY1" fmla="*/ 405162 h 2609341"/>
              <a:gd name="connsiteX2" fmla="*/ 1995392 w 5410962"/>
              <a:gd name="connsiteY2" fmla="*/ 1825149 h 2609341"/>
              <a:gd name="connsiteX3" fmla="*/ 0 w 5410962"/>
              <a:gd name="connsiteY3" fmla="*/ 2609342 h 2609341"/>
              <a:gd name="connsiteX4" fmla="*/ 5410962 w 5410962"/>
              <a:gd name="connsiteY4" fmla="*/ 2609342 h 2609341"/>
              <a:gd name="connsiteX5" fmla="*/ 5410962 w 5410962"/>
              <a:gd name="connsiteY5" fmla="*/ 921 h 260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0962" h="2609341">
                <a:moveTo>
                  <a:pt x="5410962" y="921"/>
                </a:moveTo>
                <a:cubicBezTo>
                  <a:pt x="5410962" y="921"/>
                  <a:pt x="4509231" y="-38894"/>
                  <a:pt x="4001929" y="405162"/>
                </a:cubicBezTo>
                <a:cubicBezTo>
                  <a:pt x="3494628" y="849217"/>
                  <a:pt x="3029712" y="1766284"/>
                  <a:pt x="1995392" y="1825149"/>
                </a:cubicBezTo>
                <a:cubicBezTo>
                  <a:pt x="961168" y="1883918"/>
                  <a:pt x="246793" y="1959070"/>
                  <a:pt x="0" y="2609342"/>
                </a:cubicBezTo>
                <a:lnTo>
                  <a:pt x="5410962" y="2609342"/>
                </a:lnTo>
                <a:lnTo>
                  <a:pt x="5410962" y="921"/>
                </a:lnTo>
                <a:close/>
              </a:path>
            </a:pathLst>
          </a:custGeom>
          <a:solidFill>
            <a:srgbClr val="EAF2FA"/>
          </a:solidFill>
          <a:ln w="9525" cap="flat">
            <a:noFill/>
            <a:prstDash val="solid"/>
            <a:miter/>
          </a:ln>
        </p:spPr>
        <p:txBody>
          <a:bodyPr rtlCol="0" anchor="ctr"/>
          <a:lstStyle/>
          <a:p>
            <a:endParaRPr lang="en-US"/>
          </a:p>
        </p:txBody>
      </p:sp>
      <p:grpSp>
        <p:nvGrpSpPr>
          <p:cNvPr id="20" name="Graphic 18">
            <a:extLst>
              <a:ext uri="{FF2B5EF4-FFF2-40B4-BE49-F238E27FC236}">
                <a16:creationId xmlns:a16="http://schemas.microsoft.com/office/drawing/2014/main" id="{DF2E854E-9B0D-B7C5-94F0-5F8C2673B18B}"/>
              </a:ext>
            </a:extLst>
          </p:cNvPr>
          <p:cNvGrpSpPr/>
          <p:nvPr/>
        </p:nvGrpSpPr>
        <p:grpSpPr>
          <a:xfrm rot="1262188">
            <a:off x="-210085" y="5981778"/>
            <a:ext cx="1727244" cy="1394136"/>
            <a:chOff x="1821878" y="2257804"/>
            <a:chExt cx="2202275" cy="1777555"/>
          </a:xfrm>
          <a:noFill/>
        </p:grpSpPr>
        <p:sp>
          <p:nvSpPr>
            <p:cNvPr id="21" name="Freeform: Shape 20">
              <a:extLst>
                <a:ext uri="{FF2B5EF4-FFF2-40B4-BE49-F238E27FC236}">
                  <a16:creationId xmlns:a16="http://schemas.microsoft.com/office/drawing/2014/main" id="{E5DFF71D-0D17-46F8-17A5-381205B6C60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3F4624A-B745-46C1-4548-2342C5E3052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A62A16A-43AA-1C87-F25B-FF5AF80FEDE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0" name="Rectangle: Rounded Corners 39">
            <a:extLst>
              <a:ext uri="{FF2B5EF4-FFF2-40B4-BE49-F238E27FC236}">
                <a16:creationId xmlns:a16="http://schemas.microsoft.com/office/drawing/2014/main" id="{E4E47793-D761-EC4A-E9E0-65231EB23AE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9C1720F0-4FF6-19F9-2C80-9F6DAD7B07A6}"/>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46" name="Group 45">
            <a:extLst>
              <a:ext uri="{FF2B5EF4-FFF2-40B4-BE49-F238E27FC236}">
                <a16:creationId xmlns:a16="http://schemas.microsoft.com/office/drawing/2014/main" id="{7AA9A9A4-1DB3-C5DB-FCE7-C9F51EBC18ED}"/>
              </a:ext>
            </a:extLst>
          </p:cNvPr>
          <p:cNvGrpSpPr/>
          <p:nvPr/>
        </p:nvGrpSpPr>
        <p:grpSpPr>
          <a:xfrm>
            <a:off x="705786" y="311150"/>
            <a:ext cx="920492" cy="920492"/>
            <a:chOff x="383897" y="299737"/>
            <a:chExt cx="833552" cy="833552"/>
          </a:xfrm>
        </p:grpSpPr>
        <p:sp>
          <p:nvSpPr>
            <p:cNvPr id="47" name="Oval 46">
              <a:extLst>
                <a:ext uri="{FF2B5EF4-FFF2-40B4-BE49-F238E27FC236}">
                  <a16:creationId xmlns:a16="http://schemas.microsoft.com/office/drawing/2014/main" id="{977DDF1F-7D8E-19C8-F3C4-AC5E0B9911A8}"/>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8" name="Picture 47">
              <a:extLst>
                <a:ext uri="{FF2B5EF4-FFF2-40B4-BE49-F238E27FC236}">
                  <a16:creationId xmlns:a16="http://schemas.microsoft.com/office/drawing/2014/main" id="{AD9B02BA-26C6-4307-C1BB-64C4230B72D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grpSp>
        <p:nvGrpSpPr>
          <p:cNvPr id="49" name="Group 48">
            <a:extLst>
              <a:ext uri="{FF2B5EF4-FFF2-40B4-BE49-F238E27FC236}">
                <a16:creationId xmlns:a16="http://schemas.microsoft.com/office/drawing/2014/main" id="{E7599533-E15F-5135-B671-9F6CD2E6E8BC}"/>
              </a:ext>
            </a:extLst>
          </p:cNvPr>
          <p:cNvGrpSpPr/>
          <p:nvPr/>
        </p:nvGrpSpPr>
        <p:grpSpPr>
          <a:xfrm>
            <a:off x="1456049" y="2142758"/>
            <a:ext cx="6469301" cy="2457125"/>
            <a:chOff x="1522909" y="1280594"/>
            <a:chExt cx="9143998" cy="2148427"/>
          </a:xfrm>
        </p:grpSpPr>
        <p:sp>
          <p:nvSpPr>
            <p:cNvPr id="50" name="Rectangle: Rounded Corners 49">
              <a:extLst>
                <a:ext uri="{FF2B5EF4-FFF2-40B4-BE49-F238E27FC236}">
                  <a16:creationId xmlns:a16="http://schemas.microsoft.com/office/drawing/2014/main" id="{55135639-06DD-F481-2B95-E8543C13FC78}"/>
                </a:ext>
              </a:extLst>
            </p:cNvPr>
            <p:cNvSpPr/>
            <p:nvPr/>
          </p:nvSpPr>
          <p:spPr>
            <a:xfrm rot="21540000">
              <a:off x="1594918" y="1280594"/>
              <a:ext cx="8999980" cy="2148427"/>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 50">
              <a:extLst>
                <a:ext uri="{FF2B5EF4-FFF2-40B4-BE49-F238E27FC236}">
                  <a16:creationId xmlns:a16="http://schemas.microsoft.com/office/drawing/2014/main" id="{A9E35E27-638A-9B07-B379-701D850757D3}"/>
                </a:ext>
              </a:extLst>
            </p:cNvPr>
            <p:cNvGrpSpPr/>
            <p:nvPr/>
          </p:nvGrpSpPr>
          <p:grpSpPr>
            <a:xfrm>
              <a:off x="1522909" y="1377676"/>
              <a:ext cx="9143998" cy="1926114"/>
              <a:chOff x="1522910" y="1482451"/>
              <a:chExt cx="9143998" cy="1926114"/>
            </a:xfrm>
          </p:grpSpPr>
          <p:sp>
            <p:nvSpPr>
              <p:cNvPr id="52" name="Rectangle: Rounded Corners 51">
                <a:extLst>
                  <a:ext uri="{FF2B5EF4-FFF2-40B4-BE49-F238E27FC236}">
                    <a16:creationId xmlns:a16="http://schemas.microsoft.com/office/drawing/2014/main" id="{47562C38-62EE-6268-3021-54ABE237DF4B}"/>
                  </a:ext>
                </a:extLst>
              </p:cNvPr>
              <p:cNvSpPr/>
              <p:nvPr/>
            </p:nvSpPr>
            <p:spPr>
              <a:xfrm>
                <a:off x="1522910" y="1482451"/>
                <a:ext cx="9143998" cy="1926114"/>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9E5E311-11D4-C583-D7D2-32AA1A8E52FC}"/>
                  </a:ext>
                </a:extLst>
              </p:cNvPr>
              <p:cNvSpPr txBox="1"/>
              <p:nvPr/>
            </p:nvSpPr>
            <p:spPr>
              <a:xfrm>
                <a:off x="1714860" y="1509538"/>
                <a:ext cx="8812775" cy="770771"/>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thường</a:t>
                </a:r>
                <a:r>
                  <a:rPr lang="en-US" sz="2400" dirty="0">
                    <a:latin typeface="Arial" panose="020B0604020202020204" pitchFamily="34" charset="0"/>
                    <a:cs typeface="Arial" panose="020B0604020202020204" pitchFamily="34" charset="0"/>
                  </a:rPr>
                  <a:t>, 1 </a:t>
                </a:r>
                <a:r>
                  <a:rPr lang="en-US" sz="2400" dirty="0" err="1">
                    <a:latin typeface="Arial" panose="020B0604020202020204" pitchFamily="34" charset="0"/>
                    <a:cs typeface="Arial" panose="020B0604020202020204" pitchFamily="34" charset="0"/>
                  </a:rPr>
                  <a:t>lít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hòa</a:t>
                </a:r>
                <a:r>
                  <a:rPr lang="en-US" sz="2400" dirty="0">
                    <a:latin typeface="Arial" panose="020B0604020202020204" pitchFamily="34" charset="0"/>
                    <a:cs typeface="Arial" panose="020B0604020202020204" pitchFamily="34" charset="0"/>
                  </a:rPr>
                  <a:t> tan </a:t>
                </a:r>
                <a:r>
                  <a:rPr lang="en-US" sz="2400" dirty="0" err="1">
                    <a:latin typeface="Arial" panose="020B0604020202020204" pitchFamily="34" charset="0"/>
                    <a:cs typeface="Arial" panose="020B0604020202020204" pitchFamily="34" charset="0"/>
                  </a:rPr>
                  <a:t>khoảng</a:t>
                </a:r>
                <a:r>
                  <a:rPr lang="en-US" sz="2400" dirty="0">
                    <a:latin typeface="Arial" panose="020B0604020202020204" pitchFamily="34" charset="0"/>
                    <a:cs typeface="Arial" panose="020B0604020202020204" pitchFamily="34" charset="0"/>
                  </a:rPr>
                  <a:t> 800 </a:t>
                </a:r>
                <a:r>
                  <a:rPr lang="en-US" sz="2400" dirty="0" err="1">
                    <a:latin typeface="Arial" panose="020B0604020202020204" pitchFamily="34" charset="0"/>
                    <a:cs typeface="Arial" panose="020B0604020202020204" pitchFamily="34" charset="0"/>
                  </a:rPr>
                  <a:t>lít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ammonia.</a:t>
                </a:r>
              </a:p>
              <a:p>
                <a:pPr>
                  <a:lnSpc>
                    <a:spcPct val="125000"/>
                  </a:lnSpc>
                </a:pPr>
                <a:r>
                  <a:rPr lang="en-US" sz="2400" dirty="0">
                    <a:latin typeface="Arial" panose="020B0604020202020204" pitchFamily="34" charset="0"/>
                    <a:cs typeface="Arial" panose="020B0604020202020204" pitchFamily="34" charset="0"/>
                  </a:rPr>
                  <a:t>Dung </a:t>
                </a:r>
                <a:r>
                  <a:rPr lang="en-US" sz="2400" dirty="0" err="1">
                    <a:latin typeface="Arial" panose="020B0604020202020204" pitchFamily="34" charset="0"/>
                    <a:cs typeface="Arial" panose="020B0604020202020204" pitchFamily="34" charset="0"/>
                  </a:rPr>
                  <a:t>dịch</a:t>
                </a:r>
                <a:r>
                  <a:rPr lang="en-US" sz="2400" dirty="0">
                    <a:latin typeface="Arial" panose="020B0604020202020204" pitchFamily="34" charset="0"/>
                    <a:cs typeface="Arial" panose="020B0604020202020204" pitchFamily="34" charset="0"/>
                  </a:rPr>
                  <a:t> ammonia </a:t>
                </a:r>
                <a:r>
                  <a:rPr lang="en-US" sz="2400" dirty="0" err="1">
                    <a:latin typeface="Arial" panose="020B0604020202020204" pitchFamily="34" charset="0"/>
                    <a:cs typeface="Arial" panose="020B0604020202020204" pitchFamily="34" charset="0"/>
                  </a:rPr>
                  <a:t>đậm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đặc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25%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khối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riêng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0,91 g/cm</a:t>
                </a:r>
                <a:r>
                  <a:rPr lang="en-US" sz="2400" baseline="30000" dirty="0">
                    <a:latin typeface="Arial" panose="020B0604020202020204" pitchFamily="34" charset="0"/>
                    <a:cs typeface="Arial" panose="020B0604020202020204" pitchFamily="34" charset="0"/>
                  </a:rPr>
                  <a:t>3</a:t>
                </a:r>
                <a:r>
                  <a:rPr lang="en-US" sz="2400" dirty="0">
                    <a:latin typeface="Arial" panose="020B0604020202020204" pitchFamily="34" charset="0"/>
                    <a:cs typeface="Arial" panose="020B0604020202020204" pitchFamily="34" charset="0"/>
                  </a:rPr>
                  <a:t>.</a:t>
                </a:r>
              </a:p>
            </p:txBody>
          </p:sp>
        </p:grpSp>
      </p:grpSp>
      <p:pic>
        <p:nvPicPr>
          <p:cNvPr id="3074" name="Picture 2" descr="Ammonia Solution 25%">
            <a:extLst>
              <a:ext uri="{FF2B5EF4-FFF2-40B4-BE49-F238E27FC236}">
                <a16:creationId xmlns:a16="http://schemas.microsoft.com/office/drawing/2014/main" id="{1C83F3A1-DD66-CD5A-2A6E-EBC6BFC4D3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87312" y="1485079"/>
            <a:ext cx="1408620" cy="33699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46583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nodeType="withEffect">
                                  <p:stCondLst>
                                    <p:cond delay="0"/>
                                  </p:stCondLst>
                                  <p:childTnLst>
                                    <p:set>
                                      <p:cBhvr>
                                        <p:cTn id="9" dur="1" fill="hold">
                                          <p:stCondLst>
                                            <p:cond delay="0"/>
                                          </p:stCondLst>
                                        </p:cTn>
                                        <p:tgtEl>
                                          <p:spTgt spid="3074"/>
                                        </p:tgtEl>
                                        <p:attrNameLst>
                                          <p:attrName>style.visibility</p:attrName>
                                        </p:attrNameLst>
                                      </p:cBhvr>
                                      <p:to>
                                        <p:strVal val="visible"/>
                                      </p:to>
                                    </p:set>
                                    <p:animEffect transition="in" filter="fade">
                                      <p:cBhvr>
                                        <p:cTn id="10"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269715"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 name="Group 19">
            <a:extLst>
              <a:ext uri="{FF2B5EF4-FFF2-40B4-BE49-F238E27FC236}">
                <a16:creationId xmlns:a16="http://schemas.microsoft.com/office/drawing/2014/main" id="{7B96E5AE-48AC-3C75-D596-6FB7828835D0}"/>
              </a:ext>
            </a:extLst>
          </p:cNvPr>
          <p:cNvGrpSpPr/>
          <p:nvPr/>
        </p:nvGrpSpPr>
        <p:grpSpPr>
          <a:xfrm>
            <a:off x="1347917" y="2085860"/>
            <a:ext cx="5410200" cy="2055930"/>
            <a:chOff x="4985657" y="2689525"/>
            <a:chExt cx="5410200" cy="2055930"/>
          </a:xfrm>
          <a:solidFill>
            <a:schemeClr val="accent6">
              <a:lumMod val="20000"/>
              <a:lumOff val="80000"/>
            </a:schemeClr>
          </a:solidFill>
        </p:grpSpPr>
        <p:sp>
          <p:nvSpPr>
            <p:cNvPr id="18" name="Rectangle 17">
              <a:extLst>
                <a:ext uri="{FF2B5EF4-FFF2-40B4-BE49-F238E27FC236}">
                  <a16:creationId xmlns:a16="http://schemas.microsoft.com/office/drawing/2014/main" id="{5FDBD5A9-F994-3DEB-D6CE-2D0000E45BD7}"/>
                </a:ext>
              </a:extLst>
            </p:cNvPr>
            <p:cNvSpPr/>
            <p:nvPr/>
          </p:nvSpPr>
          <p:spPr>
            <a:xfrm>
              <a:off x="4985657" y="2689525"/>
              <a:ext cx="5410200" cy="2055930"/>
            </a:xfrm>
            <a:prstGeom prst="rect">
              <a:avLst/>
            </a:prstGeom>
            <a:grpFill/>
            <a:ln w="381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FA81727-1030-5118-DE89-3B9592DE5EFD}"/>
                </a:ext>
              </a:extLst>
            </p:cNvPr>
            <p:cNvSpPr txBox="1"/>
            <p:nvPr/>
          </p:nvSpPr>
          <p:spPr>
            <a:xfrm>
              <a:off x="5103091" y="2855496"/>
              <a:ext cx="5187251" cy="1785104"/>
            </a:xfrm>
            <a:prstGeom prst="rect">
              <a:avLst/>
            </a:prstGeom>
            <a:grpFill/>
            <a:ln>
              <a:noFill/>
            </a:ln>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Khi </a:t>
              </a:r>
              <a:r>
                <a:rPr lang="en-US" sz="2200" dirty="0" err="1">
                  <a:latin typeface="Arial" panose="020B0604020202020204" pitchFamily="34" charset="0"/>
                  <a:cs typeface="Arial" panose="020B0604020202020204" pitchFamily="34" charset="0"/>
                </a:rPr>
                <a:t>hòa</a:t>
              </a:r>
              <a:r>
                <a:rPr lang="en-US" sz="2200" dirty="0">
                  <a:latin typeface="Arial" panose="020B0604020202020204" pitchFamily="34" charset="0"/>
                  <a:cs typeface="Arial" panose="020B0604020202020204" pitchFamily="34" charset="0"/>
                </a:rPr>
                <a:t> tan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một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nhỏ</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tử</a:t>
              </a:r>
              <a:r>
                <a:rPr lang="en-US" sz="2200" dirty="0">
                  <a:latin typeface="Arial" panose="020B0604020202020204" pitchFamily="34" charset="0"/>
                  <a:cs typeface="Arial" panose="020B0604020202020204" pitchFamily="34" charset="0"/>
                </a:rPr>
                <a:t> NH</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nhận</a:t>
              </a:r>
              <a:r>
                <a:rPr lang="en-US" sz="2200" dirty="0">
                  <a:latin typeface="Arial" panose="020B0604020202020204" pitchFamily="34" charset="0"/>
                  <a:cs typeface="Arial" panose="020B0604020202020204" pitchFamily="34" charset="0"/>
                </a:rPr>
                <a:t> ion H</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của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ion NH</a:t>
              </a:r>
              <a:r>
                <a:rPr lang="en-US" sz="2200" baseline="-25000" dirty="0">
                  <a:latin typeface="Arial" panose="020B0604020202020204" pitchFamily="34" charset="0"/>
                  <a:cs typeface="Arial" panose="020B0604020202020204" pitchFamily="34" charset="0"/>
                </a:rPr>
                <a:t>4</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(ion ammonium)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ion OH</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(ion hydroxide).</a:t>
              </a:r>
            </a:p>
          </p:txBody>
        </p:sp>
      </p:grpSp>
      <p:grpSp>
        <p:nvGrpSpPr>
          <p:cNvPr id="3" name="Group 2">
            <a:extLst>
              <a:ext uri="{FF2B5EF4-FFF2-40B4-BE49-F238E27FC236}">
                <a16:creationId xmlns:a16="http://schemas.microsoft.com/office/drawing/2014/main" id="{1AEAF3B3-5507-5E99-4DD0-66CCB4C6D1A0}"/>
              </a:ext>
            </a:extLst>
          </p:cNvPr>
          <p:cNvGrpSpPr/>
          <p:nvPr/>
        </p:nvGrpSpPr>
        <p:grpSpPr>
          <a:xfrm>
            <a:off x="1508806" y="4420663"/>
            <a:ext cx="5047574" cy="782560"/>
            <a:chOff x="2607398" y="3916189"/>
            <a:chExt cx="6977204" cy="782560"/>
          </a:xfrm>
        </p:grpSpPr>
        <p:sp>
          <p:nvSpPr>
            <p:cNvPr id="5" name="Rectangle 4">
              <a:extLst>
                <a:ext uri="{FF2B5EF4-FFF2-40B4-BE49-F238E27FC236}">
                  <a16:creationId xmlns:a16="http://schemas.microsoft.com/office/drawing/2014/main" id="{507F0B72-89E2-33F7-3830-8913818F745E}"/>
                </a:ext>
              </a:extLst>
            </p:cNvPr>
            <p:cNvSpPr/>
            <p:nvPr/>
          </p:nvSpPr>
          <p:spPr>
            <a:xfrm>
              <a:off x="2607398" y="3916189"/>
              <a:ext cx="6977204" cy="782560"/>
            </a:xfrm>
            <a:prstGeom prst="rect">
              <a:avLst/>
            </a:prstGeom>
            <a:solidFill>
              <a:schemeClr val="accent4">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D1B54DAA-3B61-F1E0-68C3-253C06DB3B7D}"/>
                </a:ext>
              </a:extLst>
            </p:cNvPr>
            <p:cNvSpPr txBox="1"/>
            <p:nvPr/>
          </p:nvSpPr>
          <p:spPr>
            <a:xfrm>
              <a:off x="3831600" y="4045859"/>
              <a:ext cx="4528804" cy="523220"/>
            </a:xfrm>
            <a:prstGeom prst="rect">
              <a:avLst/>
            </a:prstGeom>
            <a:noFill/>
          </p:spPr>
          <p:txBody>
            <a:bodyPr wrap="none" rtlCol="0">
              <a:spAutoFit/>
            </a:bodyPr>
            <a:lstStyle/>
            <a:p>
              <a:pPr algn="ctr"/>
              <a:r>
                <a:rPr lang="en-US" sz="2800" b="1" dirty="0">
                  <a:solidFill>
                    <a:srgbClr val="FF0000"/>
                  </a:solidFill>
                  <a:latin typeface="Arial" panose="020B0604020202020204" pitchFamily="34" charset="0"/>
                  <a:cs typeface="Arial" panose="020B0604020202020204" pitchFamily="34" charset="0"/>
                </a:rPr>
                <a:t>NH</a:t>
              </a:r>
              <a:r>
                <a:rPr lang="en-US" sz="2800" b="1" baseline="-25000" dirty="0">
                  <a:solidFill>
                    <a:srgbClr val="FF0000"/>
                  </a:solidFill>
                  <a:latin typeface="Arial" panose="020B0604020202020204" pitchFamily="34" charset="0"/>
                  <a:cs typeface="Arial" panose="020B0604020202020204" pitchFamily="34" charset="0"/>
                </a:rPr>
                <a:t>3</a:t>
              </a:r>
              <a:r>
                <a:rPr lang="en-US" sz="2800" b="1" dirty="0">
                  <a:solidFill>
                    <a:srgbClr val="FF0000"/>
                  </a:solidFill>
                  <a:latin typeface="Arial" panose="020B0604020202020204" pitchFamily="34" charset="0"/>
                  <a:cs typeface="Arial" panose="020B0604020202020204" pitchFamily="34" charset="0"/>
                </a:rPr>
                <a:t> + H</a:t>
              </a:r>
              <a:r>
                <a:rPr lang="en-US" sz="2800" b="1" baseline="-25000" dirty="0">
                  <a:solidFill>
                    <a:srgbClr val="FF0000"/>
                  </a:solidFill>
                  <a:latin typeface="Arial" panose="020B0604020202020204" pitchFamily="34" charset="0"/>
                  <a:cs typeface="Arial" panose="020B0604020202020204" pitchFamily="34" charset="0"/>
                </a:rPr>
                <a:t>2</a:t>
              </a:r>
              <a:r>
                <a:rPr lang="en-US" sz="2800" b="1" dirty="0">
                  <a:solidFill>
                    <a:srgbClr val="FF0000"/>
                  </a:solidFill>
                  <a:latin typeface="Arial" panose="020B0604020202020204" pitchFamily="34" charset="0"/>
                  <a:cs typeface="Arial" panose="020B0604020202020204" pitchFamily="34" charset="0"/>
                </a:rPr>
                <a:t>O  ⇌ </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NH</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4 </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 OH</a:t>
              </a:r>
              <a:r>
                <a:rPr lang="en-US" sz="2800" b="1" baseline="30000" dirty="0">
                  <a:solidFill>
                    <a:srgbClr val="FF0000"/>
                  </a:solidFill>
                  <a:latin typeface="Arial" panose="020B0604020202020204" pitchFamily="34" charset="0"/>
                  <a:ea typeface="Yu Gothic UI" panose="020B0500000000000000" pitchFamily="34" charset="-128"/>
                  <a:cs typeface="Arial" panose="020B0604020202020204" pitchFamily="34" charset="0"/>
                </a:rPr>
                <a:t>–</a:t>
              </a:r>
              <a:endParaRPr lang="en-US" sz="2800" b="1" dirty="0">
                <a:solidFill>
                  <a:srgbClr val="FF0000"/>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352DF30-04E0-4287-7FB4-E044989D2092}"/>
                </a:ext>
              </a:extLst>
            </p:cNvPr>
            <p:cNvSpPr txBox="1"/>
            <p:nvPr/>
          </p:nvSpPr>
          <p:spPr>
            <a:xfrm>
              <a:off x="7215625" y="3947950"/>
              <a:ext cx="327333" cy="384721"/>
            </a:xfrm>
            <a:prstGeom prst="rect">
              <a:avLst/>
            </a:prstGeom>
            <a:noFill/>
          </p:spPr>
          <p:txBody>
            <a:bodyPr wrap="none" rtlCol="0">
              <a:spAutoFit/>
            </a:bodyPr>
            <a:lstStyle/>
            <a:p>
              <a:pPr algn="ctr"/>
              <a:r>
                <a:rPr lang="en-US" sz="1900" b="1" dirty="0">
                  <a:solidFill>
                    <a:srgbClr val="FF0000"/>
                  </a:solidFill>
                  <a:latin typeface="Arial" panose="020B0604020202020204" pitchFamily="34" charset="0"/>
                  <a:cs typeface="Arial" panose="020B0604020202020204" pitchFamily="34" charset="0"/>
                </a:rPr>
                <a:t>+</a:t>
              </a:r>
            </a:p>
          </p:txBody>
        </p:sp>
      </p:grpSp>
      <p:grpSp>
        <p:nvGrpSpPr>
          <p:cNvPr id="11" name="Group 10">
            <a:extLst>
              <a:ext uri="{FF2B5EF4-FFF2-40B4-BE49-F238E27FC236}">
                <a16:creationId xmlns:a16="http://schemas.microsoft.com/office/drawing/2014/main" id="{1C1C25BC-2789-A22B-D7B8-714A7064D401}"/>
              </a:ext>
            </a:extLst>
          </p:cNvPr>
          <p:cNvGrpSpPr/>
          <p:nvPr/>
        </p:nvGrpSpPr>
        <p:grpSpPr>
          <a:xfrm>
            <a:off x="7376296" y="2247216"/>
            <a:ext cx="2927985" cy="2643846"/>
            <a:chOff x="701687" y="3327402"/>
            <a:chExt cx="3245473" cy="2930524"/>
          </a:xfrm>
        </p:grpSpPr>
        <p:sp>
          <p:nvSpPr>
            <p:cNvPr id="12" name="Rectangle 11">
              <a:extLst>
                <a:ext uri="{FF2B5EF4-FFF2-40B4-BE49-F238E27FC236}">
                  <a16:creationId xmlns:a16="http://schemas.microsoft.com/office/drawing/2014/main" id="{EE71CF0A-9E44-786C-4E26-D49318D2BDA9}"/>
                </a:ext>
              </a:extLst>
            </p:cNvPr>
            <p:cNvSpPr/>
            <p:nvPr/>
          </p:nvSpPr>
          <p:spPr>
            <a:xfrm>
              <a:off x="701687" y="3327402"/>
              <a:ext cx="3245473" cy="2930524"/>
            </a:xfrm>
            <a:prstGeom prst="rect">
              <a:avLst/>
            </a:prstGeom>
            <a:solidFill>
              <a:schemeClr val="accent2">
                <a:lumMod val="20000"/>
                <a:lumOff val="80000"/>
              </a:scheme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D462F00C-E0A3-233B-3096-A85769BB30BA}"/>
                </a:ext>
              </a:extLst>
            </p:cNvPr>
            <p:cNvSpPr txBox="1">
              <a:spLocks noChangeAspect="1"/>
            </p:cNvSpPr>
            <p:nvPr>
              <p:custDataLst>
                <p:tags r:id="rId1"/>
              </p:custDataLst>
            </p:nvPr>
          </p:nvSpPr>
          <p:spPr>
            <a:xfrm>
              <a:off x="2113507" y="4518926"/>
              <a:ext cx="191444" cy="241320"/>
            </a:xfrm>
            <a:custGeom>
              <a:avLst/>
              <a:gdLst/>
              <a:ahLst/>
              <a:cxnLst/>
              <a:rect l="l" t="t" r="r" b="b"/>
              <a:pathLst>
                <a:path w="319130" h="402273">
                  <a:moveTo>
                    <a:pt x="0" y="0"/>
                  </a:moveTo>
                  <a:lnTo>
                    <a:pt x="79028" y="0"/>
                  </a:lnTo>
                  <a:lnTo>
                    <a:pt x="243669" y="268639"/>
                  </a:lnTo>
                  <a:lnTo>
                    <a:pt x="243669" y="0"/>
                  </a:lnTo>
                  <a:lnTo>
                    <a:pt x="319130" y="0"/>
                  </a:lnTo>
                  <a:lnTo>
                    <a:pt x="319130" y="402273"/>
                  </a:lnTo>
                  <a:lnTo>
                    <a:pt x="237632" y="402273"/>
                  </a:lnTo>
                  <a:lnTo>
                    <a:pt x="75461" y="139945"/>
                  </a:lnTo>
                  <a:lnTo>
                    <a:pt x="75461"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400" b="1"/>
            </a:p>
          </p:txBody>
        </p:sp>
        <p:sp>
          <p:nvSpPr>
            <p:cNvPr id="14" name="TextBox 13">
              <a:extLst>
                <a:ext uri="{FF2B5EF4-FFF2-40B4-BE49-F238E27FC236}">
                  <a16:creationId xmlns:a16="http://schemas.microsoft.com/office/drawing/2014/main" id="{83098A9A-C93A-3FAE-E451-A6A6FA742D42}"/>
                </a:ext>
              </a:extLst>
            </p:cNvPr>
            <p:cNvSpPr txBox="1">
              <a:spLocks noChangeAspect="1"/>
            </p:cNvSpPr>
            <p:nvPr>
              <p:custDataLst>
                <p:tags r:id="rId2"/>
              </p:custDataLst>
            </p:nvPr>
          </p:nvSpPr>
          <p:spPr>
            <a:xfrm>
              <a:off x="2496875" y="5793265"/>
              <a:ext cx="192925" cy="241320"/>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16" name="TextBox 15">
              <a:extLst>
                <a:ext uri="{FF2B5EF4-FFF2-40B4-BE49-F238E27FC236}">
                  <a16:creationId xmlns:a16="http://schemas.microsoft.com/office/drawing/2014/main" id="{0BA7EC71-91CA-9FED-E180-DAAEAC0C5C80}"/>
                </a:ext>
              </a:extLst>
            </p:cNvPr>
            <p:cNvSpPr txBox="1">
              <a:spLocks noChangeAspect="1"/>
            </p:cNvSpPr>
            <p:nvPr>
              <p:custDataLst>
                <p:tags r:id="rId3"/>
              </p:custDataLst>
            </p:nvPr>
          </p:nvSpPr>
          <p:spPr>
            <a:xfrm>
              <a:off x="3118056" y="5307319"/>
              <a:ext cx="192925" cy="241320"/>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21" name="TextBox 20">
              <a:extLst>
                <a:ext uri="{FF2B5EF4-FFF2-40B4-BE49-F238E27FC236}">
                  <a16:creationId xmlns:a16="http://schemas.microsoft.com/office/drawing/2014/main" id="{C52A7FBF-628D-C709-4DCC-B29063B9A7B5}"/>
                </a:ext>
              </a:extLst>
            </p:cNvPr>
            <p:cNvSpPr txBox="1">
              <a:spLocks noChangeAspect="1"/>
            </p:cNvSpPr>
            <p:nvPr>
              <p:custDataLst>
                <p:tags r:id="rId4"/>
              </p:custDataLst>
            </p:nvPr>
          </p:nvSpPr>
          <p:spPr>
            <a:xfrm>
              <a:off x="1151537" y="5307319"/>
              <a:ext cx="192925" cy="241320"/>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cxnSp>
          <p:nvCxnSpPr>
            <p:cNvPr id="22" name="Straight Connector 21">
              <a:extLst>
                <a:ext uri="{FF2B5EF4-FFF2-40B4-BE49-F238E27FC236}">
                  <a16:creationId xmlns:a16="http://schemas.microsoft.com/office/drawing/2014/main" id="{ACF3FEBC-3020-E515-119B-3A3502F5D954}"/>
                </a:ext>
              </a:extLst>
            </p:cNvPr>
            <p:cNvCxnSpPr>
              <a:cxnSpLocks/>
            </p:cNvCxnSpPr>
            <p:nvPr/>
          </p:nvCxnSpPr>
          <p:spPr>
            <a:xfrm>
              <a:off x="1394030" y="5368165"/>
              <a:ext cx="1683932"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87D9AAC-65FD-788C-37FC-5EB76311E1C3}"/>
                </a:ext>
              </a:extLst>
            </p:cNvPr>
            <p:cNvCxnSpPr>
              <a:cxnSpLocks/>
            </p:cNvCxnSpPr>
            <p:nvPr/>
          </p:nvCxnSpPr>
          <p:spPr>
            <a:xfrm>
              <a:off x="1380454" y="5427409"/>
              <a:ext cx="1081306" cy="50422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4694CB5-0512-61A7-A441-37D467D53E39}"/>
                </a:ext>
              </a:extLst>
            </p:cNvPr>
            <p:cNvCxnSpPr>
              <a:cxnSpLocks/>
            </p:cNvCxnSpPr>
            <p:nvPr/>
          </p:nvCxnSpPr>
          <p:spPr>
            <a:xfrm flipV="1">
              <a:off x="2725015" y="5574106"/>
              <a:ext cx="490876" cy="35264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74582BD9-3F4A-2D05-7236-80DBA4BC6A5A}"/>
                </a:ext>
              </a:extLst>
            </p:cNvPr>
            <p:cNvSpPr/>
            <p:nvPr/>
          </p:nvSpPr>
          <p:spPr>
            <a:xfrm rot="19430130">
              <a:off x="1236176" y="4984296"/>
              <a:ext cx="847671" cy="215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extLst>
                <a:ext uri="{FF2B5EF4-FFF2-40B4-BE49-F238E27FC236}">
                  <a16:creationId xmlns:a16="http://schemas.microsoft.com/office/drawing/2014/main" id="{CA7D8E70-0091-55EA-7B98-A32BC28282CE}"/>
                </a:ext>
              </a:extLst>
            </p:cNvPr>
            <p:cNvSpPr/>
            <p:nvPr/>
          </p:nvSpPr>
          <p:spPr>
            <a:xfrm rot="20558606">
              <a:off x="2327629" y="4854153"/>
              <a:ext cx="134912" cy="87969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AA768E2B-5DA6-9E21-5EED-FB01E01DB3B6}"/>
                </a:ext>
              </a:extLst>
            </p:cNvPr>
            <p:cNvSpPr/>
            <p:nvPr/>
          </p:nvSpPr>
          <p:spPr>
            <a:xfrm rot="18581589">
              <a:off x="2637430" y="4504334"/>
              <a:ext cx="170390" cy="879697"/>
            </a:xfrm>
            <a:custGeom>
              <a:avLst/>
              <a:gdLst>
                <a:gd name="connsiteX0" fmla="*/ 4528 w 383526"/>
                <a:gd name="connsiteY0" fmla="*/ 1933331 h 1980087"/>
                <a:gd name="connsiteX1" fmla="*/ 378998 w 383526"/>
                <a:gd name="connsiteY1" fmla="*/ 1933331 h 1980087"/>
                <a:gd name="connsiteX2" fmla="*/ 383526 w 383526"/>
                <a:gd name="connsiteY2" fmla="*/ 1980087 h 1980087"/>
                <a:gd name="connsiteX3" fmla="*/ 0 w 383526"/>
                <a:gd name="connsiteY3" fmla="*/ 1980087 h 1980087"/>
                <a:gd name="connsiteX4" fmla="*/ 13578 w 383526"/>
                <a:gd name="connsiteY4" fmla="*/ 1839884 h 1980087"/>
                <a:gd name="connsiteX5" fmla="*/ 369948 w 383526"/>
                <a:gd name="connsiteY5" fmla="*/ 1839884 h 1980087"/>
                <a:gd name="connsiteX6" fmla="*/ 376558 w 383526"/>
                <a:gd name="connsiteY6" fmla="*/ 1908131 h 1980087"/>
                <a:gd name="connsiteX7" fmla="*/ 6969 w 383526"/>
                <a:gd name="connsiteY7" fmla="*/ 1908131 h 1980087"/>
                <a:gd name="connsiteX8" fmla="*/ 22628 w 383526"/>
                <a:gd name="connsiteY8" fmla="*/ 1746443 h 1980087"/>
                <a:gd name="connsiteX9" fmla="*/ 360899 w 383526"/>
                <a:gd name="connsiteY9" fmla="*/ 1746443 h 1980087"/>
                <a:gd name="connsiteX10" fmla="*/ 367508 w 383526"/>
                <a:gd name="connsiteY10" fmla="*/ 1814684 h 1980087"/>
                <a:gd name="connsiteX11" fmla="*/ 16019 w 383526"/>
                <a:gd name="connsiteY11" fmla="*/ 1814684 h 1980087"/>
                <a:gd name="connsiteX12" fmla="*/ 31677 w 383526"/>
                <a:gd name="connsiteY12" fmla="*/ 1653002 h 1980087"/>
                <a:gd name="connsiteX13" fmla="*/ 351849 w 383526"/>
                <a:gd name="connsiteY13" fmla="*/ 1653002 h 1980087"/>
                <a:gd name="connsiteX14" fmla="*/ 358458 w 383526"/>
                <a:gd name="connsiteY14" fmla="*/ 1721243 h 1980087"/>
                <a:gd name="connsiteX15" fmla="*/ 25068 w 383526"/>
                <a:gd name="connsiteY15" fmla="*/ 1721243 h 1980087"/>
                <a:gd name="connsiteX16" fmla="*/ 40726 w 383526"/>
                <a:gd name="connsiteY16" fmla="*/ 1559561 h 1980087"/>
                <a:gd name="connsiteX17" fmla="*/ 342800 w 383526"/>
                <a:gd name="connsiteY17" fmla="*/ 1559561 h 1980087"/>
                <a:gd name="connsiteX18" fmla="*/ 349409 w 383526"/>
                <a:gd name="connsiteY18" fmla="*/ 1627802 h 1980087"/>
                <a:gd name="connsiteX19" fmla="*/ 34118 w 383526"/>
                <a:gd name="connsiteY19" fmla="*/ 1627802 h 1980087"/>
                <a:gd name="connsiteX20" fmla="*/ 49776 w 383526"/>
                <a:gd name="connsiteY20" fmla="*/ 1466120 h 1980087"/>
                <a:gd name="connsiteX21" fmla="*/ 333751 w 383526"/>
                <a:gd name="connsiteY21" fmla="*/ 1466120 h 1980087"/>
                <a:gd name="connsiteX22" fmla="*/ 340360 w 383526"/>
                <a:gd name="connsiteY22" fmla="*/ 1534361 h 1980087"/>
                <a:gd name="connsiteX23" fmla="*/ 43167 w 383526"/>
                <a:gd name="connsiteY23" fmla="*/ 1534361 h 1980087"/>
                <a:gd name="connsiteX24" fmla="*/ 58825 w 383526"/>
                <a:gd name="connsiteY24" fmla="*/ 1372679 h 1980087"/>
                <a:gd name="connsiteX25" fmla="*/ 324701 w 383526"/>
                <a:gd name="connsiteY25" fmla="*/ 1372679 h 1980087"/>
                <a:gd name="connsiteX26" fmla="*/ 331310 w 383526"/>
                <a:gd name="connsiteY26" fmla="*/ 1440920 h 1980087"/>
                <a:gd name="connsiteX27" fmla="*/ 52216 w 383526"/>
                <a:gd name="connsiteY27" fmla="*/ 1440920 h 1980087"/>
                <a:gd name="connsiteX28" fmla="*/ 67874 w 383526"/>
                <a:gd name="connsiteY28" fmla="*/ 1279238 h 1980087"/>
                <a:gd name="connsiteX29" fmla="*/ 315652 w 383526"/>
                <a:gd name="connsiteY29" fmla="*/ 1279238 h 1980087"/>
                <a:gd name="connsiteX30" fmla="*/ 322261 w 383526"/>
                <a:gd name="connsiteY30" fmla="*/ 1347479 h 1980087"/>
                <a:gd name="connsiteX31" fmla="*/ 61266 w 383526"/>
                <a:gd name="connsiteY31" fmla="*/ 1347479 h 1980087"/>
                <a:gd name="connsiteX32" fmla="*/ 76924 w 383526"/>
                <a:gd name="connsiteY32" fmla="*/ 1185797 h 1980087"/>
                <a:gd name="connsiteX33" fmla="*/ 306603 w 383526"/>
                <a:gd name="connsiteY33" fmla="*/ 1185797 h 1980087"/>
                <a:gd name="connsiteX34" fmla="*/ 313211 w 383526"/>
                <a:gd name="connsiteY34" fmla="*/ 1254038 h 1980087"/>
                <a:gd name="connsiteX35" fmla="*/ 70315 w 383526"/>
                <a:gd name="connsiteY35" fmla="*/ 1254038 h 1980087"/>
                <a:gd name="connsiteX36" fmla="*/ 85973 w 383526"/>
                <a:gd name="connsiteY36" fmla="*/ 1092356 h 1980087"/>
                <a:gd name="connsiteX37" fmla="*/ 297553 w 383526"/>
                <a:gd name="connsiteY37" fmla="*/ 1092356 h 1980087"/>
                <a:gd name="connsiteX38" fmla="*/ 304162 w 383526"/>
                <a:gd name="connsiteY38" fmla="*/ 1160597 h 1980087"/>
                <a:gd name="connsiteX39" fmla="*/ 79364 w 383526"/>
                <a:gd name="connsiteY39" fmla="*/ 1160597 h 1980087"/>
                <a:gd name="connsiteX40" fmla="*/ 95023 w 383526"/>
                <a:gd name="connsiteY40" fmla="*/ 998915 h 1980087"/>
                <a:gd name="connsiteX41" fmla="*/ 288504 w 383526"/>
                <a:gd name="connsiteY41" fmla="*/ 998915 h 1980087"/>
                <a:gd name="connsiteX42" fmla="*/ 295113 w 383526"/>
                <a:gd name="connsiteY42" fmla="*/ 1067156 h 1980087"/>
                <a:gd name="connsiteX43" fmla="*/ 88414 w 383526"/>
                <a:gd name="connsiteY43" fmla="*/ 1067156 h 1980087"/>
                <a:gd name="connsiteX44" fmla="*/ 104072 w 383526"/>
                <a:gd name="connsiteY44" fmla="*/ 905474 h 1980087"/>
                <a:gd name="connsiteX45" fmla="*/ 279455 w 383526"/>
                <a:gd name="connsiteY45" fmla="*/ 905474 h 1980087"/>
                <a:gd name="connsiteX46" fmla="*/ 286063 w 383526"/>
                <a:gd name="connsiteY46" fmla="*/ 973715 h 1980087"/>
                <a:gd name="connsiteX47" fmla="*/ 97463 w 383526"/>
                <a:gd name="connsiteY47" fmla="*/ 973715 h 1980087"/>
                <a:gd name="connsiteX48" fmla="*/ 113121 w 383526"/>
                <a:gd name="connsiteY48" fmla="*/ 812033 h 1980087"/>
                <a:gd name="connsiteX49" fmla="*/ 270405 w 383526"/>
                <a:gd name="connsiteY49" fmla="*/ 812033 h 1980087"/>
                <a:gd name="connsiteX50" fmla="*/ 277014 w 383526"/>
                <a:gd name="connsiteY50" fmla="*/ 880274 h 1980087"/>
                <a:gd name="connsiteX51" fmla="*/ 106512 w 383526"/>
                <a:gd name="connsiteY51" fmla="*/ 880274 h 1980087"/>
                <a:gd name="connsiteX52" fmla="*/ 122171 w 383526"/>
                <a:gd name="connsiteY52" fmla="*/ 718592 h 1980087"/>
                <a:gd name="connsiteX53" fmla="*/ 261356 w 383526"/>
                <a:gd name="connsiteY53" fmla="*/ 718592 h 1980087"/>
                <a:gd name="connsiteX54" fmla="*/ 267965 w 383526"/>
                <a:gd name="connsiteY54" fmla="*/ 786833 h 1980087"/>
                <a:gd name="connsiteX55" fmla="*/ 115562 w 383526"/>
                <a:gd name="connsiteY55" fmla="*/ 786833 h 1980087"/>
                <a:gd name="connsiteX56" fmla="*/ 131220 w 383526"/>
                <a:gd name="connsiteY56" fmla="*/ 625151 h 1980087"/>
                <a:gd name="connsiteX57" fmla="*/ 252306 w 383526"/>
                <a:gd name="connsiteY57" fmla="*/ 625151 h 1980087"/>
                <a:gd name="connsiteX58" fmla="*/ 258915 w 383526"/>
                <a:gd name="connsiteY58" fmla="*/ 693392 h 1980087"/>
                <a:gd name="connsiteX59" fmla="*/ 124611 w 383526"/>
                <a:gd name="connsiteY59" fmla="*/ 693392 h 1980087"/>
                <a:gd name="connsiteX60" fmla="*/ 140269 w 383526"/>
                <a:gd name="connsiteY60" fmla="*/ 531710 h 1980087"/>
                <a:gd name="connsiteX61" fmla="*/ 243257 w 383526"/>
                <a:gd name="connsiteY61" fmla="*/ 531710 h 1980087"/>
                <a:gd name="connsiteX62" fmla="*/ 249866 w 383526"/>
                <a:gd name="connsiteY62" fmla="*/ 599951 h 1980087"/>
                <a:gd name="connsiteX63" fmla="*/ 133661 w 383526"/>
                <a:gd name="connsiteY63" fmla="*/ 599951 h 1980087"/>
                <a:gd name="connsiteX64" fmla="*/ 149319 w 383526"/>
                <a:gd name="connsiteY64" fmla="*/ 438269 h 1980087"/>
                <a:gd name="connsiteX65" fmla="*/ 234208 w 383526"/>
                <a:gd name="connsiteY65" fmla="*/ 438269 h 1980087"/>
                <a:gd name="connsiteX66" fmla="*/ 240817 w 383526"/>
                <a:gd name="connsiteY66" fmla="*/ 506510 h 1980087"/>
                <a:gd name="connsiteX67" fmla="*/ 142710 w 383526"/>
                <a:gd name="connsiteY67" fmla="*/ 506510 h 1980087"/>
                <a:gd name="connsiteX68" fmla="*/ 158368 w 383526"/>
                <a:gd name="connsiteY68" fmla="*/ 344828 h 1980087"/>
                <a:gd name="connsiteX69" fmla="*/ 225158 w 383526"/>
                <a:gd name="connsiteY69" fmla="*/ 344828 h 1980087"/>
                <a:gd name="connsiteX70" fmla="*/ 231767 w 383526"/>
                <a:gd name="connsiteY70" fmla="*/ 413069 h 1980087"/>
                <a:gd name="connsiteX71" fmla="*/ 151759 w 383526"/>
                <a:gd name="connsiteY71" fmla="*/ 413069 h 1980087"/>
                <a:gd name="connsiteX72" fmla="*/ 167417 w 383526"/>
                <a:gd name="connsiteY72" fmla="*/ 251387 h 1980087"/>
                <a:gd name="connsiteX73" fmla="*/ 216109 w 383526"/>
                <a:gd name="connsiteY73" fmla="*/ 251387 h 1980087"/>
                <a:gd name="connsiteX74" fmla="*/ 222718 w 383526"/>
                <a:gd name="connsiteY74" fmla="*/ 319628 h 1980087"/>
                <a:gd name="connsiteX75" fmla="*/ 160809 w 383526"/>
                <a:gd name="connsiteY75" fmla="*/ 319628 h 1980087"/>
                <a:gd name="connsiteX76" fmla="*/ 176467 w 383526"/>
                <a:gd name="connsiteY76" fmla="*/ 157946 h 1980087"/>
                <a:gd name="connsiteX77" fmla="*/ 207060 w 383526"/>
                <a:gd name="connsiteY77" fmla="*/ 157946 h 1980087"/>
                <a:gd name="connsiteX78" fmla="*/ 213668 w 383526"/>
                <a:gd name="connsiteY78" fmla="*/ 226187 h 1980087"/>
                <a:gd name="connsiteX79" fmla="*/ 169858 w 383526"/>
                <a:gd name="connsiteY79" fmla="*/ 226187 h 1980087"/>
                <a:gd name="connsiteX80" fmla="*/ 191763 w 383526"/>
                <a:gd name="connsiteY80" fmla="*/ 0 h 1980087"/>
                <a:gd name="connsiteX81" fmla="*/ 204619 w 383526"/>
                <a:gd name="connsiteY81" fmla="*/ 132746 h 1980087"/>
                <a:gd name="connsiteX82" fmla="*/ 178907 w 383526"/>
                <a:gd name="connsiteY82" fmla="*/ 132746 h 19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526" h="1980087">
                  <a:moveTo>
                    <a:pt x="4528" y="1933331"/>
                  </a:moveTo>
                  <a:lnTo>
                    <a:pt x="378998" y="1933331"/>
                  </a:lnTo>
                  <a:lnTo>
                    <a:pt x="383526" y="1980087"/>
                  </a:lnTo>
                  <a:lnTo>
                    <a:pt x="0" y="1980087"/>
                  </a:lnTo>
                  <a:close/>
                  <a:moveTo>
                    <a:pt x="13578" y="1839884"/>
                  </a:moveTo>
                  <a:lnTo>
                    <a:pt x="369948" y="1839884"/>
                  </a:lnTo>
                  <a:lnTo>
                    <a:pt x="376558" y="1908131"/>
                  </a:lnTo>
                  <a:lnTo>
                    <a:pt x="6969" y="1908131"/>
                  </a:lnTo>
                  <a:close/>
                  <a:moveTo>
                    <a:pt x="22628" y="1746443"/>
                  </a:moveTo>
                  <a:lnTo>
                    <a:pt x="360899" y="1746443"/>
                  </a:lnTo>
                  <a:lnTo>
                    <a:pt x="367508" y="1814684"/>
                  </a:lnTo>
                  <a:lnTo>
                    <a:pt x="16019" y="1814684"/>
                  </a:lnTo>
                  <a:close/>
                  <a:moveTo>
                    <a:pt x="31677" y="1653002"/>
                  </a:moveTo>
                  <a:lnTo>
                    <a:pt x="351849" y="1653002"/>
                  </a:lnTo>
                  <a:lnTo>
                    <a:pt x="358458" y="1721243"/>
                  </a:lnTo>
                  <a:lnTo>
                    <a:pt x="25068" y="1721243"/>
                  </a:lnTo>
                  <a:close/>
                  <a:moveTo>
                    <a:pt x="40726" y="1559561"/>
                  </a:moveTo>
                  <a:lnTo>
                    <a:pt x="342800" y="1559561"/>
                  </a:lnTo>
                  <a:lnTo>
                    <a:pt x="349409" y="1627802"/>
                  </a:lnTo>
                  <a:lnTo>
                    <a:pt x="34118" y="1627802"/>
                  </a:lnTo>
                  <a:close/>
                  <a:moveTo>
                    <a:pt x="49776" y="1466120"/>
                  </a:moveTo>
                  <a:lnTo>
                    <a:pt x="333751" y="1466120"/>
                  </a:lnTo>
                  <a:lnTo>
                    <a:pt x="340360" y="1534361"/>
                  </a:lnTo>
                  <a:lnTo>
                    <a:pt x="43167" y="1534361"/>
                  </a:lnTo>
                  <a:close/>
                  <a:moveTo>
                    <a:pt x="58825" y="1372679"/>
                  </a:moveTo>
                  <a:lnTo>
                    <a:pt x="324701" y="1372679"/>
                  </a:lnTo>
                  <a:lnTo>
                    <a:pt x="331310" y="1440920"/>
                  </a:lnTo>
                  <a:lnTo>
                    <a:pt x="52216" y="1440920"/>
                  </a:lnTo>
                  <a:close/>
                  <a:moveTo>
                    <a:pt x="67874" y="1279238"/>
                  </a:moveTo>
                  <a:lnTo>
                    <a:pt x="315652" y="1279238"/>
                  </a:lnTo>
                  <a:lnTo>
                    <a:pt x="322261" y="1347479"/>
                  </a:lnTo>
                  <a:lnTo>
                    <a:pt x="61266" y="1347479"/>
                  </a:lnTo>
                  <a:close/>
                  <a:moveTo>
                    <a:pt x="76924" y="1185797"/>
                  </a:moveTo>
                  <a:lnTo>
                    <a:pt x="306603" y="1185797"/>
                  </a:lnTo>
                  <a:lnTo>
                    <a:pt x="313211" y="1254038"/>
                  </a:lnTo>
                  <a:lnTo>
                    <a:pt x="70315" y="1254038"/>
                  </a:lnTo>
                  <a:close/>
                  <a:moveTo>
                    <a:pt x="85973" y="1092356"/>
                  </a:moveTo>
                  <a:lnTo>
                    <a:pt x="297553" y="1092356"/>
                  </a:lnTo>
                  <a:lnTo>
                    <a:pt x="304162" y="1160597"/>
                  </a:lnTo>
                  <a:lnTo>
                    <a:pt x="79364" y="1160597"/>
                  </a:lnTo>
                  <a:close/>
                  <a:moveTo>
                    <a:pt x="95023" y="998915"/>
                  </a:moveTo>
                  <a:lnTo>
                    <a:pt x="288504" y="998915"/>
                  </a:lnTo>
                  <a:lnTo>
                    <a:pt x="295113" y="1067156"/>
                  </a:lnTo>
                  <a:lnTo>
                    <a:pt x="88414" y="1067156"/>
                  </a:lnTo>
                  <a:close/>
                  <a:moveTo>
                    <a:pt x="104072" y="905474"/>
                  </a:moveTo>
                  <a:lnTo>
                    <a:pt x="279455" y="905474"/>
                  </a:lnTo>
                  <a:lnTo>
                    <a:pt x="286063" y="973715"/>
                  </a:lnTo>
                  <a:lnTo>
                    <a:pt x="97463" y="973715"/>
                  </a:lnTo>
                  <a:close/>
                  <a:moveTo>
                    <a:pt x="113121" y="812033"/>
                  </a:moveTo>
                  <a:lnTo>
                    <a:pt x="270405" y="812033"/>
                  </a:lnTo>
                  <a:lnTo>
                    <a:pt x="277014" y="880274"/>
                  </a:lnTo>
                  <a:lnTo>
                    <a:pt x="106512" y="880274"/>
                  </a:lnTo>
                  <a:close/>
                  <a:moveTo>
                    <a:pt x="122171" y="718592"/>
                  </a:moveTo>
                  <a:lnTo>
                    <a:pt x="261356" y="718592"/>
                  </a:lnTo>
                  <a:lnTo>
                    <a:pt x="267965" y="786833"/>
                  </a:lnTo>
                  <a:lnTo>
                    <a:pt x="115562" y="786833"/>
                  </a:lnTo>
                  <a:close/>
                  <a:moveTo>
                    <a:pt x="131220" y="625151"/>
                  </a:moveTo>
                  <a:lnTo>
                    <a:pt x="252306" y="625151"/>
                  </a:lnTo>
                  <a:lnTo>
                    <a:pt x="258915" y="693392"/>
                  </a:lnTo>
                  <a:lnTo>
                    <a:pt x="124611" y="693392"/>
                  </a:lnTo>
                  <a:close/>
                  <a:moveTo>
                    <a:pt x="140269" y="531710"/>
                  </a:moveTo>
                  <a:lnTo>
                    <a:pt x="243257" y="531710"/>
                  </a:lnTo>
                  <a:lnTo>
                    <a:pt x="249866" y="599951"/>
                  </a:lnTo>
                  <a:lnTo>
                    <a:pt x="133661" y="599951"/>
                  </a:lnTo>
                  <a:close/>
                  <a:moveTo>
                    <a:pt x="149319" y="438269"/>
                  </a:moveTo>
                  <a:lnTo>
                    <a:pt x="234208" y="438269"/>
                  </a:lnTo>
                  <a:lnTo>
                    <a:pt x="240817" y="506510"/>
                  </a:lnTo>
                  <a:lnTo>
                    <a:pt x="142710" y="506510"/>
                  </a:lnTo>
                  <a:close/>
                  <a:moveTo>
                    <a:pt x="158368" y="344828"/>
                  </a:moveTo>
                  <a:lnTo>
                    <a:pt x="225158" y="344828"/>
                  </a:lnTo>
                  <a:lnTo>
                    <a:pt x="231767" y="413069"/>
                  </a:lnTo>
                  <a:lnTo>
                    <a:pt x="151759" y="413069"/>
                  </a:lnTo>
                  <a:close/>
                  <a:moveTo>
                    <a:pt x="167417" y="251387"/>
                  </a:moveTo>
                  <a:lnTo>
                    <a:pt x="216109" y="251387"/>
                  </a:lnTo>
                  <a:lnTo>
                    <a:pt x="222718" y="319628"/>
                  </a:lnTo>
                  <a:lnTo>
                    <a:pt x="160809" y="319628"/>
                  </a:lnTo>
                  <a:close/>
                  <a:moveTo>
                    <a:pt x="176467" y="157946"/>
                  </a:moveTo>
                  <a:lnTo>
                    <a:pt x="207060" y="157946"/>
                  </a:lnTo>
                  <a:lnTo>
                    <a:pt x="213668" y="226187"/>
                  </a:lnTo>
                  <a:lnTo>
                    <a:pt x="169858" y="226187"/>
                  </a:lnTo>
                  <a:close/>
                  <a:moveTo>
                    <a:pt x="191763" y="0"/>
                  </a:moveTo>
                  <a:lnTo>
                    <a:pt x="204619" y="132746"/>
                  </a:lnTo>
                  <a:lnTo>
                    <a:pt x="178907" y="13274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Rectangle 31">
              <a:extLst>
                <a:ext uri="{FF2B5EF4-FFF2-40B4-BE49-F238E27FC236}">
                  <a16:creationId xmlns:a16="http://schemas.microsoft.com/office/drawing/2014/main" id="{EAA0D4B0-907C-698A-10B0-B12DF466A0DC}"/>
                </a:ext>
              </a:extLst>
            </p:cNvPr>
            <p:cNvSpPr/>
            <p:nvPr/>
          </p:nvSpPr>
          <p:spPr>
            <a:xfrm rot="16200000">
              <a:off x="1953110" y="4186029"/>
              <a:ext cx="512236" cy="215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57284C48-DF9F-E5F9-E608-84BD3EE71242}"/>
                </a:ext>
              </a:extLst>
            </p:cNvPr>
            <p:cNvSpPr txBox="1">
              <a:spLocks noChangeAspect="1"/>
            </p:cNvSpPr>
            <p:nvPr>
              <p:custDataLst>
                <p:tags r:id="rId5"/>
              </p:custDataLst>
            </p:nvPr>
          </p:nvSpPr>
          <p:spPr>
            <a:xfrm>
              <a:off x="2113507" y="3647109"/>
              <a:ext cx="192925" cy="241320"/>
            </a:xfrm>
            <a:custGeom>
              <a:avLst/>
              <a:gdLst/>
              <a:ahLst/>
              <a:cxnLst/>
              <a:rect l="l" t="t" r="r" b="b"/>
              <a:pathLst>
                <a:path w="321599" h="402273">
                  <a:moveTo>
                    <a:pt x="0" y="0"/>
                  </a:moveTo>
                  <a:lnTo>
                    <a:pt x="81223" y="0"/>
                  </a:lnTo>
                  <a:lnTo>
                    <a:pt x="81223" y="158330"/>
                  </a:lnTo>
                  <a:lnTo>
                    <a:pt x="240377" y="158330"/>
                  </a:lnTo>
                  <a:lnTo>
                    <a:pt x="240377" y="0"/>
                  </a:lnTo>
                  <a:lnTo>
                    <a:pt x="321599" y="0"/>
                  </a:lnTo>
                  <a:lnTo>
                    <a:pt x="321599" y="402273"/>
                  </a:lnTo>
                  <a:lnTo>
                    <a:pt x="240377" y="402273"/>
                  </a:lnTo>
                  <a:lnTo>
                    <a:pt x="240377" y="226382"/>
                  </a:lnTo>
                  <a:lnTo>
                    <a:pt x="81223" y="226382"/>
                  </a:lnTo>
                  <a:lnTo>
                    <a:pt x="81223" y="402273"/>
                  </a:lnTo>
                  <a:lnTo>
                    <a:pt x="0" y="402273"/>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4400" b="1"/>
            </a:p>
          </p:txBody>
        </p:sp>
        <p:sp>
          <p:nvSpPr>
            <p:cNvPr id="34" name="TextBox 33">
              <a:extLst>
                <a:ext uri="{FF2B5EF4-FFF2-40B4-BE49-F238E27FC236}">
                  <a16:creationId xmlns:a16="http://schemas.microsoft.com/office/drawing/2014/main" id="{AA1C773E-0F47-72A0-BAFC-783DF0FECEEC}"/>
                </a:ext>
              </a:extLst>
            </p:cNvPr>
            <p:cNvSpPr txBox="1">
              <a:spLocks noChangeAspect="1"/>
            </p:cNvSpPr>
            <p:nvPr/>
          </p:nvSpPr>
          <p:spPr>
            <a:xfrm>
              <a:off x="956526" y="3570169"/>
              <a:ext cx="334341" cy="2501797"/>
            </a:xfrm>
            <a:custGeom>
              <a:avLst/>
              <a:gdLst/>
              <a:ahLst/>
              <a:cxnLst/>
              <a:rect l="l" t="t" r="r" b="b"/>
              <a:pathLst>
                <a:path w="352463" h="2637397">
                  <a:moveTo>
                    <a:pt x="0" y="0"/>
                  </a:moveTo>
                  <a:lnTo>
                    <a:pt x="349425" y="0"/>
                  </a:lnTo>
                  <a:lnTo>
                    <a:pt x="349425" y="45578"/>
                  </a:lnTo>
                  <a:lnTo>
                    <a:pt x="48616" y="45578"/>
                  </a:lnTo>
                  <a:lnTo>
                    <a:pt x="48616" y="2591820"/>
                  </a:lnTo>
                  <a:lnTo>
                    <a:pt x="352463" y="2591820"/>
                  </a:lnTo>
                  <a:lnTo>
                    <a:pt x="352463" y="2637397"/>
                  </a:lnTo>
                  <a:lnTo>
                    <a:pt x="0" y="2637397"/>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23900">
                <a:latin typeface="+mj-lt"/>
              </a:endParaRPr>
            </a:p>
          </p:txBody>
        </p:sp>
        <p:sp>
          <p:nvSpPr>
            <p:cNvPr id="35" name="TextBox 34">
              <a:extLst>
                <a:ext uri="{FF2B5EF4-FFF2-40B4-BE49-F238E27FC236}">
                  <a16:creationId xmlns:a16="http://schemas.microsoft.com/office/drawing/2014/main" id="{53CFB280-7AB5-667B-2DA7-A3512D0AD2EF}"/>
                </a:ext>
              </a:extLst>
            </p:cNvPr>
            <p:cNvSpPr txBox="1">
              <a:spLocks noChangeAspect="1"/>
            </p:cNvSpPr>
            <p:nvPr/>
          </p:nvSpPr>
          <p:spPr>
            <a:xfrm flipH="1">
              <a:off x="3160075" y="3570169"/>
              <a:ext cx="334341" cy="2501797"/>
            </a:xfrm>
            <a:custGeom>
              <a:avLst/>
              <a:gdLst/>
              <a:ahLst/>
              <a:cxnLst/>
              <a:rect l="l" t="t" r="r" b="b"/>
              <a:pathLst>
                <a:path w="352463" h="2637397">
                  <a:moveTo>
                    <a:pt x="0" y="0"/>
                  </a:moveTo>
                  <a:lnTo>
                    <a:pt x="349425" y="0"/>
                  </a:lnTo>
                  <a:lnTo>
                    <a:pt x="349425" y="45578"/>
                  </a:lnTo>
                  <a:lnTo>
                    <a:pt x="48616" y="45578"/>
                  </a:lnTo>
                  <a:lnTo>
                    <a:pt x="48616" y="2591820"/>
                  </a:lnTo>
                  <a:lnTo>
                    <a:pt x="352463" y="2591820"/>
                  </a:lnTo>
                  <a:lnTo>
                    <a:pt x="352463" y="2637397"/>
                  </a:lnTo>
                  <a:lnTo>
                    <a:pt x="0" y="2637397"/>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23900">
                <a:latin typeface="+mj-lt"/>
              </a:endParaRPr>
            </a:p>
          </p:txBody>
        </p:sp>
        <p:sp>
          <p:nvSpPr>
            <p:cNvPr id="36" name="TextBox 35">
              <a:extLst>
                <a:ext uri="{FF2B5EF4-FFF2-40B4-BE49-F238E27FC236}">
                  <a16:creationId xmlns:a16="http://schemas.microsoft.com/office/drawing/2014/main" id="{86BF2E04-039F-DB36-0FF3-75473F2AF224}"/>
                </a:ext>
              </a:extLst>
            </p:cNvPr>
            <p:cNvSpPr txBox="1">
              <a:spLocks noChangeAspect="1"/>
            </p:cNvSpPr>
            <p:nvPr/>
          </p:nvSpPr>
          <p:spPr>
            <a:xfrm>
              <a:off x="3569597" y="3622583"/>
              <a:ext cx="183254" cy="183254"/>
            </a:xfrm>
            <a:custGeom>
              <a:avLst/>
              <a:gdLst/>
              <a:ahLst/>
              <a:cxnLst/>
              <a:rect l="l" t="t" r="r" b="b"/>
              <a:pathLst>
                <a:path w="228823" h="228823">
                  <a:moveTo>
                    <a:pt x="85725" y="0"/>
                  </a:moveTo>
                  <a:lnTo>
                    <a:pt x="142875" y="0"/>
                  </a:lnTo>
                  <a:lnTo>
                    <a:pt x="142875" y="85055"/>
                  </a:lnTo>
                  <a:lnTo>
                    <a:pt x="228823" y="85055"/>
                  </a:lnTo>
                  <a:lnTo>
                    <a:pt x="228823" y="143768"/>
                  </a:lnTo>
                  <a:lnTo>
                    <a:pt x="142875" y="143768"/>
                  </a:lnTo>
                  <a:lnTo>
                    <a:pt x="142875" y="228823"/>
                  </a:lnTo>
                  <a:lnTo>
                    <a:pt x="85725" y="228823"/>
                  </a:lnTo>
                  <a:lnTo>
                    <a:pt x="85725" y="143768"/>
                  </a:lnTo>
                  <a:lnTo>
                    <a:pt x="0" y="143768"/>
                  </a:lnTo>
                  <a:lnTo>
                    <a:pt x="0" y="85055"/>
                  </a:lnTo>
                  <a:lnTo>
                    <a:pt x="85725" y="85055"/>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3600" b="1"/>
            </a:p>
          </p:txBody>
        </p:sp>
      </p:grpSp>
    </p:spTree>
    <p:extLst>
      <p:ext uri="{BB962C8B-B14F-4D97-AF65-F5344CB8AC3E}">
        <p14:creationId xmlns:p14="http://schemas.microsoft.com/office/powerpoint/2010/main" val="363361265"/>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692869" y="1345348"/>
            <a:ext cx="10920295" cy="1238462"/>
            <a:chOff x="2299403" y="2802956"/>
            <a:chExt cx="7644017" cy="1238462"/>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7644017" cy="1238462"/>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53812" y="2933185"/>
              <a:ext cx="7561192" cy="970266"/>
            </a:xfrm>
            <a:prstGeom prst="rect">
              <a:avLst/>
            </a:prstGeom>
            <a:noFill/>
          </p:spPr>
          <p:txBody>
            <a:bodyPr wrap="square" rtlCol="0">
              <a:spAutoFit/>
            </a:bodyPr>
            <a:lstStyle/>
            <a:p>
              <a:pPr algn="ctr">
                <a:lnSpc>
                  <a:spcPct val="125000"/>
                </a:lnSpc>
              </a:pPr>
              <a:r>
                <a:rPr lang="vi-VN" sz="2400" b="1" i="0" dirty="0">
                  <a:solidFill>
                    <a:srgbClr val="333333"/>
                  </a:solidFill>
                  <a:effectLst/>
                </a:rPr>
                <a:t>Từ sự kết hợp giữa NH</a:t>
              </a:r>
              <a:r>
                <a:rPr lang="vi-VN" sz="2400" b="1" i="0" baseline="-25000" dirty="0">
                  <a:solidFill>
                    <a:srgbClr val="333333"/>
                  </a:solidFill>
                  <a:effectLst/>
                </a:rPr>
                <a:t>3</a:t>
              </a:r>
              <a:r>
                <a:rPr lang="vi-VN" sz="2400" b="1" i="0" dirty="0">
                  <a:solidFill>
                    <a:srgbClr val="333333"/>
                  </a:solidFill>
                  <a:effectLst/>
                </a:rPr>
                <a:t> và nước. nhận xét tính acid - base của NH</a:t>
              </a:r>
              <a:r>
                <a:rPr lang="vi-VN" sz="2400" b="1" i="0" baseline="-25000" dirty="0">
                  <a:solidFill>
                    <a:srgbClr val="333333"/>
                  </a:solidFill>
                  <a:effectLst/>
                </a:rPr>
                <a:t>3</a:t>
              </a:r>
              <a:r>
                <a:rPr lang="vi-VN" sz="2400" b="1" i="0" dirty="0">
                  <a:solidFill>
                    <a:srgbClr val="333333"/>
                  </a:solidFill>
                  <a:effectLst/>
                </a:rPr>
                <a:t> trong dung dịch. Nêu cách nhận biết khí NH</a:t>
              </a:r>
              <a:r>
                <a:rPr lang="vi-VN" sz="2400" b="1" i="0" baseline="-25000" dirty="0">
                  <a:solidFill>
                    <a:srgbClr val="333333"/>
                  </a:solidFill>
                  <a:effectLst/>
                </a:rPr>
                <a:t>3</a:t>
              </a:r>
              <a:r>
                <a:rPr lang="vi-VN" sz="2400" b="1" i="0" dirty="0">
                  <a:solidFill>
                    <a:srgbClr val="333333"/>
                  </a:solidFill>
                  <a:effectLst/>
                </a:rPr>
                <a:t> bằng quỳ tím. Giải thích</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82282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816169" y="3644449"/>
            <a:ext cx="10554118" cy="875521"/>
            <a:chOff x="1144083" y="3740438"/>
            <a:chExt cx="10009238" cy="875521"/>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8">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36793" y="3762699"/>
              <a:ext cx="9216528" cy="830997"/>
            </a:xfrm>
            <a:prstGeom prst="rect">
              <a:avLst/>
            </a:prstGeom>
            <a:noFill/>
          </p:spPr>
          <p:txBody>
            <a:bodyPr wrap="square" rtlCol="0">
              <a:spAutoFit/>
            </a:bodyPr>
            <a:lstStyle/>
            <a:p>
              <a:r>
                <a:rPr lang="vi-VN" sz="2400" b="0" i="0" dirty="0">
                  <a:solidFill>
                    <a:srgbClr val="333333"/>
                  </a:solidFill>
                  <a:effectLst/>
                </a:rPr>
                <a:t>Theo thuyết Bronsted - Lowry, khi tác dụng với nước, NH</a:t>
              </a:r>
              <a:r>
                <a:rPr lang="vi-VN" sz="2400" b="0" i="0" baseline="-25000" dirty="0">
                  <a:solidFill>
                    <a:srgbClr val="333333"/>
                  </a:solidFill>
                  <a:effectLst/>
                </a:rPr>
                <a:t>3</a:t>
              </a:r>
              <a:r>
                <a:rPr lang="vi-VN" sz="2400" b="0" i="0" dirty="0">
                  <a:solidFill>
                    <a:srgbClr val="333333"/>
                  </a:solidFill>
                  <a:effectLst/>
                </a:rPr>
                <a:t> đóng vai trò là base tạo ra ion OH−, làm cho dung dịch có tính base </a:t>
              </a:r>
            </a:p>
          </p:txBody>
        </p:sp>
      </p:gr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4</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9929ECA5-087D-5A3A-F326-05B395FA7794}"/>
              </a:ext>
            </a:extLst>
          </p:cNvPr>
          <p:cNvGrpSpPr/>
          <p:nvPr/>
        </p:nvGrpSpPr>
        <p:grpSpPr>
          <a:xfrm>
            <a:off x="818941" y="4771167"/>
            <a:ext cx="10554118" cy="1222590"/>
            <a:chOff x="1144083" y="3740438"/>
            <a:chExt cx="10009238" cy="1222590"/>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8">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 name="TextBox 5">
              <a:extLst>
                <a:ext uri="{FF2B5EF4-FFF2-40B4-BE49-F238E27FC236}">
                  <a16:creationId xmlns:a16="http://schemas.microsoft.com/office/drawing/2014/main" id="{B2F645EE-D721-0365-2E33-BB1FE0534D4B}"/>
                </a:ext>
              </a:extLst>
            </p:cNvPr>
            <p:cNvSpPr txBox="1"/>
            <p:nvPr/>
          </p:nvSpPr>
          <p:spPr>
            <a:xfrm>
              <a:off x="1936793" y="3762699"/>
              <a:ext cx="9216528" cy="1200329"/>
            </a:xfrm>
            <a:prstGeom prst="rect">
              <a:avLst/>
            </a:prstGeom>
            <a:noFill/>
          </p:spPr>
          <p:txBody>
            <a:bodyPr wrap="square" rtlCol="0">
              <a:spAutoFit/>
            </a:bodyPr>
            <a:lstStyle/>
            <a:p>
              <a:r>
                <a:rPr lang="vi-VN" sz="2400" b="0" i="0" dirty="0">
                  <a:solidFill>
                    <a:srgbClr val="333333"/>
                  </a:solidFill>
                  <a:effectLst/>
                </a:rPr>
                <a:t>Có thể dùng giấy quỳ tím ẩm ( nhúng nước) để nhận biết khí NH</a:t>
              </a:r>
              <a:r>
                <a:rPr lang="vi-VN" sz="2400" b="0" i="0" baseline="-25000" dirty="0">
                  <a:solidFill>
                    <a:srgbClr val="333333"/>
                  </a:solidFill>
                  <a:effectLst/>
                </a:rPr>
                <a:t>3</a:t>
              </a:r>
              <a:r>
                <a:rPr lang="vi-VN" sz="2400" b="0" i="0" dirty="0">
                  <a:solidFill>
                    <a:srgbClr val="333333"/>
                  </a:solidFill>
                  <a:effectLst/>
                </a:rPr>
                <a:t>. Nước trong quỳ tím ẩm sẽ hoà tan NH</a:t>
              </a:r>
              <a:r>
                <a:rPr lang="vi-VN" sz="2400" b="0" i="0" baseline="-25000" dirty="0">
                  <a:solidFill>
                    <a:srgbClr val="333333"/>
                  </a:solidFill>
                  <a:effectLst/>
                </a:rPr>
                <a:t>3</a:t>
              </a:r>
              <a:r>
                <a:rPr lang="vi-VN" sz="2400" b="0" i="0" dirty="0">
                  <a:solidFill>
                    <a:srgbClr val="333333"/>
                  </a:solidFill>
                  <a:effectLst/>
                </a:rPr>
                <a:t> thành dung dịch NH</a:t>
              </a:r>
              <a:r>
                <a:rPr lang="vi-VN" sz="2400" b="0" i="0" baseline="-25000" dirty="0">
                  <a:solidFill>
                    <a:srgbClr val="333333"/>
                  </a:solidFill>
                  <a:effectLst/>
                </a:rPr>
                <a:t>3</a:t>
              </a:r>
              <a:r>
                <a:rPr lang="vi-VN" sz="2400" b="0" i="0" dirty="0">
                  <a:solidFill>
                    <a:srgbClr val="333333"/>
                  </a:solidFill>
                  <a:effectLst/>
                </a:rPr>
                <a:t> có tính base, làm quỳ tím chuyển xanh.</a:t>
              </a:r>
            </a:p>
          </p:txBody>
        </p:sp>
      </p:grpSp>
    </p:spTree>
    <p:extLst>
      <p:ext uri="{BB962C8B-B14F-4D97-AF65-F5344CB8AC3E}">
        <p14:creationId xmlns:p14="http://schemas.microsoft.com/office/powerpoint/2010/main" val="19568300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269715"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 name="Group 19">
            <a:extLst>
              <a:ext uri="{FF2B5EF4-FFF2-40B4-BE49-F238E27FC236}">
                <a16:creationId xmlns:a16="http://schemas.microsoft.com/office/drawing/2014/main" id="{7B96E5AE-48AC-3C75-D596-6FB7828835D0}"/>
              </a:ext>
            </a:extLst>
          </p:cNvPr>
          <p:cNvGrpSpPr/>
          <p:nvPr/>
        </p:nvGrpSpPr>
        <p:grpSpPr>
          <a:xfrm>
            <a:off x="1174258" y="1511700"/>
            <a:ext cx="9843484" cy="1273968"/>
            <a:chOff x="4985657" y="2689524"/>
            <a:chExt cx="6266874" cy="1273968"/>
          </a:xfrm>
        </p:grpSpPr>
        <p:sp>
          <p:nvSpPr>
            <p:cNvPr id="18" name="Rectangle 17">
              <a:extLst>
                <a:ext uri="{FF2B5EF4-FFF2-40B4-BE49-F238E27FC236}">
                  <a16:creationId xmlns:a16="http://schemas.microsoft.com/office/drawing/2014/main" id="{5FDBD5A9-F994-3DEB-D6CE-2D0000E45BD7}"/>
                </a:ext>
              </a:extLst>
            </p:cNvPr>
            <p:cNvSpPr/>
            <p:nvPr/>
          </p:nvSpPr>
          <p:spPr>
            <a:xfrm>
              <a:off x="4985657" y="2689524"/>
              <a:ext cx="6266874" cy="1122923"/>
            </a:xfrm>
            <a:prstGeom prst="rect">
              <a:avLst/>
            </a:prstGeom>
            <a:solidFill>
              <a:schemeClr val="accent4">
                <a:lumMod val="20000"/>
                <a:lumOff val="80000"/>
              </a:schemeClr>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FA81727-1030-5118-DE89-3B9592DE5EFD}"/>
                </a:ext>
              </a:extLst>
            </p:cNvPr>
            <p:cNvSpPr txBox="1"/>
            <p:nvPr/>
          </p:nvSpPr>
          <p:spPr>
            <a:xfrm>
              <a:off x="5103091" y="2855496"/>
              <a:ext cx="6149440" cy="1107996"/>
            </a:xfrm>
            <a:prstGeom prst="rect">
              <a:avLst/>
            </a:prstGeom>
            <a:noFill/>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Ammonia (</a:t>
              </a:r>
              <a:r>
                <a:rPr lang="en-US" sz="2200" dirty="0" err="1">
                  <a:latin typeface="Arial" panose="020B0604020202020204" pitchFamily="34" charset="0"/>
                  <a:cs typeface="Arial" panose="020B0604020202020204" pitchFamily="34" charset="0"/>
                </a:rPr>
                <a:t>dạng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như</a:t>
              </a:r>
              <a:r>
                <a:rPr lang="en-US" sz="2200" dirty="0">
                  <a:latin typeface="Arial" panose="020B0604020202020204" pitchFamily="34" charset="0"/>
                  <a:cs typeface="Arial" panose="020B0604020202020204" pitchFamily="34" charset="0"/>
                </a:rPr>
                <a:t> 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dễ</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dàng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với</a:t>
              </a:r>
              <a:r>
                <a:rPr lang="en-US" sz="2200" dirty="0">
                  <a:latin typeface="Arial" panose="020B0604020202020204" pitchFamily="34" charset="0"/>
                  <a:cs typeface="Arial" panose="020B0604020202020204" pitchFamily="34" charset="0"/>
                </a:rPr>
                <a:t> acid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a:t>
              </a:r>
            </a:p>
          </p:txBody>
        </p:sp>
      </p:grpSp>
      <p:pic>
        <p:nvPicPr>
          <p:cNvPr id="10242" name="Picture 2" descr="Reaction of NH3 (g) + HCl (g) Can two gases make a solid? 🌪 - YouTube">
            <a:extLst>
              <a:ext uri="{FF2B5EF4-FFF2-40B4-BE49-F238E27FC236}">
                <a16:creationId xmlns:a16="http://schemas.microsoft.com/office/drawing/2014/main" id="{F37B719B-54CE-8725-BAA8-E60B283E5FB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65309" y="3039104"/>
            <a:ext cx="4071392" cy="2290158"/>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oup 9">
            <a:extLst>
              <a:ext uri="{FF2B5EF4-FFF2-40B4-BE49-F238E27FC236}">
                <a16:creationId xmlns:a16="http://schemas.microsoft.com/office/drawing/2014/main" id="{3DF2C845-863F-DE34-D8E4-6AD1BE343DB6}"/>
              </a:ext>
            </a:extLst>
          </p:cNvPr>
          <p:cNvGrpSpPr/>
          <p:nvPr/>
        </p:nvGrpSpPr>
        <p:grpSpPr>
          <a:xfrm>
            <a:off x="6201110" y="3190341"/>
            <a:ext cx="4455083" cy="782560"/>
            <a:chOff x="3174749" y="3916189"/>
            <a:chExt cx="5842502" cy="782560"/>
          </a:xfrm>
        </p:grpSpPr>
        <p:sp>
          <p:nvSpPr>
            <p:cNvPr id="11" name="Rectangle 10">
              <a:extLst>
                <a:ext uri="{FF2B5EF4-FFF2-40B4-BE49-F238E27FC236}">
                  <a16:creationId xmlns:a16="http://schemas.microsoft.com/office/drawing/2014/main" id="{2A299B4A-9F09-4BB7-2734-AF2E422B9FF9}"/>
                </a:ext>
              </a:extLst>
            </p:cNvPr>
            <p:cNvSpPr/>
            <p:nvPr/>
          </p:nvSpPr>
          <p:spPr>
            <a:xfrm>
              <a:off x="3174749" y="3916189"/>
              <a:ext cx="5842502" cy="782560"/>
            </a:xfrm>
            <a:prstGeom prst="rect">
              <a:avLst/>
            </a:prstGeom>
            <a:solidFill>
              <a:schemeClr val="accent4">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385EEE19-0C46-3666-9D44-C52E407B5047}"/>
                </a:ext>
              </a:extLst>
            </p:cNvPr>
            <p:cNvSpPr txBox="1"/>
            <p:nvPr/>
          </p:nvSpPr>
          <p:spPr>
            <a:xfrm>
              <a:off x="4428722" y="4045859"/>
              <a:ext cx="3334567" cy="523220"/>
            </a:xfrm>
            <a:prstGeom prst="rect">
              <a:avLst/>
            </a:prstGeom>
            <a:noFill/>
          </p:spPr>
          <p:txBody>
            <a:bodyPr wrap="none" rtlCol="0">
              <a:spAutoFit/>
            </a:bodyPr>
            <a:lstStyle/>
            <a:p>
              <a:pPr algn="ctr"/>
              <a:r>
                <a:rPr lang="en-US" sz="2800" b="1" dirty="0">
                  <a:solidFill>
                    <a:srgbClr val="FF0000"/>
                  </a:solidFill>
                  <a:latin typeface="Arial" panose="020B0604020202020204" pitchFamily="34" charset="0"/>
                  <a:cs typeface="Arial" panose="020B0604020202020204" pitchFamily="34" charset="0"/>
                </a:rPr>
                <a:t>NH</a:t>
              </a:r>
              <a:r>
                <a:rPr lang="en-US" sz="2800" b="1" baseline="-25000" dirty="0">
                  <a:solidFill>
                    <a:srgbClr val="FF0000"/>
                  </a:solidFill>
                  <a:latin typeface="Arial" panose="020B0604020202020204" pitchFamily="34" charset="0"/>
                  <a:cs typeface="Arial" panose="020B0604020202020204" pitchFamily="34" charset="0"/>
                </a:rPr>
                <a:t>3</a:t>
              </a:r>
              <a:r>
                <a:rPr lang="en-US" sz="2800" b="1" dirty="0">
                  <a:solidFill>
                    <a:srgbClr val="FF0000"/>
                  </a:solidFill>
                  <a:latin typeface="Arial" panose="020B0604020202020204" pitchFamily="34" charset="0"/>
                  <a:cs typeface="Arial" panose="020B0604020202020204" pitchFamily="34" charset="0"/>
                </a:rPr>
                <a:t>+ HCl→ </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NH</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4</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Cl</a:t>
              </a:r>
              <a:endParaRPr lang="en-US" sz="2800" b="1" dirty="0">
                <a:solidFill>
                  <a:srgbClr val="FF0000"/>
                </a:solidFill>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FC1797E7-8868-CE5F-339C-EA3BCCF3625F}"/>
              </a:ext>
            </a:extLst>
          </p:cNvPr>
          <p:cNvGrpSpPr/>
          <p:nvPr/>
        </p:nvGrpSpPr>
        <p:grpSpPr>
          <a:xfrm>
            <a:off x="6201110" y="4340904"/>
            <a:ext cx="4490332" cy="782560"/>
            <a:chOff x="3151642" y="3916189"/>
            <a:chExt cx="5888728" cy="782560"/>
          </a:xfrm>
        </p:grpSpPr>
        <p:sp>
          <p:nvSpPr>
            <p:cNvPr id="14" name="Rectangle 13">
              <a:extLst>
                <a:ext uri="{FF2B5EF4-FFF2-40B4-BE49-F238E27FC236}">
                  <a16:creationId xmlns:a16="http://schemas.microsoft.com/office/drawing/2014/main" id="{E49E07B1-51FB-1F48-7FB7-776F5FB6887B}"/>
                </a:ext>
              </a:extLst>
            </p:cNvPr>
            <p:cNvSpPr/>
            <p:nvPr/>
          </p:nvSpPr>
          <p:spPr>
            <a:xfrm>
              <a:off x="3174749" y="3916189"/>
              <a:ext cx="5842502" cy="782560"/>
            </a:xfrm>
            <a:prstGeom prst="rect">
              <a:avLst/>
            </a:prstGeom>
            <a:solidFill>
              <a:schemeClr val="accent4">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F03F1CA9-81F3-C384-E7DF-2E835CE6FA89}"/>
                </a:ext>
              </a:extLst>
            </p:cNvPr>
            <p:cNvSpPr txBox="1"/>
            <p:nvPr/>
          </p:nvSpPr>
          <p:spPr>
            <a:xfrm>
              <a:off x="3151642" y="4045859"/>
              <a:ext cx="5888728" cy="523220"/>
            </a:xfrm>
            <a:prstGeom prst="rect">
              <a:avLst/>
            </a:prstGeom>
            <a:noFill/>
          </p:spPr>
          <p:txBody>
            <a:bodyPr wrap="none" rtlCol="0">
              <a:spAutoFit/>
            </a:bodyPr>
            <a:lstStyle/>
            <a:p>
              <a:pPr algn="ctr"/>
              <a:r>
                <a:rPr lang="en-US" sz="2800" b="1" dirty="0">
                  <a:solidFill>
                    <a:srgbClr val="FF0000"/>
                  </a:solidFill>
                  <a:latin typeface="Arial" panose="020B0604020202020204" pitchFamily="34" charset="0"/>
                  <a:cs typeface="Arial" panose="020B0604020202020204" pitchFamily="34" charset="0"/>
                </a:rPr>
                <a:t>NH</a:t>
              </a:r>
              <a:r>
                <a:rPr lang="en-US" sz="2800" b="1" baseline="-25000" dirty="0">
                  <a:solidFill>
                    <a:srgbClr val="FF0000"/>
                  </a:solidFill>
                  <a:latin typeface="Arial" panose="020B0604020202020204" pitchFamily="34" charset="0"/>
                  <a:cs typeface="Arial" panose="020B0604020202020204" pitchFamily="34" charset="0"/>
                </a:rPr>
                <a:t>3</a:t>
              </a:r>
              <a:r>
                <a:rPr lang="en-US" sz="2800" b="1" dirty="0">
                  <a:solidFill>
                    <a:srgbClr val="FF0000"/>
                  </a:solidFill>
                  <a:latin typeface="Arial" panose="020B0604020202020204" pitchFamily="34" charset="0"/>
                  <a:cs typeface="Arial" panose="020B0604020202020204" pitchFamily="34" charset="0"/>
                </a:rPr>
                <a:t>+ H</a:t>
              </a:r>
              <a:r>
                <a:rPr lang="en-US" sz="2800" b="1" baseline="-25000" dirty="0">
                  <a:solidFill>
                    <a:srgbClr val="FF0000"/>
                  </a:solidFill>
                  <a:latin typeface="Arial" panose="020B0604020202020204" pitchFamily="34" charset="0"/>
                  <a:cs typeface="Arial" panose="020B0604020202020204" pitchFamily="34" charset="0"/>
                </a:rPr>
                <a:t>2</a:t>
              </a:r>
              <a:r>
                <a:rPr lang="en-US" sz="2800" b="1" dirty="0">
                  <a:solidFill>
                    <a:srgbClr val="FF0000"/>
                  </a:solidFill>
                  <a:latin typeface="Arial" panose="020B0604020202020204" pitchFamily="34" charset="0"/>
                  <a:cs typeface="Arial" panose="020B0604020202020204" pitchFamily="34" charset="0"/>
                </a:rPr>
                <a:t>SO</a:t>
              </a:r>
              <a:r>
                <a:rPr lang="en-US" sz="2800" b="1" baseline="-25000" dirty="0">
                  <a:solidFill>
                    <a:srgbClr val="FF0000"/>
                  </a:solidFill>
                  <a:latin typeface="Arial" panose="020B0604020202020204" pitchFamily="34" charset="0"/>
                  <a:cs typeface="Arial" panose="020B0604020202020204" pitchFamily="34" charset="0"/>
                </a:rPr>
                <a:t>4 </a:t>
              </a:r>
              <a:r>
                <a:rPr lang="en-US" sz="2800" b="1" dirty="0">
                  <a:solidFill>
                    <a:srgbClr val="FF0000"/>
                  </a:solidFill>
                  <a:latin typeface="Arial" panose="020B0604020202020204" pitchFamily="34" charset="0"/>
                  <a:cs typeface="Arial" panose="020B0604020202020204" pitchFamily="34" charset="0"/>
                </a:rPr>
                <a:t>→ </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(NH</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4</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2</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SO</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4</a:t>
              </a:r>
              <a:endParaRPr lang="en-US" sz="2800" b="1" dirty="0">
                <a:solidFill>
                  <a:srgbClr val="FF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387749648"/>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5"/>
            <a:ext cx="8015702" cy="2867717"/>
            <a:chOff x="2299403" y="2802957"/>
            <a:chExt cx="7644017" cy="1982163"/>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7"/>
              <a:ext cx="7644017" cy="1698342"/>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5" y="2838064"/>
              <a:ext cx="7561192" cy="1947056"/>
            </a:xfrm>
            <a:prstGeom prst="rect">
              <a:avLst/>
            </a:prstGeom>
            <a:noFill/>
          </p:spPr>
          <p:txBody>
            <a:bodyPr wrap="square" rtlCol="0">
              <a:spAutoFit/>
            </a:bodyPr>
            <a:lstStyle/>
            <a:p>
              <a:pPr algn="ctr">
                <a:lnSpc>
                  <a:spcPct val="125000"/>
                </a:lnSpc>
              </a:pPr>
              <a:r>
                <a:rPr lang="vi-VN" sz="2400" b="1" i="0" dirty="0">
                  <a:solidFill>
                    <a:srgbClr val="333333"/>
                  </a:solidFill>
                  <a:effectLst/>
                </a:rPr>
                <a:t>Chuẩn bị hai đầu đũa thủy tinh quần bông. Đũa nhúng vào dung dịch HCl đặc vào dung dịch và NH</a:t>
              </a:r>
              <a:r>
                <a:rPr lang="vi-VN" sz="2400" b="1" i="0" baseline="-25000" dirty="0">
                  <a:solidFill>
                    <a:srgbClr val="333333"/>
                  </a:solidFill>
                  <a:effectLst/>
                </a:rPr>
                <a:t>3</a:t>
              </a:r>
              <a:r>
                <a:rPr lang="vi-VN" sz="2400" b="1" i="0" dirty="0">
                  <a:solidFill>
                    <a:srgbClr val="333333"/>
                  </a:solidFill>
                  <a:effectLst/>
                </a:rPr>
                <a:t> đặc, sau đó đưa lại gần nhau (Hình </a:t>
              </a:r>
              <a:r>
                <a:rPr lang="en-US" sz="2400" b="1" i="0" dirty="0" err="1">
                  <a:solidFill>
                    <a:srgbClr val="333333"/>
                  </a:solidFill>
                  <a:effectLst/>
                </a:rPr>
                <a:t>bên</a:t>
              </a:r>
              <a:r>
                <a:rPr lang="vi-VN" sz="2400" b="1" i="0" dirty="0">
                  <a:solidFill>
                    <a:srgbClr val="333333"/>
                  </a:solidFill>
                  <a:effectLst/>
                </a:rPr>
                <a:t>)</a:t>
              </a:r>
              <a:r>
                <a:rPr lang="en-US" sz="2400" b="1" i="0" dirty="0">
                  <a:solidFill>
                    <a:srgbClr val="333333"/>
                  </a:solidFill>
                  <a:effectLst/>
                </a:rPr>
                <a:t>.</a:t>
              </a:r>
              <a:r>
                <a:rPr lang="vi-VN" sz="2400" b="1" i="0" dirty="0">
                  <a:solidFill>
                    <a:srgbClr val="333333"/>
                  </a:solidFill>
                  <a:effectLst/>
                </a:rPr>
                <a:t> Quan sát và nêu hiện tượng xảy ra từ đó đề xuất phương pháp nhận biết Ammonia bằng dung dịch HCl đặc</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3871532"/>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9929ECA5-087D-5A3A-F326-05B395FA7794}"/>
              </a:ext>
            </a:extLst>
          </p:cNvPr>
          <p:cNvGrpSpPr/>
          <p:nvPr/>
        </p:nvGrpSpPr>
        <p:grpSpPr>
          <a:xfrm>
            <a:off x="400736" y="4481866"/>
            <a:ext cx="11056760" cy="2143863"/>
            <a:chOff x="1144083" y="3740438"/>
            <a:chExt cx="9709064" cy="2143863"/>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144083" y="3740438"/>
              <a:ext cx="875521" cy="875521"/>
            </a:xfrm>
            <a:prstGeom prst="rect">
              <a:avLst/>
            </a:prstGeom>
          </p:spPr>
        </p:pic>
        <p:sp>
          <p:nvSpPr>
            <p:cNvPr id="6" name="TextBox 5">
              <a:extLst>
                <a:ext uri="{FF2B5EF4-FFF2-40B4-BE49-F238E27FC236}">
                  <a16:creationId xmlns:a16="http://schemas.microsoft.com/office/drawing/2014/main" id="{B2F645EE-D721-0365-2E33-BB1FE0534D4B}"/>
                </a:ext>
              </a:extLst>
            </p:cNvPr>
            <p:cNvSpPr txBox="1"/>
            <p:nvPr/>
          </p:nvSpPr>
          <p:spPr>
            <a:xfrm>
              <a:off x="1906799" y="3760643"/>
              <a:ext cx="8946348" cy="2123658"/>
            </a:xfrm>
            <a:prstGeom prst="rect">
              <a:avLst/>
            </a:prstGeom>
            <a:noFill/>
          </p:spPr>
          <p:txBody>
            <a:bodyPr wrap="square" rtlCol="0">
              <a:spAutoFit/>
            </a:bodyPr>
            <a:lstStyle/>
            <a:p>
              <a:pPr marL="342900" indent="-342900" algn="l">
                <a:buFont typeface="Arial" panose="020B0604020202020204" pitchFamily="34" charset="0"/>
                <a:buChar char="•"/>
              </a:pPr>
              <a:r>
                <a:rPr lang="en-US" sz="2200" b="0" i="0" dirty="0">
                  <a:solidFill>
                    <a:srgbClr val="333333"/>
                  </a:solidFill>
                  <a:effectLst/>
                  <a:latin typeface="Arial" panose="020B0604020202020204" pitchFamily="34" charset="0"/>
                  <a:cs typeface="Arial" panose="020B0604020202020204" pitchFamily="34" charset="0"/>
                </a:rPr>
                <a:t>Đ</a:t>
              </a:r>
              <a:r>
                <a:rPr lang="vi-VN" sz="2200" b="0" i="0" dirty="0">
                  <a:solidFill>
                    <a:srgbClr val="333333"/>
                  </a:solidFill>
                  <a:effectLst/>
                </a:rPr>
                <a:t>ặt hai bình hở chứa dung dịch HCl đặc và dung dịch NH</a:t>
              </a:r>
              <a:r>
                <a:rPr lang="vi-VN" sz="2200" b="0" i="0" baseline="-25000" dirty="0">
                  <a:solidFill>
                    <a:srgbClr val="333333"/>
                  </a:solidFill>
                  <a:effectLst/>
                </a:rPr>
                <a:t>3</a:t>
              </a:r>
              <a:r>
                <a:rPr lang="vi-VN" sz="2200" b="0" i="0" dirty="0">
                  <a:solidFill>
                    <a:srgbClr val="333333"/>
                  </a:solidFill>
                  <a:effectLst/>
                </a:rPr>
                <a:t> gần nhau thì thấy xuất hiện “khói” trắng.</a:t>
              </a:r>
            </a:p>
            <a:p>
              <a:pPr marL="342900" indent="-342900" algn="l">
                <a:buFont typeface="Arial" panose="020B0604020202020204" pitchFamily="34" charset="0"/>
                <a:buChar char="•"/>
              </a:pPr>
              <a:r>
                <a:rPr lang="vi-VN" sz="2200" b="0" i="0" dirty="0">
                  <a:solidFill>
                    <a:srgbClr val="333333"/>
                  </a:solidFill>
                  <a:effectLst/>
                </a:rPr>
                <a:t>Vì HCl và NH</a:t>
              </a:r>
              <a:r>
                <a:rPr lang="vi-VN" sz="2200" b="0" i="0" baseline="-25000" dirty="0">
                  <a:solidFill>
                    <a:srgbClr val="333333"/>
                  </a:solidFill>
                  <a:effectLst/>
                </a:rPr>
                <a:t>3</a:t>
              </a:r>
              <a:r>
                <a:rPr lang="vi-VN" sz="2200" b="0" i="0" dirty="0">
                  <a:solidFill>
                    <a:srgbClr val="333333"/>
                  </a:solidFill>
                  <a:effectLst/>
                </a:rPr>
                <a:t> là những hợp chất dễ bay hơi, chúng kết hợp với nhau tạo thành tinh thể muối Ammonium chloride, gây ra hiện tượng “khói”.</a:t>
              </a:r>
            </a:p>
            <a:p>
              <a:pPr marL="342900" indent="-342900" algn="l">
                <a:buFont typeface="Arial" panose="020B0604020202020204" pitchFamily="34" charset="0"/>
                <a:buChar char="•"/>
              </a:pPr>
              <a:r>
                <a:rPr lang="vi-VN" sz="2200" b="0" i="0" dirty="0">
                  <a:solidFill>
                    <a:srgbClr val="333333"/>
                  </a:solidFill>
                  <a:effectLst/>
                </a:rPr>
                <a:t>Phương pháp nhận biết ammonia: Nhúng hai đầu đũa thuỷ tinh quấn bông vào dung dịch HCl đặc (thuốc thử) và NH</a:t>
              </a:r>
              <a:r>
                <a:rPr lang="vi-VN" sz="2200" b="0" i="0" baseline="-25000" dirty="0">
                  <a:solidFill>
                    <a:srgbClr val="333333"/>
                  </a:solidFill>
                  <a:effectLst/>
                </a:rPr>
                <a:t>3</a:t>
              </a:r>
              <a:r>
                <a:rPr lang="vi-VN" sz="2200" b="0" i="0" dirty="0">
                  <a:solidFill>
                    <a:srgbClr val="333333"/>
                  </a:solidFill>
                  <a:effectLst/>
                </a:rPr>
                <a:t> đặc, sau đó đưa lại gần nhau.</a:t>
              </a:r>
            </a:p>
          </p:txBody>
        </p:sp>
      </p:grpSp>
      <p:pic>
        <p:nvPicPr>
          <p:cNvPr id="11266" name="Picture 2">
            <a:extLst>
              <a:ext uri="{FF2B5EF4-FFF2-40B4-BE49-F238E27FC236}">
                <a16:creationId xmlns:a16="http://schemas.microsoft.com/office/drawing/2014/main" id="{12190F16-567C-8E88-237C-D115C925F7E5}"/>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2826" b="10700"/>
          <a:stretch/>
        </p:blipFill>
        <p:spPr bwMode="auto">
          <a:xfrm>
            <a:off x="8835963" y="1345035"/>
            <a:ext cx="2724323" cy="24867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83588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MatThu1">
            <a:extLst>
              <a:ext uri="{FF2B5EF4-FFF2-40B4-BE49-F238E27FC236}">
                <a16:creationId xmlns:a16="http://schemas.microsoft.com/office/drawing/2014/main" id="{FF7A0D74-D69A-4367-9CC2-1F9CAF74BF4C}"/>
              </a:ext>
            </a:extLst>
          </p:cNvPr>
          <p:cNvSpPr/>
          <p:nvPr/>
        </p:nvSpPr>
        <p:spPr>
          <a:xfrm>
            <a:off x="391751" y="86680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5" name="Graphic 114">
            <a:extLst>
              <a:ext uri="{FF2B5EF4-FFF2-40B4-BE49-F238E27FC236}">
                <a16:creationId xmlns:a16="http://schemas.microsoft.com/office/drawing/2014/main" id="{0CDE3B47-E0D9-4AF5-872D-162784AD522D}"/>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24684" y="979395"/>
            <a:ext cx="254834" cy="295514"/>
          </a:xfrm>
          <a:prstGeom prst="rect">
            <a:avLst/>
          </a:prstGeom>
        </p:spPr>
      </p:pic>
      <p:sp>
        <p:nvSpPr>
          <p:cNvPr id="116" name="Rectangle: Rounded Corners 115">
            <a:extLst>
              <a:ext uri="{FF2B5EF4-FFF2-40B4-BE49-F238E27FC236}">
                <a16:creationId xmlns:a16="http://schemas.microsoft.com/office/drawing/2014/main" id="{82F53C26-248E-4AEB-9999-D41DB034BA6C}"/>
              </a:ext>
            </a:extLst>
          </p:cNvPr>
          <p:cNvSpPr/>
          <p:nvPr/>
        </p:nvSpPr>
        <p:spPr>
          <a:xfrm>
            <a:off x="3658110" y="110667"/>
            <a:ext cx="4991454" cy="578619"/>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1a">
            <a:extLst>
              <a:ext uri="{FF2B5EF4-FFF2-40B4-BE49-F238E27FC236}">
                <a16:creationId xmlns:a16="http://schemas.microsoft.com/office/drawing/2014/main" id="{65DA152C-4C6C-4037-B246-7F8E64CF95AF}"/>
              </a:ext>
            </a:extLst>
          </p:cNvPr>
          <p:cNvSpPr txBox="1"/>
          <p:nvPr/>
        </p:nvSpPr>
        <p:spPr>
          <a:xfrm>
            <a:off x="4120108" y="101562"/>
            <a:ext cx="4130074" cy="584775"/>
          </a:xfrm>
          <a:prstGeom prst="rect">
            <a:avLst/>
          </a:prstGeom>
          <a:no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Giải</a:t>
            </a: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mã</a:t>
            </a: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 ô </a:t>
            </a: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chữ</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grpSp>
        <p:nvGrpSpPr>
          <p:cNvPr id="125" name="Group 124">
            <a:extLst>
              <a:ext uri="{FF2B5EF4-FFF2-40B4-BE49-F238E27FC236}">
                <a16:creationId xmlns:a16="http://schemas.microsoft.com/office/drawing/2014/main" id="{9AE76C8D-9DAB-4AE4-B856-EF1264754410}"/>
              </a:ext>
            </a:extLst>
          </p:cNvPr>
          <p:cNvGrpSpPr/>
          <p:nvPr/>
        </p:nvGrpSpPr>
        <p:grpSpPr>
          <a:xfrm>
            <a:off x="8073235" y="160058"/>
            <a:ext cx="513459" cy="482949"/>
            <a:chOff x="3626754" y="167081"/>
            <a:chExt cx="801748" cy="801748"/>
          </a:xfrm>
        </p:grpSpPr>
        <p:sp>
          <p:nvSpPr>
            <p:cNvPr id="120" name="Oval 119">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 name="Picture 121">
              <a:extLst>
                <a:ext uri="{FF2B5EF4-FFF2-40B4-BE49-F238E27FC236}">
                  <a16:creationId xmlns:a16="http://schemas.microsoft.com/office/drawing/2014/main" id="{0FCD2E41-0FD0-41DB-AD3C-1D1992610D75}"/>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129" name="Group 128">
            <a:extLst>
              <a:ext uri="{FF2B5EF4-FFF2-40B4-BE49-F238E27FC236}">
                <a16:creationId xmlns:a16="http://schemas.microsoft.com/office/drawing/2014/main" id="{80D076BC-083F-4DED-A9EC-590CC6F2322B}"/>
              </a:ext>
            </a:extLst>
          </p:cNvPr>
          <p:cNvGrpSpPr/>
          <p:nvPr/>
        </p:nvGrpSpPr>
        <p:grpSpPr>
          <a:xfrm>
            <a:off x="3720726" y="160058"/>
            <a:ext cx="484416" cy="482949"/>
            <a:chOff x="7758026" y="167081"/>
            <a:chExt cx="801748" cy="801748"/>
          </a:xfrm>
        </p:grpSpPr>
        <p:sp>
          <p:nvSpPr>
            <p:cNvPr id="127" name="Oval 126">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a:extLst>
                <a:ext uri="{FF2B5EF4-FFF2-40B4-BE49-F238E27FC236}">
                  <a16:creationId xmlns:a16="http://schemas.microsoft.com/office/drawing/2014/main" id="{26DAE24C-9B8A-489A-AAEE-BFA50806E0AA}"/>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pic>
        <p:nvPicPr>
          <p:cNvPr id="92" name="!!MatThu1a">
            <a:hlinkClick r:id="rId7" action="ppaction://hlinksldjump"/>
            <a:extLst>
              <a:ext uri="{FF2B5EF4-FFF2-40B4-BE49-F238E27FC236}">
                <a16:creationId xmlns:a16="http://schemas.microsoft.com/office/drawing/2014/main" id="{759713D9-016F-4D25-B5FE-5E989EF607F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91423" y="1026260"/>
            <a:ext cx="310145" cy="201781"/>
          </a:xfrm>
          <a:prstGeom prst="rect">
            <a:avLst/>
          </a:prstGeom>
        </p:spPr>
      </p:pic>
      <p:sp>
        <p:nvSpPr>
          <p:cNvPr id="137" name="!!MatThu1">
            <a:extLst>
              <a:ext uri="{FF2B5EF4-FFF2-40B4-BE49-F238E27FC236}">
                <a16:creationId xmlns:a16="http://schemas.microsoft.com/office/drawing/2014/main" id="{2BB0A805-A474-4484-A71F-E405B1CC8ACF}"/>
              </a:ext>
            </a:extLst>
          </p:cNvPr>
          <p:cNvSpPr/>
          <p:nvPr/>
        </p:nvSpPr>
        <p:spPr>
          <a:xfrm>
            <a:off x="391751" y="1614815"/>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8" name="Graphic 137">
            <a:extLst>
              <a:ext uri="{FF2B5EF4-FFF2-40B4-BE49-F238E27FC236}">
                <a16:creationId xmlns:a16="http://schemas.microsoft.com/office/drawing/2014/main" id="{3F0018E5-4EDC-44E3-952B-51A811C5798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24684" y="1727408"/>
            <a:ext cx="254834" cy="295514"/>
          </a:xfrm>
          <a:prstGeom prst="rect">
            <a:avLst/>
          </a:prstGeom>
        </p:spPr>
      </p:pic>
      <p:pic>
        <p:nvPicPr>
          <p:cNvPr id="139" name="!!MatThu1a">
            <a:hlinkClick r:id="rId9" action="ppaction://hlinksldjump"/>
            <a:extLst>
              <a:ext uri="{FF2B5EF4-FFF2-40B4-BE49-F238E27FC236}">
                <a16:creationId xmlns:a16="http://schemas.microsoft.com/office/drawing/2014/main" id="{8FEB8EA3-E6DE-41C1-934A-80E23C1CCFC6}"/>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91423" y="1774275"/>
            <a:ext cx="310145" cy="201781"/>
          </a:xfrm>
          <a:prstGeom prst="rect">
            <a:avLst/>
          </a:prstGeom>
        </p:spPr>
      </p:pic>
      <p:sp>
        <p:nvSpPr>
          <p:cNvPr id="140" name="!!MatThu1">
            <a:extLst>
              <a:ext uri="{FF2B5EF4-FFF2-40B4-BE49-F238E27FC236}">
                <a16:creationId xmlns:a16="http://schemas.microsoft.com/office/drawing/2014/main" id="{AADCC31D-3A57-4FC3-8711-A84E111F24C2}"/>
              </a:ext>
            </a:extLst>
          </p:cNvPr>
          <p:cNvSpPr/>
          <p:nvPr/>
        </p:nvSpPr>
        <p:spPr>
          <a:xfrm>
            <a:off x="384446" y="4624016"/>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17379" y="4736609"/>
            <a:ext cx="254834" cy="295514"/>
          </a:xfrm>
          <a:prstGeom prst="rect">
            <a:avLst/>
          </a:prstGeom>
        </p:spPr>
      </p:pic>
      <p:pic>
        <p:nvPicPr>
          <p:cNvPr id="142" name="!!MatThu1a">
            <a:hlinkClick r:id="rId10"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84118" y="4783476"/>
            <a:ext cx="310145" cy="201781"/>
          </a:xfrm>
          <a:prstGeom prst="rect">
            <a:avLst/>
          </a:prstGeom>
        </p:spPr>
      </p:pic>
      <p:sp>
        <p:nvSpPr>
          <p:cNvPr id="143" name="!!MatThu1">
            <a:extLst>
              <a:ext uri="{FF2B5EF4-FFF2-40B4-BE49-F238E27FC236}">
                <a16:creationId xmlns:a16="http://schemas.microsoft.com/office/drawing/2014/main" id="{DE1A8A01-921B-4AEF-9A37-0ED3277EF1E1}"/>
              </a:ext>
            </a:extLst>
          </p:cNvPr>
          <p:cNvSpPr/>
          <p:nvPr/>
        </p:nvSpPr>
        <p:spPr>
          <a:xfrm>
            <a:off x="384446" y="3838918"/>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4" name="Graphic 143">
            <a:extLst>
              <a:ext uri="{FF2B5EF4-FFF2-40B4-BE49-F238E27FC236}">
                <a16:creationId xmlns:a16="http://schemas.microsoft.com/office/drawing/2014/main" id="{B66EF857-DAC1-4693-8ADB-F9D93F4FACF1}"/>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17379" y="3951511"/>
            <a:ext cx="254834" cy="295514"/>
          </a:xfrm>
          <a:prstGeom prst="rect">
            <a:avLst/>
          </a:prstGeom>
        </p:spPr>
      </p:pic>
      <p:pic>
        <p:nvPicPr>
          <p:cNvPr id="145" name="!!MatThu1a">
            <a:hlinkClick r:id="rId11" action="ppaction://hlinksldjump"/>
            <a:extLst>
              <a:ext uri="{FF2B5EF4-FFF2-40B4-BE49-F238E27FC236}">
                <a16:creationId xmlns:a16="http://schemas.microsoft.com/office/drawing/2014/main" id="{D91C1DFE-104B-4C42-B303-F797BEC9828F}"/>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84118" y="3998378"/>
            <a:ext cx="310145" cy="201781"/>
          </a:xfrm>
          <a:prstGeom prst="rect">
            <a:avLst/>
          </a:prstGeom>
        </p:spPr>
      </p:pic>
      <p:sp>
        <p:nvSpPr>
          <p:cNvPr id="146" name="!!MatThu1">
            <a:extLst>
              <a:ext uri="{FF2B5EF4-FFF2-40B4-BE49-F238E27FC236}">
                <a16:creationId xmlns:a16="http://schemas.microsoft.com/office/drawing/2014/main" id="{A3B1B0E2-736F-4FE2-9DF4-B62E45A9A20E}"/>
              </a:ext>
            </a:extLst>
          </p:cNvPr>
          <p:cNvSpPr/>
          <p:nvPr/>
        </p:nvSpPr>
        <p:spPr>
          <a:xfrm>
            <a:off x="384446" y="307800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7" name="Graphic 146">
            <a:extLst>
              <a:ext uri="{FF2B5EF4-FFF2-40B4-BE49-F238E27FC236}">
                <a16:creationId xmlns:a16="http://schemas.microsoft.com/office/drawing/2014/main" id="{54B70B13-66CB-4E0D-9307-4992919E6A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17379" y="3190595"/>
            <a:ext cx="254834" cy="295514"/>
          </a:xfrm>
          <a:prstGeom prst="rect">
            <a:avLst/>
          </a:prstGeom>
        </p:spPr>
      </p:pic>
      <p:pic>
        <p:nvPicPr>
          <p:cNvPr id="148" name="!!MatThu1a">
            <a:hlinkClick r:id="rId12" action="ppaction://hlinksldjump"/>
            <a:extLst>
              <a:ext uri="{FF2B5EF4-FFF2-40B4-BE49-F238E27FC236}">
                <a16:creationId xmlns:a16="http://schemas.microsoft.com/office/drawing/2014/main" id="{8BD5F47D-C2C3-46F3-AC14-E62A4807A5CA}"/>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84118" y="3237462"/>
            <a:ext cx="310145" cy="201781"/>
          </a:xfrm>
          <a:prstGeom prst="rect">
            <a:avLst/>
          </a:prstGeom>
        </p:spPr>
      </p:pic>
      <p:sp>
        <p:nvSpPr>
          <p:cNvPr id="149" name="!!MatThu1">
            <a:extLst>
              <a:ext uri="{FF2B5EF4-FFF2-40B4-BE49-F238E27FC236}">
                <a16:creationId xmlns:a16="http://schemas.microsoft.com/office/drawing/2014/main" id="{C3960F29-9679-4175-9B34-026347A9CC93}"/>
              </a:ext>
            </a:extLst>
          </p:cNvPr>
          <p:cNvSpPr/>
          <p:nvPr/>
        </p:nvSpPr>
        <p:spPr>
          <a:xfrm>
            <a:off x="384446" y="2344410"/>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0" name="Graphic 149">
            <a:hlinkClick r:id="rId13" action="ppaction://hlinksldjump"/>
            <a:extLst>
              <a:ext uri="{FF2B5EF4-FFF2-40B4-BE49-F238E27FC236}">
                <a16:creationId xmlns:a16="http://schemas.microsoft.com/office/drawing/2014/main" id="{1030DB5F-DDB4-4CF8-99B7-F7B34C4EAE46}"/>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17379" y="2457003"/>
            <a:ext cx="254834" cy="295514"/>
          </a:xfrm>
          <a:prstGeom prst="rect">
            <a:avLst/>
          </a:prstGeom>
        </p:spPr>
      </p:pic>
      <p:pic>
        <p:nvPicPr>
          <p:cNvPr id="151" name="!!MatThu1a">
            <a:hlinkClick r:id="rId13" action="ppaction://hlinksldjump"/>
            <a:extLst>
              <a:ext uri="{FF2B5EF4-FFF2-40B4-BE49-F238E27FC236}">
                <a16:creationId xmlns:a16="http://schemas.microsoft.com/office/drawing/2014/main" id="{CFAF447D-BB29-4642-867C-E970760CCA57}"/>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84118" y="2503870"/>
            <a:ext cx="310145" cy="201781"/>
          </a:xfrm>
          <a:prstGeom prst="rect">
            <a:avLst/>
          </a:prstGeom>
        </p:spPr>
      </p:pic>
      <p:sp>
        <p:nvSpPr>
          <p:cNvPr id="135" name="!!MatThu1">
            <a:extLst>
              <a:ext uri="{FF2B5EF4-FFF2-40B4-BE49-F238E27FC236}">
                <a16:creationId xmlns:a16="http://schemas.microsoft.com/office/drawing/2014/main" id="{AADCC31D-3A57-4FC3-8711-A84E111F24C2}"/>
              </a:ext>
            </a:extLst>
          </p:cNvPr>
          <p:cNvSpPr/>
          <p:nvPr/>
        </p:nvSpPr>
        <p:spPr>
          <a:xfrm>
            <a:off x="376068" y="5396677"/>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6" name="Graphic 140">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09001" y="5509270"/>
            <a:ext cx="254834" cy="295514"/>
          </a:xfrm>
          <a:prstGeom prst="rect">
            <a:avLst/>
          </a:prstGeom>
        </p:spPr>
      </p:pic>
      <p:pic>
        <p:nvPicPr>
          <p:cNvPr id="152" name="!!MatThu1a">
            <a:hlinkClick r:id="rId14"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75740" y="5556137"/>
            <a:ext cx="310145" cy="201781"/>
          </a:xfrm>
          <a:prstGeom prst="rect">
            <a:avLst/>
          </a:prstGeom>
        </p:spPr>
      </p:pic>
      <p:sp>
        <p:nvSpPr>
          <p:cNvPr id="169" name="!!MatThu1">
            <a:extLst>
              <a:ext uri="{FF2B5EF4-FFF2-40B4-BE49-F238E27FC236}">
                <a16:creationId xmlns:a16="http://schemas.microsoft.com/office/drawing/2014/main" id="{AADCC31D-3A57-4FC3-8711-A84E111F24C2}"/>
              </a:ext>
            </a:extLst>
          </p:cNvPr>
          <p:cNvSpPr/>
          <p:nvPr/>
        </p:nvSpPr>
        <p:spPr>
          <a:xfrm>
            <a:off x="384446" y="6180162"/>
            <a:ext cx="520700" cy="5207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0" name="Graphic 140">
            <a:hlinkClick r:id="rId15" action="ppaction://hlinksldjump"/>
            <a:extLst>
              <a:ext uri="{FF2B5EF4-FFF2-40B4-BE49-F238E27FC236}">
                <a16:creationId xmlns:a16="http://schemas.microsoft.com/office/drawing/2014/main" id="{FDB6CE45-0237-4C09-AECD-4B598A7DF63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17379" y="6292755"/>
            <a:ext cx="254834" cy="295514"/>
          </a:xfrm>
          <a:prstGeom prst="rect">
            <a:avLst/>
          </a:prstGeom>
        </p:spPr>
      </p:pic>
      <p:pic>
        <p:nvPicPr>
          <p:cNvPr id="171" name="!!MatThu1a">
            <a:hlinkClick r:id="rId15" action="ppaction://hlinksldjump"/>
            <a:extLst>
              <a:ext uri="{FF2B5EF4-FFF2-40B4-BE49-F238E27FC236}">
                <a16:creationId xmlns:a16="http://schemas.microsoft.com/office/drawing/2014/main" id="{2AA00903-6C86-4CB9-91CD-E4B0DE42A70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84118" y="6339622"/>
            <a:ext cx="310145" cy="201781"/>
          </a:xfrm>
          <a:prstGeom prst="rect">
            <a:avLst/>
          </a:prstGeom>
        </p:spPr>
      </p:pic>
      <p:sp>
        <p:nvSpPr>
          <p:cNvPr id="155" name="Rounded Rectangle 154"/>
          <p:cNvSpPr/>
          <p:nvPr/>
        </p:nvSpPr>
        <p:spPr>
          <a:xfrm>
            <a:off x="6399940" y="909200"/>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ounded Rectangle 156"/>
          <p:cNvSpPr/>
          <p:nvPr/>
        </p:nvSpPr>
        <p:spPr>
          <a:xfrm>
            <a:off x="6399940" y="1642914"/>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ounded Rectangle 161"/>
          <p:cNvSpPr/>
          <p:nvPr/>
        </p:nvSpPr>
        <p:spPr>
          <a:xfrm>
            <a:off x="6399940" y="2376628"/>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ounded Rectangle 163"/>
          <p:cNvSpPr/>
          <p:nvPr/>
        </p:nvSpPr>
        <p:spPr>
          <a:xfrm>
            <a:off x="6399940" y="3110342"/>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ounded Rectangle 164"/>
          <p:cNvSpPr/>
          <p:nvPr/>
        </p:nvSpPr>
        <p:spPr>
          <a:xfrm>
            <a:off x="6399940" y="3844056"/>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ounded Rectangle 167"/>
          <p:cNvSpPr/>
          <p:nvPr/>
        </p:nvSpPr>
        <p:spPr>
          <a:xfrm>
            <a:off x="6399940" y="4577770"/>
            <a:ext cx="658790" cy="658790"/>
          </a:xfrm>
          <a:prstGeom prst="roundRect">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ounded Rectangle 175"/>
          <p:cNvSpPr/>
          <p:nvPr/>
        </p:nvSpPr>
        <p:spPr>
          <a:xfrm>
            <a:off x="6399940" y="531148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ounded Rectangle 176"/>
          <p:cNvSpPr/>
          <p:nvPr/>
        </p:nvSpPr>
        <p:spPr>
          <a:xfrm>
            <a:off x="5611281" y="6052797"/>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1a">
            <a:extLst>
              <a:ext uri="{FF2B5EF4-FFF2-40B4-BE49-F238E27FC236}">
                <a16:creationId xmlns:a16="http://schemas.microsoft.com/office/drawing/2014/main" id="{A4C5BF4D-AF3F-4127-9FFB-EAAC0C17D6EF}"/>
              </a:ext>
            </a:extLst>
          </p:cNvPr>
          <p:cNvSpPr txBox="1"/>
          <p:nvPr/>
        </p:nvSpPr>
        <p:spPr>
          <a:xfrm>
            <a:off x="6482753" y="937801"/>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278" name="!!1b">
            <a:extLst>
              <a:ext uri="{FF2B5EF4-FFF2-40B4-BE49-F238E27FC236}">
                <a16:creationId xmlns:a16="http://schemas.microsoft.com/office/drawing/2014/main" id="{80096221-4F47-478A-8870-9E3B047E13ED}"/>
              </a:ext>
            </a:extLst>
          </p:cNvPr>
          <p:cNvSpPr txBox="1"/>
          <p:nvPr/>
        </p:nvSpPr>
        <p:spPr>
          <a:xfrm>
            <a:off x="6486280" y="1684457"/>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279" name="!!3d">
            <a:extLst>
              <a:ext uri="{FF2B5EF4-FFF2-40B4-BE49-F238E27FC236}">
                <a16:creationId xmlns:a16="http://schemas.microsoft.com/office/drawing/2014/main" id="{8AEA43A7-2C03-42AB-B340-1270A6DF37BC}"/>
              </a:ext>
            </a:extLst>
          </p:cNvPr>
          <p:cNvSpPr txBox="1"/>
          <p:nvPr/>
        </p:nvSpPr>
        <p:spPr>
          <a:xfrm>
            <a:off x="6482753" y="2379034"/>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y</a:t>
            </a:r>
          </a:p>
        </p:txBody>
      </p:sp>
      <p:sp>
        <p:nvSpPr>
          <p:cNvPr id="281" name="!!4b">
            <a:extLst>
              <a:ext uri="{FF2B5EF4-FFF2-40B4-BE49-F238E27FC236}">
                <a16:creationId xmlns:a16="http://schemas.microsoft.com/office/drawing/2014/main" id="{E5A34208-80A6-4370-A798-D80ED92CD4C5}"/>
              </a:ext>
            </a:extLst>
          </p:cNvPr>
          <p:cNvSpPr txBox="1"/>
          <p:nvPr/>
        </p:nvSpPr>
        <p:spPr>
          <a:xfrm>
            <a:off x="6482753" y="3146855"/>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g</a:t>
            </a:r>
          </a:p>
        </p:txBody>
      </p:sp>
      <p:sp>
        <p:nvSpPr>
          <p:cNvPr id="282" name="!!6d">
            <a:extLst>
              <a:ext uri="{FF2B5EF4-FFF2-40B4-BE49-F238E27FC236}">
                <a16:creationId xmlns:a16="http://schemas.microsoft.com/office/drawing/2014/main" id="{E1DD5BC0-8741-4818-896B-6C8355D3C1FC}"/>
              </a:ext>
            </a:extLst>
          </p:cNvPr>
          <p:cNvSpPr txBox="1"/>
          <p:nvPr/>
        </p:nvSpPr>
        <p:spPr>
          <a:xfrm>
            <a:off x="6488909" y="4610290"/>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84" name="!!6d">
            <a:extLst>
              <a:ext uri="{FF2B5EF4-FFF2-40B4-BE49-F238E27FC236}">
                <a16:creationId xmlns:a16="http://schemas.microsoft.com/office/drawing/2014/main" id="{E1DD5BC0-8741-4818-896B-6C8355D3C1FC}"/>
              </a:ext>
            </a:extLst>
          </p:cNvPr>
          <p:cNvSpPr txBox="1"/>
          <p:nvPr/>
        </p:nvSpPr>
        <p:spPr>
          <a:xfrm>
            <a:off x="6498434" y="5360253"/>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301" name="!!6b">
            <a:extLst>
              <a:ext uri="{FF2B5EF4-FFF2-40B4-BE49-F238E27FC236}">
                <a16:creationId xmlns:a16="http://schemas.microsoft.com/office/drawing/2014/main" id="{5FF2194D-BE2B-4907-86C6-A1AC1C9E5EC9}"/>
              </a:ext>
            </a:extLst>
          </p:cNvPr>
          <p:cNvSpPr txBox="1"/>
          <p:nvPr/>
        </p:nvSpPr>
        <p:spPr>
          <a:xfrm>
            <a:off x="6488093" y="3884748"/>
            <a:ext cx="462170" cy="584775"/>
          </a:xfrm>
          <a:prstGeom prst="rect">
            <a:avLst/>
          </a:prstGeom>
          <a:no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306" name="!!6a">
            <a:extLst>
              <a:ext uri="{FF2B5EF4-FFF2-40B4-BE49-F238E27FC236}">
                <a16:creationId xmlns:a16="http://schemas.microsoft.com/office/drawing/2014/main" id="{44BB4971-F9DB-44A8-9470-87DD42F9005E}"/>
              </a:ext>
            </a:extLst>
          </p:cNvPr>
          <p:cNvSpPr txBox="1"/>
          <p:nvPr/>
        </p:nvSpPr>
        <p:spPr>
          <a:xfrm>
            <a:off x="5704271" y="610951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123" name="Rounded Rectangle 122"/>
          <p:cNvSpPr/>
          <p:nvPr/>
        </p:nvSpPr>
        <p:spPr>
          <a:xfrm>
            <a:off x="5611281" y="90920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ounded Rectangle 125"/>
          <p:cNvSpPr/>
          <p:nvPr/>
        </p:nvSpPr>
        <p:spPr>
          <a:xfrm>
            <a:off x="5611281" y="164291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ounded Rectangle 130"/>
          <p:cNvSpPr/>
          <p:nvPr/>
        </p:nvSpPr>
        <p:spPr>
          <a:xfrm>
            <a:off x="5611281" y="237662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ounded Rectangle 133"/>
          <p:cNvSpPr/>
          <p:nvPr/>
        </p:nvSpPr>
        <p:spPr>
          <a:xfrm>
            <a:off x="5611281"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ed Rectangle 153"/>
          <p:cNvSpPr/>
          <p:nvPr/>
        </p:nvSpPr>
        <p:spPr>
          <a:xfrm>
            <a:off x="5611281" y="384405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ounded Rectangle 158"/>
          <p:cNvSpPr/>
          <p:nvPr/>
        </p:nvSpPr>
        <p:spPr>
          <a:xfrm>
            <a:off x="5611281" y="457777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ounded Rectangle 165"/>
          <p:cNvSpPr/>
          <p:nvPr/>
        </p:nvSpPr>
        <p:spPr>
          <a:xfrm>
            <a:off x="5611281" y="531148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ounded Rectangle 166"/>
          <p:cNvSpPr/>
          <p:nvPr/>
        </p:nvSpPr>
        <p:spPr>
          <a:xfrm>
            <a:off x="4822622" y="6052797"/>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1a">
            <a:extLst>
              <a:ext uri="{FF2B5EF4-FFF2-40B4-BE49-F238E27FC236}">
                <a16:creationId xmlns:a16="http://schemas.microsoft.com/office/drawing/2014/main" id="{A4C5BF4D-AF3F-4127-9FFB-EAAC0C17D6EF}"/>
              </a:ext>
            </a:extLst>
          </p:cNvPr>
          <p:cNvSpPr txBox="1"/>
          <p:nvPr/>
        </p:nvSpPr>
        <p:spPr>
          <a:xfrm>
            <a:off x="5694094" y="93780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79" name="!!1b">
            <a:extLst>
              <a:ext uri="{FF2B5EF4-FFF2-40B4-BE49-F238E27FC236}">
                <a16:creationId xmlns:a16="http://schemas.microsoft.com/office/drawing/2014/main" id="{80096221-4F47-478A-8870-9E3B047E13ED}"/>
              </a:ext>
            </a:extLst>
          </p:cNvPr>
          <p:cNvSpPr txBox="1"/>
          <p:nvPr/>
        </p:nvSpPr>
        <p:spPr>
          <a:xfrm>
            <a:off x="5697621" y="168445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180" name="!!3d">
            <a:extLst>
              <a:ext uri="{FF2B5EF4-FFF2-40B4-BE49-F238E27FC236}">
                <a16:creationId xmlns:a16="http://schemas.microsoft.com/office/drawing/2014/main" id="{8AEA43A7-2C03-42AB-B340-1270A6DF37BC}"/>
              </a:ext>
            </a:extLst>
          </p:cNvPr>
          <p:cNvSpPr txBox="1"/>
          <p:nvPr/>
        </p:nvSpPr>
        <p:spPr>
          <a:xfrm>
            <a:off x="5673139" y="242683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181" name="!!4b">
            <a:extLst>
              <a:ext uri="{FF2B5EF4-FFF2-40B4-BE49-F238E27FC236}">
                <a16:creationId xmlns:a16="http://schemas.microsoft.com/office/drawing/2014/main" id="{E5A34208-80A6-4370-A798-D80ED92CD4C5}"/>
              </a:ext>
            </a:extLst>
          </p:cNvPr>
          <p:cNvSpPr txBox="1"/>
          <p:nvPr/>
        </p:nvSpPr>
        <p:spPr>
          <a:xfrm>
            <a:off x="5699434"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82" name="!!6d">
            <a:extLst>
              <a:ext uri="{FF2B5EF4-FFF2-40B4-BE49-F238E27FC236}">
                <a16:creationId xmlns:a16="http://schemas.microsoft.com/office/drawing/2014/main" id="{E1DD5BC0-8741-4818-896B-6C8355D3C1FC}"/>
              </a:ext>
            </a:extLst>
          </p:cNvPr>
          <p:cNvSpPr txBox="1"/>
          <p:nvPr/>
        </p:nvSpPr>
        <p:spPr>
          <a:xfrm>
            <a:off x="5700250" y="461029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183" name="!!6d">
            <a:extLst>
              <a:ext uri="{FF2B5EF4-FFF2-40B4-BE49-F238E27FC236}">
                <a16:creationId xmlns:a16="http://schemas.microsoft.com/office/drawing/2014/main" id="{E1DD5BC0-8741-4818-896B-6C8355D3C1FC}"/>
              </a:ext>
            </a:extLst>
          </p:cNvPr>
          <p:cNvSpPr txBox="1"/>
          <p:nvPr/>
        </p:nvSpPr>
        <p:spPr>
          <a:xfrm>
            <a:off x="5709775" y="5360253"/>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84" name="!!6b">
            <a:extLst>
              <a:ext uri="{FF2B5EF4-FFF2-40B4-BE49-F238E27FC236}">
                <a16:creationId xmlns:a16="http://schemas.microsoft.com/office/drawing/2014/main" id="{5FF2194D-BE2B-4907-86C6-A1AC1C9E5EC9}"/>
              </a:ext>
            </a:extLst>
          </p:cNvPr>
          <p:cNvSpPr txBox="1"/>
          <p:nvPr/>
        </p:nvSpPr>
        <p:spPr>
          <a:xfrm>
            <a:off x="5699434" y="3884748"/>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85" name="!!6a">
            <a:extLst>
              <a:ext uri="{FF2B5EF4-FFF2-40B4-BE49-F238E27FC236}">
                <a16:creationId xmlns:a16="http://schemas.microsoft.com/office/drawing/2014/main" id="{44BB4971-F9DB-44A8-9470-87DD42F9005E}"/>
              </a:ext>
            </a:extLst>
          </p:cNvPr>
          <p:cNvSpPr txBox="1"/>
          <p:nvPr/>
        </p:nvSpPr>
        <p:spPr>
          <a:xfrm>
            <a:off x="4915612" y="610951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190" name="Rounded Rectangle 189"/>
          <p:cNvSpPr/>
          <p:nvPr/>
        </p:nvSpPr>
        <p:spPr>
          <a:xfrm>
            <a:off x="4822622" y="237662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ounded Rectangle 190"/>
          <p:cNvSpPr/>
          <p:nvPr/>
        </p:nvSpPr>
        <p:spPr>
          <a:xfrm>
            <a:off x="4822622"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ounded Rectangle 191"/>
          <p:cNvSpPr/>
          <p:nvPr/>
        </p:nvSpPr>
        <p:spPr>
          <a:xfrm>
            <a:off x="4822622" y="384405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ounded Rectangle 193"/>
          <p:cNvSpPr/>
          <p:nvPr/>
        </p:nvSpPr>
        <p:spPr>
          <a:xfrm>
            <a:off x="4822622" y="457777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ounded Rectangle 194"/>
          <p:cNvSpPr/>
          <p:nvPr/>
        </p:nvSpPr>
        <p:spPr>
          <a:xfrm>
            <a:off x="4822622" y="531148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Rounded Rectangle 195"/>
          <p:cNvSpPr/>
          <p:nvPr/>
        </p:nvSpPr>
        <p:spPr>
          <a:xfrm>
            <a:off x="4033963" y="6052797"/>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3d">
            <a:extLst>
              <a:ext uri="{FF2B5EF4-FFF2-40B4-BE49-F238E27FC236}">
                <a16:creationId xmlns:a16="http://schemas.microsoft.com/office/drawing/2014/main" id="{8AEA43A7-2C03-42AB-B340-1270A6DF37BC}"/>
              </a:ext>
            </a:extLst>
          </p:cNvPr>
          <p:cNvSpPr txBox="1"/>
          <p:nvPr/>
        </p:nvSpPr>
        <p:spPr>
          <a:xfrm>
            <a:off x="4892793" y="242683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201" name="!!4b">
            <a:extLst>
              <a:ext uri="{FF2B5EF4-FFF2-40B4-BE49-F238E27FC236}">
                <a16:creationId xmlns:a16="http://schemas.microsoft.com/office/drawing/2014/main" id="{E5A34208-80A6-4370-A798-D80ED92CD4C5}"/>
              </a:ext>
            </a:extLst>
          </p:cNvPr>
          <p:cNvSpPr txBox="1"/>
          <p:nvPr/>
        </p:nvSpPr>
        <p:spPr>
          <a:xfrm>
            <a:off x="4910775"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202" name="!!6d">
            <a:extLst>
              <a:ext uri="{FF2B5EF4-FFF2-40B4-BE49-F238E27FC236}">
                <a16:creationId xmlns:a16="http://schemas.microsoft.com/office/drawing/2014/main" id="{E1DD5BC0-8741-4818-896B-6C8355D3C1FC}"/>
              </a:ext>
            </a:extLst>
          </p:cNvPr>
          <p:cNvSpPr txBox="1"/>
          <p:nvPr/>
        </p:nvSpPr>
        <p:spPr>
          <a:xfrm>
            <a:off x="4911591" y="4626916"/>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204" name="!!6d">
            <a:extLst>
              <a:ext uri="{FF2B5EF4-FFF2-40B4-BE49-F238E27FC236}">
                <a16:creationId xmlns:a16="http://schemas.microsoft.com/office/drawing/2014/main" id="{E1DD5BC0-8741-4818-896B-6C8355D3C1FC}"/>
              </a:ext>
            </a:extLst>
          </p:cNvPr>
          <p:cNvSpPr txBox="1"/>
          <p:nvPr/>
        </p:nvSpPr>
        <p:spPr>
          <a:xfrm>
            <a:off x="4921116" y="5360253"/>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205" name="!!6b">
            <a:extLst>
              <a:ext uri="{FF2B5EF4-FFF2-40B4-BE49-F238E27FC236}">
                <a16:creationId xmlns:a16="http://schemas.microsoft.com/office/drawing/2014/main" id="{5FF2194D-BE2B-4907-86C6-A1AC1C9E5EC9}"/>
              </a:ext>
            </a:extLst>
          </p:cNvPr>
          <p:cNvSpPr txBox="1"/>
          <p:nvPr/>
        </p:nvSpPr>
        <p:spPr>
          <a:xfrm>
            <a:off x="4910775" y="390137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206" name="!!6a">
            <a:extLst>
              <a:ext uri="{FF2B5EF4-FFF2-40B4-BE49-F238E27FC236}">
                <a16:creationId xmlns:a16="http://schemas.microsoft.com/office/drawing/2014/main" id="{44BB4971-F9DB-44A8-9470-87DD42F9005E}"/>
              </a:ext>
            </a:extLst>
          </p:cNvPr>
          <p:cNvSpPr txBox="1"/>
          <p:nvPr/>
        </p:nvSpPr>
        <p:spPr>
          <a:xfrm>
            <a:off x="4126953" y="6109512"/>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k</a:t>
            </a:r>
          </a:p>
        </p:txBody>
      </p:sp>
      <p:sp>
        <p:nvSpPr>
          <p:cNvPr id="211" name="Rounded Rectangle 210"/>
          <p:cNvSpPr/>
          <p:nvPr/>
        </p:nvSpPr>
        <p:spPr>
          <a:xfrm>
            <a:off x="4033963"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Rounded Rectangle 211"/>
          <p:cNvSpPr/>
          <p:nvPr/>
        </p:nvSpPr>
        <p:spPr>
          <a:xfrm>
            <a:off x="4033963" y="3844056"/>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Rounded Rectangle 212"/>
          <p:cNvSpPr/>
          <p:nvPr/>
        </p:nvSpPr>
        <p:spPr>
          <a:xfrm>
            <a:off x="4033963" y="457777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4b">
            <a:extLst>
              <a:ext uri="{FF2B5EF4-FFF2-40B4-BE49-F238E27FC236}">
                <a16:creationId xmlns:a16="http://schemas.microsoft.com/office/drawing/2014/main" id="{E5A34208-80A6-4370-A798-D80ED92CD4C5}"/>
              </a:ext>
            </a:extLst>
          </p:cNvPr>
          <p:cNvSpPr txBox="1"/>
          <p:nvPr/>
        </p:nvSpPr>
        <p:spPr>
          <a:xfrm>
            <a:off x="4122116"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23" name="!!6d">
            <a:extLst>
              <a:ext uri="{FF2B5EF4-FFF2-40B4-BE49-F238E27FC236}">
                <a16:creationId xmlns:a16="http://schemas.microsoft.com/office/drawing/2014/main" id="{E1DD5BC0-8741-4818-896B-6C8355D3C1FC}"/>
              </a:ext>
            </a:extLst>
          </p:cNvPr>
          <p:cNvSpPr txBox="1"/>
          <p:nvPr/>
        </p:nvSpPr>
        <p:spPr>
          <a:xfrm>
            <a:off x="4122932" y="4635229"/>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l</a:t>
            </a:r>
          </a:p>
        </p:txBody>
      </p:sp>
      <p:sp>
        <p:nvSpPr>
          <p:cNvPr id="227" name="!!6b">
            <a:extLst>
              <a:ext uri="{FF2B5EF4-FFF2-40B4-BE49-F238E27FC236}">
                <a16:creationId xmlns:a16="http://schemas.microsoft.com/office/drawing/2014/main" id="{5FF2194D-BE2B-4907-86C6-A1AC1C9E5EC9}"/>
              </a:ext>
            </a:extLst>
          </p:cNvPr>
          <p:cNvSpPr txBox="1"/>
          <p:nvPr/>
        </p:nvSpPr>
        <p:spPr>
          <a:xfrm>
            <a:off x="4122116" y="3884748"/>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34" name="Rounded Rectangle 233"/>
          <p:cNvSpPr/>
          <p:nvPr/>
        </p:nvSpPr>
        <p:spPr>
          <a:xfrm>
            <a:off x="3245304"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4b">
            <a:extLst>
              <a:ext uri="{FF2B5EF4-FFF2-40B4-BE49-F238E27FC236}">
                <a16:creationId xmlns:a16="http://schemas.microsoft.com/office/drawing/2014/main" id="{E5A34208-80A6-4370-A798-D80ED92CD4C5}"/>
              </a:ext>
            </a:extLst>
          </p:cNvPr>
          <p:cNvSpPr txBox="1"/>
          <p:nvPr/>
        </p:nvSpPr>
        <p:spPr>
          <a:xfrm>
            <a:off x="3333457"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267" name="Rounded Rectangle 266"/>
          <p:cNvSpPr/>
          <p:nvPr/>
        </p:nvSpPr>
        <p:spPr>
          <a:xfrm>
            <a:off x="2456645"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4b">
            <a:extLst>
              <a:ext uri="{FF2B5EF4-FFF2-40B4-BE49-F238E27FC236}">
                <a16:creationId xmlns:a16="http://schemas.microsoft.com/office/drawing/2014/main" id="{E5A34208-80A6-4370-A798-D80ED92CD4C5}"/>
              </a:ext>
            </a:extLst>
          </p:cNvPr>
          <p:cNvSpPr txBox="1"/>
          <p:nvPr/>
        </p:nvSpPr>
        <p:spPr>
          <a:xfrm>
            <a:off x="2544798"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291" name="Rounded Rectangle 290"/>
          <p:cNvSpPr/>
          <p:nvPr/>
        </p:nvSpPr>
        <p:spPr>
          <a:xfrm>
            <a:off x="1667986" y="311034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4b">
            <a:extLst>
              <a:ext uri="{FF2B5EF4-FFF2-40B4-BE49-F238E27FC236}">
                <a16:creationId xmlns:a16="http://schemas.microsoft.com/office/drawing/2014/main" id="{E5A34208-80A6-4370-A798-D80ED92CD4C5}"/>
              </a:ext>
            </a:extLst>
          </p:cNvPr>
          <p:cNvSpPr txBox="1"/>
          <p:nvPr/>
        </p:nvSpPr>
        <p:spPr>
          <a:xfrm>
            <a:off x="1756139" y="315900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330" name="Rounded Rectangle 329"/>
          <p:cNvSpPr/>
          <p:nvPr/>
        </p:nvSpPr>
        <p:spPr>
          <a:xfrm>
            <a:off x="10343235" y="457464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Rounded Rectangle 330"/>
          <p:cNvSpPr/>
          <p:nvPr/>
        </p:nvSpPr>
        <p:spPr>
          <a:xfrm>
            <a:off x="10343235" y="530835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6d">
            <a:extLst>
              <a:ext uri="{FF2B5EF4-FFF2-40B4-BE49-F238E27FC236}">
                <a16:creationId xmlns:a16="http://schemas.microsoft.com/office/drawing/2014/main" id="{E1DD5BC0-8741-4818-896B-6C8355D3C1FC}"/>
              </a:ext>
            </a:extLst>
          </p:cNvPr>
          <p:cNvSpPr txBox="1"/>
          <p:nvPr/>
        </p:nvSpPr>
        <p:spPr>
          <a:xfrm>
            <a:off x="10432204" y="460716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340" name="!!6d">
            <a:extLst>
              <a:ext uri="{FF2B5EF4-FFF2-40B4-BE49-F238E27FC236}">
                <a16:creationId xmlns:a16="http://schemas.microsoft.com/office/drawing/2014/main" id="{E1DD5BC0-8741-4818-896B-6C8355D3C1FC}"/>
              </a:ext>
            </a:extLst>
          </p:cNvPr>
          <p:cNvSpPr txBox="1"/>
          <p:nvPr/>
        </p:nvSpPr>
        <p:spPr>
          <a:xfrm>
            <a:off x="10441729" y="535712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346" name="Rounded Rectangle 345"/>
          <p:cNvSpPr/>
          <p:nvPr/>
        </p:nvSpPr>
        <p:spPr>
          <a:xfrm>
            <a:off x="9554576" y="163978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ounded Rectangle 350"/>
          <p:cNvSpPr/>
          <p:nvPr/>
        </p:nvSpPr>
        <p:spPr>
          <a:xfrm>
            <a:off x="9554576" y="457464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ounded Rectangle 351"/>
          <p:cNvSpPr/>
          <p:nvPr/>
        </p:nvSpPr>
        <p:spPr>
          <a:xfrm>
            <a:off x="9554576" y="530835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1b">
            <a:extLst>
              <a:ext uri="{FF2B5EF4-FFF2-40B4-BE49-F238E27FC236}">
                <a16:creationId xmlns:a16="http://schemas.microsoft.com/office/drawing/2014/main" id="{80096221-4F47-478A-8870-9E3B047E13ED}"/>
              </a:ext>
            </a:extLst>
          </p:cNvPr>
          <p:cNvSpPr txBox="1"/>
          <p:nvPr/>
        </p:nvSpPr>
        <p:spPr>
          <a:xfrm>
            <a:off x="9640916" y="168133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sp>
        <p:nvSpPr>
          <p:cNvPr id="362" name="!!6d">
            <a:extLst>
              <a:ext uri="{FF2B5EF4-FFF2-40B4-BE49-F238E27FC236}">
                <a16:creationId xmlns:a16="http://schemas.microsoft.com/office/drawing/2014/main" id="{E1DD5BC0-8741-4818-896B-6C8355D3C1FC}"/>
              </a:ext>
            </a:extLst>
          </p:cNvPr>
          <p:cNvSpPr txBox="1"/>
          <p:nvPr/>
        </p:nvSpPr>
        <p:spPr>
          <a:xfrm>
            <a:off x="9651858" y="461547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b</a:t>
            </a:r>
          </a:p>
        </p:txBody>
      </p:sp>
      <p:sp>
        <p:nvSpPr>
          <p:cNvPr id="364" name="!!6d">
            <a:extLst>
              <a:ext uri="{FF2B5EF4-FFF2-40B4-BE49-F238E27FC236}">
                <a16:creationId xmlns:a16="http://schemas.microsoft.com/office/drawing/2014/main" id="{E1DD5BC0-8741-4818-896B-6C8355D3C1FC}"/>
              </a:ext>
            </a:extLst>
          </p:cNvPr>
          <p:cNvSpPr txBox="1"/>
          <p:nvPr/>
        </p:nvSpPr>
        <p:spPr>
          <a:xfrm>
            <a:off x="9653070" y="534881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368" name="Rounded Rectangle 367"/>
          <p:cNvSpPr/>
          <p:nvPr/>
        </p:nvSpPr>
        <p:spPr>
          <a:xfrm>
            <a:off x="8765917" y="163978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Rounded Rectangle 368"/>
          <p:cNvSpPr/>
          <p:nvPr/>
        </p:nvSpPr>
        <p:spPr>
          <a:xfrm>
            <a:off x="8765917" y="237350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Rounded Rectangle 371"/>
          <p:cNvSpPr/>
          <p:nvPr/>
        </p:nvSpPr>
        <p:spPr>
          <a:xfrm>
            <a:off x="8765917" y="457464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Rounded Rectangle 372"/>
          <p:cNvSpPr/>
          <p:nvPr/>
        </p:nvSpPr>
        <p:spPr>
          <a:xfrm>
            <a:off x="8765917" y="530835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1b">
            <a:extLst>
              <a:ext uri="{FF2B5EF4-FFF2-40B4-BE49-F238E27FC236}">
                <a16:creationId xmlns:a16="http://schemas.microsoft.com/office/drawing/2014/main" id="{80096221-4F47-478A-8870-9E3B047E13ED}"/>
              </a:ext>
            </a:extLst>
          </p:cNvPr>
          <p:cNvSpPr txBox="1"/>
          <p:nvPr/>
        </p:nvSpPr>
        <p:spPr>
          <a:xfrm>
            <a:off x="8852257" y="168133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377" name="!!3d">
            <a:extLst>
              <a:ext uri="{FF2B5EF4-FFF2-40B4-BE49-F238E27FC236}">
                <a16:creationId xmlns:a16="http://schemas.microsoft.com/office/drawing/2014/main" id="{8AEA43A7-2C03-42AB-B340-1270A6DF37BC}"/>
              </a:ext>
            </a:extLst>
          </p:cNvPr>
          <p:cNvSpPr txBox="1"/>
          <p:nvPr/>
        </p:nvSpPr>
        <p:spPr>
          <a:xfrm>
            <a:off x="8861027" y="2423713"/>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379" name="!!6d">
            <a:extLst>
              <a:ext uri="{FF2B5EF4-FFF2-40B4-BE49-F238E27FC236}">
                <a16:creationId xmlns:a16="http://schemas.microsoft.com/office/drawing/2014/main" id="{E1DD5BC0-8741-4818-896B-6C8355D3C1FC}"/>
              </a:ext>
            </a:extLst>
          </p:cNvPr>
          <p:cNvSpPr txBox="1"/>
          <p:nvPr/>
        </p:nvSpPr>
        <p:spPr>
          <a:xfrm>
            <a:off x="8854886" y="462379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380" name="!!6d">
            <a:extLst>
              <a:ext uri="{FF2B5EF4-FFF2-40B4-BE49-F238E27FC236}">
                <a16:creationId xmlns:a16="http://schemas.microsoft.com/office/drawing/2014/main" id="{E1DD5BC0-8741-4818-896B-6C8355D3C1FC}"/>
              </a:ext>
            </a:extLst>
          </p:cNvPr>
          <p:cNvSpPr txBox="1"/>
          <p:nvPr/>
        </p:nvSpPr>
        <p:spPr>
          <a:xfrm>
            <a:off x="8864411" y="5357127"/>
            <a:ext cx="462170" cy="584775"/>
          </a:xfrm>
          <a:prstGeom prst="rect">
            <a:avLst/>
          </a:prstGeom>
          <a:solidFill>
            <a:srgbClr val="262261"/>
          </a:solidFill>
        </p:spPr>
        <p:txBody>
          <a:bodyPr wrap="square" rtlCol="0">
            <a:spAutoFit/>
          </a:bodyPr>
          <a:lstStyle/>
          <a:p>
            <a:pPr algn="ctr"/>
            <a:r>
              <a:rPr lang="en-US" sz="32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384" name="Rounded Rectangle 383"/>
          <p:cNvSpPr/>
          <p:nvPr/>
        </p:nvSpPr>
        <p:spPr>
          <a:xfrm>
            <a:off x="7977258" y="163978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Rounded Rectangle 384"/>
          <p:cNvSpPr/>
          <p:nvPr/>
        </p:nvSpPr>
        <p:spPr>
          <a:xfrm>
            <a:off x="7977258" y="237350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Rounded Rectangle 388"/>
          <p:cNvSpPr/>
          <p:nvPr/>
        </p:nvSpPr>
        <p:spPr>
          <a:xfrm>
            <a:off x="7977258" y="457464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Rounded Rectangle 389"/>
          <p:cNvSpPr/>
          <p:nvPr/>
        </p:nvSpPr>
        <p:spPr>
          <a:xfrm>
            <a:off x="7977258" y="530835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4" name="!!1b">
            <a:extLst>
              <a:ext uri="{FF2B5EF4-FFF2-40B4-BE49-F238E27FC236}">
                <a16:creationId xmlns:a16="http://schemas.microsoft.com/office/drawing/2014/main" id="{80096221-4F47-478A-8870-9E3B047E13ED}"/>
              </a:ext>
            </a:extLst>
          </p:cNvPr>
          <p:cNvSpPr txBox="1"/>
          <p:nvPr/>
        </p:nvSpPr>
        <p:spPr>
          <a:xfrm>
            <a:off x="8063598" y="168133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395" name="!!3d">
            <a:extLst>
              <a:ext uri="{FF2B5EF4-FFF2-40B4-BE49-F238E27FC236}">
                <a16:creationId xmlns:a16="http://schemas.microsoft.com/office/drawing/2014/main" id="{8AEA43A7-2C03-42AB-B340-1270A6DF37BC}"/>
              </a:ext>
            </a:extLst>
          </p:cNvPr>
          <p:cNvSpPr txBox="1"/>
          <p:nvPr/>
        </p:nvSpPr>
        <p:spPr>
          <a:xfrm>
            <a:off x="8063598" y="2423713"/>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r</a:t>
            </a:r>
          </a:p>
        </p:txBody>
      </p:sp>
      <p:sp>
        <p:nvSpPr>
          <p:cNvPr id="397" name="!!6d">
            <a:extLst>
              <a:ext uri="{FF2B5EF4-FFF2-40B4-BE49-F238E27FC236}">
                <a16:creationId xmlns:a16="http://schemas.microsoft.com/office/drawing/2014/main" id="{E1DD5BC0-8741-4818-896B-6C8355D3C1FC}"/>
              </a:ext>
            </a:extLst>
          </p:cNvPr>
          <p:cNvSpPr txBox="1"/>
          <p:nvPr/>
        </p:nvSpPr>
        <p:spPr>
          <a:xfrm>
            <a:off x="8066227" y="4607164"/>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e</a:t>
            </a:r>
          </a:p>
        </p:txBody>
      </p:sp>
      <p:sp>
        <p:nvSpPr>
          <p:cNvPr id="398" name="!!6d">
            <a:extLst>
              <a:ext uri="{FF2B5EF4-FFF2-40B4-BE49-F238E27FC236}">
                <a16:creationId xmlns:a16="http://schemas.microsoft.com/office/drawing/2014/main" id="{E1DD5BC0-8741-4818-896B-6C8355D3C1FC}"/>
              </a:ext>
            </a:extLst>
          </p:cNvPr>
          <p:cNvSpPr txBox="1"/>
          <p:nvPr/>
        </p:nvSpPr>
        <p:spPr>
          <a:xfrm>
            <a:off x="8075752" y="535712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403" name="Rounded Rectangle 402"/>
          <p:cNvSpPr/>
          <p:nvPr/>
        </p:nvSpPr>
        <p:spPr>
          <a:xfrm>
            <a:off x="7188599" y="163978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Rounded Rectangle 403"/>
          <p:cNvSpPr/>
          <p:nvPr/>
        </p:nvSpPr>
        <p:spPr>
          <a:xfrm>
            <a:off x="7188599" y="2373502"/>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Rounded Rectangle 405"/>
          <p:cNvSpPr/>
          <p:nvPr/>
        </p:nvSpPr>
        <p:spPr>
          <a:xfrm>
            <a:off x="7188599" y="3840930"/>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Rounded Rectangle 406"/>
          <p:cNvSpPr/>
          <p:nvPr/>
        </p:nvSpPr>
        <p:spPr>
          <a:xfrm>
            <a:off x="7188599" y="4574644"/>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Rounded Rectangle 407"/>
          <p:cNvSpPr/>
          <p:nvPr/>
        </p:nvSpPr>
        <p:spPr>
          <a:xfrm>
            <a:off x="7188599" y="5308358"/>
            <a:ext cx="658790" cy="658790"/>
          </a:xfrm>
          <a:prstGeom prst="roundRect">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1b">
            <a:extLst>
              <a:ext uri="{FF2B5EF4-FFF2-40B4-BE49-F238E27FC236}">
                <a16:creationId xmlns:a16="http://schemas.microsoft.com/office/drawing/2014/main" id="{80096221-4F47-478A-8870-9E3B047E13ED}"/>
              </a:ext>
            </a:extLst>
          </p:cNvPr>
          <p:cNvSpPr txBox="1"/>
          <p:nvPr/>
        </p:nvSpPr>
        <p:spPr>
          <a:xfrm>
            <a:off x="7274939" y="1681331"/>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y</a:t>
            </a:r>
          </a:p>
        </p:txBody>
      </p:sp>
      <p:sp>
        <p:nvSpPr>
          <p:cNvPr id="415" name="!!3d">
            <a:extLst>
              <a:ext uri="{FF2B5EF4-FFF2-40B4-BE49-F238E27FC236}">
                <a16:creationId xmlns:a16="http://schemas.microsoft.com/office/drawing/2014/main" id="{8AEA43A7-2C03-42AB-B340-1270A6DF37BC}"/>
              </a:ext>
            </a:extLst>
          </p:cNvPr>
          <p:cNvSpPr txBox="1"/>
          <p:nvPr/>
        </p:nvSpPr>
        <p:spPr>
          <a:xfrm>
            <a:off x="7250457" y="2423713"/>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417" name="!!6d">
            <a:extLst>
              <a:ext uri="{FF2B5EF4-FFF2-40B4-BE49-F238E27FC236}">
                <a16:creationId xmlns:a16="http://schemas.microsoft.com/office/drawing/2014/main" id="{E1DD5BC0-8741-4818-896B-6C8355D3C1FC}"/>
              </a:ext>
            </a:extLst>
          </p:cNvPr>
          <p:cNvSpPr txBox="1"/>
          <p:nvPr/>
        </p:nvSpPr>
        <p:spPr>
          <a:xfrm>
            <a:off x="7277568" y="4623790"/>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k</a:t>
            </a:r>
          </a:p>
        </p:txBody>
      </p:sp>
      <p:sp>
        <p:nvSpPr>
          <p:cNvPr id="418" name="!!6d">
            <a:extLst>
              <a:ext uri="{FF2B5EF4-FFF2-40B4-BE49-F238E27FC236}">
                <a16:creationId xmlns:a16="http://schemas.microsoft.com/office/drawing/2014/main" id="{E1DD5BC0-8741-4818-896B-6C8355D3C1FC}"/>
              </a:ext>
            </a:extLst>
          </p:cNvPr>
          <p:cNvSpPr txBox="1"/>
          <p:nvPr/>
        </p:nvSpPr>
        <p:spPr>
          <a:xfrm>
            <a:off x="7287093" y="5357127"/>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m</a:t>
            </a:r>
          </a:p>
        </p:txBody>
      </p:sp>
      <p:sp>
        <p:nvSpPr>
          <p:cNvPr id="419" name="!!6b">
            <a:extLst>
              <a:ext uri="{FF2B5EF4-FFF2-40B4-BE49-F238E27FC236}">
                <a16:creationId xmlns:a16="http://schemas.microsoft.com/office/drawing/2014/main" id="{5FF2194D-BE2B-4907-86C6-A1AC1C9E5EC9}"/>
              </a:ext>
            </a:extLst>
          </p:cNvPr>
          <p:cNvSpPr txBox="1"/>
          <p:nvPr/>
        </p:nvSpPr>
        <p:spPr>
          <a:xfrm>
            <a:off x="7276752" y="3898248"/>
            <a:ext cx="462170" cy="584775"/>
          </a:xfrm>
          <a:prstGeom prst="rect">
            <a:avLst/>
          </a:prstGeom>
          <a:solidFill>
            <a:srgbClr val="262261"/>
          </a:solidFill>
        </p:spPr>
        <p:txBody>
          <a:bodyPr wrap="square" rtlCol="0">
            <a:spAutoFit/>
          </a:bodyPr>
          <a:lstStyle/>
          <a:p>
            <a:pPr algn="ctr"/>
            <a:r>
              <a:rPr lang="en-US" sz="32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Tree>
    <p:extLst>
      <p:ext uri="{BB962C8B-B14F-4D97-AF65-F5344CB8AC3E}">
        <p14:creationId xmlns:p14="http://schemas.microsoft.com/office/powerpoint/2010/main" val="759800483"/>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92"/>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92"/>
                                        </p:tgtEl>
                                        <p:attrNameLst>
                                          <p:attrName>style.visibility</p:attrName>
                                        </p:attrNameLst>
                                      </p:cBhvr>
                                      <p:to>
                                        <p:strVal val="hidden"/>
                                      </p:to>
                                    </p:set>
                                  </p:childTnLst>
                                </p:cTn>
                              </p:par>
                              <p:par>
                                <p:cTn id="7" presetID="1" presetClass="emph" presetSubtype="2" fill="hold" nodeType="withEffect">
                                  <p:stCondLst>
                                    <p:cond delay="0"/>
                                  </p:stCondLst>
                                  <p:childTnLst>
                                    <p:animClr clrSpc="rgb" dir="cw">
                                      <p:cBhvr>
                                        <p:cTn id="8" dur="500" fill="hold"/>
                                        <p:tgtEl>
                                          <p:spTgt spid="90"/>
                                        </p:tgtEl>
                                        <p:attrNameLst>
                                          <p:attrName>fillcolor</p:attrName>
                                        </p:attrNameLst>
                                      </p:cBhvr>
                                      <p:to>
                                        <a:srgbClr val="EE4036"/>
                                      </p:to>
                                    </p:animClr>
                                    <p:set>
                                      <p:cBhvr>
                                        <p:cTn id="9" dur="500" fill="hold"/>
                                        <p:tgtEl>
                                          <p:spTgt spid="90"/>
                                        </p:tgtEl>
                                        <p:attrNameLst>
                                          <p:attrName>fill.type</p:attrName>
                                        </p:attrNameLst>
                                      </p:cBhvr>
                                      <p:to>
                                        <p:strVal val="solid"/>
                                      </p:to>
                                    </p:set>
                                    <p:set>
                                      <p:cBhvr>
                                        <p:cTn id="10" dur="500" fill="hold"/>
                                        <p:tgtEl>
                                          <p:spTgt spid="90"/>
                                        </p:tgtEl>
                                        <p:attrNameLst>
                                          <p:attrName>fill.on</p:attrName>
                                        </p:attrNameLst>
                                      </p:cBhvr>
                                      <p:to>
                                        <p:strVal val="true"/>
                                      </p:to>
                                    </p:set>
                                  </p:childTnLst>
                                </p:cTn>
                              </p:par>
                              <p:par>
                                <p:cTn id="11" presetID="53" presetClass="entr" presetSubtype="16" fill="hold" nodeType="withEffect">
                                  <p:stCondLst>
                                    <p:cond delay="0"/>
                                  </p:stCondLst>
                                  <p:childTnLst>
                                    <p:set>
                                      <p:cBhvr>
                                        <p:cTn id="12" dur="1" fill="hold">
                                          <p:stCondLst>
                                            <p:cond delay="0"/>
                                          </p:stCondLst>
                                        </p:cTn>
                                        <p:tgtEl>
                                          <p:spTgt spid="115"/>
                                        </p:tgtEl>
                                        <p:attrNameLst>
                                          <p:attrName>style.visibility</p:attrName>
                                        </p:attrNameLst>
                                      </p:cBhvr>
                                      <p:to>
                                        <p:strVal val="visible"/>
                                      </p:to>
                                    </p:set>
                                    <p:anim calcmode="lin" valueType="num">
                                      <p:cBhvr>
                                        <p:cTn id="13" dur="500" fill="hold"/>
                                        <p:tgtEl>
                                          <p:spTgt spid="115"/>
                                        </p:tgtEl>
                                        <p:attrNameLst>
                                          <p:attrName>ppt_w</p:attrName>
                                        </p:attrNameLst>
                                      </p:cBhvr>
                                      <p:tavLst>
                                        <p:tav tm="0">
                                          <p:val>
                                            <p:fltVal val="0"/>
                                          </p:val>
                                        </p:tav>
                                        <p:tav tm="100000">
                                          <p:val>
                                            <p:strVal val="#ppt_w"/>
                                          </p:val>
                                        </p:tav>
                                      </p:tavLst>
                                    </p:anim>
                                    <p:anim calcmode="lin" valueType="num">
                                      <p:cBhvr>
                                        <p:cTn id="14" dur="500" fill="hold"/>
                                        <p:tgtEl>
                                          <p:spTgt spid="115"/>
                                        </p:tgtEl>
                                        <p:attrNameLst>
                                          <p:attrName>ppt_h</p:attrName>
                                        </p:attrNameLst>
                                      </p:cBhvr>
                                      <p:tavLst>
                                        <p:tav tm="0">
                                          <p:val>
                                            <p:fltVal val="0"/>
                                          </p:val>
                                        </p:tav>
                                        <p:tav tm="100000">
                                          <p:val>
                                            <p:strVal val="#ppt_h"/>
                                          </p:val>
                                        </p:tav>
                                      </p:tavLst>
                                    </p:anim>
                                    <p:animEffect transition="in" filter="fade">
                                      <p:cBhvr>
                                        <p:cTn id="15" dur="500"/>
                                        <p:tgtEl>
                                          <p:spTgt spid="115"/>
                                        </p:tgtEl>
                                      </p:cBhvr>
                                    </p:animEffect>
                                  </p:childTnLst>
                                </p:cTn>
                              </p:par>
                            </p:childTnLst>
                          </p:cTn>
                        </p:par>
                      </p:childTnLst>
                    </p:cTn>
                  </p:par>
                </p:childTnLst>
              </p:cTn>
              <p:nextCondLst>
                <p:cond evt="onClick" delay="0">
                  <p:tgtEl>
                    <p:spTgt spid="92"/>
                  </p:tgtEl>
                </p:cond>
              </p:nextCondLst>
            </p:seq>
            <p:seq concurrent="1" nextAc="seek">
              <p:cTn id="16" restart="whenNotActive" fill="hold" evtFilter="cancelBubble" nodeType="interactiveSeq">
                <p:stCondLst>
                  <p:cond evt="onClick" delay="0">
                    <p:tgtEl>
                      <p:spTgt spid="139"/>
                    </p:tgtEl>
                  </p:cond>
                </p:stCondLst>
                <p:endSync evt="end" delay="0">
                  <p:rtn val="all"/>
                </p:endSync>
                <p:childTnLst>
                  <p:par>
                    <p:cTn id="17" fill="hold">
                      <p:stCondLst>
                        <p:cond delay="0"/>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139"/>
                                        </p:tgtEl>
                                        <p:attrNameLst>
                                          <p:attrName>style.visibility</p:attrName>
                                        </p:attrNameLst>
                                      </p:cBhvr>
                                      <p:to>
                                        <p:strVal val="hidden"/>
                                      </p:to>
                                    </p:set>
                                  </p:childTnLst>
                                </p:cTn>
                              </p:par>
                              <p:par>
                                <p:cTn id="21" presetID="1" presetClass="emph" presetSubtype="2" fill="hold" nodeType="withEffect">
                                  <p:stCondLst>
                                    <p:cond delay="0"/>
                                  </p:stCondLst>
                                  <p:childTnLst>
                                    <p:animClr clrSpc="rgb" dir="cw">
                                      <p:cBhvr>
                                        <p:cTn id="22" dur="500" fill="hold"/>
                                        <p:tgtEl>
                                          <p:spTgt spid="137"/>
                                        </p:tgtEl>
                                        <p:attrNameLst>
                                          <p:attrName>fillcolor</p:attrName>
                                        </p:attrNameLst>
                                      </p:cBhvr>
                                      <p:to>
                                        <a:srgbClr val="EE4036"/>
                                      </p:to>
                                    </p:animClr>
                                    <p:set>
                                      <p:cBhvr>
                                        <p:cTn id="23" dur="500" fill="hold"/>
                                        <p:tgtEl>
                                          <p:spTgt spid="137"/>
                                        </p:tgtEl>
                                        <p:attrNameLst>
                                          <p:attrName>fill.type</p:attrName>
                                        </p:attrNameLst>
                                      </p:cBhvr>
                                      <p:to>
                                        <p:strVal val="solid"/>
                                      </p:to>
                                    </p:set>
                                    <p:set>
                                      <p:cBhvr>
                                        <p:cTn id="24" dur="500" fill="hold"/>
                                        <p:tgtEl>
                                          <p:spTgt spid="137"/>
                                        </p:tgtEl>
                                        <p:attrNameLst>
                                          <p:attrName>fill.on</p:attrName>
                                        </p:attrNameLst>
                                      </p:cBhvr>
                                      <p:to>
                                        <p:strVal val="true"/>
                                      </p:to>
                                    </p:set>
                                  </p:childTnLst>
                                </p:cTn>
                              </p:par>
                              <p:par>
                                <p:cTn id="25" presetID="53" presetClass="entr" presetSubtype="16" fill="hold"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childTnLst>
                          </p:cTn>
                        </p:par>
                      </p:childTnLst>
                    </p:cTn>
                  </p:par>
                </p:childTnLst>
              </p:cTn>
              <p:nextCondLst>
                <p:cond evt="onClick" delay="0">
                  <p:tgtEl>
                    <p:spTgt spid="139"/>
                  </p:tgtEl>
                </p:cond>
              </p:nextCondLst>
            </p:seq>
            <p:seq concurrent="1" nextAc="seek">
              <p:cTn id="30" restart="whenNotActive" fill="hold" evtFilter="cancelBubble" nodeType="interactiveSeq">
                <p:stCondLst>
                  <p:cond evt="onClick" delay="0">
                    <p:tgtEl>
                      <p:spTgt spid="142"/>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42"/>
                                        </p:tgtEl>
                                        <p:attrNameLst>
                                          <p:attrName>style.visibility</p:attrName>
                                        </p:attrNameLst>
                                      </p:cBhvr>
                                      <p:to>
                                        <p:strVal val="hidden"/>
                                      </p:to>
                                    </p:set>
                                  </p:childTnLst>
                                </p:cTn>
                              </p:par>
                              <p:par>
                                <p:cTn id="35" presetID="1" presetClass="emph" presetSubtype="2" fill="hold" nodeType="withEffect">
                                  <p:stCondLst>
                                    <p:cond delay="0"/>
                                  </p:stCondLst>
                                  <p:childTnLst>
                                    <p:animClr clrSpc="rgb" dir="cw">
                                      <p:cBhvr>
                                        <p:cTn id="36" dur="500" fill="hold"/>
                                        <p:tgtEl>
                                          <p:spTgt spid="140"/>
                                        </p:tgtEl>
                                        <p:attrNameLst>
                                          <p:attrName>fillcolor</p:attrName>
                                        </p:attrNameLst>
                                      </p:cBhvr>
                                      <p:to>
                                        <a:srgbClr val="EE4036"/>
                                      </p:to>
                                    </p:animClr>
                                    <p:set>
                                      <p:cBhvr>
                                        <p:cTn id="37" dur="500" fill="hold"/>
                                        <p:tgtEl>
                                          <p:spTgt spid="140"/>
                                        </p:tgtEl>
                                        <p:attrNameLst>
                                          <p:attrName>fill.type</p:attrName>
                                        </p:attrNameLst>
                                      </p:cBhvr>
                                      <p:to>
                                        <p:strVal val="solid"/>
                                      </p:to>
                                    </p:set>
                                    <p:set>
                                      <p:cBhvr>
                                        <p:cTn id="38" dur="500" fill="hold"/>
                                        <p:tgtEl>
                                          <p:spTgt spid="140"/>
                                        </p:tgtEl>
                                        <p:attrNameLst>
                                          <p:attrName>fill.on</p:attrName>
                                        </p:attrNameLst>
                                      </p:cBhvr>
                                      <p:to>
                                        <p:strVal val="true"/>
                                      </p:to>
                                    </p:set>
                                  </p:childTnLst>
                                </p:cTn>
                              </p:par>
                              <p:par>
                                <p:cTn id="39" presetID="53" presetClass="entr" presetSubtype="16" fill="hold" nodeType="withEffect">
                                  <p:stCondLst>
                                    <p:cond delay="0"/>
                                  </p:stCondLst>
                                  <p:childTnLst>
                                    <p:set>
                                      <p:cBhvr>
                                        <p:cTn id="40" dur="1" fill="hold">
                                          <p:stCondLst>
                                            <p:cond delay="0"/>
                                          </p:stCondLst>
                                        </p:cTn>
                                        <p:tgtEl>
                                          <p:spTgt spid="141"/>
                                        </p:tgtEl>
                                        <p:attrNameLst>
                                          <p:attrName>style.visibility</p:attrName>
                                        </p:attrNameLst>
                                      </p:cBhvr>
                                      <p:to>
                                        <p:strVal val="visible"/>
                                      </p:to>
                                    </p:set>
                                    <p:anim calcmode="lin" valueType="num">
                                      <p:cBhvr>
                                        <p:cTn id="41" dur="500" fill="hold"/>
                                        <p:tgtEl>
                                          <p:spTgt spid="141"/>
                                        </p:tgtEl>
                                        <p:attrNameLst>
                                          <p:attrName>ppt_w</p:attrName>
                                        </p:attrNameLst>
                                      </p:cBhvr>
                                      <p:tavLst>
                                        <p:tav tm="0">
                                          <p:val>
                                            <p:fltVal val="0"/>
                                          </p:val>
                                        </p:tav>
                                        <p:tav tm="100000">
                                          <p:val>
                                            <p:strVal val="#ppt_w"/>
                                          </p:val>
                                        </p:tav>
                                      </p:tavLst>
                                    </p:anim>
                                    <p:anim calcmode="lin" valueType="num">
                                      <p:cBhvr>
                                        <p:cTn id="42" dur="500" fill="hold"/>
                                        <p:tgtEl>
                                          <p:spTgt spid="141"/>
                                        </p:tgtEl>
                                        <p:attrNameLst>
                                          <p:attrName>ppt_h</p:attrName>
                                        </p:attrNameLst>
                                      </p:cBhvr>
                                      <p:tavLst>
                                        <p:tav tm="0">
                                          <p:val>
                                            <p:fltVal val="0"/>
                                          </p:val>
                                        </p:tav>
                                        <p:tav tm="100000">
                                          <p:val>
                                            <p:strVal val="#ppt_h"/>
                                          </p:val>
                                        </p:tav>
                                      </p:tavLst>
                                    </p:anim>
                                    <p:animEffect transition="in" filter="fade">
                                      <p:cBhvr>
                                        <p:cTn id="43" dur="500"/>
                                        <p:tgtEl>
                                          <p:spTgt spid="141"/>
                                        </p:tgtEl>
                                      </p:cBhvr>
                                    </p:animEffect>
                                  </p:childTnLst>
                                </p:cTn>
                              </p:par>
                            </p:childTnLst>
                          </p:cTn>
                        </p:par>
                      </p:childTnLst>
                    </p:cTn>
                  </p:par>
                </p:childTnLst>
              </p:cTn>
              <p:nextCondLst>
                <p:cond evt="onClick" delay="0">
                  <p:tgtEl>
                    <p:spTgt spid="142"/>
                  </p:tgtEl>
                </p:cond>
              </p:nextCondLst>
            </p:seq>
            <p:seq concurrent="1" nextAc="seek">
              <p:cTn id="44" restart="whenNotActive" fill="hold" evtFilter="cancelBubble" nodeType="interactiveSeq">
                <p:stCondLst>
                  <p:cond evt="onClick" delay="0">
                    <p:tgtEl>
                      <p:spTgt spid="145"/>
                    </p:tgtEl>
                  </p:cond>
                </p:stCondLst>
                <p:endSync evt="end" delay="0">
                  <p:rtn val="all"/>
                </p:endSync>
                <p:childTnLst>
                  <p:par>
                    <p:cTn id="45" fill="hold">
                      <p:stCondLst>
                        <p:cond delay="0"/>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45"/>
                                        </p:tgtEl>
                                        <p:attrNameLst>
                                          <p:attrName>style.visibility</p:attrName>
                                        </p:attrNameLst>
                                      </p:cBhvr>
                                      <p:to>
                                        <p:strVal val="hidden"/>
                                      </p:to>
                                    </p:set>
                                  </p:childTnLst>
                                </p:cTn>
                              </p:par>
                              <p:par>
                                <p:cTn id="49" presetID="1" presetClass="emph" presetSubtype="2" fill="hold" nodeType="withEffect">
                                  <p:stCondLst>
                                    <p:cond delay="0"/>
                                  </p:stCondLst>
                                  <p:childTnLst>
                                    <p:animClr clrSpc="rgb" dir="cw">
                                      <p:cBhvr>
                                        <p:cTn id="50" dur="500" fill="hold"/>
                                        <p:tgtEl>
                                          <p:spTgt spid="143"/>
                                        </p:tgtEl>
                                        <p:attrNameLst>
                                          <p:attrName>fillcolor</p:attrName>
                                        </p:attrNameLst>
                                      </p:cBhvr>
                                      <p:to>
                                        <a:srgbClr val="EE4036"/>
                                      </p:to>
                                    </p:animClr>
                                    <p:set>
                                      <p:cBhvr>
                                        <p:cTn id="51" dur="500" fill="hold"/>
                                        <p:tgtEl>
                                          <p:spTgt spid="143"/>
                                        </p:tgtEl>
                                        <p:attrNameLst>
                                          <p:attrName>fill.type</p:attrName>
                                        </p:attrNameLst>
                                      </p:cBhvr>
                                      <p:to>
                                        <p:strVal val="solid"/>
                                      </p:to>
                                    </p:set>
                                    <p:set>
                                      <p:cBhvr>
                                        <p:cTn id="52" dur="500" fill="hold"/>
                                        <p:tgtEl>
                                          <p:spTgt spid="143"/>
                                        </p:tgtEl>
                                        <p:attrNameLst>
                                          <p:attrName>fill.on</p:attrName>
                                        </p:attrNameLst>
                                      </p:cBhvr>
                                      <p:to>
                                        <p:strVal val="true"/>
                                      </p:to>
                                    </p:set>
                                  </p:childTnLst>
                                </p:cTn>
                              </p:par>
                              <p:par>
                                <p:cTn id="53" presetID="53" presetClass="entr" presetSubtype="16" fill="hold" nodeType="withEffect">
                                  <p:stCondLst>
                                    <p:cond delay="0"/>
                                  </p:stCondLst>
                                  <p:childTnLst>
                                    <p:set>
                                      <p:cBhvr>
                                        <p:cTn id="54" dur="1" fill="hold">
                                          <p:stCondLst>
                                            <p:cond delay="0"/>
                                          </p:stCondLst>
                                        </p:cTn>
                                        <p:tgtEl>
                                          <p:spTgt spid="144"/>
                                        </p:tgtEl>
                                        <p:attrNameLst>
                                          <p:attrName>style.visibility</p:attrName>
                                        </p:attrNameLst>
                                      </p:cBhvr>
                                      <p:to>
                                        <p:strVal val="visible"/>
                                      </p:to>
                                    </p:set>
                                    <p:anim calcmode="lin" valueType="num">
                                      <p:cBhvr>
                                        <p:cTn id="55" dur="500" fill="hold"/>
                                        <p:tgtEl>
                                          <p:spTgt spid="144"/>
                                        </p:tgtEl>
                                        <p:attrNameLst>
                                          <p:attrName>ppt_w</p:attrName>
                                        </p:attrNameLst>
                                      </p:cBhvr>
                                      <p:tavLst>
                                        <p:tav tm="0">
                                          <p:val>
                                            <p:fltVal val="0"/>
                                          </p:val>
                                        </p:tav>
                                        <p:tav tm="100000">
                                          <p:val>
                                            <p:strVal val="#ppt_w"/>
                                          </p:val>
                                        </p:tav>
                                      </p:tavLst>
                                    </p:anim>
                                    <p:anim calcmode="lin" valueType="num">
                                      <p:cBhvr>
                                        <p:cTn id="56" dur="500" fill="hold"/>
                                        <p:tgtEl>
                                          <p:spTgt spid="144"/>
                                        </p:tgtEl>
                                        <p:attrNameLst>
                                          <p:attrName>ppt_h</p:attrName>
                                        </p:attrNameLst>
                                      </p:cBhvr>
                                      <p:tavLst>
                                        <p:tav tm="0">
                                          <p:val>
                                            <p:fltVal val="0"/>
                                          </p:val>
                                        </p:tav>
                                        <p:tav tm="100000">
                                          <p:val>
                                            <p:strVal val="#ppt_h"/>
                                          </p:val>
                                        </p:tav>
                                      </p:tavLst>
                                    </p:anim>
                                    <p:animEffect transition="in" filter="fade">
                                      <p:cBhvr>
                                        <p:cTn id="57" dur="500"/>
                                        <p:tgtEl>
                                          <p:spTgt spid="144"/>
                                        </p:tgtEl>
                                      </p:cBhvr>
                                    </p:animEffect>
                                  </p:childTnLst>
                                </p:cTn>
                              </p:par>
                            </p:childTnLst>
                          </p:cTn>
                        </p:par>
                      </p:childTnLst>
                    </p:cTn>
                  </p:par>
                </p:childTnLst>
              </p:cTn>
              <p:nextCondLst>
                <p:cond evt="onClick" delay="0">
                  <p:tgtEl>
                    <p:spTgt spid="145"/>
                  </p:tgtEl>
                </p:cond>
              </p:nextCondLst>
            </p:seq>
            <p:seq concurrent="1" nextAc="seek">
              <p:cTn id="58" restart="whenNotActive" fill="hold" evtFilter="cancelBubble" nodeType="interactiveSeq">
                <p:stCondLst>
                  <p:cond evt="onClick" delay="0">
                    <p:tgtEl>
                      <p:spTgt spid="148"/>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nodeType="clickEffect">
                                  <p:stCondLst>
                                    <p:cond delay="0"/>
                                  </p:stCondLst>
                                  <p:childTnLst>
                                    <p:set>
                                      <p:cBhvr>
                                        <p:cTn id="62" dur="1" fill="hold">
                                          <p:stCondLst>
                                            <p:cond delay="0"/>
                                          </p:stCondLst>
                                        </p:cTn>
                                        <p:tgtEl>
                                          <p:spTgt spid="148"/>
                                        </p:tgtEl>
                                        <p:attrNameLst>
                                          <p:attrName>style.visibility</p:attrName>
                                        </p:attrNameLst>
                                      </p:cBhvr>
                                      <p:to>
                                        <p:strVal val="hidden"/>
                                      </p:to>
                                    </p:set>
                                  </p:childTnLst>
                                </p:cTn>
                              </p:par>
                              <p:par>
                                <p:cTn id="63" presetID="1" presetClass="emph" presetSubtype="2" fill="hold" nodeType="withEffect">
                                  <p:stCondLst>
                                    <p:cond delay="0"/>
                                  </p:stCondLst>
                                  <p:childTnLst>
                                    <p:animClr clrSpc="rgb" dir="cw">
                                      <p:cBhvr>
                                        <p:cTn id="64" dur="500" fill="hold"/>
                                        <p:tgtEl>
                                          <p:spTgt spid="146"/>
                                        </p:tgtEl>
                                        <p:attrNameLst>
                                          <p:attrName>fillcolor</p:attrName>
                                        </p:attrNameLst>
                                      </p:cBhvr>
                                      <p:to>
                                        <a:srgbClr val="EE4036"/>
                                      </p:to>
                                    </p:animClr>
                                    <p:set>
                                      <p:cBhvr>
                                        <p:cTn id="65" dur="500" fill="hold"/>
                                        <p:tgtEl>
                                          <p:spTgt spid="146"/>
                                        </p:tgtEl>
                                        <p:attrNameLst>
                                          <p:attrName>fill.type</p:attrName>
                                        </p:attrNameLst>
                                      </p:cBhvr>
                                      <p:to>
                                        <p:strVal val="solid"/>
                                      </p:to>
                                    </p:set>
                                    <p:set>
                                      <p:cBhvr>
                                        <p:cTn id="66" dur="500" fill="hold"/>
                                        <p:tgtEl>
                                          <p:spTgt spid="146"/>
                                        </p:tgtEl>
                                        <p:attrNameLst>
                                          <p:attrName>fill.on</p:attrName>
                                        </p:attrNameLst>
                                      </p:cBhvr>
                                      <p:to>
                                        <p:strVal val="true"/>
                                      </p:to>
                                    </p:set>
                                  </p:childTnLst>
                                </p:cTn>
                              </p:par>
                              <p:par>
                                <p:cTn id="67" presetID="53" presetClass="entr" presetSubtype="16" fill="hold" nodeType="withEffect">
                                  <p:stCondLst>
                                    <p:cond delay="0"/>
                                  </p:stCondLst>
                                  <p:childTnLst>
                                    <p:set>
                                      <p:cBhvr>
                                        <p:cTn id="68" dur="1" fill="hold">
                                          <p:stCondLst>
                                            <p:cond delay="0"/>
                                          </p:stCondLst>
                                        </p:cTn>
                                        <p:tgtEl>
                                          <p:spTgt spid="147"/>
                                        </p:tgtEl>
                                        <p:attrNameLst>
                                          <p:attrName>style.visibility</p:attrName>
                                        </p:attrNameLst>
                                      </p:cBhvr>
                                      <p:to>
                                        <p:strVal val="visible"/>
                                      </p:to>
                                    </p:set>
                                    <p:anim calcmode="lin" valueType="num">
                                      <p:cBhvr>
                                        <p:cTn id="69" dur="500" fill="hold"/>
                                        <p:tgtEl>
                                          <p:spTgt spid="147"/>
                                        </p:tgtEl>
                                        <p:attrNameLst>
                                          <p:attrName>ppt_w</p:attrName>
                                        </p:attrNameLst>
                                      </p:cBhvr>
                                      <p:tavLst>
                                        <p:tav tm="0">
                                          <p:val>
                                            <p:fltVal val="0"/>
                                          </p:val>
                                        </p:tav>
                                        <p:tav tm="100000">
                                          <p:val>
                                            <p:strVal val="#ppt_w"/>
                                          </p:val>
                                        </p:tav>
                                      </p:tavLst>
                                    </p:anim>
                                    <p:anim calcmode="lin" valueType="num">
                                      <p:cBhvr>
                                        <p:cTn id="70" dur="500" fill="hold"/>
                                        <p:tgtEl>
                                          <p:spTgt spid="147"/>
                                        </p:tgtEl>
                                        <p:attrNameLst>
                                          <p:attrName>ppt_h</p:attrName>
                                        </p:attrNameLst>
                                      </p:cBhvr>
                                      <p:tavLst>
                                        <p:tav tm="0">
                                          <p:val>
                                            <p:fltVal val="0"/>
                                          </p:val>
                                        </p:tav>
                                        <p:tav tm="100000">
                                          <p:val>
                                            <p:strVal val="#ppt_h"/>
                                          </p:val>
                                        </p:tav>
                                      </p:tavLst>
                                    </p:anim>
                                    <p:animEffect transition="in" filter="fade">
                                      <p:cBhvr>
                                        <p:cTn id="71" dur="500"/>
                                        <p:tgtEl>
                                          <p:spTgt spid="147"/>
                                        </p:tgtEl>
                                      </p:cBhvr>
                                    </p:animEffect>
                                  </p:childTnLst>
                                </p:cTn>
                              </p:par>
                            </p:childTnLst>
                          </p:cTn>
                        </p:par>
                      </p:childTnLst>
                    </p:cTn>
                  </p:par>
                </p:childTnLst>
              </p:cTn>
              <p:nextCondLst>
                <p:cond evt="onClick" delay="0">
                  <p:tgtEl>
                    <p:spTgt spid="148"/>
                  </p:tgtEl>
                </p:cond>
              </p:nextCondLst>
            </p:seq>
            <p:seq concurrent="1" nextAc="seek">
              <p:cTn id="72" restart="whenNotActive" fill="hold" evtFilter="cancelBubble" nodeType="interactiveSeq">
                <p:stCondLst>
                  <p:cond evt="onClick" delay="0">
                    <p:tgtEl>
                      <p:spTgt spid="151"/>
                    </p:tgtEl>
                  </p:cond>
                </p:stCondLst>
                <p:endSync evt="end" delay="0">
                  <p:rtn val="all"/>
                </p:endSync>
                <p:childTnLst>
                  <p:par>
                    <p:cTn id="73" fill="hold">
                      <p:stCondLst>
                        <p:cond delay="0"/>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151"/>
                                        </p:tgtEl>
                                        <p:attrNameLst>
                                          <p:attrName>style.visibility</p:attrName>
                                        </p:attrNameLst>
                                      </p:cBhvr>
                                      <p:to>
                                        <p:strVal val="hidden"/>
                                      </p:to>
                                    </p:set>
                                  </p:childTnLst>
                                </p:cTn>
                              </p:par>
                              <p:par>
                                <p:cTn id="77" presetID="1" presetClass="emph" presetSubtype="2" fill="hold" nodeType="withEffect">
                                  <p:stCondLst>
                                    <p:cond delay="0"/>
                                  </p:stCondLst>
                                  <p:childTnLst>
                                    <p:animClr clrSpc="rgb" dir="cw">
                                      <p:cBhvr>
                                        <p:cTn id="78" dur="500" fill="hold"/>
                                        <p:tgtEl>
                                          <p:spTgt spid="149"/>
                                        </p:tgtEl>
                                        <p:attrNameLst>
                                          <p:attrName>fillcolor</p:attrName>
                                        </p:attrNameLst>
                                      </p:cBhvr>
                                      <p:to>
                                        <a:srgbClr val="EE4036"/>
                                      </p:to>
                                    </p:animClr>
                                    <p:set>
                                      <p:cBhvr>
                                        <p:cTn id="79" dur="500" fill="hold"/>
                                        <p:tgtEl>
                                          <p:spTgt spid="149"/>
                                        </p:tgtEl>
                                        <p:attrNameLst>
                                          <p:attrName>fill.type</p:attrName>
                                        </p:attrNameLst>
                                      </p:cBhvr>
                                      <p:to>
                                        <p:strVal val="solid"/>
                                      </p:to>
                                    </p:set>
                                    <p:set>
                                      <p:cBhvr>
                                        <p:cTn id="80" dur="500" fill="hold"/>
                                        <p:tgtEl>
                                          <p:spTgt spid="149"/>
                                        </p:tgtEl>
                                        <p:attrNameLst>
                                          <p:attrName>fill.on</p:attrName>
                                        </p:attrNameLst>
                                      </p:cBhvr>
                                      <p:to>
                                        <p:strVal val="true"/>
                                      </p:to>
                                    </p:set>
                                  </p:childTnLst>
                                </p:cTn>
                              </p:par>
                              <p:par>
                                <p:cTn id="81" presetID="53" presetClass="entr" presetSubtype="16" fill="hold" nodeType="withEffect">
                                  <p:stCondLst>
                                    <p:cond delay="0"/>
                                  </p:stCondLst>
                                  <p:childTnLst>
                                    <p:set>
                                      <p:cBhvr>
                                        <p:cTn id="82" dur="1" fill="hold">
                                          <p:stCondLst>
                                            <p:cond delay="0"/>
                                          </p:stCondLst>
                                        </p:cTn>
                                        <p:tgtEl>
                                          <p:spTgt spid="150"/>
                                        </p:tgtEl>
                                        <p:attrNameLst>
                                          <p:attrName>style.visibility</p:attrName>
                                        </p:attrNameLst>
                                      </p:cBhvr>
                                      <p:to>
                                        <p:strVal val="visible"/>
                                      </p:to>
                                    </p:set>
                                    <p:anim calcmode="lin" valueType="num">
                                      <p:cBhvr>
                                        <p:cTn id="83" dur="500" fill="hold"/>
                                        <p:tgtEl>
                                          <p:spTgt spid="150"/>
                                        </p:tgtEl>
                                        <p:attrNameLst>
                                          <p:attrName>ppt_w</p:attrName>
                                        </p:attrNameLst>
                                      </p:cBhvr>
                                      <p:tavLst>
                                        <p:tav tm="0">
                                          <p:val>
                                            <p:fltVal val="0"/>
                                          </p:val>
                                        </p:tav>
                                        <p:tav tm="100000">
                                          <p:val>
                                            <p:strVal val="#ppt_w"/>
                                          </p:val>
                                        </p:tav>
                                      </p:tavLst>
                                    </p:anim>
                                    <p:anim calcmode="lin" valueType="num">
                                      <p:cBhvr>
                                        <p:cTn id="84" dur="500" fill="hold"/>
                                        <p:tgtEl>
                                          <p:spTgt spid="150"/>
                                        </p:tgtEl>
                                        <p:attrNameLst>
                                          <p:attrName>ppt_h</p:attrName>
                                        </p:attrNameLst>
                                      </p:cBhvr>
                                      <p:tavLst>
                                        <p:tav tm="0">
                                          <p:val>
                                            <p:fltVal val="0"/>
                                          </p:val>
                                        </p:tav>
                                        <p:tav tm="100000">
                                          <p:val>
                                            <p:strVal val="#ppt_h"/>
                                          </p:val>
                                        </p:tav>
                                      </p:tavLst>
                                    </p:anim>
                                    <p:animEffect transition="in" filter="fade">
                                      <p:cBhvr>
                                        <p:cTn id="85" dur="500"/>
                                        <p:tgtEl>
                                          <p:spTgt spid="150"/>
                                        </p:tgtEl>
                                      </p:cBhvr>
                                    </p:animEffect>
                                  </p:childTnLst>
                                </p:cTn>
                              </p:par>
                            </p:childTnLst>
                          </p:cTn>
                        </p:par>
                      </p:childTnLst>
                    </p:cTn>
                  </p:par>
                </p:childTnLst>
              </p:cTn>
              <p:nextCondLst>
                <p:cond evt="onClick" delay="0">
                  <p:tgtEl>
                    <p:spTgt spid="151"/>
                  </p:tgtEl>
                </p:cond>
              </p:nextCondLst>
            </p:seq>
            <p:seq concurrent="1" nextAc="seek">
              <p:cTn id="86" restart="whenNotActive" fill="hold" evtFilter="cancelBubble" nodeType="interactiveSeq">
                <p:stCondLst>
                  <p:cond evt="onClick" delay="0">
                    <p:tgtEl>
                      <p:spTgt spid="152"/>
                    </p:tgtEl>
                  </p:cond>
                </p:stCondLst>
                <p:endSync evt="end" delay="0">
                  <p:rtn val="all"/>
                </p:endSync>
                <p:childTnLst>
                  <p:par>
                    <p:cTn id="87" fill="hold">
                      <p:stCondLst>
                        <p:cond delay="0"/>
                      </p:stCondLst>
                      <p:childTnLst>
                        <p:par>
                          <p:cTn id="88" fill="hold">
                            <p:stCondLst>
                              <p:cond delay="0"/>
                            </p:stCondLst>
                            <p:childTnLst>
                              <p:par>
                                <p:cTn id="89" presetID="1" presetClass="exit" presetSubtype="0" fill="hold" nodeType="clickEffect">
                                  <p:stCondLst>
                                    <p:cond delay="0"/>
                                  </p:stCondLst>
                                  <p:childTnLst>
                                    <p:set>
                                      <p:cBhvr>
                                        <p:cTn id="90" dur="1" fill="hold">
                                          <p:stCondLst>
                                            <p:cond delay="0"/>
                                          </p:stCondLst>
                                        </p:cTn>
                                        <p:tgtEl>
                                          <p:spTgt spid="152"/>
                                        </p:tgtEl>
                                        <p:attrNameLst>
                                          <p:attrName>style.visibility</p:attrName>
                                        </p:attrNameLst>
                                      </p:cBhvr>
                                      <p:to>
                                        <p:strVal val="hidden"/>
                                      </p:to>
                                    </p:set>
                                  </p:childTnLst>
                                </p:cTn>
                              </p:par>
                              <p:par>
                                <p:cTn id="91" presetID="1" presetClass="emph" presetSubtype="2" fill="hold" nodeType="withEffect">
                                  <p:stCondLst>
                                    <p:cond delay="0"/>
                                  </p:stCondLst>
                                  <p:childTnLst>
                                    <p:animClr clrSpc="rgb" dir="cw">
                                      <p:cBhvr>
                                        <p:cTn id="92" dur="500" fill="hold"/>
                                        <p:tgtEl>
                                          <p:spTgt spid="135"/>
                                        </p:tgtEl>
                                        <p:attrNameLst>
                                          <p:attrName>fillcolor</p:attrName>
                                        </p:attrNameLst>
                                      </p:cBhvr>
                                      <p:to>
                                        <a:srgbClr val="EE4036"/>
                                      </p:to>
                                    </p:animClr>
                                    <p:set>
                                      <p:cBhvr>
                                        <p:cTn id="93" dur="500" fill="hold"/>
                                        <p:tgtEl>
                                          <p:spTgt spid="135"/>
                                        </p:tgtEl>
                                        <p:attrNameLst>
                                          <p:attrName>fill.type</p:attrName>
                                        </p:attrNameLst>
                                      </p:cBhvr>
                                      <p:to>
                                        <p:strVal val="solid"/>
                                      </p:to>
                                    </p:set>
                                    <p:set>
                                      <p:cBhvr>
                                        <p:cTn id="94" dur="500" fill="hold"/>
                                        <p:tgtEl>
                                          <p:spTgt spid="135"/>
                                        </p:tgtEl>
                                        <p:attrNameLst>
                                          <p:attrName>fill.on</p:attrName>
                                        </p:attrNameLst>
                                      </p:cBhvr>
                                      <p:to>
                                        <p:strVal val="true"/>
                                      </p:to>
                                    </p:set>
                                  </p:childTnLst>
                                </p:cTn>
                              </p:par>
                              <p:par>
                                <p:cTn id="95" presetID="53" presetClass="entr" presetSubtype="16" fill="hold" nodeType="withEffect">
                                  <p:stCondLst>
                                    <p:cond delay="0"/>
                                  </p:stCondLst>
                                  <p:childTnLst>
                                    <p:set>
                                      <p:cBhvr>
                                        <p:cTn id="96" dur="1" fill="hold">
                                          <p:stCondLst>
                                            <p:cond delay="0"/>
                                          </p:stCondLst>
                                        </p:cTn>
                                        <p:tgtEl>
                                          <p:spTgt spid="136"/>
                                        </p:tgtEl>
                                        <p:attrNameLst>
                                          <p:attrName>style.visibility</p:attrName>
                                        </p:attrNameLst>
                                      </p:cBhvr>
                                      <p:to>
                                        <p:strVal val="visible"/>
                                      </p:to>
                                    </p:set>
                                    <p:anim calcmode="lin" valueType="num">
                                      <p:cBhvr>
                                        <p:cTn id="97" dur="500" fill="hold"/>
                                        <p:tgtEl>
                                          <p:spTgt spid="136"/>
                                        </p:tgtEl>
                                        <p:attrNameLst>
                                          <p:attrName>ppt_w</p:attrName>
                                        </p:attrNameLst>
                                      </p:cBhvr>
                                      <p:tavLst>
                                        <p:tav tm="0">
                                          <p:val>
                                            <p:fltVal val="0"/>
                                          </p:val>
                                        </p:tav>
                                        <p:tav tm="100000">
                                          <p:val>
                                            <p:strVal val="#ppt_w"/>
                                          </p:val>
                                        </p:tav>
                                      </p:tavLst>
                                    </p:anim>
                                    <p:anim calcmode="lin" valueType="num">
                                      <p:cBhvr>
                                        <p:cTn id="98" dur="500" fill="hold"/>
                                        <p:tgtEl>
                                          <p:spTgt spid="136"/>
                                        </p:tgtEl>
                                        <p:attrNameLst>
                                          <p:attrName>ppt_h</p:attrName>
                                        </p:attrNameLst>
                                      </p:cBhvr>
                                      <p:tavLst>
                                        <p:tav tm="0">
                                          <p:val>
                                            <p:fltVal val="0"/>
                                          </p:val>
                                        </p:tav>
                                        <p:tav tm="100000">
                                          <p:val>
                                            <p:strVal val="#ppt_h"/>
                                          </p:val>
                                        </p:tav>
                                      </p:tavLst>
                                    </p:anim>
                                    <p:animEffect transition="in" filter="fade">
                                      <p:cBhvr>
                                        <p:cTn id="99" dur="500"/>
                                        <p:tgtEl>
                                          <p:spTgt spid="136"/>
                                        </p:tgtEl>
                                      </p:cBhvr>
                                    </p:animEffect>
                                  </p:childTnLst>
                                </p:cTn>
                              </p:par>
                            </p:childTnLst>
                          </p:cTn>
                        </p:par>
                      </p:childTnLst>
                    </p:cTn>
                  </p:par>
                </p:childTnLst>
              </p:cTn>
              <p:nextCondLst>
                <p:cond evt="onClick" delay="0">
                  <p:tgtEl>
                    <p:spTgt spid="152"/>
                  </p:tgtEl>
                </p:cond>
              </p:nextCondLst>
            </p:seq>
            <p:seq concurrent="1" nextAc="seek">
              <p:cTn id="100" restart="whenNotActive" fill="hold" evtFilter="cancelBubble" nodeType="interactiveSeq">
                <p:stCondLst>
                  <p:cond evt="onClick" delay="0">
                    <p:tgtEl>
                      <p:spTgt spid="171"/>
                    </p:tgtEl>
                  </p:cond>
                </p:stCondLst>
                <p:endSync evt="end" delay="0">
                  <p:rtn val="all"/>
                </p:endSync>
                <p:childTnLst>
                  <p:par>
                    <p:cTn id="101" fill="hold">
                      <p:stCondLst>
                        <p:cond delay="0"/>
                      </p:stCondLst>
                      <p:childTnLst>
                        <p:par>
                          <p:cTn id="102" fill="hold">
                            <p:stCondLst>
                              <p:cond delay="0"/>
                            </p:stCondLst>
                            <p:childTnLst>
                              <p:par>
                                <p:cTn id="103" presetID="1" presetClass="exit" presetSubtype="0" fill="hold" nodeType="clickEffect">
                                  <p:stCondLst>
                                    <p:cond delay="0"/>
                                  </p:stCondLst>
                                  <p:childTnLst>
                                    <p:set>
                                      <p:cBhvr>
                                        <p:cTn id="104" dur="1" fill="hold">
                                          <p:stCondLst>
                                            <p:cond delay="0"/>
                                          </p:stCondLst>
                                        </p:cTn>
                                        <p:tgtEl>
                                          <p:spTgt spid="171"/>
                                        </p:tgtEl>
                                        <p:attrNameLst>
                                          <p:attrName>style.visibility</p:attrName>
                                        </p:attrNameLst>
                                      </p:cBhvr>
                                      <p:to>
                                        <p:strVal val="hidden"/>
                                      </p:to>
                                    </p:set>
                                  </p:childTnLst>
                                </p:cTn>
                              </p:par>
                              <p:par>
                                <p:cTn id="105" presetID="1" presetClass="emph" presetSubtype="2" fill="hold" nodeType="withEffect">
                                  <p:stCondLst>
                                    <p:cond delay="0"/>
                                  </p:stCondLst>
                                  <p:childTnLst>
                                    <p:animClr clrSpc="rgb" dir="cw">
                                      <p:cBhvr>
                                        <p:cTn id="106" dur="500" fill="hold"/>
                                        <p:tgtEl>
                                          <p:spTgt spid="169"/>
                                        </p:tgtEl>
                                        <p:attrNameLst>
                                          <p:attrName>fillcolor</p:attrName>
                                        </p:attrNameLst>
                                      </p:cBhvr>
                                      <p:to>
                                        <a:srgbClr val="EE4036"/>
                                      </p:to>
                                    </p:animClr>
                                    <p:set>
                                      <p:cBhvr>
                                        <p:cTn id="107" dur="500" fill="hold"/>
                                        <p:tgtEl>
                                          <p:spTgt spid="169"/>
                                        </p:tgtEl>
                                        <p:attrNameLst>
                                          <p:attrName>fill.type</p:attrName>
                                        </p:attrNameLst>
                                      </p:cBhvr>
                                      <p:to>
                                        <p:strVal val="solid"/>
                                      </p:to>
                                    </p:set>
                                    <p:set>
                                      <p:cBhvr>
                                        <p:cTn id="108" dur="500" fill="hold"/>
                                        <p:tgtEl>
                                          <p:spTgt spid="169"/>
                                        </p:tgtEl>
                                        <p:attrNameLst>
                                          <p:attrName>fill.on</p:attrName>
                                        </p:attrNameLst>
                                      </p:cBhvr>
                                      <p:to>
                                        <p:strVal val="true"/>
                                      </p:to>
                                    </p:set>
                                  </p:childTnLst>
                                </p:cTn>
                              </p:par>
                              <p:par>
                                <p:cTn id="109" presetID="53" presetClass="entr" presetSubtype="16" fill="hold" nodeType="withEffect">
                                  <p:stCondLst>
                                    <p:cond delay="0"/>
                                  </p:stCondLst>
                                  <p:childTnLst>
                                    <p:set>
                                      <p:cBhvr>
                                        <p:cTn id="110" dur="1" fill="hold">
                                          <p:stCondLst>
                                            <p:cond delay="0"/>
                                          </p:stCondLst>
                                        </p:cTn>
                                        <p:tgtEl>
                                          <p:spTgt spid="170"/>
                                        </p:tgtEl>
                                        <p:attrNameLst>
                                          <p:attrName>style.visibility</p:attrName>
                                        </p:attrNameLst>
                                      </p:cBhvr>
                                      <p:to>
                                        <p:strVal val="visible"/>
                                      </p:to>
                                    </p:set>
                                    <p:anim calcmode="lin" valueType="num">
                                      <p:cBhvr>
                                        <p:cTn id="111" dur="500" fill="hold"/>
                                        <p:tgtEl>
                                          <p:spTgt spid="170"/>
                                        </p:tgtEl>
                                        <p:attrNameLst>
                                          <p:attrName>ppt_w</p:attrName>
                                        </p:attrNameLst>
                                      </p:cBhvr>
                                      <p:tavLst>
                                        <p:tav tm="0">
                                          <p:val>
                                            <p:fltVal val="0"/>
                                          </p:val>
                                        </p:tav>
                                        <p:tav tm="100000">
                                          <p:val>
                                            <p:strVal val="#ppt_w"/>
                                          </p:val>
                                        </p:tav>
                                      </p:tavLst>
                                    </p:anim>
                                    <p:anim calcmode="lin" valueType="num">
                                      <p:cBhvr>
                                        <p:cTn id="112" dur="500" fill="hold"/>
                                        <p:tgtEl>
                                          <p:spTgt spid="170"/>
                                        </p:tgtEl>
                                        <p:attrNameLst>
                                          <p:attrName>ppt_h</p:attrName>
                                        </p:attrNameLst>
                                      </p:cBhvr>
                                      <p:tavLst>
                                        <p:tav tm="0">
                                          <p:val>
                                            <p:fltVal val="0"/>
                                          </p:val>
                                        </p:tav>
                                        <p:tav tm="100000">
                                          <p:val>
                                            <p:strVal val="#ppt_h"/>
                                          </p:val>
                                        </p:tav>
                                      </p:tavLst>
                                    </p:anim>
                                    <p:animEffect transition="in" filter="fade">
                                      <p:cBhvr>
                                        <p:cTn id="113" dur="500"/>
                                        <p:tgtEl>
                                          <p:spTgt spid="170"/>
                                        </p:tgtEl>
                                      </p:cBhvr>
                                    </p:animEffect>
                                  </p:childTnLst>
                                </p:cTn>
                              </p:par>
                            </p:childTnLst>
                          </p:cTn>
                        </p:par>
                      </p:childTnLst>
                    </p:cTn>
                  </p:par>
                </p:childTnLst>
              </p:cTn>
              <p:nextCondLst>
                <p:cond evt="onClick" delay="0">
                  <p:tgtEl>
                    <p:spTgt spid="171"/>
                  </p:tgtEl>
                </p:cond>
              </p:nextCondLst>
            </p:seq>
            <p:seq concurrent="1" nextAc="seek">
              <p:cTn id="114" restart="whenNotActive" fill="hold" evtFilter="cancelBubble" nodeType="interactiveSeq">
                <p:stCondLst>
                  <p:cond evt="onClick" delay="0">
                    <p:tgtEl>
                      <p:spTgt spid="155"/>
                    </p:tgtEl>
                  </p:cond>
                </p:stCondLst>
                <p:endSync evt="end" delay="0">
                  <p:rtn val="all"/>
                </p:endSync>
                <p:childTnLst>
                  <p:par>
                    <p:cTn id="115" fill="hold">
                      <p:stCondLst>
                        <p:cond delay="0"/>
                      </p:stCondLst>
                      <p:childTnLst>
                        <p:par>
                          <p:cTn id="116" fill="hold">
                            <p:stCondLst>
                              <p:cond delay="0"/>
                            </p:stCondLst>
                            <p:childTnLst>
                              <p:par>
                                <p:cTn id="117" presetID="53" presetClass="entr" presetSubtype="16" fill="hold" grpId="0" nodeType="withEffect">
                                  <p:stCondLst>
                                    <p:cond delay="0"/>
                                  </p:stCondLst>
                                  <p:childTnLst>
                                    <p:set>
                                      <p:cBhvr>
                                        <p:cTn id="118" dur="1" fill="hold">
                                          <p:stCondLst>
                                            <p:cond delay="0"/>
                                          </p:stCondLst>
                                        </p:cTn>
                                        <p:tgtEl>
                                          <p:spTgt spid="275"/>
                                        </p:tgtEl>
                                        <p:attrNameLst>
                                          <p:attrName>style.visibility</p:attrName>
                                        </p:attrNameLst>
                                      </p:cBhvr>
                                      <p:to>
                                        <p:strVal val="visible"/>
                                      </p:to>
                                    </p:set>
                                    <p:anim calcmode="lin" valueType="num">
                                      <p:cBhvr>
                                        <p:cTn id="119" dur="500" fill="hold"/>
                                        <p:tgtEl>
                                          <p:spTgt spid="275"/>
                                        </p:tgtEl>
                                        <p:attrNameLst>
                                          <p:attrName>ppt_w</p:attrName>
                                        </p:attrNameLst>
                                      </p:cBhvr>
                                      <p:tavLst>
                                        <p:tav tm="0">
                                          <p:val>
                                            <p:fltVal val="0"/>
                                          </p:val>
                                        </p:tav>
                                        <p:tav tm="100000">
                                          <p:val>
                                            <p:strVal val="#ppt_w"/>
                                          </p:val>
                                        </p:tav>
                                      </p:tavLst>
                                    </p:anim>
                                    <p:anim calcmode="lin" valueType="num">
                                      <p:cBhvr>
                                        <p:cTn id="120" dur="500" fill="hold"/>
                                        <p:tgtEl>
                                          <p:spTgt spid="275"/>
                                        </p:tgtEl>
                                        <p:attrNameLst>
                                          <p:attrName>ppt_h</p:attrName>
                                        </p:attrNameLst>
                                      </p:cBhvr>
                                      <p:tavLst>
                                        <p:tav tm="0">
                                          <p:val>
                                            <p:fltVal val="0"/>
                                          </p:val>
                                        </p:tav>
                                        <p:tav tm="100000">
                                          <p:val>
                                            <p:strVal val="#ppt_h"/>
                                          </p:val>
                                        </p:tav>
                                      </p:tavLst>
                                    </p:anim>
                                    <p:animEffect transition="in" filter="fade">
                                      <p:cBhvr>
                                        <p:cTn id="121" dur="500"/>
                                        <p:tgtEl>
                                          <p:spTgt spid="275"/>
                                        </p:tgtEl>
                                      </p:cBhvr>
                                    </p:animEffect>
                                  </p:childTnLst>
                                  <p:subTnLst>
                                    <p:audio>
                                      <p:cMediaNode>
                                        <p:cTn display="0" masterRel="sameClick">
                                          <p:stCondLst>
                                            <p:cond evt="begin" delay="0">
                                              <p:tn val="117"/>
                                            </p:cond>
                                          </p:stCondLst>
                                          <p:endCondLst>
                                            <p:cond evt="onStopAudio" delay="0">
                                              <p:tgtEl>
                                                <p:sldTgt/>
                                              </p:tgtEl>
                                            </p:cond>
                                          </p:endCondLst>
                                        </p:cTn>
                                        <p:tgtEl>
                                          <p:sndTgt r:embed="rId3" name="Bling.wav"/>
                                        </p:tgtEl>
                                      </p:cMediaNode>
                                    </p:audio>
                                  </p:subTnLst>
                                </p:cTn>
                              </p:par>
                              <p:par>
                                <p:cTn id="122" presetID="26" presetClass="emph" presetSubtype="0" fill="hold" grpId="1" nodeType="withEffect">
                                  <p:stCondLst>
                                    <p:cond delay="500"/>
                                  </p:stCondLst>
                                  <p:childTnLst>
                                    <p:animEffect transition="out" filter="fade">
                                      <p:cBhvr>
                                        <p:cTn id="123" dur="500" tmFilter="0, 0; .2, .5; .8, .5; 1, 0"/>
                                        <p:tgtEl>
                                          <p:spTgt spid="275"/>
                                        </p:tgtEl>
                                      </p:cBhvr>
                                    </p:animEffect>
                                    <p:animScale>
                                      <p:cBhvr>
                                        <p:cTn id="124" dur="250" autoRev="1" fill="hold"/>
                                        <p:tgtEl>
                                          <p:spTgt spid="275"/>
                                        </p:tgtEl>
                                      </p:cBhvr>
                                      <p:by x="105000" y="105000"/>
                                    </p:animScale>
                                  </p:childTnLst>
                                </p:cTn>
                              </p:par>
                            </p:childTnLst>
                          </p:cTn>
                        </p:par>
                      </p:childTnLst>
                    </p:cTn>
                  </p:par>
                </p:childTnLst>
              </p:cTn>
              <p:nextCondLst>
                <p:cond evt="onClick" delay="0">
                  <p:tgtEl>
                    <p:spTgt spid="155"/>
                  </p:tgtEl>
                </p:cond>
              </p:nextCondLst>
            </p:seq>
            <p:seq concurrent="1" nextAc="seek">
              <p:cTn id="125" restart="whenNotActive" fill="hold" evtFilter="cancelBubble" nodeType="interactiveSeq">
                <p:stCondLst>
                  <p:cond evt="onClick" delay="0">
                    <p:tgtEl>
                      <p:spTgt spid="157"/>
                    </p:tgtEl>
                  </p:cond>
                </p:stCondLst>
                <p:endSync evt="end" delay="0">
                  <p:rtn val="all"/>
                </p:endSync>
                <p:childTnLst>
                  <p:par>
                    <p:cTn id="126" fill="hold">
                      <p:stCondLst>
                        <p:cond delay="0"/>
                      </p:stCondLst>
                      <p:childTnLst>
                        <p:par>
                          <p:cTn id="127" fill="hold">
                            <p:stCondLst>
                              <p:cond delay="0"/>
                            </p:stCondLst>
                            <p:childTnLst>
                              <p:par>
                                <p:cTn id="128" presetID="53" presetClass="entr" presetSubtype="16" fill="hold" grpId="0" nodeType="withEffect">
                                  <p:stCondLst>
                                    <p:cond delay="0"/>
                                  </p:stCondLst>
                                  <p:childTnLst>
                                    <p:set>
                                      <p:cBhvr>
                                        <p:cTn id="129" dur="1" fill="hold">
                                          <p:stCondLst>
                                            <p:cond delay="0"/>
                                          </p:stCondLst>
                                        </p:cTn>
                                        <p:tgtEl>
                                          <p:spTgt spid="278"/>
                                        </p:tgtEl>
                                        <p:attrNameLst>
                                          <p:attrName>style.visibility</p:attrName>
                                        </p:attrNameLst>
                                      </p:cBhvr>
                                      <p:to>
                                        <p:strVal val="visible"/>
                                      </p:to>
                                    </p:set>
                                    <p:anim calcmode="lin" valueType="num">
                                      <p:cBhvr>
                                        <p:cTn id="130" dur="500" fill="hold"/>
                                        <p:tgtEl>
                                          <p:spTgt spid="278"/>
                                        </p:tgtEl>
                                        <p:attrNameLst>
                                          <p:attrName>ppt_w</p:attrName>
                                        </p:attrNameLst>
                                      </p:cBhvr>
                                      <p:tavLst>
                                        <p:tav tm="0">
                                          <p:val>
                                            <p:fltVal val="0"/>
                                          </p:val>
                                        </p:tav>
                                        <p:tav tm="100000">
                                          <p:val>
                                            <p:strVal val="#ppt_w"/>
                                          </p:val>
                                        </p:tav>
                                      </p:tavLst>
                                    </p:anim>
                                    <p:anim calcmode="lin" valueType="num">
                                      <p:cBhvr>
                                        <p:cTn id="131" dur="500" fill="hold"/>
                                        <p:tgtEl>
                                          <p:spTgt spid="278"/>
                                        </p:tgtEl>
                                        <p:attrNameLst>
                                          <p:attrName>ppt_h</p:attrName>
                                        </p:attrNameLst>
                                      </p:cBhvr>
                                      <p:tavLst>
                                        <p:tav tm="0">
                                          <p:val>
                                            <p:fltVal val="0"/>
                                          </p:val>
                                        </p:tav>
                                        <p:tav tm="100000">
                                          <p:val>
                                            <p:strVal val="#ppt_h"/>
                                          </p:val>
                                        </p:tav>
                                      </p:tavLst>
                                    </p:anim>
                                    <p:animEffect transition="in" filter="fade">
                                      <p:cBhvr>
                                        <p:cTn id="132" dur="500"/>
                                        <p:tgtEl>
                                          <p:spTgt spid="278"/>
                                        </p:tgtEl>
                                      </p:cBhvr>
                                    </p:animEffect>
                                  </p:childTnLst>
                                  <p:subTnLst>
                                    <p:audio>
                                      <p:cMediaNode>
                                        <p:cTn display="0" masterRel="sameClick">
                                          <p:stCondLst>
                                            <p:cond evt="begin" delay="0">
                                              <p:tn val="128"/>
                                            </p:cond>
                                          </p:stCondLst>
                                          <p:endCondLst>
                                            <p:cond evt="onStopAudio" delay="0">
                                              <p:tgtEl>
                                                <p:sldTgt/>
                                              </p:tgtEl>
                                            </p:cond>
                                          </p:endCondLst>
                                        </p:cTn>
                                        <p:tgtEl>
                                          <p:sndTgt r:embed="rId3" name="Bling.wav"/>
                                        </p:tgtEl>
                                      </p:cMediaNode>
                                    </p:audio>
                                  </p:subTnLst>
                                </p:cTn>
                              </p:par>
                              <p:par>
                                <p:cTn id="133" presetID="26" presetClass="emph" presetSubtype="0" fill="hold" grpId="1" nodeType="withEffect">
                                  <p:stCondLst>
                                    <p:cond delay="500"/>
                                  </p:stCondLst>
                                  <p:childTnLst>
                                    <p:animEffect transition="out" filter="fade">
                                      <p:cBhvr>
                                        <p:cTn id="134" dur="500" tmFilter="0, 0; .2, .5; .8, .5; 1, 0"/>
                                        <p:tgtEl>
                                          <p:spTgt spid="278"/>
                                        </p:tgtEl>
                                      </p:cBhvr>
                                    </p:animEffect>
                                    <p:animScale>
                                      <p:cBhvr>
                                        <p:cTn id="135" dur="250" autoRev="1" fill="hold"/>
                                        <p:tgtEl>
                                          <p:spTgt spid="278"/>
                                        </p:tgtEl>
                                      </p:cBhvr>
                                      <p:by x="105000" y="105000"/>
                                    </p:animScale>
                                  </p:childTnLst>
                                </p:cTn>
                              </p:par>
                            </p:childTnLst>
                          </p:cTn>
                        </p:par>
                      </p:childTnLst>
                    </p:cTn>
                  </p:par>
                </p:childTnLst>
              </p:cTn>
              <p:nextCondLst>
                <p:cond evt="onClick" delay="0">
                  <p:tgtEl>
                    <p:spTgt spid="157"/>
                  </p:tgtEl>
                </p:cond>
              </p:nextCondLst>
            </p:seq>
            <p:seq concurrent="1" nextAc="seek">
              <p:cTn id="136" restart="whenNotActive" fill="hold" evtFilter="cancelBubble" nodeType="interactiveSeq">
                <p:stCondLst>
                  <p:cond evt="onClick" delay="0">
                    <p:tgtEl>
                      <p:spTgt spid="162"/>
                    </p:tgtEl>
                  </p:cond>
                </p:stCondLst>
                <p:endSync evt="end" delay="0">
                  <p:rtn val="all"/>
                </p:endSync>
                <p:childTnLst>
                  <p:par>
                    <p:cTn id="137" fill="hold">
                      <p:stCondLst>
                        <p:cond delay="0"/>
                      </p:stCondLst>
                      <p:childTnLst>
                        <p:par>
                          <p:cTn id="138" fill="hold">
                            <p:stCondLst>
                              <p:cond delay="0"/>
                            </p:stCondLst>
                            <p:childTnLst>
                              <p:par>
                                <p:cTn id="139" presetID="53" presetClass="entr" presetSubtype="16" fill="hold" grpId="0" nodeType="withEffect">
                                  <p:stCondLst>
                                    <p:cond delay="0"/>
                                  </p:stCondLst>
                                  <p:childTnLst>
                                    <p:set>
                                      <p:cBhvr>
                                        <p:cTn id="140" dur="1" fill="hold">
                                          <p:stCondLst>
                                            <p:cond delay="0"/>
                                          </p:stCondLst>
                                        </p:cTn>
                                        <p:tgtEl>
                                          <p:spTgt spid="279"/>
                                        </p:tgtEl>
                                        <p:attrNameLst>
                                          <p:attrName>style.visibility</p:attrName>
                                        </p:attrNameLst>
                                      </p:cBhvr>
                                      <p:to>
                                        <p:strVal val="visible"/>
                                      </p:to>
                                    </p:set>
                                    <p:anim calcmode="lin" valueType="num">
                                      <p:cBhvr>
                                        <p:cTn id="141" dur="500" fill="hold"/>
                                        <p:tgtEl>
                                          <p:spTgt spid="279"/>
                                        </p:tgtEl>
                                        <p:attrNameLst>
                                          <p:attrName>ppt_w</p:attrName>
                                        </p:attrNameLst>
                                      </p:cBhvr>
                                      <p:tavLst>
                                        <p:tav tm="0">
                                          <p:val>
                                            <p:fltVal val="0"/>
                                          </p:val>
                                        </p:tav>
                                        <p:tav tm="100000">
                                          <p:val>
                                            <p:strVal val="#ppt_w"/>
                                          </p:val>
                                        </p:tav>
                                      </p:tavLst>
                                    </p:anim>
                                    <p:anim calcmode="lin" valueType="num">
                                      <p:cBhvr>
                                        <p:cTn id="142" dur="500" fill="hold"/>
                                        <p:tgtEl>
                                          <p:spTgt spid="279"/>
                                        </p:tgtEl>
                                        <p:attrNameLst>
                                          <p:attrName>ppt_h</p:attrName>
                                        </p:attrNameLst>
                                      </p:cBhvr>
                                      <p:tavLst>
                                        <p:tav tm="0">
                                          <p:val>
                                            <p:fltVal val="0"/>
                                          </p:val>
                                        </p:tav>
                                        <p:tav tm="100000">
                                          <p:val>
                                            <p:strVal val="#ppt_h"/>
                                          </p:val>
                                        </p:tav>
                                      </p:tavLst>
                                    </p:anim>
                                    <p:animEffect transition="in" filter="fade">
                                      <p:cBhvr>
                                        <p:cTn id="143" dur="500"/>
                                        <p:tgtEl>
                                          <p:spTgt spid="279"/>
                                        </p:tgtEl>
                                      </p:cBhvr>
                                    </p:animEffect>
                                  </p:childTnLst>
                                  <p:subTnLst>
                                    <p:audio>
                                      <p:cMediaNode>
                                        <p:cTn display="0" masterRel="sameClick">
                                          <p:stCondLst>
                                            <p:cond evt="begin" delay="0">
                                              <p:tn val="139"/>
                                            </p:cond>
                                          </p:stCondLst>
                                          <p:endCondLst>
                                            <p:cond evt="onStopAudio" delay="0">
                                              <p:tgtEl>
                                                <p:sldTgt/>
                                              </p:tgtEl>
                                            </p:cond>
                                          </p:endCondLst>
                                        </p:cTn>
                                        <p:tgtEl>
                                          <p:sndTgt r:embed="rId3" name="Bling.wav"/>
                                        </p:tgtEl>
                                      </p:cMediaNode>
                                    </p:audio>
                                  </p:subTnLst>
                                </p:cTn>
                              </p:par>
                              <p:par>
                                <p:cTn id="144" presetID="26" presetClass="emph" presetSubtype="0" fill="hold" grpId="1" nodeType="withEffect">
                                  <p:stCondLst>
                                    <p:cond delay="500"/>
                                  </p:stCondLst>
                                  <p:childTnLst>
                                    <p:animEffect transition="out" filter="fade">
                                      <p:cBhvr>
                                        <p:cTn id="145" dur="500" tmFilter="0, 0; .2, .5; .8, .5; 1, 0"/>
                                        <p:tgtEl>
                                          <p:spTgt spid="279"/>
                                        </p:tgtEl>
                                      </p:cBhvr>
                                    </p:animEffect>
                                    <p:animScale>
                                      <p:cBhvr>
                                        <p:cTn id="146" dur="250" autoRev="1" fill="hold"/>
                                        <p:tgtEl>
                                          <p:spTgt spid="279"/>
                                        </p:tgtEl>
                                      </p:cBhvr>
                                      <p:by x="105000" y="105000"/>
                                    </p:animScale>
                                  </p:childTnLst>
                                </p:cTn>
                              </p:par>
                            </p:childTnLst>
                          </p:cTn>
                        </p:par>
                      </p:childTnLst>
                    </p:cTn>
                  </p:par>
                </p:childTnLst>
              </p:cTn>
              <p:nextCondLst>
                <p:cond evt="onClick" delay="0">
                  <p:tgtEl>
                    <p:spTgt spid="162"/>
                  </p:tgtEl>
                </p:cond>
              </p:nextCondLst>
            </p:seq>
            <p:seq concurrent="1" nextAc="seek">
              <p:cTn id="147" restart="whenNotActive" fill="hold" evtFilter="cancelBubble" nodeType="interactiveSeq">
                <p:stCondLst>
                  <p:cond evt="onClick" delay="0">
                    <p:tgtEl>
                      <p:spTgt spid="164"/>
                    </p:tgtEl>
                  </p:cond>
                </p:stCondLst>
                <p:endSync evt="end" delay="0">
                  <p:rtn val="all"/>
                </p:endSync>
                <p:childTnLst>
                  <p:par>
                    <p:cTn id="148" fill="hold">
                      <p:stCondLst>
                        <p:cond delay="0"/>
                      </p:stCondLst>
                      <p:childTnLst>
                        <p:par>
                          <p:cTn id="149" fill="hold">
                            <p:stCondLst>
                              <p:cond delay="0"/>
                            </p:stCondLst>
                            <p:childTnLst>
                              <p:par>
                                <p:cTn id="150" presetID="53" presetClass="entr" presetSubtype="16" fill="hold" grpId="0" nodeType="withEffect">
                                  <p:stCondLst>
                                    <p:cond delay="0"/>
                                  </p:stCondLst>
                                  <p:childTnLst>
                                    <p:set>
                                      <p:cBhvr>
                                        <p:cTn id="151" dur="1" fill="hold">
                                          <p:stCondLst>
                                            <p:cond delay="0"/>
                                          </p:stCondLst>
                                        </p:cTn>
                                        <p:tgtEl>
                                          <p:spTgt spid="281"/>
                                        </p:tgtEl>
                                        <p:attrNameLst>
                                          <p:attrName>style.visibility</p:attrName>
                                        </p:attrNameLst>
                                      </p:cBhvr>
                                      <p:to>
                                        <p:strVal val="visible"/>
                                      </p:to>
                                    </p:set>
                                    <p:anim calcmode="lin" valueType="num">
                                      <p:cBhvr>
                                        <p:cTn id="152" dur="500" fill="hold"/>
                                        <p:tgtEl>
                                          <p:spTgt spid="281"/>
                                        </p:tgtEl>
                                        <p:attrNameLst>
                                          <p:attrName>ppt_w</p:attrName>
                                        </p:attrNameLst>
                                      </p:cBhvr>
                                      <p:tavLst>
                                        <p:tav tm="0">
                                          <p:val>
                                            <p:fltVal val="0"/>
                                          </p:val>
                                        </p:tav>
                                        <p:tav tm="100000">
                                          <p:val>
                                            <p:strVal val="#ppt_w"/>
                                          </p:val>
                                        </p:tav>
                                      </p:tavLst>
                                    </p:anim>
                                    <p:anim calcmode="lin" valueType="num">
                                      <p:cBhvr>
                                        <p:cTn id="153" dur="500" fill="hold"/>
                                        <p:tgtEl>
                                          <p:spTgt spid="281"/>
                                        </p:tgtEl>
                                        <p:attrNameLst>
                                          <p:attrName>ppt_h</p:attrName>
                                        </p:attrNameLst>
                                      </p:cBhvr>
                                      <p:tavLst>
                                        <p:tav tm="0">
                                          <p:val>
                                            <p:fltVal val="0"/>
                                          </p:val>
                                        </p:tav>
                                        <p:tav tm="100000">
                                          <p:val>
                                            <p:strVal val="#ppt_h"/>
                                          </p:val>
                                        </p:tav>
                                      </p:tavLst>
                                    </p:anim>
                                    <p:animEffect transition="in" filter="fade">
                                      <p:cBhvr>
                                        <p:cTn id="154" dur="500"/>
                                        <p:tgtEl>
                                          <p:spTgt spid="281"/>
                                        </p:tgtEl>
                                      </p:cBhvr>
                                    </p:animEffect>
                                  </p:childTnLst>
                                  <p:subTnLst>
                                    <p:audio>
                                      <p:cMediaNode>
                                        <p:cTn display="0" masterRel="sameClick">
                                          <p:stCondLst>
                                            <p:cond evt="begin" delay="0">
                                              <p:tn val="150"/>
                                            </p:cond>
                                          </p:stCondLst>
                                          <p:endCondLst>
                                            <p:cond evt="onStopAudio" delay="0">
                                              <p:tgtEl>
                                                <p:sldTgt/>
                                              </p:tgtEl>
                                            </p:cond>
                                          </p:endCondLst>
                                        </p:cTn>
                                        <p:tgtEl>
                                          <p:sndTgt r:embed="rId3" name="Bling.wav"/>
                                        </p:tgtEl>
                                      </p:cMediaNode>
                                    </p:audio>
                                  </p:subTnLst>
                                </p:cTn>
                              </p:par>
                              <p:par>
                                <p:cTn id="155" presetID="26" presetClass="emph" presetSubtype="0" fill="hold" grpId="1" nodeType="withEffect">
                                  <p:stCondLst>
                                    <p:cond delay="500"/>
                                  </p:stCondLst>
                                  <p:childTnLst>
                                    <p:animEffect transition="out" filter="fade">
                                      <p:cBhvr>
                                        <p:cTn id="156" dur="500" tmFilter="0, 0; .2, .5; .8, .5; 1, 0"/>
                                        <p:tgtEl>
                                          <p:spTgt spid="281"/>
                                        </p:tgtEl>
                                      </p:cBhvr>
                                    </p:animEffect>
                                    <p:animScale>
                                      <p:cBhvr>
                                        <p:cTn id="157" dur="250" autoRev="1" fill="hold"/>
                                        <p:tgtEl>
                                          <p:spTgt spid="281"/>
                                        </p:tgtEl>
                                      </p:cBhvr>
                                      <p:by x="105000" y="105000"/>
                                    </p:animScale>
                                  </p:childTnLst>
                                </p:cTn>
                              </p:par>
                            </p:childTnLst>
                          </p:cTn>
                        </p:par>
                      </p:childTnLst>
                    </p:cTn>
                  </p:par>
                </p:childTnLst>
              </p:cTn>
              <p:nextCondLst>
                <p:cond evt="onClick" delay="0">
                  <p:tgtEl>
                    <p:spTgt spid="164"/>
                  </p:tgtEl>
                </p:cond>
              </p:nextCondLst>
            </p:seq>
            <p:seq concurrent="1" nextAc="seek">
              <p:cTn id="158" restart="whenNotActive" fill="hold" evtFilter="cancelBubble" nodeType="interactiveSeq">
                <p:stCondLst>
                  <p:cond evt="onClick" delay="0">
                    <p:tgtEl>
                      <p:spTgt spid="165"/>
                    </p:tgtEl>
                  </p:cond>
                </p:stCondLst>
                <p:endSync evt="end" delay="0">
                  <p:rtn val="all"/>
                </p:endSync>
                <p:childTnLst>
                  <p:par>
                    <p:cTn id="159" fill="hold">
                      <p:stCondLst>
                        <p:cond delay="0"/>
                      </p:stCondLst>
                      <p:childTnLst>
                        <p:par>
                          <p:cTn id="160" fill="hold">
                            <p:stCondLst>
                              <p:cond delay="0"/>
                            </p:stCondLst>
                            <p:childTnLst>
                              <p:par>
                                <p:cTn id="161" presetID="53" presetClass="entr" presetSubtype="16" fill="hold" grpId="0" nodeType="withEffect">
                                  <p:stCondLst>
                                    <p:cond delay="0"/>
                                  </p:stCondLst>
                                  <p:childTnLst>
                                    <p:set>
                                      <p:cBhvr>
                                        <p:cTn id="162" dur="1" fill="hold">
                                          <p:stCondLst>
                                            <p:cond delay="0"/>
                                          </p:stCondLst>
                                        </p:cTn>
                                        <p:tgtEl>
                                          <p:spTgt spid="301"/>
                                        </p:tgtEl>
                                        <p:attrNameLst>
                                          <p:attrName>style.visibility</p:attrName>
                                        </p:attrNameLst>
                                      </p:cBhvr>
                                      <p:to>
                                        <p:strVal val="visible"/>
                                      </p:to>
                                    </p:set>
                                    <p:anim calcmode="lin" valueType="num">
                                      <p:cBhvr>
                                        <p:cTn id="163" dur="500" fill="hold"/>
                                        <p:tgtEl>
                                          <p:spTgt spid="301"/>
                                        </p:tgtEl>
                                        <p:attrNameLst>
                                          <p:attrName>ppt_w</p:attrName>
                                        </p:attrNameLst>
                                      </p:cBhvr>
                                      <p:tavLst>
                                        <p:tav tm="0">
                                          <p:val>
                                            <p:fltVal val="0"/>
                                          </p:val>
                                        </p:tav>
                                        <p:tav tm="100000">
                                          <p:val>
                                            <p:strVal val="#ppt_w"/>
                                          </p:val>
                                        </p:tav>
                                      </p:tavLst>
                                    </p:anim>
                                    <p:anim calcmode="lin" valueType="num">
                                      <p:cBhvr>
                                        <p:cTn id="164" dur="500" fill="hold"/>
                                        <p:tgtEl>
                                          <p:spTgt spid="301"/>
                                        </p:tgtEl>
                                        <p:attrNameLst>
                                          <p:attrName>ppt_h</p:attrName>
                                        </p:attrNameLst>
                                      </p:cBhvr>
                                      <p:tavLst>
                                        <p:tav tm="0">
                                          <p:val>
                                            <p:fltVal val="0"/>
                                          </p:val>
                                        </p:tav>
                                        <p:tav tm="100000">
                                          <p:val>
                                            <p:strVal val="#ppt_h"/>
                                          </p:val>
                                        </p:tav>
                                      </p:tavLst>
                                    </p:anim>
                                    <p:animEffect transition="in" filter="fade">
                                      <p:cBhvr>
                                        <p:cTn id="165" dur="500"/>
                                        <p:tgtEl>
                                          <p:spTgt spid="301"/>
                                        </p:tgtEl>
                                      </p:cBhvr>
                                    </p:animEffect>
                                  </p:childTnLst>
                                  <p:subTnLst>
                                    <p:audio>
                                      <p:cMediaNode>
                                        <p:cTn display="0" masterRel="sameClick">
                                          <p:stCondLst>
                                            <p:cond evt="begin" delay="0">
                                              <p:tn val="161"/>
                                            </p:cond>
                                          </p:stCondLst>
                                          <p:endCondLst>
                                            <p:cond evt="onStopAudio" delay="0">
                                              <p:tgtEl>
                                                <p:sldTgt/>
                                              </p:tgtEl>
                                            </p:cond>
                                          </p:endCondLst>
                                        </p:cTn>
                                        <p:tgtEl>
                                          <p:sndTgt r:embed="rId3" name="Bling.wav"/>
                                        </p:tgtEl>
                                      </p:cMediaNode>
                                    </p:audio>
                                  </p:subTnLst>
                                </p:cTn>
                              </p:par>
                              <p:par>
                                <p:cTn id="166" presetID="26" presetClass="emph" presetSubtype="0" fill="hold" grpId="1" nodeType="withEffect">
                                  <p:stCondLst>
                                    <p:cond delay="500"/>
                                  </p:stCondLst>
                                  <p:childTnLst>
                                    <p:animEffect transition="out" filter="fade">
                                      <p:cBhvr>
                                        <p:cTn id="167" dur="500" tmFilter="0, 0; .2, .5; .8, .5; 1, 0"/>
                                        <p:tgtEl>
                                          <p:spTgt spid="301"/>
                                        </p:tgtEl>
                                      </p:cBhvr>
                                    </p:animEffect>
                                    <p:animScale>
                                      <p:cBhvr>
                                        <p:cTn id="168" dur="250" autoRev="1" fill="hold"/>
                                        <p:tgtEl>
                                          <p:spTgt spid="301"/>
                                        </p:tgtEl>
                                      </p:cBhvr>
                                      <p:by x="105000" y="105000"/>
                                    </p:animScale>
                                  </p:childTnLst>
                                </p:cTn>
                              </p:par>
                            </p:childTnLst>
                          </p:cTn>
                        </p:par>
                      </p:childTnLst>
                    </p:cTn>
                  </p:par>
                </p:childTnLst>
              </p:cTn>
              <p:nextCondLst>
                <p:cond evt="onClick" delay="0">
                  <p:tgtEl>
                    <p:spTgt spid="165"/>
                  </p:tgtEl>
                </p:cond>
              </p:nextCondLst>
            </p:seq>
            <p:seq concurrent="1" nextAc="seek">
              <p:cTn id="169" restart="whenNotActive" fill="hold" evtFilter="cancelBubble" nodeType="interactiveSeq">
                <p:stCondLst>
                  <p:cond evt="onClick" delay="0">
                    <p:tgtEl>
                      <p:spTgt spid="168"/>
                    </p:tgtEl>
                  </p:cond>
                </p:stCondLst>
                <p:endSync evt="end" delay="0">
                  <p:rtn val="all"/>
                </p:endSync>
                <p:childTnLst>
                  <p:par>
                    <p:cTn id="170" fill="hold">
                      <p:stCondLst>
                        <p:cond delay="0"/>
                      </p:stCondLst>
                      <p:childTnLst>
                        <p:par>
                          <p:cTn id="171" fill="hold">
                            <p:stCondLst>
                              <p:cond delay="0"/>
                            </p:stCondLst>
                            <p:childTnLst>
                              <p:par>
                                <p:cTn id="172" presetID="53" presetClass="entr" presetSubtype="16" fill="hold" grpId="0" nodeType="withEffect">
                                  <p:stCondLst>
                                    <p:cond delay="0"/>
                                  </p:stCondLst>
                                  <p:childTnLst>
                                    <p:set>
                                      <p:cBhvr>
                                        <p:cTn id="173" dur="1" fill="hold">
                                          <p:stCondLst>
                                            <p:cond delay="0"/>
                                          </p:stCondLst>
                                        </p:cTn>
                                        <p:tgtEl>
                                          <p:spTgt spid="282"/>
                                        </p:tgtEl>
                                        <p:attrNameLst>
                                          <p:attrName>style.visibility</p:attrName>
                                        </p:attrNameLst>
                                      </p:cBhvr>
                                      <p:to>
                                        <p:strVal val="visible"/>
                                      </p:to>
                                    </p:set>
                                    <p:anim calcmode="lin" valueType="num">
                                      <p:cBhvr>
                                        <p:cTn id="174" dur="500" fill="hold"/>
                                        <p:tgtEl>
                                          <p:spTgt spid="282"/>
                                        </p:tgtEl>
                                        <p:attrNameLst>
                                          <p:attrName>ppt_w</p:attrName>
                                        </p:attrNameLst>
                                      </p:cBhvr>
                                      <p:tavLst>
                                        <p:tav tm="0">
                                          <p:val>
                                            <p:fltVal val="0"/>
                                          </p:val>
                                        </p:tav>
                                        <p:tav tm="100000">
                                          <p:val>
                                            <p:strVal val="#ppt_w"/>
                                          </p:val>
                                        </p:tav>
                                      </p:tavLst>
                                    </p:anim>
                                    <p:anim calcmode="lin" valueType="num">
                                      <p:cBhvr>
                                        <p:cTn id="175" dur="500" fill="hold"/>
                                        <p:tgtEl>
                                          <p:spTgt spid="282"/>
                                        </p:tgtEl>
                                        <p:attrNameLst>
                                          <p:attrName>ppt_h</p:attrName>
                                        </p:attrNameLst>
                                      </p:cBhvr>
                                      <p:tavLst>
                                        <p:tav tm="0">
                                          <p:val>
                                            <p:fltVal val="0"/>
                                          </p:val>
                                        </p:tav>
                                        <p:tav tm="100000">
                                          <p:val>
                                            <p:strVal val="#ppt_h"/>
                                          </p:val>
                                        </p:tav>
                                      </p:tavLst>
                                    </p:anim>
                                    <p:animEffect transition="in" filter="fade">
                                      <p:cBhvr>
                                        <p:cTn id="176" dur="500"/>
                                        <p:tgtEl>
                                          <p:spTgt spid="282"/>
                                        </p:tgtEl>
                                      </p:cBhvr>
                                    </p:animEffect>
                                  </p:childTnLst>
                                  <p:subTnLst>
                                    <p:audio>
                                      <p:cMediaNode>
                                        <p:cTn display="0" masterRel="sameClick">
                                          <p:stCondLst>
                                            <p:cond evt="begin" delay="0">
                                              <p:tn val="172"/>
                                            </p:cond>
                                          </p:stCondLst>
                                          <p:endCondLst>
                                            <p:cond evt="onStopAudio" delay="0">
                                              <p:tgtEl>
                                                <p:sldTgt/>
                                              </p:tgtEl>
                                            </p:cond>
                                          </p:endCondLst>
                                        </p:cTn>
                                        <p:tgtEl>
                                          <p:sndTgt r:embed="rId3" name="Bling.wav"/>
                                        </p:tgtEl>
                                      </p:cMediaNode>
                                    </p:audio>
                                  </p:subTnLst>
                                </p:cTn>
                              </p:par>
                              <p:par>
                                <p:cTn id="177" presetID="26" presetClass="emph" presetSubtype="0" fill="hold" grpId="1" nodeType="withEffect">
                                  <p:stCondLst>
                                    <p:cond delay="500"/>
                                  </p:stCondLst>
                                  <p:childTnLst>
                                    <p:animEffect transition="out" filter="fade">
                                      <p:cBhvr>
                                        <p:cTn id="178" dur="500" tmFilter="0, 0; .2, .5; .8, .5; 1, 0"/>
                                        <p:tgtEl>
                                          <p:spTgt spid="282"/>
                                        </p:tgtEl>
                                      </p:cBhvr>
                                    </p:animEffect>
                                    <p:animScale>
                                      <p:cBhvr>
                                        <p:cTn id="179" dur="250" autoRev="1" fill="hold"/>
                                        <p:tgtEl>
                                          <p:spTgt spid="282"/>
                                        </p:tgtEl>
                                      </p:cBhvr>
                                      <p:by x="105000" y="105000"/>
                                    </p:animScale>
                                  </p:childTnLst>
                                </p:cTn>
                              </p:par>
                            </p:childTnLst>
                          </p:cTn>
                        </p:par>
                      </p:childTnLst>
                    </p:cTn>
                  </p:par>
                </p:childTnLst>
              </p:cTn>
              <p:nextCondLst>
                <p:cond evt="onClick" delay="0">
                  <p:tgtEl>
                    <p:spTgt spid="168"/>
                  </p:tgtEl>
                </p:cond>
              </p:nextCondLst>
            </p:seq>
            <p:seq concurrent="1" nextAc="seek">
              <p:cTn id="180" restart="whenNotActive" fill="hold" evtFilter="cancelBubble" nodeType="interactiveSeq">
                <p:stCondLst>
                  <p:cond evt="onClick" delay="0">
                    <p:tgtEl>
                      <p:spTgt spid="176"/>
                    </p:tgtEl>
                  </p:cond>
                </p:stCondLst>
                <p:endSync evt="end" delay="0">
                  <p:rtn val="all"/>
                </p:endSync>
                <p:childTnLst>
                  <p:par>
                    <p:cTn id="181" fill="hold">
                      <p:stCondLst>
                        <p:cond delay="0"/>
                      </p:stCondLst>
                      <p:childTnLst>
                        <p:par>
                          <p:cTn id="182" fill="hold">
                            <p:stCondLst>
                              <p:cond delay="0"/>
                            </p:stCondLst>
                            <p:childTnLst>
                              <p:par>
                                <p:cTn id="183" presetID="53" presetClass="entr" presetSubtype="16" fill="hold" grpId="0" nodeType="withEffect">
                                  <p:stCondLst>
                                    <p:cond delay="0"/>
                                  </p:stCondLst>
                                  <p:childTnLst>
                                    <p:set>
                                      <p:cBhvr>
                                        <p:cTn id="184" dur="1" fill="hold">
                                          <p:stCondLst>
                                            <p:cond delay="0"/>
                                          </p:stCondLst>
                                        </p:cTn>
                                        <p:tgtEl>
                                          <p:spTgt spid="284"/>
                                        </p:tgtEl>
                                        <p:attrNameLst>
                                          <p:attrName>style.visibility</p:attrName>
                                        </p:attrNameLst>
                                      </p:cBhvr>
                                      <p:to>
                                        <p:strVal val="visible"/>
                                      </p:to>
                                    </p:set>
                                    <p:anim calcmode="lin" valueType="num">
                                      <p:cBhvr>
                                        <p:cTn id="185" dur="500" fill="hold"/>
                                        <p:tgtEl>
                                          <p:spTgt spid="284"/>
                                        </p:tgtEl>
                                        <p:attrNameLst>
                                          <p:attrName>ppt_w</p:attrName>
                                        </p:attrNameLst>
                                      </p:cBhvr>
                                      <p:tavLst>
                                        <p:tav tm="0">
                                          <p:val>
                                            <p:fltVal val="0"/>
                                          </p:val>
                                        </p:tav>
                                        <p:tav tm="100000">
                                          <p:val>
                                            <p:strVal val="#ppt_w"/>
                                          </p:val>
                                        </p:tav>
                                      </p:tavLst>
                                    </p:anim>
                                    <p:anim calcmode="lin" valueType="num">
                                      <p:cBhvr>
                                        <p:cTn id="186" dur="500" fill="hold"/>
                                        <p:tgtEl>
                                          <p:spTgt spid="284"/>
                                        </p:tgtEl>
                                        <p:attrNameLst>
                                          <p:attrName>ppt_h</p:attrName>
                                        </p:attrNameLst>
                                      </p:cBhvr>
                                      <p:tavLst>
                                        <p:tav tm="0">
                                          <p:val>
                                            <p:fltVal val="0"/>
                                          </p:val>
                                        </p:tav>
                                        <p:tav tm="100000">
                                          <p:val>
                                            <p:strVal val="#ppt_h"/>
                                          </p:val>
                                        </p:tav>
                                      </p:tavLst>
                                    </p:anim>
                                    <p:animEffect transition="in" filter="fade">
                                      <p:cBhvr>
                                        <p:cTn id="187" dur="500"/>
                                        <p:tgtEl>
                                          <p:spTgt spid="284"/>
                                        </p:tgtEl>
                                      </p:cBhvr>
                                    </p:animEffect>
                                  </p:childTnLst>
                                  <p:subTnLst>
                                    <p:audio>
                                      <p:cMediaNode>
                                        <p:cTn display="0" masterRel="sameClick">
                                          <p:stCondLst>
                                            <p:cond evt="begin" delay="0">
                                              <p:tn val="183"/>
                                            </p:cond>
                                          </p:stCondLst>
                                          <p:endCondLst>
                                            <p:cond evt="onStopAudio" delay="0">
                                              <p:tgtEl>
                                                <p:sldTgt/>
                                              </p:tgtEl>
                                            </p:cond>
                                          </p:endCondLst>
                                        </p:cTn>
                                        <p:tgtEl>
                                          <p:sndTgt r:embed="rId3" name="Bling.wav"/>
                                        </p:tgtEl>
                                      </p:cMediaNode>
                                    </p:audio>
                                  </p:subTnLst>
                                </p:cTn>
                              </p:par>
                              <p:par>
                                <p:cTn id="188" presetID="26" presetClass="emph" presetSubtype="0" fill="hold" grpId="1" nodeType="withEffect">
                                  <p:stCondLst>
                                    <p:cond delay="500"/>
                                  </p:stCondLst>
                                  <p:childTnLst>
                                    <p:animEffect transition="out" filter="fade">
                                      <p:cBhvr>
                                        <p:cTn id="189" dur="500" tmFilter="0, 0; .2, .5; .8, .5; 1, 0"/>
                                        <p:tgtEl>
                                          <p:spTgt spid="284"/>
                                        </p:tgtEl>
                                      </p:cBhvr>
                                    </p:animEffect>
                                    <p:animScale>
                                      <p:cBhvr>
                                        <p:cTn id="190" dur="250" autoRev="1" fill="hold"/>
                                        <p:tgtEl>
                                          <p:spTgt spid="284"/>
                                        </p:tgtEl>
                                      </p:cBhvr>
                                      <p:by x="105000" y="105000"/>
                                    </p:animScale>
                                  </p:childTnLst>
                                </p:cTn>
                              </p:par>
                            </p:childTnLst>
                          </p:cTn>
                        </p:par>
                      </p:childTnLst>
                    </p:cTn>
                  </p:par>
                </p:childTnLst>
              </p:cTn>
              <p:nextCondLst>
                <p:cond evt="onClick" delay="0">
                  <p:tgtEl>
                    <p:spTgt spid="176"/>
                  </p:tgtEl>
                </p:cond>
              </p:nextCondLst>
            </p:seq>
            <p:seq concurrent="1" nextAc="seek">
              <p:cTn id="191" restart="whenNotActive" fill="hold" evtFilter="cancelBubble" nodeType="interactiveSeq">
                <p:stCondLst>
                  <p:cond evt="onClick" delay="0">
                    <p:tgtEl>
                      <p:spTgt spid="177"/>
                    </p:tgtEl>
                  </p:cond>
                </p:stCondLst>
                <p:endSync evt="end" delay="0">
                  <p:rtn val="all"/>
                </p:endSync>
                <p:childTnLst>
                  <p:par>
                    <p:cTn id="192" fill="hold">
                      <p:stCondLst>
                        <p:cond delay="0"/>
                      </p:stCondLst>
                      <p:childTnLst>
                        <p:par>
                          <p:cTn id="193" fill="hold">
                            <p:stCondLst>
                              <p:cond delay="0"/>
                            </p:stCondLst>
                            <p:childTnLst>
                              <p:par>
                                <p:cTn id="194" presetID="53" presetClass="entr" presetSubtype="16" fill="hold" grpId="0" nodeType="withEffect">
                                  <p:stCondLst>
                                    <p:cond delay="0"/>
                                  </p:stCondLst>
                                  <p:childTnLst>
                                    <p:set>
                                      <p:cBhvr>
                                        <p:cTn id="195" dur="1" fill="hold">
                                          <p:stCondLst>
                                            <p:cond delay="0"/>
                                          </p:stCondLst>
                                        </p:cTn>
                                        <p:tgtEl>
                                          <p:spTgt spid="306"/>
                                        </p:tgtEl>
                                        <p:attrNameLst>
                                          <p:attrName>style.visibility</p:attrName>
                                        </p:attrNameLst>
                                      </p:cBhvr>
                                      <p:to>
                                        <p:strVal val="visible"/>
                                      </p:to>
                                    </p:set>
                                    <p:anim calcmode="lin" valueType="num">
                                      <p:cBhvr>
                                        <p:cTn id="196" dur="500" fill="hold"/>
                                        <p:tgtEl>
                                          <p:spTgt spid="306"/>
                                        </p:tgtEl>
                                        <p:attrNameLst>
                                          <p:attrName>ppt_w</p:attrName>
                                        </p:attrNameLst>
                                      </p:cBhvr>
                                      <p:tavLst>
                                        <p:tav tm="0">
                                          <p:val>
                                            <p:fltVal val="0"/>
                                          </p:val>
                                        </p:tav>
                                        <p:tav tm="100000">
                                          <p:val>
                                            <p:strVal val="#ppt_w"/>
                                          </p:val>
                                        </p:tav>
                                      </p:tavLst>
                                    </p:anim>
                                    <p:anim calcmode="lin" valueType="num">
                                      <p:cBhvr>
                                        <p:cTn id="197" dur="500" fill="hold"/>
                                        <p:tgtEl>
                                          <p:spTgt spid="306"/>
                                        </p:tgtEl>
                                        <p:attrNameLst>
                                          <p:attrName>ppt_h</p:attrName>
                                        </p:attrNameLst>
                                      </p:cBhvr>
                                      <p:tavLst>
                                        <p:tav tm="0">
                                          <p:val>
                                            <p:fltVal val="0"/>
                                          </p:val>
                                        </p:tav>
                                        <p:tav tm="100000">
                                          <p:val>
                                            <p:strVal val="#ppt_h"/>
                                          </p:val>
                                        </p:tav>
                                      </p:tavLst>
                                    </p:anim>
                                    <p:animEffect transition="in" filter="fade">
                                      <p:cBhvr>
                                        <p:cTn id="198" dur="500"/>
                                        <p:tgtEl>
                                          <p:spTgt spid="306"/>
                                        </p:tgtEl>
                                      </p:cBhvr>
                                    </p:animEffect>
                                  </p:childTnLst>
                                  <p:subTnLst>
                                    <p:audio>
                                      <p:cMediaNode>
                                        <p:cTn display="0" masterRel="sameClick">
                                          <p:stCondLst>
                                            <p:cond evt="begin" delay="0">
                                              <p:tn val="194"/>
                                            </p:cond>
                                          </p:stCondLst>
                                          <p:endCondLst>
                                            <p:cond evt="onStopAudio" delay="0">
                                              <p:tgtEl>
                                                <p:sldTgt/>
                                              </p:tgtEl>
                                            </p:cond>
                                          </p:endCondLst>
                                        </p:cTn>
                                        <p:tgtEl>
                                          <p:sndTgt r:embed="rId3" name="Bling.wav"/>
                                        </p:tgtEl>
                                      </p:cMediaNode>
                                    </p:audio>
                                  </p:subTnLst>
                                </p:cTn>
                              </p:par>
                              <p:par>
                                <p:cTn id="199" presetID="26" presetClass="emph" presetSubtype="0" fill="hold" grpId="1" nodeType="withEffect">
                                  <p:stCondLst>
                                    <p:cond delay="500"/>
                                  </p:stCondLst>
                                  <p:childTnLst>
                                    <p:animEffect transition="out" filter="fade">
                                      <p:cBhvr>
                                        <p:cTn id="200" dur="500" tmFilter="0, 0; .2, .5; .8, .5; 1, 0"/>
                                        <p:tgtEl>
                                          <p:spTgt spid="306"/>
                                        </p:tgtEl>
                                      </p:cBhvr>
                                    </p:animEffect>
                                    <p:animScale>
                                      <p:cBhvr>
                                        <p:cTn id="201" dur="250" autoRev="1" fill="hold"/>
                                        <p:tgtEl>
                                          <p:spTgt spid="306"/>
                                        </p:tgtEl>
                                      </p:cBhvr>
                                      <p:by x="105000" y="105000"/>
                                    </p:animScale>
                                  </p:childTnLst>
                                </p:cTn>
                              </p:par>
                            </p:childTnLst>
                          </p:cTn>
                        </p:par>
                      </p:childTnLst>
                    </p:cTn>
                  </p:par>
                </p:childTnLst>
              </p:cTn>
              <p:nextCondLst>
                <p:cond evt="onClick" delay="0">
                  <p:tgtEl>
                    <p:spTgt spid="177"/>
                  </p:tgtEl>
                </p:cond>
              </p:nextCondLst>
            </p:seq>
            <p:seq concurrent="1" nextAc="seek">
              <p:cTn id="202" restart="whenNotActive" fill="hold" evtFilter="cancelBubble" nodeType="interactiveSeq">
                <p:stCondLst>
                  <p:cond evt="onClick" delay="0">
                    <p:tgtEl>
                      <p:spTgt spid="123"/>
                    </p:tgtEl>
                  </p:cond>
                </p:stCondLst>
                <p:endSync evt="end" delay="0">
                  <p:rtn val="all"/>
                </p:endSync>
                <p:childTnLst>
                  <p:par>
                    <p:cTn id="203" fill="hold">
                      <p:stCondLst>
                        <p:cond delay="0"/>
                      </p:stCondLst>
                      <p:childTnLst>
                        <p:par>
                          <p:cTn id="204" fill="hold">
                            <p:stCondLst>
                              <p:cond delay="0"/>
                            </p:stCondLst>
                            <p:childTnLst>
                              <p:par>
                                <p:cTn id="205" presetID="53" presetClass="entr" presetSubtype="16" fill="hold" grpId="0" nodeType="withEffect">
                                  <p:stCondLst>
                                    <p:cond delay="0"/>
                                  </p:stCondLst>
                                  <p:childTnLst>
                                    <p:set>
                                      <p:cBhvr>
                                        <p:cTn id="206" dur="1" fill="hold">
                                          <p:stCondLst>
                                            <p:cond delay="0"/>
                                          </p:stCondLst>
                                        </p:cTn>
                                        <p:tgtEl>
                                          <p:spTgt spid="174"/>
                                        </p:tgtEl>
                                        <p:attrNameLst>
                                          <p:attrName>style.visibility</p:attrName>
                                        </p:attrNameLst>
                                      </p:cBhvr>
                                      <p:to>
                                        <p:strVal val="visible"/>
                                      </p:to>
                                    </p:set>
                                    <p:anim calcmode="lin" valueType="num">
                                      <p:cBhvr>
                                        <p:cTn id="207" dur="500" fill="hold"/>
                                        <p:tgtEl>
                                          <p:spTgt spid="174"/>
                                        </p:tgtEl>
                                        <p:attrNameLst>
                                          <p:attrName>ppt_w</p:attrName>
                                        </p:attrNameLst>
                                      </p:cBhvr>
                                      <p:tavLst>
                                        <p:tav tm="0">
                                          <p:val>
                                            <p:fltVal val="0"/>
                                          </p:val>
                                        </p:tav>
                                        <p:tav tm="100000">
                                          <p:val>
                                            <p:strVal val="#ppt_w"/>
                                          </p:val>
                                        </p:tav>
                                      </p:tavLst>
                                    </p:anim>
                                    <p:anim calcmode="lin" valueType="num">
                                      <p:cBhvr>
                                        <p:cTn id="208" dur="500" fill="hold"/>
                                        <p:tgtEl>
                                          <p:spTgt spid="174"/>
                                        </p:tgtEl>
                                        <p:attrNameLst>
                                          <p:attrName>ppt_h</p:attrName>
                                        </p:attrNameLst>
                                      </p:cBhvr>
                                      <p:tavLst>
                                        <p:tav tm="0">
                                          <p:val>
                                            <p:fltVal val="0"/>
                                          </p:val>
                                        </p:tav>
                                        <p:tav tm="100000">
                                          <p:val>
                                            <p:strVal val="#ppt_h"/>
                                          </p:val>
                                        </p:tav>
                                      </p:tavLst>
                                    </p:anim>
                                    <p:animEffect transition="in" filter="fade">
                                      <p:cBhvr>
                                        <p:cTn id="209" dur="500"/>
                                        <p:tgtEl>
                                          <p:spTgt spid="174"/>
                                        </p:tgtEl>
                                      </p:cBhvr>
                                    </p:animEffect>
                                  </p:childTnLst>
                                  <p:subTnLst>
                                    <p:audio>
                                      <p:cMediaNode>
                                        <p:cTn display="0" masterRel="sameClick">
                                          <p:stCondLst>
                                            <p:cond evt="begin" delay="0">
                                              <p:tn val="205"/>
                                            </p:cond>
                                          </p:stCondLst>
                                          <p:endCondLst>
                                            <p:cond evt="onStopAudio" delay="0">
                                              <p:tgtEl>
                                                <p:sldTgt/>
                                              </p:tgtEl>
                                            </p:cond>
                                          </p:endCondLst>
                                        </p:cTn>
                                        <p:tgtEl>
                                          <p:sndTgt r:embed="rId3" name="Bling.wav"/>
                                        </p:tgtEl>
                                      </p:cMediaNode>
                                    </p:audio>
                                  </p:subTnLst>
                                </p:cTn>
                              </p:par>
                              <p:par>
                                <p:cTn id="210" presetID="26" presetClass="emph" presetSubtype="0" fill="hold" grpId="1" nodeType="withEffect">
                                  <p:stCondLst>
                                    <p:cond delay="500"/>
                                  </p:stCondLst>
                                  <p:childTnLst>
                                    <p:animEffect transition="out" filter="fade">
                                      <p:cBhvr>
                                        <p:cTn id="211" dur="500" tmFilter="0, 0; .2, .5; .8, .5; 1, 0"/>
                                        <p:tgtEl>
                                          <p:spTgt spid="174"/>
                                        </p:tgtEl>
                                      </p:cBhvr>
                                    </p:animEffect>
                                    <p:animScale>
                                      <p:cBhvr>
                                        <p:cTn id="212" dur="250" autoRev="1" fill="hold"/>
                                        <p:tgtEl>
                                          <p:spTgt spid="174"/>
                                        </p:tgtEl>
                                      </p:cBhvr>
                                      <p:by x="105000" y="105000"/>
                                    </p:animScale>
                                  </p:childTnLst>
                                </p:cTn>
                              </p:par>
                            </p:childTnLst>
                          </p:cTn>
                        </p:par>
                      </p:childTnLst>
                    </p:cTn>
                  </p:par>
                </p:childTnLst>
              </p:cTn>
              <p:nextCondLst>
                <p:cond evt="onClick" delay="0">
                  <p:tgtEl>
                    <p:spTgt spid="123"/>
                  </p:tgtEl>
                </p:cond>
              </p:nextCondLst>
            </p:seq>
            <p:seq concurrent="1" nextAc="seek">
              <p:cTn id="213" restart="whenNotActive" fill="hold" evtFilter="cancelBubble" nodeType="interactiveSeq">
                <p:stCondLst>
                  <p:cond evt="onClick" delay="0">
                    <p:tgtEl>
                      <p:spTgt spid="126"/>
                    </p:tgtEl>
                  </p:cond>
                </p:stCondLst>
                <p:endSync evt="end" delay="0">
                  <p:rtn val="all"/>
                </p:endSync>
                <p:childTnLst>
                  <p:par>
                    <p:cTn id="214" fill="hold">
                      <p:stCondLst>
                        <p:cond delay="0"/>
                      </p:stCondLst>
                      <p:childTnLst>
                        <p:par>
                          <p:cTn id="215" fill="hold">
                            <p:stCondLst>
                              <p:cond delay="0"/>
                            </p:stCondLst>
                            <p:childTnLst>
                              <p:par>
                                <p:cTn id="216" presetID="53" presetClass="entr" presetSubtype="16" fill="hold" grpId="0" nodeType="withEffect">
                                  <p:stCondLst>
                                    <p:cond delay="0"/>
                                  </p:stCondLst>
                                  <p:childTnLst>
                                    <p:set>
                                      <p:cBhvr>
                                        <p:cTn id="217" dur="1" fill="hold">
                                          <p:stCondLst>
                                            <p:cond delay="0"/>
                                          </p:stCondLst>
                                        </p:cTn>
                                        <p:tgtEl>
                                          <p:spTgt spid="179"/>
                                        </p:tgtEl>
                                        <p:attrNameLst>
                                          <p:attrName>style.visibility</p:attrName>
                                        </p:attrNameLst>
                                      </p:cBhvr>
                                      <p:to>
                                        <p:strVal val="visible"/>
                                      </p:to>
                                    </p:set>
                                    <p:anim calcmode="lin" valueType="num">
                                      <p:cBhvr>
                                        <p:cTn id="218" dur="500" fill="hold"/>
                                        <p:tgtEl>
                                          <p:spTgt spid="179"/>
                                        </p:tgtEl>
                                        <p:attrNameLst>
                                          <p:attrName>ppt_w</p:attrName>
                                        </p:attrNameLst>
                                      </p:cBhvr>
                                      <p:tavLst>
                                        <p:tav tm="0">
                                          <p:val>
                                            <p:fltVal val="0"/>
                                          </p:val>
                                        </p:tav>
                                        <p:tav tm="100000">
                                          <p:val>
                                            <p:strVal val="#ppt_w"/>
                                          </p:val>
                                        </p:tav>
                                      </p:tavLst>
                                    </p:anim>
                                    <p:anim calcmode="lin" valueType="num">
                                      <p:cBhvr>
                                        <p:cTn id="219" dur="500" fill="hold"/>
                                        <p:tgtEl>
                                          <p:spTgt spid="179"/>
                                        </p:tgtEl>
                                        <p:attrNameLst>
                                          <p:attrName>ppt_h</p:attrName>
                                        </p:attrNameLst>
                                      </p:cBhvr>
                                      <p:tavLst>
                                        <p:tav tm="0">
                                          <p:val>
                                            <p:fltVal val="0"/>
                                          </p:val>
                                        </p:tav>
                                        <p:tav tm="100000">
                                          <p:val>
                                            <p:strVal val="#ppt_h"/>
                                          </p:val>
                                        </p:tav>
                                      </p:tavLst>
                                    </p:anim>
                                    <p:animEffect transition="in" filter="fade">
                                      <p:cBhvr>
                                        <p:cTn id="220" dur="500"/>
                                        <p:tgtEl>
                                          <p:spTgt spid="179"/>
                                        </p:tgtEl>
                                      </p:cBhvr>
                                    </p:animEffect>
                                  </p:childTnLst>
                                  <p:subTnLst>
                                    <p:audio>
                                      <p:cMediaNode>
                                        <p:cTn display="0" masterRel="sameClick">
                                          <p:stCondLst>
                                            <p:cond evt="begin" delay="0">
                                              <p:tn val="216"/>
                                            </p:cond>
                                          </p:stCondLst>
                                          <p:endCondLst>
                                            <p:cond evt="onStopAudio" delay="0">
                                              <p:tgtEl>
                                                <p:sldTgt/>
                                              </p:tgtEl>
                                            </p:cond>
                                          </p:endCondLst>
                                        </p:cTn>
                                        <p:tgtEl>
                                          <p:sndTgt r:embed="rId3" name="Bling.wav"/>
                                        </p:tgtEl>
                                      </p:cMediaNode>
                                    </p:audio>
                                  </p:subTnLst>
                                </p:cTn>
                              </p:par>
                              <p:par>
                                <p:cTn id="221" presetID="26" presetClass="emph" presetSubtype="0" fill="hold" grpId="1" nodeType="withEffect">
                                  <p:stCondLst>
                                    <p:cond delay="500"/>
                                  </p:stCondLst>
                                  <p:childTnLst>
                                    <p:animEffect transition="out" filter="fade">
                                      <p:cBhvr>
                                        <p:cTn id="222" dur="500" tmFilter="0, 0; .2, .5; .8, .5; 1, 0"/>
                                        <p:tgtEl>
                                          <p:spTgt spid="179"/>
                                        </p:tgtEl>
                                      </p:cBhvr>
                                    </p:animEffect>
                                    <p:animScale>
                                      <p:cBhvr>
                                        <p:cTn id="223" dur="250" autoRev="1" fill="hold"/>
                                        <p:tgtEl>
                                          <p:spTgt spid="179"/>
                                        </p:tgtEl>
                                      </p:cBhvr>
                                      <p:by x="105000" y="105000"/>
                                    </p:animScale>
                                  </p:childTnLst>
                                </p:cTn>
                              </p:par>
                            </p:childTnLst>
                          </p:cTn>
                        </p:par>
                      </p:childTnLst>
                    </p:cTn>
                  </p:par>
                </p:childTnLst>
              </p:cTn>
              <p:nextCondLst>
                <p:cond evt="onClick" delay="0">
                  <p:tgtEl>
                    <p:spTgt spid="126"/>
                  </p:tgtEl>
                </p:cond>
              </p:nextCondLst>
            </p:seq>
            <p:seq concurrent="1" nextAc="seek">
              <p:cTn id="224" restart="whenNotActive" fill="hold" evtFilter="cancelBubble" nodeType="interactiveSeq">
                <p:stCondLst>
                  <p:cond evt="onClick" delay="0">
                    <p:tgtEl>
                      <p:spTgt spid="131"/>
                    </p:tgtEl>
                  </p:cond>
                </p:stCondLst>
                <p:endSync evt="end" delay="0">
                  <p:rtn val="all"/>
                </p:endSync>
                <p:childTnLst>
                  <p:par>
                    <p:cTn id="225" fill="hold">
                      <p:stCondLst>
                        <p:cond delay="0"/>
                      </p:stCondLst>
                      <p:childTnLst>
                        <p:par>
                          <p:cTn id="226" fill="hold">
                            <p:stCondLst>
                              <p:cond delay="0"/>
                            </p:stCondLst>
                            <p:childTnLst>
                              <p:par>
                                <p:cTn id="227" presetID="53" presetClass="entr" presetSubtype="16" fill="hold" grpId="0" nodeType="withEffect">
                                  <p:stCondLst>
                                    <p:cond delay="0"/>
                                  </p:stCondLst>
                                  <p:childTnLst>
                                    <p:set>
                                      <p:cBhvr>
                                        <p:cTn id="228" dur="1" fill="hold">
                                          <p:stCondLst>
                                            <p:cond delay="0"/>
                                          </p:stCondLst>
                                        </p:cTn>
                                        <p:tgtEl>
                                          <p:spTgt spid="180"/>
                                        </p:tgtEl>
                                        <p:attrNameLst>
                                          <p:attrName>style.visibility</p:attrName>
                                        </p:attrNameLst>
                                      </p:cBhvr>
                                      <p:to>
                                        <p:strVal val="visible"/>
                                      </p:to>
                                    </p:set>
                                    <p:anim calcmode="lin" valueType="num">
                                      <p:cBhvr>
                                        <p:cTn id="229" dur="500" fill="hold"/>
                                        <p:tgtEl>
                                          <p:spTgt spid="180"/>
                                        </p:tgtEl>
                                        <p:attrNameLst>
                                          <p:attrName>ppt_w</p:attrName>
                                        </p:attrNameLst>
                                      </p:cBhvr>
                                      <p:tavLst>
                                        <p:tav tm="0">
                                          <p:val>
                                            <p:fltVal val="0"/>
                                          </p:val>
                                        </p:tav>
                                        <p:tav tm="100000">
                                          <p:val>
                                            <p:strVal val="#ppt_w"/>
                                          </p:val>
                                        </p:tav>
                                      </p:tavLst>
                                    </p:anim>
                                    <p:anim calcmode="lin" valueType="num">
                                      <p:cBhvr>
                                        <p:cTn id="230" dur="500" fill="hold"/>
                                        <p:tgtEl>
                                          <p:spTgt spid="180"/>
                                        </p:tgtEl>
                                        <p:attrNameLst>
                                          <p:attrName>ppt_h</p:attrName>
                                        </p:attrNameLst>
                                      </p:cBhvr>
                                      <p:tavLst>
                                        <p:tav tm="0">
                                          <p:val>
                                            <p:fltVal val="0"/>
                                          </p:val>
                                        </p:tav>
                                        <p:tav tm="100000">
                                          <p:val>
                                            <p:strVal val="#ppt_h"/>
                                          </p:val>
                                        </p:tav>
                                      </p:tavLst>
                                    </p:anim>
                                    <p:animEffect transition="in" filter="fade">
                                      <p:cBhvr>
                                        <p:cTn id="231" dur="500"/>
                                        <p:tgtEl>
                                          <p:spTgt spid="180"/>
                                        </p:tgtEl>
                                      </p:cBhvr>
                                    </p:animEffect>
                                  </p:childTnLst>
                                  <p:subTnLst>
                                    <p:audio>
                                      <p:cMediaNode>
                                        <p:cTn display="0" masterRel="sameClick">
                                          <p:stCondLst>
                                            <p:cond evt="begin" delay="0">
                                              <p:tn val="227"/>
                                            </p:cond>
                                          </p:stCondLst>
                                          <p:endCondLst>
                                            <p:cond evt="onStopAudio" delay="0">
                                              <p:tgtEl>
                                                <p:sldTgt/>
                                              </p:tgtEl>
                                            </p:cond>
                                          </p:endCondLst>
                                        </p:cTn>
                                        <p:tgtEl>
                                          <p:sndTgt r:embed="rId3" name="Bling.wav"/>
                                        </p:tgtEl>
                                      </p:cMediaNode>
                                    </p:audio>
                                  </p:subTnLst>
                                </p:cTn>
                              </p:par>
                              <p:par>
                                <p:cTn id="232" presetID="26" presetClass="emph" presetSubtype="0" fill="hold" grpId="1" nodeType="withEffect">
                                  <p:stCondLst>
                                    <p:cond delay="500"/>
                                  </p:stCondLst>
                                  <p:childTnLst>
                                    <p:animEffect transition="out" filter="fade">
                                      <p:cBhvr>
                                        <p:cTn id="233" dur="500" tmFilter="0, 0; .2, .5; .8, .5; 1, 0"/>
                                        <p:tgtEl>
                                          <p:spTgt spid="180"/>
                                        </p:tgtEl>
                                      </p:cBhvr>
                                    </p:animEffect>
                                    <p:animScale>
                                      <p:cBhvr>
                                        <p:cTn id="234" dur="250" autoRev="1" fill="hold"/>
                                        <p:tgtEl>
                                          <p:spTgt spid="180"/>
                                        </p:tgtEl>
                                      </p:cBhvr>
                                      <p:by x="105000" y="105000"/>
                                    </p:animScale>
                                  </p:childTnLst>
                                </p:cTn>
                              </p:par>
                            </p:childTnLst>
                          </p:cTn>
                        </p:par>
                      </p:childTnLst>
                    </p:cTn>
                  </p:par>
                </p:childTnLst>
              </p:cTn>
              <p:nextCondLst>
                <p:cond evt="onClick" delay="0">
                  <p:tgtEl>
                    <p:spTgt spid="131"/>
                  </p:tgtEl>
                </p:cond>
              </p:nextCondLst>
            </p:seq>
            <p:seq concurrent="1" nextAc="seek">
              <p:cTn id="235" restart="whenNotActive" fill="hold" evtFilter="cancelBubble" nodeType="interactiveSeq">
                <p:stCondLst>
                  <p:cond evt="onClick" delay="0">
                    <p:tgtEl>
                      <p:spTgt spid="134"/>
                    </p:tgtEl>
                  </p:cond>
                </p:stCondLst>
                <p:endSync evt="end" delay="0">
                  <p:rtn val="all"/>
                </p:endSync>
                <p:childTnLst>
                  <p:par>
                    <p:cTn id="236" fill="hold">
                      <p:stCondLst>
                        <p:cond delay="0"/>
                      </p:stCondLst>
                      <p:childTnLst>
                        <p:par>
                          <p:cTn id="237" fill="hold">
                            <p:stCondLst>
                              <p:cond delay="0"/>
                            </p:stCondLst>
                            <p:childTnLst>
                              <p:par>
                                <p:cTn id="238" presetID="53" presetClass="entr" presetSubtype="16" fill="hold" grpId="0" nodeType="withEffect">
                                  <p:stCondLst>
                                    <p:cond delay="0"/>
                                  </p:stCondLst>
                                  <p:childTnLst>
                                    <p:set>
                                      <p:cBhvr>
                                        <p:cTn id="239" dur="1" fill="hold">
                                          <p:stCondLst>
                                            <p:cond delay="0"/>
                                          </p:stCondLst>
                                        </p:cTn>
                                        <p:tgtEl>
                                          <p:spTgt spid="181"/>
                                        </p:tgtEl>
                                        <p:attrNameLst>
                                          <p:attrName>style.visibility</p:attrName>
                                        </p:attrNameLst>
                                      </p:cBhvr>
                                      <p:to>
                                        <p:strVal val="visible"/>
                                      </p:to>
                                    </p:set>
                                    <p:anim calcmode="lin" valueType="num">
                                      <p:cBhvr>
                                        <p:cTn id="240" dur="500" fill="hold"/>
                                        <p:tgtEl>
                                          <p:spTgt spid="181"/>
                                        </p:tgtEl>
                                        <p:attrNameLst>
                                          <p:attrName>ppt_w</p:attrName>
                                        </p:attrNameLst>
                                      </p:cBhvr>
                                      <p:tavLst>
                                        <p:tav tm="0">
                                          <p:val>
                                            <p:fltVal val="0"/>
                                          </p:val>
                                        </p:tav>
                                        <p:tav tm="100000">
                                          <p:val>
                                            <p:strVal val="#ppt_w"/>
                                          </p:val>
                                        </p:tav>
                                      </p:tavLst>
                                    </p:anim>
                                    <p:anim calcmode="lin" valueType="num">
                                      <p:cBhvr>
                                        <p:cTn id="241" dur="500" fill="hold"/>
                                        <p:tgtEl>
                                          <p:spTgt spid="181"/>
                                        </p:tgtEl>
                                        <p:attrNameLst>
                                          <p:attrName>ppt_h</p:attrName>
                                        </p:attrNameLst>
                                      </p:cBhvr>
                                      <p:tavLst>
                                        <p:tav tm="0">
                                          <p:val>
                                            <p:fltVal val="0"/>
                                          </p:val>
                                        </p:tav>
                                        <p:tav tm="100000">
                                          <p:val>
                                            <p:strVal val="#ppt_h"/>
                                          </p:val>
                                        </p:tav>
                                      </p:tavLst>
                                    </p:anim>
                                    <p:animEffect transition="in" filter="fade">
                                      <p:cBhvr>
                                        <p:cTn id="242" dur="500"/>
                                        <p:tgtEl>
                                          <p:spTgt spid="181"/>
                                        </p:tgtEl>
                                      </p:cBhvr>
                                    </p:animEffect>
                                  </p:childTnLst>
                                  <p:subTnLst>
                                    <p:audio>
                                      <p:cMediaNode>
                                        <p:cTn display="0" masterRel="sameClick">
                                          <p:stCondLst>
                                            <p:cond evt="begin" delay="0">
                                              <p:tn val="238"/>
                                            </p:cond>
                                          </p:stCondLst>
                                          <p:endCondLst>
                                            <p:cond evt="onStopAudio" delay="0">
                                              <p:tgtEl>
                                                <p:sldTgt/>
                                              </p:tgtEl>
                                            </p:cond>
                                          </p:endCondLst>
                                        </p:cTn>
                                        <p:tgtEl>
                                          <p:sndTgt r:embed="rId3" name="Bling.wav"/>
                                        </p:tgtEl>
                                      </p:cMediaNode>
                                    </p:audio>
                                  </p:subTnLst>
                                </p:cTn>
                              </p:par>
                              <p:par>
                                <p:cTn id="243" presetID="26" presetClass="emph" presetSubtype="0" fill="hold" grpId="1" nodeType="withEffect">
                                  <p:stCondLst>
                                    <p:cond delay="500"/>
                                  </p:stCondLst>
                                  <p:childTnLst>
                                    <p:animEffect transition="out" filter="fade">
                                      <p:cBhvr>
                                        <p:cTn id="244" dur="500" tmFilter="0, 0; .2, .5; .8, .5; 1, 0"/>
                                        <p:tgtEl>
                                          <p:spTgt spid="181"/>
                                        </p:tgtEl>
                                      </p:cBhvr>
                                    </p:animEffect>
                                    <p:animScale>
                                      <p:cBhvr>
                                        <p:cTn id="245" dur="250" autoRev="1" fill="hold"/>
                                        <p:tgtEl>
                                          <p:spTgt spid="181"/>
                                        </p:tgtEl>
                                      </p:cBhvr>
                                      <p:by x="105000" y="105000"/>
                                    </p:animScale>
                                  </p:childTnLst>
                                </p:cTn>
                              </p:par>
                            </p:childTnLst>
                          </p:cTn>
                        </p:par>
                      </p:childTnLst>
                    </p:cTn>
                  </p:par>
                </p:childTnLst>
              </p:cTn>
              <p:nextCondLst>
                <p:cond evt="onClick" delay="0">
                  <p:tgtEl>
                    <p:spTgt spid="134"/>
                  </p:tgtEl>
                </p:cond>
              </p:nextCondLst>
            </p:seq>
            <p:seq concurrent="1" nextAc="seek">
              <p:cTn id="246" restart="whenNotActive" fill="hold" evtFilter="cancelBubble" nodeType="interactiveSeq">
                <p:stCondLst>
                  <p:cond evt="onClick" delay="0">
                    <p:tgtEl>
                      <p:spTgt spid="154"/>
                    </p:tgtEl>
                  </p:cond>
                </p:stCondLst>
                <p:endSync evt="end" delay="0">
                  <p:rtn val="all"/>
                </p:endSync>
                <p:childTnLst>
                  <p:par>
                    <p:cTn id="247" fill="hold">
                      <p:stCondLst>
                        <p:cond delay="0"/>
                      </p:stCondLst>
                      <p:childTnLst>
                        <p:par>
                          <p:cTn id="248" fill="hold">
                            <p:stCondLst>
                              <p:cond delay="0"/>
                            </p:stCondLst>
                            <p:childTnLst>
                              <p:par>
                                <p:cTn id="249" presetID="53" presetClass="entr" presetSubtype="16" fill="hold" grpId="0" nodeType="withEffect">
                                  <p:stCondLst>
                                    <p:cond delay="0"/>
                                  </p:stCondLst>
                                  <p:childTnLst>
                                    <p:set>
                                      <p:cBhvr>
                                        <p:cTn id="250" dur="1" fill="hold">
                                          <p:stCondLst>
                                            <p:cond delay="0"/>
                                          </p:stCondLst>
                                        </p:cTn>
                                        <p:tgtEl>
                                          <p:spTgt spid="184"/>
                                        </p:tgtEl>
                                        <p:attrNameLst>
                                          <p:attrName>style.visibility</p:attrName>
                                        </p:attrNameLst>
                                      </p:cBhvr>
                                      <p:to>
                                        <p:strVal val="visible"/>
                                      </p:to>
                                    </p:set>
                                    <p:anim calcmode="lin" valueType="num">
                                      <p:cBhvr>
                                        <p:cTn id="251" dur="500" fill="hold"/>
                                        <p:tgtEl>
                                          <p:spTgt spid="184"/>
                                        </p:tgtEl>
                                        <p:attrNameLst>
                                          <p:attrName>ppt_w</p:attrName>
                                        </p:attrNameLst>
                                      </p:cBhvr>
                                      <p:tavLst>
                                        <p:tav tm="0">
                                          <p:val>
                                            <p:fltVal val="0"/>
                                          </p:val>
                                        </p:tav>
                                        <p:tav tm="100000">
                                          <p:val>
                                            <p:strVal val="#ppt_w"/>
                                          </p:val>
                                        </p:tav>
                                      </p:tavLst>
                                    </p:anim>
                                    <p:anim calcmode="lin" valueType="num">
                                      <p:cBhvr>
                                        <p:cTn id="252" dur="500" fill="hold"/>
                                        <p:tgtEl>
                                          <p:spTgt spid="184"/>
                                        </p:tgtEl>
                                        <p:attrNameLst>
                                          <p:attrName>ppt_h</p:attrName>
                                        </p:attrNameLst>
                                      </p:cBhvr>
                                      <p:tavLst>
                                        <p:tav tm="0">
                                          <p:val>
                                            <p:fltVal val="0"/>
                                          </p:val>
                                        </p:tav>
                                        <p:tav tm="100000">
                                          <p:val>
                                            <p:strVal val="#ppt_h"/>
                                          </p:val>
                                        </p:tav>
                                      </p:tavLst>
                                    </p:anim>
                                    <p:animEffect transition="in" filter="fade">
                                      <p:cBhvr>
                                        <p:cTn id="253" dur="500"/>
                                        <p:tgtEl>
                                          <p:spTgt spid="184"/>
                                        </p:tgtEl>
                                      </p:cBhvr>
                                    </p:animEffect>
                                  </p:childTnLst>
                                  <p:subTnLst>
                                    <p:audio>
                                      <p:cMediaNode>
                                        <p:cTn display="0" masterRel="sameClick">
                                          <p:stCondLst>
                                            <p:cond evt="begin" delay="0">
                                              <p:tn val="249"/>
                                            </p:cond>
                                          </p:stCondLst>
                                          <p:endCondLst>
                                            <p:cond evt="onStopAudio" delay="0">
                                              <p:tgtEl>
                                                <p:sldTgt/>
                                              </p:tgtEl>
                                            </p:cond>
                                          </p:endCondLst>
                                        </p:cTn>
                                        <p:tgtEl>
                                          <p:sndTgt r:embed="rId3" name="Bling.wav"/>
                                        </p:tgtEl>
                                      </p:cMediaNode>
                                    </p:audio>
                                  </p:subTnLst>
                                </p:cTn>
                              </p:par>
                              <p:par>
                                <p:cTn id="254" presetID="26" presetClass="emph" presetSubtype="0" fill="hold" grpId="1" nodeType="withEffect">
                                  <p:stCondLst>
                                    <p:cond delay="500"/>
                                  </p:stCondLst>
                                  <p:childTnLst>
                                    <p:animEffect transition="out" filter="fade">
                                      <p:cBhvr>
                                        <p:cTn id="255" dur="500" tmFilter="0, 0; .2, .5; .8, .5; 1, 0"/>
                                        <p:tgtEl>
                                          <p:spTgt spid="184"/>
                                        </p:tgtEl>
                                      </p:cBhvr>
                                    </p:animEffect>
                                    <p:animScale>
                                      <p:cBhvr>
                                        <p:cTn id="256" dur="250" autoRev="1" fill="hold"/>
                                        <p:tgtEl>
                                          <p:spTgt spid="184"/>
                                        </p:tgtEl>
                                      </p:cBhvr>
                                      <p:by x="105000" y="105000"/>
                                    </p:animScale>
                                  </p:childTnLst>
                                </p:cTn>
                              </p:par>
                            </p:childTnLst>
                          </p:cTn>
                        </p:par>
                      </p:childTnLst>
                    </p:cTn>
                  </p:par>
                </p:childTnLst>
              </p:cTn>
              <p:nextCondLst>
                <p:cond evt="onClick" delay="0">
                  <p:tgtEl>
                    <p:spTgt spid="154"/>
                  </p:tgtEl>
                </p:cond>
              </p:nextCondLst>
            </p:seq>
            <p:seq concurrent="1" nextAc="seek">
              <p:cTn id="257" restart="whenNotActive" fill="hold" evtFilter="cancelBubble" nodeType="interactiveSeq">
                <p:stCondLst>
                  <p:cond evt="onClick" delay="0">
                    <p:tgtEl>
                      <p:spTgt spid="159"/>
                    </p:tgtEl>
                  </p:cond>
                </p:stCondLst>
                <p:endSync evt="end" delay="0">
                  <p:rtn val="all"/>
                </p:endSync>
                <p:childTnLst>
                  <p:par>
                    <p:cTn id="258" fill="hold">
                      <p:stCondLst>
                        <p:cond delay="0"/>
                      </p:stCondLst>
                      <p:childTnLst>
                        <p:par>
                          <p:cTn id="259" fill="hold">
                            <p:stCondLst>
                              <p:cond delay="0"/>
                            </p:stCondLst>
                            <p:childTnLst>
                              <p:par>
                                <p:cTn id="260" presetID="53" presetClass="entr" presetSubtype="16" fill="hold" grpId="0" nodeType="withEffect">
                                  <p:stCondLst>
                                    <p:cond delay="0"/>
                                  </p:stCondLst>
                                  <p:childTnLst>
                                    <p:set>
                                      <p:cBhvr>
                                        <p:cTn id="261" dur="1" fill="hold">
                                          <p:stCondLst>
                                            <p:cond delay="0"/>
                                          </p:stCondLst>
                                        </p:cTn>
                                        <p:tgtEl>
                                          <p:spTgt spid="182"/>
                                        </p:tgtEl>
                                        <p:attrNameLst>
                                          <p:attrName>style.visibility</p:attrName>
                                        </p:attrNameLst>
                                      </p:cBhvr>
                                      <p:to>
                                        <p:strVal val="visible"/>
                                      </p:to>
                                    </p:set>
                                    <p:anim calcmode="lin" valueType="num">
                                      <p:cBhvr>
                                        <p:cTn id="262" dur="500" fill="hold"/>
                                        <p:tgtEl>
                                          <p:spTgt spid="182"/>
                                        </p:tgtEl>
                                        <p:attrNameLst>
                                          <p:attrName>ppt_w</p:attrName>
                                        </p:attrNameLst>
                                      </p:cBhvr>
                                      <p:tavLst>
                                        <p:tav tm="0">
                                          <p:val>
                                            <p:fltVal val="0"/>
                                          </p:val>
                                        </p:tav>
                                        <p:tav tm="100000">
                                          <p:val>
                                            <p:strVal val="#ppt_w"/>
                                          </p:val>
                                        </p:tav>
                                      </p:tavLst>
                                    </p:anim>
                                    <p:anim calcmode="lin" valueType="num">
                                      <p:cBhvr>
                                        <p:cTn id="263" dur="500" fill="hold"/>
                                        <p:tgtEl>
                                          <p:spTgt spid="182"/>
                                        </p:tgtEl>
                                        <p:attrNameLst>
                                          <p:attrName>ppt_h</p:attrName>
                                        </p:attrNameLst>
                                      </p:cBhvr>
                                      <p:tavLst>
                                        <p:tav tm="0">
                                          <p:val>
                                            <p:fltVal val="0"/>
                                          </p:val>
                                        </p:tav>
                                        <p:tav tm="100000">
                                          <p:val>
                                            <p:strVal val="#ppt_h"/>
                                          </p:val>
                                        </p:tav>
                                      </p:tavLst>
                                    </p:anim>
                                    <p:animEffect transition="in" filter="fade">
                                      <p:cBhvr>
                                        <p:cTn id="264" dur="500"/>
                                        <p:tgtEl>
                                          <p:spTgt spid="182"/>
                                        </p:tgtEl>
                                      </p:cBhvr>
                                    </p:animEffect>
                                  </p:childTnLst>
                                  <p:subTnLst>
                                    <p:audio>
                                      <p:cMediaNode>
                                        <p:cTn display="0" masterRel="sameClick">
                                          <p:stCondLst>
                                            <p:cond evt="begin" delay="0">
                                              <p:tn val="260"/>
                                            </p:cond>
                                          </p:stCondLst>
                                          <p:endCondLst>
                                            <p:cond evt="onStopAudio" delay="0">
                                              <p:tgtEl>
                                                <p:sldTgt/>
                                              </p:tgtEl>
                                            </p:cond>
                                          </p:endCondLst>
                                        </p:cTn>
                                        <p:tgtEl>
                                          <p:sndTgt r:embed="rId3" name="Bling.wav"/>
                                        </p:tgtEl>
                                      </p:cMediaNode>
                                    </p:audio>
                                  </p:subTnLst>
                                </p:cTn>
                              </p:par>
                              <p:par>
                                <p:cTn id="265" presetID="26" presetClass="emph" presetSubtype="0" fill="hold" grpId="1" nodeType="withEffect">
                                  <p:stCondLst>
                                    <p:cond delay="500"/>
                                  </p:stCondLst>
                                  <p:childTnLst>
                                    <p:animEffect transition="out" filter="fade">
                                      <p:cBhvr>
                                        <p:cTn id="266" dur="500" tmFilter="0, 0; .2, .5; .8, .5; 1, 0"/>
                                        <p:tgtEl>
                                          <p:spTgt spid="182"/>
                                        </p:tgtEl>
                                      </p:cBhvr>
                                    </p:animEffect>
                                    <p:animScale>
                                      <p:cBhvr>
                                        <p:cTn id="267" dur="250" autoRev="1" fill="hold"/>
                                        <p:tgtEl>
                                          <p:spTgt spid="182"/>
                                        </p:tgtEl>
                                      </p:cBhvr>
                                      <p:by x="105000" y="105000"/>
                                    </p:animScale>
                                  </p:childTnLst>
                                </p:cTn>
                              </p:par>
                            </p:childTnLst>
                          </p:cTn>
                        </p:par>
                      </p:childTnLst>
                    </p:cTn>
                  </p:par>
                </p:childTnLst>
              </p:cTn>
              <p:nextCondLst>
                <p:cond evt="onClick" delay="0">
                  <p:tgtEl>
                    <p:spTgt spid="159"/>
                  </p:tgtEl>
                </p:cond>
              </p:nextCondLst>
            </p:seq>
            <p:seq concurrent="1" nextAc="seek">
              <p:cTn id="268" restart="whenNotActive" fill="hold" evtFilter="cancelBubble" nodeType="interactiveSeq">
                <p:stCondLst>
                  <p:cond evt="onClick" delay="0">
                    <p:tgtEl>
                      <p:spTgt spid="166"/>
                    </p:tgtEl>
                  </p:cond>
                </p:stCondLst>
                <p:endSync evt="end" delay="0">
                  <p:rtn val="all"/>
                </p:endSync>
                <p:childTnLst>
                  <p:par>
                    <p:cTn id="269" fill="hold">
                      <p:stCondLst>
                        <p:cond delay="0"/>
                      </p:stCondLst>
                      <p:childTnLst>
                        <p:par>
                          <p:cTn id="270" fill="hold">
                            <p:stCondLst>
                              <p:cond delay="0"/>
                            </p:stCondLst>
                            <p:childTnLst>
                              <p:par>
                                <p:cTn id="271" presetID="53" presetClass="entr" presetSubtype="16" fill="hold" grpId="0" nodeType="withEffect">
                                  <p:stCondLst>
                                    <p:cond delay="0"/>
                                  </p:stCondLst>
                                  <p:childTnLst>
                                    <p:set>
                                      <p:cBhvr>
                                        <p:cTn id="272" dur="1" fill="hold">
                                          <p:stCondLst>
                                            <p:cond delay="0"/>
                                          </p:stCondLst>
                                        </p:cTn>
                                        <p:tgtEl>
                                          <p:spTgt spid="183"/>
                                        </p:tgtEl>
                                        <p:attrNameLst>
                                          <p:attrName>style.visibility</p:attrName>
                                        </p:attrNameLst>
                                      </p:cBhvr>
                                      <p:to>
                                        <p:strVal val="visible"/>
                                      </p:to>
                                    </p:set>
                                    <p:anim calcmode="lin" valueType="num">
                                      <p:cBhvr>
                                        <p:cTn id="273" dur="500" fill="hold"/>
                                        <p:tgtEl>
                                          <p:spTgt spid="183"/>
                                        </p:tgtEl>
                                        <p:attrNameLst>
                                          <p:attrName>ppt_w</p:attrName>
                                        </p:attrNameLst>
                                      </p:cBhvr>
                                      <p:tavLst>
                                        <p:tav tm="0">
                                          <p:val>
                                            <p:fltVal val="0"/>
                                          </p:val>
                                        </p:tav>
                                        <p:tav tm="100000">
                                          <p:val>
                                            <p:strVal val="#ppt_w"/>
                                          </p:val>
                                        </p:tav>
                                      </p:tavLst>
                                    </p:anim>
                                    <p:anim calcmode="lin" valueType="num">
                                      <p:cBhvr>
                                        <p:cTn id="274" dur="500" fill="hold"/>
                                        <p:tgtEl>
                                          <p:spTgt spid="183"/>
                                        </p:tgtEl>
                                        <p:attrNameLst>
                                          <p:attrName>ppt_h</p:attrName>
                                        </p:attrNameLst>
                                      </p:cBhvr>
                                      <p:tavLst>
                                        <p:tav tm="0">
                                          <p:val>
                                            <p:fltVal val="0"/>
                                          </p:val>
                                        </p:tav>
                                        <p:tav tm="100000">
                                          <p:val>
                                            <p:strVal val="#ppt_h"/>
                                          </p:val>
                                        </p:tav>
                                      </p:tavLst>
                                    </p:anim>
                                    <p:animEffect transition="in" filter="fade">
                                      <p:cBhvr>
                                        <p:cTn id="275" dur="500"/>
                                        <p:tgtEl>
                                          <p:spTgt spid="183"/>
                                        </p:tgtEl>
                                      </p:cBhvr>
                                    </p:animEffect>
                                  </p:childTnLst>
                                  <p:subTnLst>
                                    <p:audio>
                                      <p:cMediaNode>
                                        <p:cTn display="0" masterRel="sameClick">
                                          <p:stCondLst>
                                            <p:cond evt="begin" delay="0">
                                              <p:tn val="271"/>
                                            </p:cond>
                                          </p:stCondLst>
                                          <p:endCondLst>
                                            <p:cond evt="onStopAudio" delay="0">
                                              <p:tgtEl>
                                                <p:sldTgt/>
                                              </p:tgtEl>
                                            </p:cond>
                                          </p:endCondLst>
                                        </p:cTn>
                                        <p:tgtEl>
                                          <p:sndTgt r:embed="rId3" name="Bling.wav"/>
                                        </p:tgtEl>
                                      </p:cMediaNode>
                                    </p:audio>
                                  </p:subTnLst>
                                </p:cTn>
                              </p:par>
                              <p:par>
                                <p:cTn id="276" presetID="26" presetClass="emph" presetSubtype="0" fill="hold" grpId="1" nodeType="withEffect">
                                  <p:stCondLst>
                                    <p:cond delay="500"/>
                                  </p:stCondLst>
                                  <p:childTnLst>
                                    <p:animEffect transition="out" filter="fade">
                                      <p:cBhvr>
                                        <p:cTn id="277" dur="500" tmFilter="0, 0; .2, .5; .8, .5; 1, 0"/>
                                        <p:tgtEl>
                                          <p:spTgt spid="183"/>
                                        </p:tgtEl>
                                      </p:cBhvr>
                                    </p:animEffect>
                                    <p:animScale>
                                      <p:cBhvr>
                                        <p:cTn id="278" dur="250" autoRev="1" fill="hold"/>
                                        <p:tgtEl>
                                          <p:spTgt spid="183"/>
                                        </p:tgtEl>
                                      </p:cBhvr>
                                      <p:by x="105000" y="105000"/>
                                    </p:animScale>
                                  </p:childTnLst>
                                </p:cTn>
                              </p:par>
                            </p:childTnLst>
                          </p:cTn>
                        </p:par>
                      </p:childTnLst>
                    </p:cTn>
                  </p:par>
                </p:childTnLst>
              </p:cTn>
              <p:nextCondLst>
                <p:cond evt="onClick" delay="0">
                  <p:tgtEl>
                    <p:spTgt spid="166"/>
                  </p:tgtEl>
                </p:cond>
              </p:nextCondLst>
            </p:seq>
            <p:seq concurrent="1" nextAc="seek">
              <p:cTn id="279" restart="whenNotActive" fill="hold" evtFilter="cancelBubble" nodeType="interactiveSeq">
                <p:stCondLst>
                  <p:cond evt="onClick" delay="0">
                    <p:tgtEl>
                      <p:spTgt spid="167"/>
                    </p:tgtEl>
                  </p:cond>
                </p:stCondLst>
                <p:endSync evt="end" delay="0">
                  <p:rtn val="all"/>
                </p:endSync>
                <p:childTnLst>
                  <p:par>
                    <p:cTn id="280" fill="hold">
                      <p:stCondLst>
                        <p:cond delay="0"/>
                      </p:stCondLst>
                      <p:childTnLst>
                        <p:par>
                          <p:cTn id="281" fill="hold">
                            <p:stCondLst>
                              <p:cond delay="0"/>
                            </p:stCondLst>
                            <p:childTnLst>
                              <p:par>
                                <p:cTn id="282" presetID="53" presetClass="entr" presetSubtype="16" fill="hold" grpId="0" nodeType="withEffect">
                                  <p:stCondLst>
                                    <p:cond delay="0"/>
                                  </p:stCondLst>
                                  <p:childTnLst>
                                    <p:set>
                                      <p:cBhvr>
                                        <p:cTn id="283" dur="1" fill="hold">
                                          <p:stCondLst>
                                            <p:cond delay="0"/>
                                          </p:stCondLst>
                                        </p:cTn>
                                        <p:tgtEl>
                                          <p:spTgt spid="185"/>
                                        </p:tgtEl>
                                        <p:attrNameLst>
                                          <p:attrName>style.visibility</p:attrName>
                                        </p:attrNameLst>
                                      </p:cBhvr>
                                      <p:to>
                                        <p:strVal val="visible"/>
                                      </p:to>
                                    </p:set>
                                    <p:anim calcmode="lin" valueType="num">
                                      <p:cBhvr>
                                        <p:cTn id="284" dur="500" fill="hold"/>
                                        <p:tgtEl>
                                          <p:spTgt spid="185"/>
                                        </p:tgtEl>
                                        <p:attrNameLst>
                                          <p:attrName>ppt_w</p:attrName>
                                        </p:attrNameLst>
                                      </p:cBhvr>
                                      <p:tavLst>
                                        <p:tav tm="0">
                                          <p:val>
                                            <p:fltVal val="0"/>
                                          </p:val>
                                        </p:tav>
                                        <p:tav tm="100000">
                                          <p:val>
                                            <p:strVal val="#ppt_w"/>
                                          </p:val>
                                        </p:tav>
                                      </p:tavLst>
                                    </p:anim>
                                    <p:anim calcmode="lin" valueType="num">
                                      <p:cBhvr>
                                        <p:cTn id="285" dur="500" fill="hold"/>
                                        <p:tgtEl>
                                          <p:spTgt spid="185"/>
                                        </p:tgtEl>
                                        <p:attrNameLst>
                                          <p:attrName>ppt_h</p:attrName>
                                        </p:attrNameLst>
                                      </p:cBhvr>
                                      <p:tavLst>
                                        <p:tav tm="0">
                                          <p:val>
                                            <p:fltVal val="0"/>
                                          </p:val>
                                        </p:tav>
                                        <p:tav tm="100000">
                                          <p:val>
                                            <p:strVal val="#ppt_h"/>
                                          </p:val>
                                        </p:tav>
                                      </p:tavLst>
                                    </p:anim>
                                    <p:animEffect transition="in" filter="fade">
                                      <p:cBhvr>
                                        <p:cTn id="286" dur="500"/>
                                        <p:tgtEl>
                                          <p:spTgt spid="185"/>
                                        </p:tgtEl>
                                      </p:cBhvr>
                                    </p:animEffect>
                                  </p:childTnLst>
                                  <p:subTnLst>
                                    <p:audio>
                                      <p:cMediaNode>
                                        <p:cTn display="0" masterRel="sameClick">
                                          <p:stCondLst>
                                            <p:cond evt="begin" delay="0">
                                              <p:tn val="282"/>
                                            </p:cond>
                                          </p:stCondLst>
                                          <p:endCondLst>
                                            <p:cond evt="onStopAudio" delay="0">
                                              <p:tgtEl>
                                                <p:sldTgt/>
                                              </p:tgtEl>
                                            </p:cond>
                                          </p:endCondLst>
                                        </p:cTn>
                                        <p:tgtEl>
                                          <p:sndTgt r:embed="rId3" name="Bling.wav"/>
                                        </p:tgtEl>
                                      </p:cMediaNode>
                                    </p:audio>
                                  </p:subTnLst>
                                </p:cTn>
                              </p:par>
                              <p:par>
                                <p:cTn id="287" presetID="26" presetClass="emph" presetSubtype="0" fill="hold" grpId="1" nodeType="withEffect">
                                  <p:stCondLst>
                                    <p:cond delay="500"/>
                                  </p:stCondLst>
                                  <p:childTnLst>
                                    <p:animEffect transition="out" filter="fade">
                                      <p:cBhvr>
                                        <p:cTn id="288" dur="500" tmFilter="0, 0; .2, .5; .8, .5; 1, 0"/>
                                        <p:tgtEl>
                                          <p:spTgt spid="185"/>
                                        </p:tgtEl>
                                      </p:cBhvr>
                                    </p:animEffect>
                                    <p:animScale>
                                      <p:cBhvr>
                                        <p:cTn id="289" dur="250" autoRev="1" fill="hold"/>
                                        <p:tgtEl>
                                          <p:spTgt spid="185"/>
                                        </p:tgtEl>
                                      </p:cBhvr>
                                      <p:by x="105000" y="105000"/>
                                    </p:animScale>
                                  </p:childTnLst>
                                </p:cTn>
                              </p:par>
                            </p:childTnLst>
                          </p:cTn>
                        </p:par>
                      </p:childTnLst>
                    </p:cTn>
                  </p:par>
                </p:childTnLst>
              </p:cTn>
              <p:nextCondLst>
                <p:cond evt="onClick" delay="0">
                  <p:tgtEl>
                    <p:spTgt spid="167"/>
                  </p:tgtEl>
                </p:cond>
              </p:nextCondLst>
            </p:seq>
            <p:seq concurrent="1" nextAc="seek">
              <p:cTn id="290" restart="whenNotActive" fill="hold" evtFilter="cancelBubble" nodeType="interactiveSeq">
                <p:stCondLst>
                  <p:cond evt="onClick" delay="0">
                    <p:tgtEl>
                      <p:spTgt spid="190"/>
                    </p:tgtEl>
                  </p:cond>
                </p:stCondLst>
                <p:endSync evt="end" delay="0">
                  <p:rtn val="all"/>
                </p:endSync>
                <p:childTnLst>
                  <p:par>
                    <p:cTn id="291" fill="hold">
                      <p:stCondLst>
                        <p:cond delay="0"/>
                      </p:stCondLst>
                      <p:childTnLst>
                        <p:par>
                          <p:cTn id="292" fill="hold">
                            <p:stCondLst>
                              <p:cond delay="0"/>
                            </p:stCondLst>
                            <p:childTnLst>
                              <p:par>
                                <p:cTn id="293" presetID="53" presetClass="entr" presetSubtype="16" fill="hold" grpId="0" nodeType="withEffect">
                                  <p:stCondLst>
                                    <p:cond delay="0"/>
                                  </p:stCondLst>
                                  <p:childTnLst>
                                    <p:set>
                                      <p:cBhvr>
                                        <p:cTn id="294" dur="1" fill="hold">
                                          <p:stCondLst>
                                            <p:cond delay="0"/>
                                          </p:stCondLst>
                                        </p:cTn>
                                        <p:tgtEl>
                                          <p:spTgt spid="200"/>
                                        </p:tgtEl>
                                        <p:attrNameLst>
                                          <p:attrName>style.visibility</p:attrName>
                                        </p:attrNameLst>
                                      </p:cBhvr>
                                      <p:to>
                                        <p:strVal val="visible"/>
                                      </p:to>
                                    </p:set>
                                    <p:anim calcmode="lin" valueType="num">
                                      <p:cBhvr>
                                        <p:cTn id="295" dur="500" fill="hold"/>
                                        <p:tgtEl>
                                          <p:spTgt spid="200"/>
                                        </p:tgtEl>
                                        <p:attrNameLst>
                                          <p:attrName>ppt_w</p:attrName>
                                        </p:attrNameLst>
                                      </p:cBhvr>
                                      <p:tavLst>
                                        <p:tav tm="0">
                                          <p:val>
                                            <p:fltVal val="0"/>
                                          </p:val>
                                        </p:tav>
                                        <p:tav tm="100000">
                                          <p:val>
                                            <p:strVal val="#ppt_w"/>
                                          </p:val>
                                        </p:tav>
                                      </p:tavLst>
                                    </p:anim>
                                    <p:anim calcmode="lin" valueType="num">
                                      <p:cBhvr>
                                        <p:cTn id="296" dur="500" fill="hold"/>
                                        <p:tgtEl>
                                          <p:spTgt spid="200"/>
                                        </p:tgtEl>
                                        <p:attrNameLst>
                                          <p:attrName>ppt_h</p:attrName>
                                        </p:attrNameLst>
                                      </p:cBhvr>
                                      <p:tavLst>
                                        <p:tav tm="0">
                                          <p:val>
                                            <p:fltVal val="0"/>
                                          </p:val>
                                        </p:tav>
                                        <p:tav tm="100000">
                                          <p:val>
                                            <p:strVal val="#ppt_h"/>
                                          </p:val>
                                        </p:tav>
                                      </p:tavLst>
                                    </p:anim>
                                    <p:animEffect transition="in" filter="fade">
                                      <p:cBhvr>
                                        <p:cTn id="297" dur="500"/>
                                        <p:tgtEl>
                                          <p:spTgt spid="200"/>
                                        </p:tgtEl>
                                      </p:cBhvr>
                                    </p:animEffect>
                                  </p:childTnLst>
                                  <p:subTnLst>
                                    <p:audio>
                                      <p:cMediaNode>
                                        <p:cTn display="0" masterRel="sameClick">
                                          <p:stCondLst>
                                            <p:cond evt="begin" delay="0">
                                              <p:tn val="293"/>
                                            </p:cond>
                                          </p:stCondLst>
                                          <p:endCondLst>
                                            <p:cond evt="onStopAudio" delay="0">
                                              <p:tgtEl>
                                                <p:sldTgt/>
                                              </p:tgtEl>
                                            </p:cond>
                                          </p:endCondLst>
                                        </p:cTn>
                                        <p:tgtEl>
                                          <p:sndTgt r:embed="rId3" name="Bling.wav"/>
                                        </p:tgtEl>
                                      </p:cMediaNode>
                                    </p:audio>
                                  </p:subTnLst>
                                </p:cTn>
                              </p:par>
                              <p:par>
                                <p:cTn id="298" presetID="26" presetClass="emph" presetSubtype="0" fill="hold" grpId="1" nodeType="withEffect">
                                  <p:stCondLst>
                                    <p:cond delay="500"/>
                                  </p:stCondLst>
                                  <p:childTnLst>
                                    <p:animEffect transition="out" filter="fade">
                                      <p:cBhvr>
                                        <p:cTn id="299" dur="500" tmFilter="0, 0; .2, .5; .8, .5; 1, 0"/>
                                        <p:tgtEl>
                                          <p:spTgt spid="200"/>
                                        </p:tgtEl>
                                      </p:cBhvr>
                                    </p:animEffect>
                                    <p:animScale>
                                      <p:cBhvr>
                                        <p:cTn id="300" dur="250" autoRev="1" fill="hold"/>
                                        <p:tgtEl>
                                          <p:spTgt spid="200"/>
                                        </p:tgtEl>
                                      </p:cBhvr>
                                      <p:by x="105000" y="105000"/>
                                    </p:animScale>
                                  </p:childTnLst>
                                </p:cTn>
                              </p:par>
                            </p:childTnLst>
                          </p:cTn>
                        </p:par>
                      </p:childTnLst>
                    </p:cTn>
                  </p:par>
                </p:childTnLst>
              </p:cTn>
              <p:nextCondLst>
                <p:cond evt="onClick" delay="0">
                  <p:tgtEl>
                    <p:spTgt spid="190"/>
                  </p:tgtEl>
                </p:cond>
              </p:nextCondLst>
            </p:seq>
            <p:seq concurrent="1" nextAc="seek">
              <p:cTn id="301" restart="whenNotActive" fill="hold" evtFilter="cancelBubble" nodeType="interactiveSeq">
                <p:stCondLst>
                  <p:cond evt="onClick" delay="0">
                    <p:tgtEl>
                      <p:spTgt spid="191"/>
                    </p:tgtEl>
                  </p:cond>
                </p:stCondLst>
                <p:endSync evt="end" delay="0">
                  <p:rtn val="all"/>
                </p:endSync>
                <p:childTnLst>
                  <p:par>
                    <p:cTn id="302" fill="hold">
                      <p:stCondLst>
                        <p:cond delay="0"/>
                      </p:stCondLst>
                      <p:childTnLst>
                        <p:par>
                          <p:cTn id="303" fill="hold">
                            <p:stCondLst>
                              <p:cond delay="0"/>
                            </p:stCondLst>
                            <p:childTnLst>
                              <p:par>
                                <p:cTn id="304" presetID="53" presetClass="entr" presetSubtype="16" fill="hold" grpId="0" nodeType="withEffect">
                                  <p:stCondLst>
                                    <p:cond delay="0"/>
                                  </p:stCondLst>
                                  <p:childTnLst>
                                    <p:set>
                                      <p:cBhvr>
                                        <p:cTn id="305" dur="1" fill="hold">
                                          <p:stCondLst>
                                            <p:cond delay="0"/>
                                          </p:stCondLst>
                                        </p:cTn>
                                        <p:tgtEl>
                                          <p:spTgt spid="201"/>
                                        </p:tgtEl>
                                        <p:attrNameLst>
                                          <p:attrName>style.visibility</p:attrName>
                                        </p:attrNameLst>
                                      </p:cBhvr>
                                      <p:to>
                                        <p:strVal val="visible"/>
                                      </p:to>
                                    </p:set>
                                    <p:anim calcmode="lin" valueType="num">
                                      <p:cBhvr>
                                        <p:cTn id="306" dur="500" fill="hold"/>
                                        <p:tgtEl>
                                          <p:spTgt spid="201"/>
                                        </p:tgtEl>
                                        <p:attrNameLst>
                                          <p:attrName>ppt_w</p:attrName>
                                        </p:attrNameLst>
                                      </p:cBhvr>
                                      <p:tavLst>
                                        <p:tav tm="0">
                                          <p:val>
                                            <p:fltVal val="0"/>
                                          </p:val>
                                        </p:tav>
                                        <p:tav tm="100000">
                                          <p:val>
                                            <p:strVal val="#ppt_w"/>
                                          </p:val>
                                        </p:tav>
                                      </p:tavLst>
                                    </p:anim>
                                    <p:anim calcmode="lin" valueType="num">
                                      <p:cBhvr>
                                        <p:cTn id="307" dur="500" fill="hold"/>
                                        <p:tgtEl>
                                          <p:spTgt spid="201"/>
                                        </p:tgtEl>
                                        <p:attrNameLst>
                                          <p:attrName>ppt_h</p:attrName>
                                        </p:attrNameLst>
                                      </p:cBhvr>
                                      <p:tavLst>
                                        <p:tav tm="0">
                                          <p:val>
                                            <p:fltVal val="0"/>
                                          </p:val>
                                        </p:tav>
                                        <p:tav tm="100000">
                                          <p:val>
                                            <p:strVal val="#ppt_h"/>
                                          </p:val>
                                        </p:tav>
                                      </p:tavLst>
                                    </p:anim>
                                    <p:animEffect transition="in" filter="fade">
                                      <p:cBhvr>
                                        <p:cTn id="308" dur="500"/>
                                        <p:tgtEl>
                                          <p:spTgt spid="201"/>
                                        </p:tgtEl>
                                      </p:cBhvr>
                                    </p:animEffect>
                                  </p:childTnLst>
                                  <p:subTnLst>
                                    <p:audio>
                                      <p:cMediaNode>
                                        <p:cTn display="0" masterRel="sameClick">
                                          <p:stCondLst>
                                            <p:cond evt="begin" delay="0">
                                              <p:tn val="304"/>
                                            </p:cond>
                                          </p:stCondLst>
                                          <p:endCondLst>
                                            <p:cond evt="onStopAudio" delay="0">
                                              <p:tgtEl>
                                                <p:sldTgt/>
                                              </p:tgtEl>
                                            </p:cond>
                                          </p:endCondLst>
                                        </p:cTn>
                                        <p:tgtEl>
                                          <p:sndTgt r:embed="rId3" name="Bling.wav"/>
                                        </p:tgtEl>
                                      </p:cMediaNode>
                                    </p:audio>
                                  </p:subTnLst>
                                </p:cTn>
                              </p:par>
                              <p:par>
                                <p:cTn id="309" presetID="26" presetClass="emph" presetSubtype="0" fill="hold" grpId="1" nodeType="withEffect">
                                  <p:stCondLst>
                                    <p:cond delay="500"/>
                                  </p:stCondLst>
                                  <p:childTnLst>
                                    <p:animEffect transition="out" filter="fade">
                                      <p:cBhvr>
                                        <p:cTn id="310" dur="500" tmFilter="0, 0; .2, .5; .8, .5; 1, 0"/>
                                        <p:tgtEl>
                                          <p:spTgt spid="201"/>
                                        </p:tgtEl>
                                      </p:cBhvr>
                                    </p:animEffect>
                                    <p:animScale>
                                      <p:cBhvr>
                                        <p:cTn id="311" dur="250" autoRev="1" fill="hold"/>
                                        <p:tgtEl>
                                          <p:spTgt spid="201"/>
                                        </p:tgtEl>
                                      </p:cBhvr>
                                      <p:by x="105000" y="105000"/>
                                    </p:animScale>
                                  </p:childTnLst>
                                </p:cTn>
                              </p:par>
                            </p:childTnLst>
                          </p:cTn>
                        </p:par>
                      </p:childTnLst>
                    </p:cTn>
                  </p:par>
                </p:childTnLst>
              </p:cTn>
              <p:nextCondLst>
                <p:cond evt="onClick" delay="0">
                  <p:tgtEl>
                    <p:spTgt spid="191"/>
                  </p:tgtEl>
                </p:cond>
              </p:nextCondLst>
            </p:seq>
            <p:seq concurrent="1" nextAc="seek">
              <p:cTn id="312" restart="whenNotActive" fill="hold" evtFilter="cancelBubble" nodeType="interactiveSeq">
                <p:stCondLst>
                  <p:cond evt="onClick" delay="0">
                    <p:tgtEl>
                      <p:spTgt spid="192"/>
                    </p:tgtEl>
                  </p:cond>
                </p:stCondLst>
                <p:endSync evt="end" delay="0">
                  <p:rtn val="all"/>
                </p:endSync>
                <p:childTnLst>
                  <p:par>
                    <p:cTn id="313" fill="hold">
                      <p:stCondLst>
                        <p:cond delay="0"/>
                      </p:stCondLst>
                      <p:childTnLst>
                        <p:par>
                          <p:cTn id="314" fill="hold">
                            <p:stCondLst>
                              <p:cond delay="0"/>
                            </p:stCondLst>
                            <p:childTnLst>
                              <p:par>
                                <p:cTn id="315" presetID="53" presetClass="entr" presetSubtype="16" fill="hold" grpId="0" nodeType="withEffect">
                                  <p:stCondLst>
                                    <p:cond delay="0"/>
                                  </p:stCondLst>
                                  <p:childTnLst>
                                    <p:set>
                                      <p:cBhvr>
                                        <p:cTn id="316" dur="1" fill="hold">
                                          <p:stCondLst>
                                            <p:cond delay="0"/>
                                          </p:stCondLst>
                                        </p:cTn>
                                        <p:tgtEl>
                                          <p:spTgt spid="205"/>
                                        </p:tgtEl>
                                        <p:attrNameLst>
                                          <p:attrName>style.visibility</p:attrName>
                                        </p:attrNameLst>
                                      </p:cBhvr>
                                      <p:to>
                                        <p:strVal val="visible"/>
                                      </p:to>
                                    </p:set>
                                    <p:anim calcmode="lin" valueType="num">
                                      <p:cBhvr>
                                        <p:cTn id="317" dur="500" fill="hold"/>
                                        <p:tgtEl>
                                          <p:spTgt spid="205"/>
                                        </p:tgtEl>
                                        <p:attrNameLst>
                                          <p:attrName>ppt_w</p:attrName>
                                        </p:attrNameLst>
                                      </p:cBhvr>
                                      <p:tavLst>
                                        <p:tav tm="0">
                                          <p:val>
                                            <p:fltVal val="0"/>
                                          </p:val>
                                        </p:tav>
                                        <p:tav tm="100000">
                                          <p:val>
                                            <p:strVal val="#ppt_w"/>
                                          </p:val>
                                        </p:tav>
                                      </p:tavLst>
                                    </p:anim>
                                    <p:anim calcmode="lin" valueType="num">
                                      <p:cBhvr>
                                        <p:cTn id="318" dur="500" fill="hold"/>
                                        <p:tgtEl>
                                          <p:spTgt spid="205"/>
                                        </p:tgtEl>
                                        <p:attrNameLst>
                                          <p:attrName>ppt_h</p:attrName>
                                        </p:attrNameLst>
                                      </p:cBhvr>
                                      <p:tavLst>
                                        <p:tav tm="0">
                                          <p:val>
                                            <p:fltVal val="0"/>
                                          </p:val>
                                        </p:tav>
                                        <p:tav tm="100000">
                                          <p:val>
                                            <p:strVal val="#ppt_h"/>
                                          </p:val>
                                        </p:tav>
                                      </p:tavLst>
                                    </p:anim>
                                    <p:animEffect transition="in" filter="fade">
                                      <p:cBhvr>
                                        <p:cTn id="319" dur="500"/>
                                        <p:tgtEl>
                                          <p:spTgt spid="205"/>
                                        </p:tgtEl>
                                      </p:cBhvr>
                                    </p:animEffect>
                                  </p:childTnLst>
                                  <p:subTnLst>
                                    <p:audio>
                                      <p:cMediaNode>
                                        <p:cTn display="0" masterRel="sameClick">
                                          <p:stCondLst>
                                            <p:cond evt="begin" delay="0">
                                              <p:tn val="315"/>
                                            </p:cond>
                                          </p:stCondLst>
                                          <p:endCondLst>
                                            <p:cond evt="onStopAudio" delay="0">
                                              <p:tgtEl>
                                                <p:sldTgt/>
                                              </p:tgtEl>
                                            </p:cond>
                                          </p:endCondLst>
                                        </p:cTn>
                                        <p:tgtEl>
                                          <p:sndTgt r:embed="rId3" name="Bling.wav"/>
                                        </p:tgtEl>
                                      </p:cMediaNode>
                                    </p:audio>
                                  </p:subTnLst>
                                </p:cTn>
                              </p:par>
                              <p:par>
                                <p:cTn id="320" presetID="26" presetClass="emph" presetSubtype="0" fill="hold" grpId="1" nodeType="withEffect">
                                  <p:stCondLst>
                                    <p:cond delay="500"/>
                                  </p:stCondLst>
                                  <p:childTnLst>
                                    <p:animEffect transition="out" filter="fade">
                                      <p:cBhvr>
                                        <p:cTn id="321" dur="500" tmFilter="0, 0; .2, .5; .8, .5; 1, 0"/>
                                        <p:tgtEl>
                                          <p:spTgt spid="205"/>
                                        </p:tgtEl>
                                      </p:cBhvr>
                                    </p:animEffect>
                                    <p:animScale>
                                      <p:cBhvr>
                                        <p:cTn id="322" dur="250" autoRev="1" fill="hold"/>
                                        <p:tgtEl>
                                          <p:spTgt spid="205"/>
                                        </p:tgtEl>
                                      </p:cBhvr>
                                      <p:by x="105000" y="105000"/>
                                    </p:animScale>
                                  </p:childTnLst>
                                </p:cTn>
                              </p:par>
                            </p:childTnLst>
                          </p:cTn>
                        </p:par>
                      </p:childTnLst>
                    </p:cTn>
                  </p:par>
                </p:childTnLst>
              </p:cTn>
              <p:nextCondLst>
                <p:cond evt="onClick" delay="0">
                  <p:tgtEl>
                    <p:spTgt spid="192"/>
                  </p:tgtEl>
                </p:cond>
              </p:nextCondLst>
            </p:seq>
            <p:seq concurrent="1" nextAc="seek">
              <p:cTn id="323" restart="whenNotActive" fill="hold" evtFilter="cancelBubble" nodeType="interactiveSeq">
                <p:stCondLst>
                  <p:cond evt="onClick" delay="0">
                    <p:tgtEl>
                      <p:spTgt spid="194"/>
                    </p:tgtEl>
                  </p:cond>
                </p:stCondLst>
                <p:endSync evt="end" delay="0">
                  <p:rtn val="all"/>
                </p:endSync>
                <p:childTnLst>
                  <p:par>
                    <p:cTn id="324" fill="hold">
                      <p:stCondLst>
                        <p:cond delay="0"/>
                      </p:stCondLst>
                      <p:childTnLst>
                        <p:par>
                          <p:cTn id="325" fill="hold">
                            <p:stCondLst>
                              <p:cond delay="0"/>
                            </p:stCondLst>
                            <p:childTnLst>
                              <p:par>
                                <p:cTn id="326" presetID="53" presetClass="entr" presetSubtype="16" fill="hold" grpId="0" nodeType="withEffect">
                                  <p:stCondLst>
                                    <p:cond delay="0"/>
                                  </p:stCondLst>
                                  <p:childTnLst>
                                    <p:set>
                                      <p:cBhvr>
                                        <p:cTn id="327" dur="1" fill="hold">
                                          <p:stCondLst>
                                            <p:cond delay="0"/>
                                          </p:stCondLst>
                                        </p:cTn>
                                        <p:tgtEl>
                                          <p:spTgt spid="202"/>
                                        </p:tgtEl>
                                        <p:attrNameLst>
                                          <p:attrName>style.visibility</p:attrName>
                                        </p:attrNameLst>
                                      </p:cBhvr>
                                      <p:to>
                                        <p:strVal val="visible"/>
                                      </p:to>
                                    </p:set>
                                    <p:anim calcmode="lin" valueType="num">
                                      <p:cBhvr>
                                        <p:cTn id="328" dur="500" fill="hold"/>
                                        <p:tgtEl>
                                          <p:spTgt spid="202"/>
                                        </p:tgtEl>
                                        <p:attrNameLst>
                                          <p:attrName>ppt_w</p:attrName>
                                        </p:attrNameLst>
                                      </p:cBhvr>
                                      <p:tavLst>
                                        <p:tav tm="0">
                                          <p:val>
                                            <p:fltVal val="0"/>
                                          </p:val>
                                        </p:tav>
                                        <p:tav tm="100000">
                                          <p:val>
                                            <p:strVal val="#ppt_w"/>
                                          </p:val>
                                        </p:tav>
                                      </p:tavLst>
                                    </p:anim>
                                    <p:anim calcmode="lin" valueType="num">
                                      <p:cBhvr>
                                        <p:cTn id="329" dur="500" fill="hold"/>
                                        <p:tgtEl>
                                          <p:spTgt spid="202"/>
                                        </p:tgtEl>
                                        <p:attrNameLst>
                                          <p:attrName>ppt_h</p:attrName>
                                        </p:attrNameLst>
                                      </p:cBhvr>
                                      <p:tavLst>
                                        <p:tav tm="0">
                                          <p:val>
                                            <p:fltVal val="0"/>
                                          </p:val>
                                        </p:tav>
                                        <p:tav tm="100000">
                                          <p:val>
                                            <p:strVal val="#ppt_h"/>
                                          </p:val>
                                        </p:tav>
                                      </p:tavLst>
                                    </p:anim>
                                    <p:animEffect transition="in" filter="fade">
                                      <p:cBhvr>
                                        <p:cTn id="330" dur="500"/>
                                        <p:tgtEl>
                                          <p:spTgt spid="202"/>
                                        </p:tgtEl>
                                      </p:cBhvr>
                                    </p:animEffect>
                                  </p:childTnLst>
                                  <p:subTnLst>
                                    <p:audio>
                                      <p:cMediaNode>
                                        <p:cTn display="0" masterRel="sameClick">
                                          <p:stCondLst>
                                            <p:cond evt="begin" delay="0">
                                              <p:tn val="326"/>
                                            </p:cond>
                                          </p:stCondLst>
                                          <p:endCondLst>
                                            <p:cond evt="onStopAudio" delay="0">
                                              <p:tgtEl>
                                                <p:sldTgt/>
                                              </p:tgtEl>
                                            </p:cond>
                                          </p:endCondLst>
                                        </p:cTn>
                                        <p:tgtEl>
                                          <p:sndTgt r:embed="rId3" name="Bling.wav"/>
                                        </p:tgtEl>
                                      </p:cMediaNode>
                                    </p:audio>
                                  </p:subTnLst>
                                </p:cTn>
                              </p:par>
                              <p:par>
                                <p:cTn id="331" presetID="26" presetClass="emph" presetSubtype="0" fill="hold" grpId="1" nodeType="withEffect">
                                  <p:stCondLst>
                                    <p:cond delay="500"/>
                                  </p:stCondLst>
                                  <p:childTnLst>
                                    <p:animEffect transition="out" filter="fade">
                                      <p:cBhvr>
                                        <p:cTn id="332" dur="500" tmFilter="0, 0; .2, .5; .8, .5; 1, 0"/>
                                        <p:tgtEl>
                                          <p:spTgt spid="202"/>
                                        </p:tgtEl>
                                      </p:cBhvr>
                                    </p:animEffect>
                                    <p:animScale>
                                      <p:cBhvr>
                                        <p:cTn id="333" dur="250" autoRev="1" fill="hold"/>
                                        <p:tgtEl>
                                          <p:spTgt spid="202"/>
                                        </p:tgtEl>
                                      </p:cBhvr>
                                      <p:by x="105000" y="105000"/>
                                    </p:animScale>
                                  </p:childTnLst>
                                </p:cTn>
                              </p:par>
                            </p:childTnLst>
                          </p:cTn>
                        </p:par>
                      </p:childTnLst>
                    </p:cTn>
                  </p:par>
                </p:childTnLst>
              </p:cTn>
              <p:nextCondLst>
                <p:cond evt="onClick" delay="0">
                  <p:tgtEl>
                    <p:spTgt spid="194"/>
                  </p:tgtEl>
                </p:cond>
              </p:nextCondLst>
            </p:seq>
            <p:seq concurrent="1" nextAc="seek">
              <p:cTn id="334" restart="whenNotActive" fill="hold" evtFilter="cancelBubble" nodeType="interactiveSeq">
                <p:stCondLst>
                  <p:cond evt="onClick" delay="0">
                    <p:tgtEl>
                      <p:spTgt spid="195"/>
                    </p:tgtEl>
                  </p:cond>
                </p:stCondLst>
                <p:endSync evt="end" delay="0">
                  <p:rtn val="all"/>
                </p:endSync>
                <p:childTnLst>
                  <p:par>
                    <p:cTn id="335" fill="hold">
                      <p:stCondLst>
                        <p:cond delay="0"/>
                      </p:stCondLst>
                      <p:childTnLst>
                        <p:par>
                          <p:cTn id="336" fill="hold">
                            <p:stCondLst>
                              <p:cond delay="0"/>
                            </p:stCondLst>
                            <p:childTnLst>
                              <p:par>
                                <p:cTn id="337" presetID="53" presetClass="entr" presetSubtype="16" fill="hold" grpId="0" nodeType="withEffect">
                                  <p:stCondLst>
                                    <p:cond delay="0"/>
                                  </p:stCondLst>
                                  <p:childTnLst>
                                    <p:set>
                                      <p:cBhvr>
                                        <p:cTn id="338" dur="1" fill="hold">
                                          <p:stCondLst>
                                            <p:cond delay="0"/>
                                          </p:stCondLst>
                                        </p:cTn>
                                        <p:tgtEl>
                                          <p:spTgt spid="204"/>
                                        </p:tgtEl>
                                        <p:attrNameLst>
                                          <p:attrName>style.visibility</p:attrName>
                                        </p:attrNameLst>
                                      </p:cBhvr>
                                      <p:to>
                                        <p:strVal val="visible"/>
                                      </p:to>
                                    </p:set>
                                    <p:anim calcmode="lin" valueType="num">
                                      <p:cBhvr>
                                        <p:cTn id="339" dur="500" fill="hold"/>
                                        <p:tgtEl>
                                          <p:spTgt spid="204"/>
                                        </p:tgtEl>
                                        <p:attrNameLst>
                                          <p:attrName>ppt_w</p:attrName>
                                        </p:attrNameLst>
                                      </p:cBhvr>
                                      <p:tavLst>
                                        <p:tav tm="0">
                                          <p:val>
                                            <p:fltVal val="0"/>
                                          </p:val>
                                        </p:tav>
                                        <p:tav tm="100000">
                                          <p:val>
                                            <p:strVal val="#ppt_w"/>
                                          </p:val>
                                        </p:tav>
                                      </p:tavLst>
                                    </p:anim>
                                    <p:anim calcmode="lin" valueType="num">
                                      <p:cBhvr>
                                        <p:cTn id="340" dur="500" fill="hold"/>
                                        <p:tgtEl>
                                          <p:spTgt spid="204"/>
                                        </p:tgtEl>
                                        <p:attrNameLst>
                                          <p:attrName>ppt_h</p:attrName>
                                        </p:attrNameLst>
                                      </p:cBhvr>
                                      <p:tavLst>
                                        <p:tav tm="0">
                                          <p:val>
                                            <p:fltVal val="0"/>
                                          </p:val>
                                        </p:tav>
                                        <p:tav tm="100000">
                                          <p:val>
                                            <p:strVal val="#ppt_h"/>
                                          </p:val>
                                        </p:tav>
                                      </p:tavLst>
                                    </p:anim>
                                    <p:animEffect transition="in" filter="fade">
                                      <p:cBhvr>
                                        <p:cTn id="341" dur="500"/>
                                        <p:tgtEl>
                                          <p:spTgt spid="204"/>
                                        </p:tgtEl>
                                      </p:cBhvr>
                                    </p:animEffect>
                                  </p:childTnLst>
                                  <p:subTnLst>
                                    <p:audio>
                                      <p:cMediaNode>
                                        <p:cTn display="0" masterRel="sameClick">
                                          <p:stCondLst>
                                            <p:cond evt="begin" delay="0">
                                              <p:tn val="337"/>
                                            </p:cond>
                                          </p:stCondLst>
                                          <p:endCondLst>
                                            <p:cond evt="onStopAudio" delay="0">
                                              <p:tgtEl>
                                                <p:sldTgt/>
                                              </p:tgtEl>
                                            </p:cond>
                                          </p:endCondLst>
                                        </p:cTn>
                                        <p:tgtEl>
                                          <p:sndTgt r:embed="rId3" name="Bling.wav"/>
                                        </p:tgtEl>
                                      </p:cMediaNode>
                                    </p:audio>
                                  </p:subTnLst>
                                </p:cTn>
                              </p:par>
                              <p:par>
                                <p:cTn id="342" presetID="26" presetClass="emph" presetSubtype="0" fill="hold" grpId="1" nodeType="withEffect">
                                  <p:stCondLst>
                                    <p:cond delay="500"/>
                                  </p:stCondLst>
                                  <p:childTnLst>
                                    <p:animEffect transition="out" filter="fade">
                                      <p:cBhvr>
                                        <p:cTn id="343" dur="500" tmFilter="0, 0; .2, .5; .8, .5; 1, 0"/>
                                        <p:tgtEl>
                                          <p:spTgt spid="204"/>
                                        </p:tgtEl>
                                      </p:cBhvr>
                                    </p:animEffect>
                                    <p:animScale>
                                      <p:cBhvr>
                                        <p:cTn id="344" dur="250" autoRev="1" fill="hold"/>
                                        <p:tgtEl>
                                          <p:spTgt spid="204"/>
                                        </p:tgtEl>
                                      </p:cBhvr>
                                      <p:by x="105000" y="105000"/>
                                    </p:animScale>
                                  </p:childTnLst>
                                </p:cTn>
                              </p:par>
                            </p:childTnLst>
                          </p:cTn>
                        </p:par>
                      </p:childTnLst>
                    </p:cTn>
                  </p:par>
                </p:childTnLst>
              </p:cTn>
              <p:nextCondLst>
                <p:cond evt="onClick" delay="0">
                  <p:tgtEl>
                    <p:spTgt spid="195"/>
                  </p:tgtEl>
                </p:cond>
              </p:nextCondLst>
            </p:seq>
            <p:seq concurrent="1" nextAc="seek">
              <p:cTn id="345" restart="whenNotActive" fill="hold" evtFilter="cancelBubble" nodeType="interactiveSeq">
                <p:stCondLst>
                  <p:cond evt="onClick" delay="0">
                    <p:tgtEl>
                      <p:spTgt spid="196"/>
                    </p:tgtEl>
                  </p:cond>
                </p:stCondLst>
                <p:endSync evt="end" delay="0">
                  <p:rtn val="all"/>
                </p:endSync>
                <p:childTnLst>
                  <p:par>
                    <p:cTn id="346" fill="hold">
                      <p:stCondLst>
                        <p:cond delay="0"/>
                      </p:stCondLst>
                      <p:childTnLst>
                        <p:par>
                          <p:cTn id="347" fill="hold">
                            <p:stCondLst>
                              <p:cond delay="0"/>
                            </p:stCondLst>
                            <p:childTnLst>
                              <p:par>
                                <p:cTn id="348" presetID="53" presetClass="entr" presetSubtype="16" fill="hold" grpId="0" nodeType="withEffect">
                                  <p:stCondLst>
                                    <p:cond delay="0"/>
                                  </p:stCondLst>
                                  <p:childTnLst>
                                    <p:set>
                                      <p:cBhvr>
                                        <p:cTn id="349" dur="1" fill="hold">
                                          <p:stCondLst>
                                            <p:cond delay="0"/>
                                          </p:stCondLst>
                                        </p:cTn>
                                        <p:tgtEl>
                                          <p:spTgt spid="206"/>
                                        </p:tgtEl>
                                        <p:attrNameLst>
                                          <p:attrName>style.visibility</p:attrName>
                                        </p:attrNameLst>
                                      </p:cBhvr>
                                      <p:to>
                                        <p:strVal val="visible"/>
                                      </p:to>
                                    </p:set>
                                    <p:anim calcmode="lin" valueType="num">
                                      <p:cBhvr>
                                        <p:cTn id="350" dur="500" fill="hold"/>
                                        <p:tgtEl>
                                          <p:spTgt spid="206"/>
                                        </p:tgtEl>
                                        <p:attrNameLst>
                                          <p:attrName>ppt_w</p:attrName>
                                        </p:attrNameLst>
                                      </p:cBhvr>
                                      <p:tavLst>
                                        <p:tav tm="0">
                                          <p:val>
                                            <p:fltVal val="0"/>
                                          </p:val>
                                        </p:tav>
                                        <p:tav tm="100000">
                                          <p:val>
                                            <p:strVal val="#ppt_w"/>
                                          </p:val>
                                        </p:tav>
                                      </p:tavLst>
                                    </p:anim>
                                    <p:anim calcmode="lin" valueType="num">
                                      <p:cBhvr>
                                        <p:cTn id="351" dur="500" fill="hold"/>
                                        <p:tgtEl>
                                          <p:spTgt spid="206"/>
                                        </p:tgtEl>
                                        <p:attrNameLst>
                                          <p:attrName>ppt_h</p:attrName>
                                        </p:attrNameLst>
                                      </p:cBhvr>
                                      <p:tavLst>
                                        <p:tav tm="0">
                                          <p:val>
                                            <p:fltVal val="0"/>
                                          </p:val>
                                        </p:tav>
                                        <p:tav tm="100000">
                                          <p:val>
                                            <p:strVal val="#ppt_h"/>
                                          </p:val>
                                        </p:tav>
                                      </p:tavLst>
                                    </p:anim>
                                    <p:animEffect transition="in" filter="fade">
                                      <p:cBhvr>
                                        <p:cTn id="352" dur="500"/>
                                        <p:tgtEl>
                                          <p:spTgt spid="206"/>
                                        </p:tgtEl>
                                      </p:cBhvr>
                                    </p:animEffect>
                                  </p:childTnLst>
                                  <p:subTnLst>
                                    <p:audio>
                                      <p:cMediaNode>
                                        <p:cTn display="0" masterRel="sameClick">
                                          <p:stCondLst>
                                            <p:cond evt="begin" delay="0">
                                              <p:tn val="348"/>
                                            </p:cond>
                                          </p:stCondLst>
                                          <p:endCondLst>
                                            <p:cond evt="onStopAudio" delay="0">
                                              <p:tgtEl>
                                                <p:sldTgt/>
                                              </p:tgtEl>
                                            </p:cond>
                                          </p:endCondLst>
                                        </p:cTn>
                                        <p:tgtEl>
                                          <p:sndTgt r:embed="rId3" name="Bling.wav"/>
                                        </p:tgtEl>
                                      </p:cMediaNode>
                                    </p:audio>
                                  </p:subTnLst>
                                </p:cTn>
                              </p:par>
                              <p:par>
                                <p:cTn id="353" presetID="26" presetClass="emph" presetSubtype="0" fill="hold" grpId="1" nodeType="withEffect">
                                  <p:stCondLst>
                                    <p:cond delay="500"/>
                                  </p:stCondLst>
                                  <p:childTnLst>
                                    <p:animEffect transition="out" filter="fade">
                                      <p:cBhvr>
                                        <p:cTn id="354" dur="500" tmFilter="0, 0; .2, .5; .8, .5; 1, 0"/>
                                        <p:tgtEl>
                                          <p:spTgt spid="206"/>
                                        </p:tgtEl>
                                      </p:cBhvr>
                                    </p:animEffect>
                                    <p:animScale>
                                      <p:cBhvr>
                                        <p:cTn id="355" dur="250" autoRev="1" fill="hold"/>
                                        <p:tgtEl>
                                          <p:spTgt spid="206"/>
                                        </p:tgtEl>
                                      </p:cBhvr>
                                      <p:by x="105000" y="105000"/>
                                    </p:animScale>
                                  </p:childTnLst>
                                </p:cTn>
                              </p:par>
                            </p:childTnLst>
                          </p:cTn>
                        </p:par>
                      </p:childTnLst>
                    </p:cTn>
                  </p:par>
                </p:childTnLst>
              </p:cTn>
              <p:nextCondLst>
                <p:cond evt="onClick" delay="0">
                  <p:tgtEl>
                    <p:spTgt spid="196"/>
                  </p:tgtEl>
                </p:cond>
              </p:nextCondLst>
            </p:seq>
            <p:seq concurrent="1" nextAc="seek">
              <p:cTn id="356" restart="whenNotActive" fill="hold" evtFilter="cancelBubble" nodeType="interactiveSeq">
                <p:stCondLst>
                  <p:cond evt="onClick" delay="0">
                    <p:tgtEl>
                      <p:spTgt spid="211"/>
                    </p:tgtEl>
                  </p:cond>
                </p:stCondLst>
                <p:endSync evt="end" delay="0">
                  <p:rtn val="all"/>
                </p:endSync>
                <p:childTnLst>
                  <p:par>
                    <p:cTn id="357" fill="hold">
                      <p:stCondLst>
                        <p:cond delay="0"/>
                      </p:stCondLst>
                      <p:childTnLst>
                        <p:par>
                          <p:cTn id="358" fill="hold">
                            <p:stCondLst>
                              <p:cond delay="0"/>
                            </p:stCondLst>
                            <p:childTnLst>
                              <p:par>
                                <p:cTn id="359" presetID="53" presetClass="entr" presetSubtype="16" fill="hold" grpId="0" nodeType="withEffect">
                                  <p:stCondLst>
                                    <p:cond delay="0"/>
                                  </p:stCondLst>
                                  <p:childTnLst>
                                    <p:set>
                                      <p:cBhvr>
                                        <p:cTn id="360" dur="1" fill="hold">
                                          <p:stCondLst>
                                            <p:cond delay="0"/>
                                          </p:stCondLst>
                                        </p:cTn>
                                        <p:tgtEl>
                                          <p:spTgt spid="222"/>
                                        </p:tgtEl>
                                        <p:attrNameLst>
                                          <p:attrName>style.visibility</p:attrName>
                                        </p:attrNameLst>
                                      </p:cBhvr>
                                      <p:to>
                                        <p:strVal val="visible"/>
                                      </p:to>
                                    </p:set>
                                    <p:anim calcmode="lin" valueType="num">
                                      <p:cBhvr>
                                        <p:cTn id="361" dur="500" fill="hold"/>
                                        <p:tgtEl>
                                          <p:spTgt spid="222"/>
                                        </p:tgtEl>
                                        <p:attrNameLst>
                                          <p:attrName>ppt_w</p:attrName>
                                        </p:attrNameLst>
                                      </p:cBhvr>
                                      <p:tavLst>
                                        <p:tav tm="0">
                                          <p:val>
                                            <p:fltVal val="0"/>
                                          </p:val>
                                        </p:tav>
                                        <p:tav tm="100000">
                                          <p:val>
                                            <p:strVal val="#ppt_w"/>
                                          </p:val>
                                        </p:tav>
                                      </p:tavLst>
                                    </p:anim>
                                    <p:anim calcmode="lin" valueType="num">
                                      <p:cBhvr>
                                        <p:cTn id="362" dur="500" fill="hold"/>
                                        <p:tgtEl>
                                          <p:spTgt spid="222"/>
                                        </p:tgtEl>
                                        <p:attrNameLst>
                                          <p:attrName>ppt_h</p:attrName>
                                        </p:attrNameLst>
                                      </p:cBhvr>
                                      <p:tavLst>
                                        <p:tav tm="0">
                                          <p:val>
                                            <p:fltVal val="0"/>
                                          </p:val>
                                        </p:tav>
                                        <p:tav tm="100000">
                                          <p:val>
                                            <p:strVal val="#ppt_h"/>
                                          </p:val>
                                        </p:tav>
                                      </p:tavLst>
                                    </p:anim>
                                    <p:animEffect transition="in" filter="fade">
                                      <p:cBhvr>
                                        <p:cTn id="363" dur="500"/>
                                        <p:tgtEl>
                                          <p:spTgt spid="222"/>
                                        </p:tgtEl>
                                      </p:cBhvr>
                                    </p:animEffect>
                                  </p:childTnLst>
                                  <p:subTnLst>
                                    <p:audio>
                                      <p:cMediaNode>
                                        <p:cTn display="0" masterRel="sameClick">
                                          <p:stCondLst>
                                            <p:cond evt="begin" delay="0">
                                              <p:tn val="359"/>
                                            </p:cond>
                                          </p:stCondLst>
                                          <p:endCondLst>
                                            <p:cond evt="onStopAudio" delay="0">
                                              <p:tgtEl>
                                                <p:sldTgt/>
                                              </p:tgtEl>
                                            </p:cond>
                                          </p:endCondLst>
                                        </p:cTn>
                                        <p:tgtEl>
                                          <p:sndTgt r:embed="rId3" name="Bling.wav"/>
                                        </p:tgtEl>
                                      </p:cMediaNode>
                                    </p:audio>
                                  </p:subTnLst>
                                </p:cTn>
                              </p:par>
                              <p:par>
                                <p:cTn id="364" presetID="26" presetClass="emph" presetSubtype="0" fill="hold" grpId="1" nodeType="withEffect">
                                  <p:stCondLst>
                                    <p:cond delay="500"/>
                                  </p:stCondLst>
                                  <p:childTnLst>
                                    <p:animEffect transition="out" filter="fade">
                                      <p:cBhvr>
                                        <p:cTn id="365" dur="500" tmFilter="0, 0; .2, .5; .8, .5; 1, 0"/>
                                        <p:tgtEl>
                                          <p:spTgt spid="222"/>
                                        </p:tgtEl>
                                      </p:cBhvr>
                                    </p:animEffect>
                                    <p:animScale>
                                      <p:cBhvr>
                                        <p:cTn id="366" dur="250" autoRev="1" fill="hold"/>
                                        <p:tgtEl>
                                          <p:spTgt spid="222"/>
                                        </p:tgtEl>
                                      </p:cBhvr>
                                      <p:by x="105000" y="105000"/>
                                    </p:animScale>
                                  </p:childTnLst>
                                </p:cTn>
                              </p:par>
                            </p:childTnLst>
                          </p:cTn>
                        </p:par>
                      </p:childTnLst>
                    </p:cTn>
                  </p:par>
                </p:childTnLst>
              </p:cTn>
              <p:nextCondLst>
                <p:cond evt="onClick" delay="0">
                  <p:tgtEl>
                    <p:spTgt spid="211"/>
                  </p:tgtEl>
                </p:cond>
              </p:nextCondLst>
            </p:seq>
            <p:seq concurrent="1" nextAc="seek">
              <p:cTn id="367" restart="whenNotActive" fill="hold" evtFilter="cancelBubble" nodeType="interactiveSeq">
                <p:stCondLst>
                  <p:cond evt="onClick" delay="0">
                    <p:tgtEl>
                      <p:spTgt spid="212"/>
                    </p:tgtEl>
                  </p:cond>
                </p:stCondLst>
                <p:endSync evt="end" delay="0">
                  <p:rtn val="all"/>
                </p:endSync>
                <p:childTnLst>
                  <p:par>
                    <p:cTn id="368" fill="hold">
                      <p:stCondLst>
                        <p:cond delay="0"/>
                      </p:stCondLst>
                      <p:childTnLst>
                        <p:par>
                          <p:cTn id="369" fill="hold">
                            <p:stCondLst>
                              <p:cond delay="0"/>
                            </p:stCondLst>
                            <p:childTnLst>
                              <p:par>
                                <p:cTn id="370" presetID="53" presetClass="entr" presetSubtype="16" fill="hold" grpId="0" nodeType="withEffect">
                                  <p:stCondLst>
                                    <p:cond delay="0"/>
                                  </p:stCondLst>
                                  <p:childTnLst>
                                    <p:set>
                                      <p:cBhvr>
                                        <p:cTn id="371" dur="1" fill="hold">
                                          <p:stCondLst>
                                            <p:cond delay="0"/>
                                          </p:stCondLst>
                                        </p:cTn>
                                        <p:tgtEl>
                                          <p:spTgt spid="227"/>
                                        </p:tgtEl>
                                        <p:attrNameLst>
                                          <p:attrName>style.visibility</p:attrName>
                                        </p:attrNameLst>
                                      </p:cBhvr>
                                      <p:to>
                                        <p:strVal val="visible"/>
                                      </p:to>
                                    </p:set>
                                    <p:anim calcmode="lin" valueType="num">
                                      <p:cBhvr>
                                        <p:cTn id="372" dur="500" fill="hold"/>
                                        <p:tgtEl>
                                          <p:spTgt spid="227"/>
                                        </p:tgtEl>
                                        <p:attrNameLst>
                                          <p:attrName>ppt_w</p:attrName>
                                        </p:attrNameLst>
                                      </p:cBhvr>
                                      <p:tavLst>
                                        <p:tav tm="0">
                                          <p:val>
                                            <p:fltVal val="0"/>
                                          </p:val>
                                        </p:tav>
                                        <p:tav tm="100000">
                                          <p:val>
                                            <p:strVal val="#ppt_w"/>
                                          </p:val>
                                        </p:tav>
                                      </p:tavLst>
                                    </p:anim>
                                    <p:anim calcmode="lin" valueType="num">
                                      <p:cBhvr>
                                        <p:cTn id="373" dur="500" fill="hold"/>
                                        <p:tgtEl>
                                          <p:spTgt spid="227"/>
                                        </p:tgtEl>
                                        <p:attrNameLst>
                                          <p:attrName>ppt_h</p:attrName>
                                        </p:attrNameLst>
                                      </p:cBhvr>
                                      <p:tavLst>
                                        <p:tav tm="0">
                                          <p:val>
                                            <p:fltVal val="0"/>
                                          </p:val>
                                        </p:tav>
                                        <p:tav tm="100000">
                                          <p:val>
                                            <p:strVal val="#ppt_h"/>
                                          </p:val>
                                        </p:tav>
                                      </p:tavLst>
                                    </p:anim>
                                    <p:animEffect transition="in" filter="fade">
                                      <p:cBhvr>
                                        <p:cTn id="374" dur="500"/>
                                        <p:tgtEl>
                                          <p:spTgt spid="227"/>
                                        </p:tgtEl>
                                      </p:cBhvr>
                                    </p:animEffect>
                                  </p:childTnLst>
                                  <p:subTnLst>
                                    <p:audio>
                                      <p:cMediaNode>
                                        <p:cTn display="0" masterRel="sameClick">
                                          <p:stCondLst>
                                            <p:cond evt="begin" delay="0">
                                              <p:tn val="370"/>
                                            </p:cond>
                                          </p:stCondLst>
                                          <p:endCondLst>
                                            <p:cond evt="onStopAudio" delay="0">
                                              <p:tgtEl>
                                                <p:sldTgt/>
                                              </p:tgtEl>
                                            </p:cond>
                                          </p:endCondLst>
                                        </p:cTn>
                                        <p:tgtEl>
                                          <p:sndTgt r:embed="rId3" name="Bling.wav"/>
                                        </p:tgtEl>
                                      </p:cMediaNode>
                                    </p:audio>
                                  </p:subTnLst>
                                </p:cTn>
                              </p:par>
                              <p:par>
                                <p:cTn id="375" presetID="26" presetClass="emph" presetSubtype="0" fill="hold" grpId="1" nodeType="withEffect">
                                  <p:stCondLst>
                                    <p:cond delay="500"/>
                                  </p:stCondLst>
                                  <p:childTnLst>
                                    <p:animEffect transition="out" filter="fade">
                                      <p:cBhvr>
                                        <p:cTn id="376" dur="500" tmFilter="0, 0; .2, .5; .8, .5; 1, 0"/>
                                        <p:tgtEl>
                                          <p:spTgt spid="227"/>
                                        </p:tgtEl>
                                      </p:cBhvr>
                                    </p:animEffect>
                                    <p:animScale>
                                      <p:cBhvr>
                                        <p:cTn id="377" dur="250" autoRev="1" fill="hold"/>
                                        <p:tgtEl>
                                          <p:spTgt spid="227"/>
                                        </p:tgtEl>
                                      </p:cBhvr>
                                      <p:by x="105000" y="105000"/>
                                    </p:animScale>
                                  </p:childTnLst>
                                </p:cTn>
                              </p:par>
                            </p:childTnLst>
                          </p:cTn>
                        </p:par>
                      </p:childTnLst>
                    </p:cTn>
                  </p:par>
                </p:childTnLst>
              </p:cTn>
              <p:nextCondLst>
                <p:cond evt="onClick" delay="0">
                  <p:tgtEl>
                    <p:spTgt spid="212"/>
                  </p:tgtEl>
                </p:cond>
              </p:nextCondLst>
            </p:seq>
            <p:seq concurrent="1" nextAc="seek">
              <p:cTn id="378" restart="whenNotActive" fill="hold" evtFilter="cancelBubble" nodeType="interactiveSeq">
                <p:stCondLst>
                  <p:cond evt="onClick" delay="0">
                    <p:tgtEl>
                      <p:spTgt spid="213"/>
                    </p:tgtEl>
                  </p:cond>
                </p:stCondLst>
                <p:endSync evt="end" delay="0">
                  <p:rtn val="all"/>
                </p:endSync>
                <p:childTnLst>
                  <p:par>
                    <p:cTn id="379" fill="hold">
                      <p:stCondLst>
                        <p:cond delay="0"/>
                      </p:stCondLst>
                      <p:childTnLst>
                        <p:par>
                          <p:cTn id="380" fill="hold">
                            <p:stCondLst>
                              <p:cond delay="0"/>
                            </p:stCondLst>
                            <p:childTnLst>
                              <p:par>
                                <p:cTn id="381" presetID="53" presetClass="entr" presetSubtype="16" fill="hold" grpId="0" nodeType="withEffect">
                                  <p:stCondLst>
                                    <p:cond delay="0"/>
                                  </p:stCondLst>
                                  <p:childTnLst>
                                    <p:set>
                                      <p:cBhvr>
                                        <p:cTn id="382" dur="1" fill="hold">
                                          <p:stCondLst>
                                            <p:cond delay="0"/>
                                          </p:stCondLst>
                                        </p:cTn>
                                        <p:tgtEl>
                                          <p:spTgt spid="223"/>
                                        </p:tgtEl>
                                        <p:attrNameLst>
                                          <p:attrName>style.visibility</p:attrName>
                                        </p:attrNameLst>
                                      </p:cBhvr>
                                      <p:to>
                                        <p:strVal val="visible"/>
                                      </p:to>
                                    </p:set>
                                    <p:anim calcmode="lin" valueType="num">
                                      <p:cBhvr>
                                        <p:cTn id="383" dur="500" fill="hold"/>
                                        <p:tgtEl>
                                          <p:spTgt spid="223"/>
                                        </p:tgtEl>
                                        <p:attrNameLst>
                                          <p:attrName>ppt_w</p:attrName>
                                        </p:attrNameLst>
                                      </p:cBhvr>
                                      <p:tavLst>
                                        <p:tav tm="0">
                                          <p:val>
                                            <p:fltVal val="0"/>
                                          </p:val>
                                        </p:tav>
                                        <p:tav tm="100000">
                                          <p:val>
                                            <p:strVal val="#ppt_w"/>
                                          </p:val>
                                        </p:tav>
                                      </p:tavLst>
                                    </p:anim>
                                    <p:anim calcmode="lin" valueType="num">
                                      <p:cBhvr>
                                        <p:cTn id="384" dur="500" fill="hold"/>
                                        <p:tgtEl>
                                          <p:spTgt spid="223"/>
                                        </p:tgtEl>
                                        <p:attrNameLst>
                                          <p:attrName>ppt_h</p:attrName>
                                        </p:attrNameLst>
                                      </p:cBhvr>
                                      <p:tavLst>
                                        <p:tav tm="0">
                                          <p:val>
                                            <p:fltVal val="0"/>
                                          </p:val>
                                        </p:tav>
                                        <p:tav tm="100000">
                                          <p:val>
                                            <p:strVal val="#ppt_h"/>
                                          </p:val>
                                        </p:tav>
                                      </p:tavLst>
                                    </p:anim>
                                    <p:animEffect transition="in" filter="fade">
                                      <p:cBhvr>
                                        <p:cTn id="385" dur="500"/>
                                        <p:tgtEl>
                                          <p:spTgt spid="223"/>
                                        </p:tgtEl>
                                      </p:cBhvr>
                                    </p:animEffect>
                                  </p:childTnLst>
                                  <p:subTnLst>
                                    <p:audio>
                                      <p:cMediaNode>
                                        <p:cTn display="0" masterRel="sameClick">
                                          <p:stCondLst>
                                            <p:cond evt="begin" delay="0">
                                              <p:tn val="381"/>
                                            </p:cond>
                                          </p:stCondLst>
                                          <p:endCondLst>
                                            <p:cond evt="onStopAudio" delay="0">
                                              <p:tgtEl>
                                                <p:sldTgt/>
                                              </p:tgtEl>
                                            </p:cond>
                                          </p:endCondLst>
                                        </p:cTn>
                                        <p:tgtEl>
                                          <p:sndTgt r:embed="rId3" name="Bling.wav"/>
                                        </p:tgtEl>
                                      </p:cMediaNode>
                                    </p:audio>
                                  </p:subTnLst>
                                </p:cTn>
                              </p:par>
                              <p:par>
                                <p:cTn id="386" presetID="26" presetClass="emph" presetSubtype="0" fill="hold" grpId="1" nodeType="withEffect">
                                  <p:stCondLst>
                                    <p:cond delay="500"/>
                                  </p:stCondLst>
                                  <p:childTnLst>
                                    <p:animEffect transition="out" filter="fade">
                                      <p:cBhvr>
                                        <p:cTn id="387" dur="500" tmFilter="0, 0; .2, .5; .8, .5; 1, 0"/>
                                        <p:tgtEl>
                                          <p:spTgt spid="223"/>
                                        </p:tgtEl>
                                      </p:cBhvr>
                                    </p:animEffect>
                                    <p:animScale>
                                      <p:cBhvr>
                                        <p:cTn id="388" dur="250" autoRev="1" fill="hold"/>
                                        <p:tgtEl>
                                          <p:spTgt spid="223"/>
                                        </p:tgtEl>
                                      </p:cBhvr>
                                      <p:by x="105000" y="105000"/>
                                    </p:animScale>
                                  </p:childTnLst>
                                </p:cTn>
                              </p:par>
                            </p:childTnLst>
                          </p:cTn>
                        </p:par>
                      </p:childTnLst>
                    </p:cTn>
                  </p:par>
                </p:childTnLst>
              </p:cTn>
              <p:nextCondLst>
                <p:cond evt="onClick" delay="0">
                  <p:tgtEl>
                    <p:spTgt spid="213"/>
                  </p:tgtEl>
                </p:cond>
              </p:nextCondLst>
            </p:seq>
            <p:seq concurrent="1" nextAc="seek">
              <p:cTn id="389" restart="whenNotActive" fill="hold" evtFilter="cancelBubble" nodeType="interactiveSeq">
                <p:stCondLst>
                  <p:cond evt="onClick" delay="0">
                    <p:tgtEl>
                      <p:spTgt spid="234"/>
                    </p:tgtEl>
                  </p:cond>
                </p:stCondLst>
                <p:endSync evt="end" delay="0">
                  <p:rtn val="all"/>
                </p:endSync>
                <p:childTnLst>
                  <p:par>
                    <p:cTn id="390" fill="hold">
                      <p:stCondLst>
                        <p:cond delay="0"/>
                      </p:stCondLst>
                      <p:childTnLst>
                        <p:par>
                          <p:cTn id="391" fill="hold">
                            <p:stCondLst>
                              <p:cond delay="0"/>
                            </p:stCondLst>
                            <p:childTnLst>
                              <p:par>
                                <p:cTn id="392" presetID="53" presetClass="entr" presetSubtype="16" fill="hold" grpId="0" nodeType="withEffect">
                                  <p:stCondLst>
                                    <p:cond delay="0"/>
                                  </p:stCondLst>
                                  <p:childTnLst>
                                    <p:set>
                                      <p:cBhvr>
                                        <p:cTn id="393" dur="1" fill="hold">
                                          <p:stCondLst>
                                            <p:cond delay="0"/>
                                          </p:stCondLst>
                                        </p:cTn>
                                        <p:tgtEl>
                                          <p:spTgt spid="253"/>
                                        </p:tgtEl>
                                        <p:attrNameLst>
                                          <p:attrName>style.visibility</p:attrName>
                                        </p:attrNameLst>
                                      </p:cBhvr>
                                      <p:to>
                                        <p:strVal val="visible"/>
                                      </p:to>
                                    </p:set>
                                    <p:anim calcmode="lin" valueType="num">
                                      <p:cBhvr>
                                        <p:cTn id="394" dur="500" fill="hold"/>
                                        <p:tgtEl>
                                          <p:spTgt spid="253"/>
                                        </p:tgtEl>
                                        <p:attrNameLst>
                                          <p:attrName>ppt_w</p:attrName>
                                        </p:attrNameLst>
                                      </p:cBhvr>
                                      <p:tavLst>
                                        <p:tav tm="0">
                                          <p:val>
                                            <p:fltVal val="0"/>
                                          </p:val>
                                        </p:tav>
                                        <p:tav tm="100000">
                                          <p:val>
                                            <p:strVal val="#ppt_w"/>
                                          </p:val>
                                        </p:tav>
                                      </p:tavLst>
                                    </p:anim>
                                    <p:anim calcmode="lin" valueType="num">
                                      <p:cBhvr>
                                        <p:cTn id="395" dur="500" fill="hold"/>
                                        <p:tgtEl>
                                          <p:spTgt spid="253"/>
                                        </p:tgtEl>
                                        <p:attrNameLst>
                                          <p:attrName>ppt_h</p:attrName>
                                        </p:attrNameLst>
                                      </p:cBhvr>
                                      <p:tavLst>
                                        <p:tav tm="0">
                                          <p:val>
                                            <p:fltVal val="0"/>
                                          </p:val>
                                        </p:tav>
                                        <p:tav tm="100000">
                                          <p:val>
                                            <p:strVal val="#ppt_h"/>
                                          </p:val>
                                        </p:tav>
                                      </p:tavLst>
                                    </p:anim>
                                    <p:animEffect transition="in" filter="fade">
                                      <p:cBhvr>
                                        <p:cTn id="396" dur="500"/>
                                        <p:tgtEl>
                                          <p:spTgt spid="253"/>
                                        </p:tgtEl>
                                      </p:cBhvr>
                                    </p:animEffect>
                                  </p:childTnLst>
                                  <p:subTnLst>
                                    <p:audio>
                                      <p:cMediaNode>
                                        <p:cTn display="0" masterRel="sameClick">
                                          <p:stCondLst>
                                            <p:cond evt="begin" delay="0">
                                              <p:tn val="392"/>
                                            </p:cond>
                                          </p:stCondLst>
                                          <p:endCondLst>
                                            <p:cond evt="onStopAudio" delay="0">
                                              <p:tgtEl>
                                                <p:sldTgt/>
                                              </p:tgtEl>
                                            </p:cond>
                                          </p:endCondLst>
                                        </p:cTn>
                                        <p:tgtEl>
                                          <p:sndTgt r:embed="rId3" name="Bling.wav"/>
                                        </p:tgtEl>
                                      </p:cMediaNode>
                                    </p:audio>
                                  </p:subTnLst>
                                </p:cTn>
                              </p:par>
                              <p:par>
                                <p:cTn id="397" presetID="26" presetClass="emph" presetSubtype="0" fill="hold" grpId="1" nodeType="withEffect">
                                  <p:stCondLst>
                                    <p:cond delay="500"/>
                                  </p:stCondLst>
                                  <p:childTnLst>
                                    <p:animEffect transition="out" filter="fade">
                                      <p:cBhvr>
                                        <p:cTn id="398" dur="500" tmFilter="0, 0; .2, .5; .8, .5; 1, 0"/>
                                        <p:tgtEl>
                                          <p:spTgt spid="253"/>
                                        </p:tgtEl>
                                      </p:cBhvr>
                                    </p:animEffect>
                                    <p:animScale>
                                      <p:cBhvr>
                                        <p:cTn id="399" dur="250" autoRev="1" fill="hold"/>
                                        <p:tgtEl>
                                          <p:spTgt spid="253"/>
                                        </p:tgtEl>
                                      </p:cBhvr>
                                      <p:by x="105000" y="105000"/>
                                    </p:animScale>
                                  </p:childTnLst>
                                </p:cTn>
                              </p:par>
                            </p:childTnLst>
                          </p:cTn>
                        </p:par>
                      </p:childTnLst>
                    </p:cTn>
                  </p:par>
                </p:childTnLst>
              </p:cTn>
              <p:nextCondLst>
                <p:cond evt="onClick" delay="0">
                  <p:tgtEl>
                    <p:spTgt spid="234"/>
                  </p:tgtEl>
                </p:cond>
              </p:nextCondLst>
            </p:seq>
            <p:seq concurrent="1" nextAc="seek">
              <p:cTn id="400" restart="whenNotActive" fill="hold" evtFilter="cancelBubble" nodeType="interactiveSeq">
                <p:stCondLst>
                  <p:cond evt="onClick" delay="0">
                    <p:tgtEl>
                      <p:spTgt spid="267"/>
                    </p:tgtEl>
                  </p:cond>
                </p:stCondLst>
                <p:endSync evt="end" delay="0">
                  <p:rtn val="all"/>
                </p:endSync>
                <p:childTnLst>
                  <p:par>
                    <p:cTn id="401" fill="hold">
                      <p:stCondLst>
                        <p:cond delay="0"/>
                      </p:stCondLst>
                      <p:childTnLst>
                        <p:par>
                          <p:cTn id="402" fill="hold">
                            <p:stCondLst>
                              <p:cond delay="0"/>
                            </p:stCondLst>
                            <p:childTnLst>
                              <p:par>
                                <p:cTn id="403" presetID="53" presetClass="entr" presetSubtype="16" fill="hold" grpId="0" nodeType="withEffect">
                                  <p:stCondLst>
                                    <p:cond delay="0"/>
                                  </p:stCondLst>
                                  <p:childTnLst>
                                    <p:set>
                                      <p:cBhvr>
                                        <p:cTn id="404" dur="1" fill="hold">
                                          <p:stCondLst>
                                            <p:cond delay="0"/>
                                          </p:stCondLst>
                                        </p:cTn>
                                        <p:tgtEl>
                                          <p:spTgt spid="280"/>
                                        </p:tgtEl>
                                        <p:attrNameLst>
                                          <p:attrName>style.visibility</p:attrName>
                                        </p:attrNameLst>
                                      </p:cBhvr>
                                      <p:to>
                                        <p:strVal val="visible"/>
                                      </p:to>
                                    </p:set>
                                    <p:anim calcmode="lin" valueType="num">
                                      <p:cBhvr>
                                        <p:cTn id="405" dur="500" fill="hold"/>
                                        <p:tgtEl>
                                          <p:spTgt spid="280"/>
                                        </p:tgtEl>
                                        <p:attrNameLst>
                                          <p:attrName>ppt_w</p:attrName>
                                        </p:attrNameLst>
                                      </p:cBhvr>
                                      <p:tavLst>
                                        <p:tav tm="0">
                                          <p:val>
                                            <p:fltVal val="0"/>
                                          </p:val>
                                        </p:tav>
                                        <p:tav tm="100000">
                                          <p:val>
                                            <p:strVal val="#ppt_w"/>
                                          </p:val>
                                        </p:tav>
                                      </p:tavLst>
                                    </p:anim>
                                    <p:anim calcmode="lin" valueType="num">
                                      <p:cBhvr>
                                        <p:cTn id="406" dur="500" fill="hold"/>
                                        <p:tgtEl>
                                          <p:spTgt spid="280"/>
                                        </p:tgtEl>
                                        <p:attrNameLst>
                                          <p:attrName>ppt_h</p:attrName>
                                        </p:attrNameLst>
                                      </p:cBhvr>
                                      <p:tavLst>
                                        <p:tav tm="0">
                                          <p:val>
                                            <p:fltVal val="0"/>
                                          </p:val>
                                        </p:tav>
                                        <p:tav tm="100000">
                                          <p:val>
                                            <p:strVal val="#ppt_h"/>
                                          </p:val>
                                        </p:tav>
                                      </p:tavLst>
                                    </p:anim>
                                    <p:animEffect transition="in" filter="fade">
                                      <p:cBhvr>
                                        <p:cTn id="407" dur="500"/>
                                        <p:tgtEl>
                                          <p:spTgt spid="280"/>
                                        </p:tgtEl>
                                      </p:cBhvr>
                                    </p:animEffect>
                                  </p:childTnLst>
                                  <p:subTnLst>
                                    <p:audio>
                                      <p:cMediaNode>
                                        <p:cTn display="0" masterRel="sameClick">
                                          <p:stCondLst>
                                            <p:cond evt="begin" delay="0">
                                              <p:tn val="403"/>
                                            </p:cond>
                                          </p:stCondLst>
                                          <p:endCondLst>
                                            <p:cond evt="onStopAudio" delay="0">
                                              <p:tgtEl>
                                                <p:sldTgt/>
                                              </p:tgtEl>
                                            </p:cond>
                                          </p:endCondLst>
                                        </p:cTn>
                                        <p:tgtEl>
                                          <p:sndTgt r:embed="rId3" name="Bling.wav"/>
                                        </p:tgtEl>
                                      </p:cMediaNode>
                                    </p:audio>
                                  </p:subTnLst>
                                </p:cTn>
                              </p:par>
                              <p:par>
                                <p:cTn id="408" presetID="26" presetClass="emph" presetSubtype="0" fill="hold" grpId="1" nodeType="withEffect">
                                  <p:stCondLst>
                                    <p:cond delay="500"/>
                                  </p:stCondLst>
                                  <p:childTnLst>
                                    <p:animEffect transition="out" filter="fade">
                                      <p:cBhvr>
                                        <p:cTn id="409" dur="500" tmFilter="0, 0; .2, .5; .8, .5; 1, 0"/>
                                        <p:tgtEl>
                                          <p:spTgt spid="280"/>
                                        </p:tgtEl>
                                      </p:cBhvr>
                                    </p:animEffect>
                                    <p:animScale>
                                      <p:cBhvr>
                                        <p:cTn id="410" dur="250" autoRev="1" fill="hold"/>
                                        <p:tgtEl>
                                          <p:spTgt spid="280"/>
                                        </p:tgtEl>
                                      </p:cBhvr>
                                      <p:by x="105000" y="105000"/>
                                    </p:animScale>
                                  </p:childTnLst>
                                </p:cTn>
                              </p:par>
                            </p:childTnLst>
                          </p:cTn>
                        </p:par>
                      </p:childTnLst>
                    </p:cTn>
                  </p:par>
                </p:childTnLst>
              </p:cTn>
              <p:nextCondLst>
                <p:cond evt="onClick" delay="0">
                  <p:tgtEl>
                    <p:spTgt spid="267"/>
                  </p:tgtEl>
                </p:cond>
              </p:nextCondLst>
            </p:seq>
            <p:seq concurrent="1" nextAc="seek">
              <p:cTn id="411" restart="whenNotActive" fill="hold" evtFilter="cancelBubble" nodeType="interactiveSeq">
                <p:stCondLst>
                  <p:cond evt="onClick" delay="0">
                    <p:tgtEl>
                      <p:spTgt spid="291"/>
                    </p:tgtEl>
                  </p:cond>
                </p:stCondLst>
                <p:endSync evt="end" delay="0">
                  <p:rtn val="all"/>
                </p:endSync>
                <p:childTnLst>
                  <p:par>
                    <p:cTn id="412" fill="hold">
                      <p:stCondLst>
                        <p:cond delay="0"/>
                      </p:stCondLst>
                      <p:childTnLst>
                        <p:par>
                          <p:cTn id="413" fill="hold">
                            <p:stCondLst>
                              <p:cond delay="0"/>
                            </p:stCondLst>
                            <p:childTnLst>
                              <p:par>
                                <p:cTn id="414" presetID="53" presetClass="entr" presetSubtype="16" fill="hold" grpId="0" nodeType="withEffect">
                                  <p:stCondLst>
                                    <p:cond delay="0"/>
                                  </p:stCondLst>
                                  <p:childTnLst>
                                    <p:set>
                                      <p:cBhvr>
                                        <p:cTn id="415" dur="1" fill="hold">
                                          <p:stCondLst>
                                            <p:cond delay="0"/>
                                          </p:stCondLst>
                                        </p:cTn>
                                        <p:tgtEl>
                                          <p:spTgt spid="299"/>
                                        </p:tgtEl>
                                        <p:attrNameLst>
                                          <p:attrName>style.visibility</p:attrName>
                                        </p:attrNameLst>
                                      </p:cBhvr>
                                      <p:to>
                                        <p:strVal val="visible"/>
                                      </p:to>
                                    </p:set>
                                    <p:anim calcmode="lin" valueType="num">
                                      <p:cBhvr>
                                        <p:cTn id="416" dur="500" fill="hold"/>
                                        <p:tgtEl>
                                          <p:spTgt spid="299"/>
                                        </p:tgtEl>
                                        <p:attrNameLst>
                                          <p:attrName>ppt_w</p:attrName>
                                        </p:attrNameLst>
                                      </p:cBhvr>
                                      <p:tavLst>
                                        <p:tav tm="0">
                                          <p:val>
                                            <p:fltVal val="0"/>
                                          </p:val>
                                        </p:tav>
                                        <p:tav tm="100000">
                                          <p:val>
                                            <p:strVal val="#ppt_w"/>
                                          </p:val>
                                        </p:tav>
                                      </p:tavLst>
                                    </p:anim>
                                    <p:anim calcmode="lin" valueType="num">
                                      <p:cBhvr>
                                        <p:cTn id="417" dur="500" fill="hold"/>
                                        <p:tgtEl>
                                          <p:spTgt spid="299"/>
                                        </p:tgtEl>
                                        <p:attrNameLst>
                                          <p:attrName>ppt_h</p:attrName>
                                        </p:attrNameLst>
                                      </p:cBhvr>
                                      <p:tavLst>
                                        <p:tav tm="0">
                                          <p:val>
                                            <p:fltVal val="0"/>
                                          </p:val>
                                        </p:tav>
                                        <p:tav tm="100000">
                                          <p:val>
                                            <p:strVal val="#ppt_h"/>
                                          </p:val>
                                        </p:tav>
                                      </p:tavLst>
                                    </p:anim>
                                    <p:animEffect transition="in" filter="fade">
                                      <p:cBhvr>
                                        <p:cTn id="418" dur="500"/>
                                        <p:tgtEl>
                                          <p:spTgt spid="299"/>
                                        </p:tgtEl>
                                      </p:cBhvr>
                                    </p:animEffect>
                                  </p:childTnLst>
                                  <p:subTnLst>
                                    <p:audio>
                                      <p:cMediaNode>
                                        <p:cTn display="0" masterRel="sameClick">
                                          <p:stCondLst>
                                            <p:cond evt="begin" delay="0">
                                              <p:tn val="414"/>
                                            </p:cond>
                                          </p:stCondLst>
                                          <p:endCondLst>
                                            <p:cond evt="onStopAudio" delay="0">
                                              <p:tgtEl>
                                                <p:sldTgt/>
                                              </p:tgtEl>
                                            </p:cond>
                                          </p:endCondLst>
                                        </p:cTn>
                                        <p:tgtEl>
                                          <p:sndTgt r:embed="rId3" name="Bling.wav"/>
                                        </p:tgtEl>
                                      </p:cMediaNode>
                                    </p:audio>
                                  </p:subTnLst>
                                </p:cTn>
                              </p:par>
                              <p:par>
                                <p:cTn id="419" presetID="26" presetClass="emph" presetSubtype="0" fill="hold" grpId="1" nodeType="withEffect">
                                  <p:stCondLst>
                                    <p:cond delay="500"/>
                                  </p:stCondLst>
                                  <p:childTnLst>
                                    <p:animEffect transition="out" filter="fade">
                                      <p:cBhvr>
                                        <p:cTn id="420" dur="500" tmFilter="0, 0; .2, .5; .8, .5; 1, 0"/>
                                        <p:tgtEl>
                                          <p:spTgt spid="299"/>
                                        </p:tgtEl>
                                      </p:cBhvr>
                                    </p:animEffect>
                                    <p:animScale>
                                      <p:cBhvr>
                                        <p:cTn id="421" dur="250" autoRev="1" fill="hold"/>
                                        <p:tgtEl>
                                          <p:spTgt spid="299"/>
                                        </p:tgtEl>
                                      </p:cBhvr>
                                      <p:by x="105000" y="105000"/>
                                    </p:animScale>
                                  </p:childTnLst>
                                </p:cTn>
                              </p:par>
                            </p:childTnLst>
                          </p:cTn>
                        </p:par>
                      </p:childTnLst>
                    </p:cTn>
                  </p:par>
                </p:childTnLst>
              </p:cTn>
              <p:nextCondLst>
                <p:cond evt="onClick" delay="0">
                  <p:tgtEl>
                    <p:spTgt spid="291"/>
                  </p:tgtEl>
                </p:cond>
              </p:nextCondLst>
            </p:seq>
            <p:seq concurrent="1" nextAc="seek">
              <p:cTn id="422" restart="whenNotActive" fill="hold" evtFilter="cancelBubble" nodeType="interactiveSeq">
                <p:stCondLst>
                  <p:cond evt="onClick" delay="0">
                    <p:tgtEl>
                      <p:spTgt spid="330"/>
                    </p:tgtEl>
                  </p:cond>
                </p:stCondLst>
                <p:endSync evt="end" delay="0">
                  <p:rtn val="all"/>
                </p:endSync>
                <p:childTnLst>
                  <p:par>
                    <p:cTn id="423" fill="hold">
                      <p:stCondLst>
                        <p:cond delay="0"/>
                      </p:stCondLst>
                      <p:childTnLst>
                        <p:par>
                          <p:cTn id="424" fill="hold">
                            <p:stCondLst>
                              <p:cond delay="0"/>
                            </p:stCondLst>
                            <p:childTnLst>
                              <p:par>
                                <p:cTn id="425" presetID="53" presetClass="entr" presetSubtype="16"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p:cTn id="427" dur="500" fill="hold"/>
                                        <p:tgtEl>
                                          <p:spTgt spid="339"/>
                                        </p:tgtEl>
                                        <p:attrNameLst>
                                          <p:attrName>ppt_w</p:attrName>
                                        </p:attrNameLst>
                                      </p:cBhvr>
                                      <p:tavLst>
                                        <p:tav tm="0">
                                          <p:val>
                                            <p:fltVal val="0"/>
                                          </p:val>
                                        </p:tav>
                                        <p:tav tm="100000">
                                          <p:val>
                                            <p:strVal val="#ppt_w"/>
                                          </p:val>
                                        </p:tav>
                                      </p:tavLst>
                                    </p:anim>
                                    <p:anim calcmode="lin" valueType="num">
                                      <p:cBhvr>
                                        <p:cTn id="428" dur="500" fill="hold"/>
                                        <p:tgtEl>
                                          <p:spTgt spid="339"/>
                                        </p:tgtEl>
                                        <p:attrNameLst>
                                          <p:attrName>ppt_h</p:attrName>
                                        </p:attrNameLst>
                                      </p:cBhvr>
                                      <p:tavLst>
                                        <p:tav tm="0">
                                          <p:val>
                                            <p:fltVal val="0"/>
                                          </p:val>
                                        </p:tav>
                                        <p:tav tm="100000">
                                          <p:val>
                                            <p:strVal val="#ppt_h"/>
                                          </p:val>
                                        </p:tav>
                                      </p:tavLst>
                                    </p:anim>
                                    <p:animEffect transition="in" filter="fade">
                                      <p:cBhvr>
                                        <p:cTn id="429" dur="500"/>
                                        <p:tgtEl>
                                          <p:spTgt spid="339"/>
                                        </p:tgtEl>
                                      </p:cBhvr>
                                    </p:animEffect>
                                  </p:childTnLst>
                                  <p:subTnLst>
                                    <p:audio>
                                      <p:cMediaNode>
                                        <p:cTn display="0" masterRel="sameClick">
                                          <p:stCondLst>
                                            <p:cond evt="begin" delay="0">
                                              <p:tn val="425"/>
                                            </p:cond>
                                          </p:stCondLst>
                                          <p:endCondLst>
                                            <p:cond evt="onStopAudio" delay="0">
                                              <p:tgtEl>
                                                <p:sldTgt/>
                                              </p:tgtEl>
                                            </p:cond>
                                          </p:endCondLst>
                                        </p:cTn>
                                        <p:tgtEl>
                                          <p:sndTgt r:embed="rId3" name="Bling.wav"/>
                                        </p:tgtEl>
                                      </p:cMediaNode>
                                    </p:audio>
                                  </p:subTnLst>
                                </p:cTn>
                              </p:par>
                              <p:par>
                                <p:cTn id="430" presetID="26" presetClass="emph" presetSubtype="0" fill="hold" grpId="1" nodeType="withEffect">
                                  <p:stCondLst>
                                    <p:cond delay="500"/>
                                  </p:stCondLst>
                                  <p:childTnLst>
                                    <p:animEffect transition="out" filter="fade">
                                      <p:cBhvr>
                                        <p:cTn id="431" dur="500" tmFilter="0, 0; .2, .5; .8, .5; 1, 0"/>
                                        <p:tgtEl>
                                          <p:spTgt spid="339"/>
                                        </p:tgtEl>
                                      </p:cBhvr>
                                    </p:animEffect>
                                    <p:animScale>
                                      <p:cBhvr>
                                        <p:cTn id="432" dur="250" autoRev="1" fill="hold"/>
                                        <p:tgtEl>
                                          <p:spTgt spid="339"/>
                                        </p:tgtEl>
                                      </p:cBhvr>
                                      <p:by x="105000" y="105000"/>
                                    </p:animScale>
                                  </p:childTnLst>
                                </p:cTn>
                              </p:par>
                            </p:childTnLst>
                          </p:cTn>
                        </p:par>
                      </p:childTnLst>
                    </p:cTn>
                  </p:par>
                </p:childTnLst>
              </p:cTn>
              <p:nextCondLst>
                <p:cond evt="onClick" delay="0">
                  <p:tgtEl>
                    <p:spTgt spid="330"/>
                  </p:tgtEl>
                </p:cond>
              </p:nextCondLst>
            </p:seq>
            <p:seq concurrent="1" nextAc="seek">
              <p:cTn id="433" restart="whenNotActive" fill="hold" evtFilter="cancelBubble" nodeType="interactiveSeq">
                <p:stCondLst>
                  <p:cond evt="onClick" delay="0">
                    <p:tgtEl>
                      <p:spTgt spid="331"/>
                    </p:tgtEl>
                  </p:cond>
                </p:stCondLst>
                <p:endSync evt="end" delay="0">
                  <p:rtn val="all"/>
                </p:endSync>
                <p:childTnLst>
                  <p:par>
                    <p:cTn id="434" fill="hold">
                      <p:stCondLst>
                        <p:cond delay="0"/>
                      </p:stCondLst>
                      <p:childTnLst>
                        <p:par>
                          <p:cTn id="435" fill="hold">
                            <p:stCondLst>
                              <p:cond delay="0"/>
                            </p:stCondLst>
                            <p:childTnLst>
                              <p:par>
                                <p:cTn id="436" presetID="53" presetClass="entr" presetSubtype="16" fill="hold" grpId="0" nodeType="withEffect">
                                  <p:stCondLst>
                                    <p:cond delay="0"/>
                                  </p:stCondLst>
                                  <p:childTnLst>
                                    <p:set>
                                      <p:cBhvr>
                                        <p:cTn id="437" dur="1" fill="hold">
                                          <p:stCondLst>
                                            <p:cond delay="0"/>
                                          </p:stCondLst>
                                        </p:cTn>
                                        <p:tgtEl>
                                          <p:spTgt spid="340"/>
                                        </p:tgtEl>
                                        <p:attrNameLst>
                                          <p:attrName>style.visibility</p:attrName>
                                        </p:attrNameLst>
                                      </p:cBhvr>
                                      <p:to>
                                        <p:strVal val="visible"/>
                                      </p:to>
                                    </p:set>
                                    <p:anim calcmode="lin" valueType="num">
                                      <p:cBhvr>
                                        <p:cTn id="438" dur="500" fill="hold"/>
                                        <p:tgtEl>
                                          <p:spTgt spid="340"/>
                                        </p:tgtEl>
                                        <p:attrNameLst>
                                          <p:attrName>ppt_w</p:attrName>
                                        </p:attrNameLst>
                                      </p:cBhvr>
                                      <p:tavLst>
                                        <p:tav tm="0">
                                          <p:val>
                                            <p:fltVal val="0"/>
                                          </p:val>
                                        </p:tav>
                                        <p:tav tm="100000">
                                          <p:val>
                                            <p:strVal val="#ppt_w"/>
                                          </p:val>
                                        </p:tav>
                                      </p:tavLst>
                                    </p:anim>
                                    <p:anim calcmode="lin" valueType="num">
                                      <p:cBhvr>
                                        <p:cTn id="439" dur="500" fill="hold"/>
                                        <p:tgtEl>
                                          <p:spTgt spid="340"/>
                                        </p:tgtEl>
                                        <p:attrNameLst>
                                          <p:attrName>ppt_h</p:attrName>
                                        </p:attrNameLst>
                                      </p:cBhvr>
                                      <p:tavLst>
                                        <p:tav tm="0">
                                          <p:val>
                                            <p:fltVal val="0"/>
                                          </p:val>
                                        </p:tav>
                                        <p:tav tm="100000">
                                          <p:val>
                                            <p:strVal val="#ppt_h"/>
                                          </p:val>
                                        </p:tav>
                                      </p:tavLst>
                                    </p:anim>
                                    <p:animEffect transition="in" filter="fade">
                                      <p:cBhvr>
                                        <p:cTn id="440" dur="500"/>
                                        <p:tgtEl>
                                          <p:spTgt spid="340"/>
                                        </p:tgtEl>
                                      </p:cBhvr>
                                    </p:animEffect>
                                  </p:childTnLst>
                                  <p:subTnLst>
                                    <p:audio>
                                      <p:cMediaNode>
                                        <p:cTn display="0" masterRel="sameClick">
                                          <p:stCondLst>
                                            <p:cond evt="begin" delay="0">
                                              <p:tn val="436"/>
                                            </p:cond>
                                          </p:stCondLst>
                                          <p:endCondLst>
                                            <p:cond evt="onStopAudio" delay="0">
                                              <p:tgtEl>
                                                <p:sldTgt/>
                                              </p:tgtEl>
                                            </p:cond>
                                          </p:endCondLst>
                                        </p:cTn>
                                        <p:tgtEl>
                                          <p:sndTgt r:embed="rId3" name="Bling.wav"/>
                                        </p:tgtEl>
                                      </p:cMediaNode>
                                    </p:audio>
                                  </p:subTnLst>
                                </p:cTn>
                              </p:par>
                              <p:par>
                                <p:cTn id="441" presetID="26" presetClass="emph" presetSubtype="0" fill="hold" grpId="1" nodeType="withEffect">
                                  <p:stCondLst>
                                    <p:cond delay="500"/>
                                  </p:stCondLst>
                                  <p:childTnLst>
                                    <p:animEffect transition="out" filter="fade">
                                      <p:cBhvr>
                                        <p:cTn id="442" dur="500" tmFilter="0, 0; .2, .5; .8, .5; 1, 0"/>
                                        <p:tgtEl>
                                          <p:spTgt spid="340"/>
                                        </p:tgtEl>
                                      </p:cBhvr>
                                    </p:animEffect>
                                    <p:animScale>
                                      <p:cBhvr>
                                        <p:cTn id="443" dur="250" autoRev="1" fill="hold"/>
                                        <p:tgtEl>
                                          <p:spTgt spid="340"/>
                                        </p:tgtEl>
                                      </p:cBhvr>
                                      <p:by x="105000" y="105000"/>
                                    </p:animScale>
                                  </p:childTnLst>
                                </p:cTn>
                              </p:par>
                            </p:childTnLst>
                          </p:cTn>
                        </p:par>
                      </p:childTnLst>
                    </p:cTn>
                  </p:par>
                </p:childTnLst>
              </p:cTn>
              <p:nextCondLst>
                <p:cond evt="onClick" delay="0">
                  <p:tgtEl>
                    <p:spTgt spid="331"/>
                  </p:tgtEl>
                </p:cond>
              </p:nextCondLst>
            </p:seq>
            <p:seq concurrent="1" nextAc="seek">
              <p:cTn id="444" restart="whenNotActive" fill="hold" evtFilter="cancelBubble" nodeType="interactiveSeq">
                <p:stCondLst>
                  <p:cond evt="onClick" delay="0">
                    <p:tgtEl>
                      <p:spTgt spid="346"/>
                    </p:tgtEl>
                  </p:cond>
                </p:stCondLst>
                <p:endSync evt="end" delay="0">
                  <p:rtn val="all"/>
                </p:endSync>
                <p:childTnLst>
                  <p:par>
                    <p:cTn id="445" fill="hold">
                      <p:stCondLst>
                        <p:cond delay="0"/>
                      </p:stCondLst>
                      <p:childTnLst>
                        <p:par>
                          <p:cTn id="446" fill="hold">
                            <p:stCondLst>
                              <p:cond delay="0"/>
                            </p:stCondLst>
                            <p:childTnLst>
                              <p:par>
                                <p:cTn id="447" presetID="53" presetClass="entr" presetSubtype="16" fill="hold" grpId="0" nodeType="withEffect">
                                  <p:stCondLst>
                                    <p:cond delay="0"/>
                                  </p:stCondLst>
                                  <p:childTnLst>
                                    <p:set>
                                      <p:cBhvr>
                                        <p:cTn id="448" dur="1" fill="hold">
                                          <p:stCondLst>
                                            <p:cond delay="0"/>
                                          </p:stCondLst>
                                        </p:cTn>
                                        <p:tgtEl>
                                          <p:spTgt spid="358"/>
                                        </p:tgtEl>
                                        <p:attrNameLst>
                                          <p:attrName>style.visibility</p:attrName>
                                        </p:attrNameLst>
                                      </p:cBhvr>
                                      <p:to>
                                        <p:strVal val="visible"/>
                                      </p:to>
                                    </p:set>
                                    <p:anim calcmode="lin" valueType="num">
                                      <p:cBhvr>
                                        <p:cTn id="449" dur="500" fill="hold"/>
                                        <p:tgtEl>
                                          <p:spTgt spid="358"/>
                                        </p:tgtEl>
                                        <p:attrNameLst>
                                          <p:attrName>ppt_w</p:attrName>
                                        </p:attrNameLst>
                                      </p:cBhvr>
                                      <p:tavLst>
                                        <p:tav tm="0">
                                          <p:val>
                                            <p:fltVal val="0"/>
                                          </p:val>
                                        </p:tav>
                                        <p:tav tm="100000">
                                          <p:val>
                                            <p:strVal val="#ppt_w"/>
                                          </p:val>
                                        </p:tav>
                                      </p:tavLst>
                                    </p:anim>
                                    <p:anim calcmode="lin" valueType="num">
                                      <p:cBhvr>
                                        <p:cTn id="450" dur="500" fill="hold"/>
                                        <p:tgtEl>
                                          <p:spTgt spid="358"/>
                                        </p:tgtEl>
                                        <p:attrNameLst>
                                          <p:attrName>ppt_h</p:attrName>
                                        </p:attrNameLst>
                                      </p:cBhvr>
                                      <p:tavLst>
                                        <p:tav tm="0">
                                          <p:val>
                                            <p:fltVal val="0"/>
                                          </p:val>
                                        </p:tav>
                                        <p:tav tm="100000">
                                          <p:val>
                                            <p:strVal val="#ppt_h"/>
                                          </p:val>
                                        </p:tav>
                                      </p:tavLst>
                                    </p:anim>
                                    <p:animEffect transition="in" filter="fade">
                                      <p:cBhvr>
                                        <p:cTn id="451" dur="500"/>
                                        <p:tgtEl>
                                          <p:spTgt spid="358"/>
                                        </p:tgtEl>
                                      </p:cBhvr>
                                    </p:animEffect>
                                  </p:childTnLst>
                                  <p:subTnLst>
                                    <p:audio>
                                      <p:cMediaNode>
                                        <p:cTn display="0" masterRel="sameClick">
                                          <p:stCondLst>
                                            <p:cond evt="begin" delay="0">
                                              <p:tn val="447"/>
                                            </p:cond>
                                          </p:stCondLst>
                                          <p:endCondLst>
                                            <p:cond evt="onStopAudio" delay="0">
                                              <p:tgtEl>
                                                <p:sldTgt/>
                                              </p:tgtEl>
                                            </p:cond>
                                          </p:endCondLst>
                                        </p:cTn>
                                        <p:tgtEl>
                                          <p:sndTgt r:embed="rId3" name="Bling.wav"/>
                                        </p:tgtEl>
                                      </p:cMediaNode>
                                    </p:audio>
                                  </p:subTnLst>
                                </p:cTn>
                              </p:par>
                              <p:par>
                                <p:cTn id="452" presetID="26" presetClass="emph" presetSubtype="0" fill="hold" grpId="1" nodeType="withEffect">
                                  <p:stCondLst>
                                    <p:cond delay="500"/>
                                  </p:stCondLst>
                                  <p:childTnLst>
                                    <p:animEffect transition="out" filter="fade">
                                      <p:cBhvr>
                                        <p:cTn id="453" dur="500" tmFilter="0, 0; .2, .5; .8, .5; 1, 0"/>
                                        <p:tgtEl>
                                          <p:spTgt spid="358"/>
                                        </p:tgtEl>
                                      </p:cBhvr>
                                    </p:animEffect>
                                    <p:animScale>
                                      <p:cBhvr>
                                        <p:cTn id="454" dur="250" autoRev="1" fill="hold"/>
                                        <p:tgtEl>
                                          <p:spTgt spid="358"/>
                                        </p:tgtEl>
                                      </p:cBhvr>
                                      <p:by x="105000" y="105000"/>
                                    </p:animScale>
                                  </p:childTnLst>
                                </p:cTn>
                              </p:par>
                            </p:childTnLst>
                          </p:cTn>
                        </p:par>
                      </p:childTnLst>
                    </p:cTn>
                  </p:par>
                </p:childTnLst>
              </p:cTn>
              <p:nextCondLst>
                <p:cond evt="onClick" delay="0">
                  <p:tgtEl>
                    <p:spTgt spid="346"/>
                  </p:tgtEl>
                </p:cond>
              </p:nextCondLst>
            </p:seq>
            <p:seq concurrent="1" nextAc="seek">
              <p:cTn id="455" restart="whenNotActive" fill="hold" evtFilter="cancelBubble" nodeType="interactiveSeq">
                <p:stCondLst>
                  <p:cond evt="onClick" delay="0">
                    <p:tgtEl>
                      <p:spTgt spid="351"/>
                    </p:tgtEl>
                  </p:cond>
                </p:stCondLst>
                <p:endSync evt="end" delay="0">
                  <p:rtn val="all"/>
                </p:endSync>
                <p:childTnLst>
                  <p:par>
                    <p:cTn id="456" fill="hold">
                      <p:stCondLst>
                        <p:cond delay="0"/>
                      </p:stCondLst>
                      <p:childTnLst>
                        <p:par>
                          <p:cTn id="457" fill="hold">
                            <p:stCondLst>
                              <p:cond delay="0"/>
                            </p:stCondLst>
                            <p:childTnLst>
                              <p:par>
                                <p:cTn id="458" presetID="53" presetClass="entr" presetSubtype="16" fill="hold" grpId="0" nodeType="withEffect">
                                  <p:stCondLst>
                                    <p:cond delay="0"/>
                                  </p:stCondLst>
                                  <p:childTnLst>
                                    <p:set>
                                      <p:cBhvr>
                                        <p:cTn id="459" dur="1" fill="hold">
                                          <p:stCondLst>
                                            <p:cond delay="0"/>
                                          </p:stCondLst>
                                        </p:cTn>
                                        <p:tgtEl>
                                          <p:spTgt spid="362"/>
                                        </p:tgtEl>
                                        <p:attrNameLst>
                                          <p:attrName>style.visibility</p:attrName>
                                        </p:attrNameLst>
                                      </p:cBhvr>
                                      <p:to>
                                        <p:strVal val="visible"/>
                                      </p:to>
                                    </p:set>
                                    <p:anim calcmode="lin" valueType="num">
                                      <p:cBhvr>
                                        <p:cTn id="460" dur="500" fill="hold"/>
                                        <p:tgtEl>
                                          <p:spTgt spid="362"/>
                                        </p:tgtEl>
                                        <p:attrNameLst>
                                          <p:attrName>ppt_w</p:attrName>
                                        </p:attrNameLst>
                                      </p:cBhvr>
                                      <p:tavLst>
                                        <p:tav tm="0">
                                          <p:val>
                                            <p:fltVal val="0"/>
                                          </p:val>
                                        </p:tav>
                                        <p:tav tm="100000">
                                          <p:val>
                                            <p:strVal val="#ppt_w"/>
                                          </p:val>
                                        </p:tav>
                                      </p:tavLst>
                                    </p:anim>
                                    <p:anim calcmode="lin" valueType="num">
                                      <p:cBhvr>
                                        <p:cTn id="461" dur="500" fill="hold"/>
                                        <p:tgtEl>
                                          <p:spTgt spid="362"/>
                                        </p:tgtEl>
                                        <p:attrNameLst>
                                          <p:attrName>ppt_h</p:attrName>
                                        </p:attrNameLst>
                                      </p:cBhvr>
                                      <p:tavLst>
                                        <p:tav tm="0">
                                          <p:val>
                                            <p:fltVal val="0"/>
                                          </p:val>
                                        </p:tav>
                                        <p:tav tm="100000">
                                          <p:val>
                                            <p:strVal val="#ppt_h"/>
                                          </p:val>
                                        </p:tav>
                                      </p:tavLst>
                                    </p:anim>
                                    <p:animEffect transition="in" filter="fade">
                                      <p:cBhvr>
                                        <p:cTn id="462" dur="500"/>
                                        <p:tgtEl>
                                          <p:spTgt spid="362"/>
                                        </p:tgtEl>
                                      </p:cBhvr>
                                    </p:animEffect>
                                  </p:childTnLst>
                                  <p:subTnLst>
                                    <p:audio>
                                      <p:cMediaNode>
                                        <p:cTn display="0" masterRel="sameClick">
                                          <p:stCondLst>
                                            <p:cond evt="begin" delay="0">
                                              <p:tn val="458"/>
                                            </p:cond>
                                          </p:stCondLst>
                                          <p:endCondLst>
                                            <p:cond evt="onStopAudio" delay="0">
                                              <p:tgtEl>
                                                <p:sldTgt/>
                                              </p:tgtEl>
                                            </p:cond>
                                          </p:endCondLst>
                                        </p:cTn>
                                        <p:tgtEl>
                                          <p:sndTgt r:embed="rId3" name="Bling.wav"/>
                                        </p:tgtEl>
                                      </p:cMediaNode>
                                    </p:audio>
                                  </p:subTnLst>
                                </p:cTn>
                              </p:par>
                              <p:par>
                                <p:cTn id="463" presetID="26" presetClass="emph" presetSubtype="0" fill="hold" grpId="1" nodeType="withEffect">
                                  <p:stCondLst>
                                    <p:cond delay="500"/>
                                  </p:stCondLst>
                                  <p:childTnLst>
                                    <p:animEffect transition="out" filter="fade">
                                      <p:cBhvr>
                                        <p:cTn id="464" dur="500" tmFilter="0, 0; .2, .5; .8, .5; 1, 0"/>
                                        <p:tgtEl>
                                          <p:spTgt spid="362"/>
                                        </p:tgtEl>
                                      </p:cBhvr>
                                    </p:animEffect>
                                    <p:animScale>
                                      <p:cBhvr>
                                        <p:cTn id="465" dur="250" autoRev="1" fill="hold"/>
                                        <p:tgtEl>
                                          <p:spTgt spid="362"/>
                                        </p:tgtEl>
                                      </p:cBhvr>
                                      <p:by x="105000" y="105000"/>
                                    </p:animScale>
                                  </p:childTnLst>
                                </p:cTn>
                              </p:par>
                            </p:childTnLst>
                          </p:cTn>
                        </p:par>
                      </p:childTnLst>
                    </p:cTn>
                  </p:par>
                </p:childTnLst>
              </p:cTn>
              <p:nextCondLst>
                <p:cond evt="onClick" delay="0">
                  <p:tgtEl>
                    <p:spTgt spid="351"/>
                  </p:tgtEl>
                </p:cond>
              </p:nextCondLst>
            </p:seq>
            <p:seq concurrent="1" nextAc="seek">
              <p:cTn id="466" restart="whenNotActive" fill="hold" evtFilter="cancelBubble" nodeType="interactiveSeq">
                <p:stCondLst>
                  <p:cond evt="onClick" delay="0">
                    <p:tgtEl>
                      <p:spTgt spid="352"/>
                    </p:tgtEl>
                  </p:cond>
                </p:stCondLst>
                <p:endSync evt="end" delay="0">
                  <p:rtn val="all"/>
                </p:endSync>
                <p:childTnLst>
                  <p:par>
                    <p:cTn id="467" fill="hold">
                      <p:stCondLst>
                        <p:cond delay="0"/>
                      </p:stCondLst>
                      <p:childTnLst>
                        <p:par>
                          <p:cTn id="468" fill="hold">
                            <p:stCondLst>
                              <p:cond delay="0"/>
                            </p:stCondLst>
                            <p:childTnLst>
                              <p:par>
                                <p:cTn id="469" presetID="53" presetClass="entr" presetSubtype="16" fill="hold" grpId="0" nodeType="withEffect">
                                  <p:stCondLst>
                                    <p:cond delay="0"/>
                                  </p:stCondLst>
                                  <p:childTnLst>
                                    <p:set>
                                      <p:cBhvr>
                                        <p:cTn id="470" dur="1" fill="hold">
                                          <p:stCondLst>
                                            <p:cond delay="0"/>
                                          </p:stCondLst>
                                        </p:cTn>
                                        <p:tgtEl>
                                          <p:spTgt spid="364"/>
                                        </p:tgtEl>
                                        <p:attrNameLst>
                                          <p:attrName>style.visibility</p:attrName>
                                        </p:attrNameLst>
                                      </p:cBhvr>
                                      <p:to>
                                        <p:strVal val="visible"/>
                                      </p:to>
                                    </p:set>
                                    <p:anim calcmode="lin" valueType="num">
                                      <p:cBhvr>
                                        <p:cTn id="471" dur="500" fill="hold"/>
                                        <p:tgtEl>
                                          <p:spTgt spid="364"/>
                                        </p:tgtEl>
                                        <p:attrNameLst>
                                          <p:attrName>ppt_w</p:attrName>
                                        </p:attrNameLst>
                                      </p:cBhvr>
                                      <p:tavLst>
                                        <p:tav tm="0">
                                          <p:val>
                                            <p:fltVal val="0"/>
                                          </p:val>
                                        </p:tav>
                                        <p:tav tm="100000">
                                          <p:val>
                                            <p:strVal val="#ppt_w"/>
                                          </p:val>
                                        </p:tav>
                                      </p:tavLst>
                                    </p:anim>
                                    <p:anim calcmode="lin" valueType="num">
                                      <p:cBhvr>
                                        <p:cTn id="472" dur="500" fill="hold"/>
                                        <p:tgtEl>
                                          <p:spTgt spid="364"/>
                                        </p:tgtEl>
                                        <p:attrNameLst>
                                          <p:attrName>ppt_h</p:attrName>
                                        </p:attrNameLst>
                                      </p:cBhvr>
                                      <p:tavLst>
                                        <p:tav tm="0">
                                          <p:val>
                                            <p:fltVal val="0"/>
                                          </p:val>
                                        </p:tav>
                                        <p:tav tm="100000">
                                          <p:val>
                                            <p:strVal val="#ppt_h"/>
                                          </p:val>
                                        </p:tav>
                                      </p:tavLst>
                                    </p:anim>
                                    <p:animEffect transition="in" filter="fade">
                                      <p:cBhvr>
                                        <p:cTn id="473" dur="500"/>
                                        <p:tgtEl>
                                          <p:spTgt spid="364"/>
                                        </p:tgtEl>
                                      </p:cBhvr>
                                    </p:animEffect>
                                  </p:childTnLst>
                                  <p:subTnLst>
                                    <p:audio>
                                      <p:cMediaNode>
                                        <p:cTn display="0" masterRel="sameClick">
                                          <p:stCondLst>
                                            <p:cond evt="begin" delay="0">
                                              <p:tn val="469"/>
                                            </p:cond>
                                          </p:stCondLst>
                                          <p:endCondLst>
                                            <p:cond evt="onStopAudio" delay="0">
                                              <p:tgtEl>
                                                <p:sldTgt/>
                                              </p:tgtEl>
                                            </p:cond>
                                          </p:endCondLst>
                                        </p:cTn>
                                        <p:tgtEl>
                                          <p:sndTgt r:embed="rId3" name="Bling.wav"/>
                                        </p:tgtEl>
                                      </p:cMediaNode>
                                    </p:audio>
                                  </p:subTnLst>
                                </p:cTn>
                              </p:par>
                              <p:par>
                                <p:cTn id="474" presetID="26" presetClass="emph" presetSubtype="0" fill="hold" grpId="1" nodeType="withEffect">
                                  <p:stCondLst>
                                    <p:cond delay="500"/>
                                  </p:stCondLst>
                                  <p:childTnLst>
                                    <p:animEffect transition="out" filter="fade">
                                      <p:cBhvr>
                                        <p:cTn id="475" dur="500" tmFilter="0, 0; .2, .5; .8, .5; 1, 0"/>
                                        <p:tgtEl>
                                          <p:spTgt spid="364"/>
                                        </p:tgtEl>
                                      </p:cBhvr>
                                    </p:animEffect>
                                    <p:animScale>
                                      <p:cBhvr>
                                        <p:cTn id="476" dur="250" autoRev="1" fill="hold"/>
                                        <p:tgtEl>
                                          <p:spTgt spid="364"/>
                                        </p:tgtEl>
                                      </p:cBhvr>
                                      <p:by x="105000" y="105000"/>
                                    </p:animScale>
                                  </p:childTnLst>
                                </p:cTn>
                              </p:par>
                            </p:childTnLst>
                          </p:cTn>
                        </p:par>
                      </p:childTnLst>
                    </p:cTn>
                  </p:par>
                </p:childTnLst>
              </p:cTn>
              <p:nextCondLst>
                <p:cond evt="onClick" delay="0">
                  <p:tgtEl>
                    <p:spTgt spid="352"/>
                  </p:tgtEl>
                </p:cond>
              </p:nextCondLst>
            </p:seq>
            <p:seq concurrent="1" nextAc="seek">
              <p:cTn id="477" restart="whenNotActive" fill="hold" evtFilter="cancelBubble" nodeType="interactiveSeq">
                <p:stCondLst>
                  <p:cond evt="onClick" delay="0">
                    <p:tgtEl>
                      <p:spTgt spid="368"/>
                    </p:tgtEl>
                  </p:cond>
                </p:stCondLst>
                <p:endSync evt="end" delay="0">
                  <p:rtn val="all"/>
                </p:endSync>
                <p:childTnLst>
                  <p:par>
                    <p:cTn id="478" fill="hold">
                      <p:stCondLst>
                        <p:cond delay="0"/>
                      </p:stCondLst>
                      <p:childTnLst>
                        <p:par>
                          <p:cTn id="479" fill="hold">
                            <p:stCondLst>
                              <p:cond delay="0"/>
                            </p:stCondLst>
                            <p:childTnLst>
                              <p:par>
                                <p:cTn id="480" presetID="53" presetClass="entr" presetSubtype="16" fill="hold" grpId="0" nodeType="withEffect">
                                  <p:stCondLst>
                                    <p:cond delay="0"/>
                                  </p:stCondLst>
                                  <p:childTnLst>
                                    <p:set>
                                      <p:cBhvr>
                                        <p:cTn id="481" dur="1" fill="hold">
                                          <p:stCondLst>
                                            <p:cond delay="0"/>
                                          </p:stCondLst>
                                        </p:cTn>
                                        <p:tgtEl>
                                          <p:spTgt spid="376"/>
                                        </p:tgtEl>
                                        <p:attrNameLst>
                                          <p:attrName>style.visibility</p:attrName>
                                        </p:attrNameLst>
                                      </p:cBhvr>
                                      <p:to>
                                        <p:strVal val="visible"/>
                                      </p:to>
                                    </p:set>
                                    <p:anim calcmode="lin" valueType="num">
                                      <p:cBhvr>
                                        <p:cTn id="482" dur="500" fill="hold"/>
                                        <p:tgtEl>
                                          <p:spTgt spid="376"/>
                                        </p:tgtEl>
                                        <p:attrNameLst>
                                          <p:attrName>ppt_w</p:attrName>
                                        </p:attrNameLst>
                                      </p:cBhvr>
                                      <p:tavLst>
                                        <p:tav tm="0">
                                          <p:val>
                                            <p:fltVal val="0"/>
                                          </p:val>
                                        </p:tav>
                                        <p:tav tm="100000">
                                          <p:val>
                                            <p:strVal val="#ppt_w"/>
                                          </p:val>
                                        </p:tav>
                                      </p:tavLst>
                                    </p:anim>
                                    <p:anim calcmode="lin" valueType="num">
                                      <p:cBhvr>
                                        <p:cTn id="483" dur="500" fill="hold"/>
                                        <p:tgtEl>
                                          <p:spTgt spid="376"/>
                                        </p:tgtEl>
                                        <p:attrNameLst>
                                          <p:attrName>ppt_h</p:attrName>
                                        </p:attrNameLst>
                                      </p:cBhvr>
                                      <p:tavLst>
                                        <p:tav tm="0">
                                          <p:val>
                                            <p:fltVal val="0"/>
                                          </p:val>
                                        </p:tav>
                                        <p:tav tm="100000">
                                          <p:val>
                                            <p:strVal val="#ppt_h"/>
                                          </p:val>
                                        </p:tav>
                                      </p:tavLst>
                                    </p:anim>
                                    <p:animEffect transition="in" filter="fade">
                                      <p:cBhvr>
                                        <p:cTn id="484" dur="500"/>
                                        <p:tgtEl>
                                          <p:spTgt spid="376"/>
                                        </p:tgtEl>
                                      </p:cBhvr>
                                    </p:animEffect>
                                  </p:childTnLst>
                                  <p:subTnLst>
                                    <p:audio>
                                      <p:cMediaNode>
                                        <p:cTn display="0" masterRel="sameClick">
                                          <p:stCondLst>
                                            <p:cond evt="begin" delay="0">
                                              <p:tn val="480"/>
                                            </p:cond>
                                          </p:stCondLst>
                                          <p:endCondLst>
                                            <p:cond evt="onStopAudio" delay="0">
                                              <p:tgtEl>
                                                <p:sldTgt/>
                                              </p:tgtEl>
                                            </p:cond>
                                          </p:endCondLst>
                                        </p:cTn>
                                        <p:tgtEl>
                                          <p:sndTgt r:embed="rId3" name="Bling.wav"/>
                                        </p:tgtEl>
                                      </p:cMediaNode>
                                    </p:audio>
                                  </p:subTnLst>
                                </p:cTn>
                              </p:par>
                              <p:par>
                                <p:cTn id="485" presetID="26" presetClass="emph" presetSubtype="0" fill="hold" grpId="1" nodeType="withEffect">
                                  <p:stCondLst>
                                    <p:cond delay="500"/>
                                  </p:stCondLst>
                                  <p:childTnLst>
                                    <p:animEffect transition="out" filter="fade">
                                      <p:cBhvr>
                                        <p:cTn id="486" dur="500" tmFilter="0, 0; .2, .5; .8, .5; 1, 0"/>
                                        <p:tgtEl>
                                          <p:spTgt spid="376"/>
                                        </p:tgtEl>
                                      </p:cBhvr>
                                    </p:animEffect>
                                    <p:animScale>
                                      <p:cBhvr>
                                        <p:cTn id="487" dur="250" autoRev="1" fill="hold"/>
                                        <p:tgtEl>
                                          <p:spTgt spid="376"/>
                                        </p:tgtEl>
                                      </p:cBhvr>
                                      <p:by x="105000" y="105000"/>
                                    </p:animScale>
                                  </p:childTnLst>
                                </p:cTn>
                              </p:par>
                            </p:childTnLst>
                          </p:cTn>
                        </p:par>
                      </p:childTnLst>
                    </p:cTn>
                  </p:par>
                </p:childTnLst>
              </p:cTn>
              <p:nextCondLst>
                <p:cond evt="onClick" delay="0">
                  <p:tgtEl>
                    <p:spTgt spid="368"/>
                  </p:tgtEl>
                </p:cond>
              </p:nextCondLst>
            </p:seq>
            <p:seq concurrent="1" nextAc="seek">
              <p:cTn id="488" restart="whenNotActive" fill="hold" evtFilter="cancelBubble" nodeType="interactiveSeq">
                <p:stCondLst>
                  <p:cond evt="onClick" delay="0">
                    <p:tgtEl>
                      <p:spTgt spid="369"/>
                    </p:tgtEl>
                  </p:cond>
                </p:stCondLst>
                <p:endSync evt="end" delay="0">
                  <p:rtn val="all"/>
                </p:endSync>
                <p:childTnLst>
                  <p:par>
                    <p:cTn id="489" fill="hold">
                      <p:stCondLst>
                        <p:cond delay="0"/>
                      </p:stCondLst>
                      <p:childTnLst>
                        <p:par>
                          <p:cTn id="490" fill="hold">
                            <p:stCondLst>
                              <p:cond delay="0"/>
                            </p:stCondLst>
                            <p:childTnLst>
                              <p:par>
                                <p:cTn id="491" presetID="53" presetClass="entr" presetSubtype="16" fill="hold" grpId="0" nodeType="withEffect">
                                  <p:stCondLst>
                                    <p:cond delay="0"/>
                                  </p:stCondLst>
                                  <p:childTnLst>
                                    <p:set>
                                      <p:cBhvr>
                                        <p:cTn id="492" dur="1" fill="hold">
                                          <p:stCondLst>
                                            <p:cond delay="0"/>
                                          </p:stCondLst>
                                        </p:cTn>
                                        <p:tgtEl>
                                          <p:spTgt spid="377"/>
                                        </p:tgtEl>
                                        <p:attrNameLst>
                                          <p:attrName>style.visibility</p:attrName>
                                        </p:attrNameLst>
                                      </p:cBhvr>
                                      <p:to>
                                        <p:strVal val="visible"/>
                                      </p:to>
                                    </p:set>
                                    <p:anim calcmode="lin" valueType="num">
                                      <p:cBhvr>
                                        <p:cTn id="493" dur="500" fill="hold"/>
                                        <p:tgtEl>
                                          <p:spTgt spid="377"/>
                                        </p:tgtEl>
                                        <p:attrNameLst>
                                          <p:attrName>ppt_w</p:attrName>
                                        </p:attrNameLst>
                                      </p:cBhvr>
                                      <p:tavLst>
                                        <p:tav tm="0">
                                          <p:val>
                                            <p:fltVal val="0"/>
                                          </p:val>
                                        </p:tav>
                                        <p:tav tm="100000">
                                          <p:val>
                                            <p:strVal val="#ppt_w"/>
                                          </p:val>
                                        </p:tav>
                                      </p:tavLst>
                                    </p:anim>
                                    <p:anim calcmode="lin" valueType="num">
                                      <p:cBhvr>
                                        <p:cTn id="494" dur="500" fill="hold"/>
                                        <p:tgtEl>
                                          <p:spTgt spid="377"/>
                                        </p:tgtEl>
                                        <p:attrNameLst>
                                          <p:attrName>ppt_h</p:attrName>
                                        </p:attrNameLst>
                                      </p:cBhvr>
                                      <p:tavLst>
                                        <p:tav tm="0">
                                          <p:val>
                                            <p:fltVal val="0"/>
                                          </p:val>
                                        </p:tav>
                                        <p:tav tm="100000">
                                          <p:val>
                                            <p:strVal val="#ppt_h"/>
                                          </p:val>
                                        </p:tav>
                                      </p:tavLst>
                                    </p:anim>
                                    <p:animEffect transition="in" filter="fade">
                                      <p:cBhvr>
                                        <p:cTn id="495" dur="500"/>
                                        <p:tgtEl>
                                          <p:spTgt spid="377"/>
                                        </p:tgtEl>
                                      </p:cBhvr>
                                    </p:animEffect>
                                  </p:childTnLst>
                                  <p:subTnLst>
                                    <p:audio>
                                      <p:cMediaNode>
                                        <p:cTn display="0" masterRel="sameClick">
                                          <p:stCondLst>
                                            <p:cond evt="begin" delay="0">
                                              <p:tn val="491"/>
                                            </p:cond>
                                          </p:stCondLst>
                                          <p:endCondLst>
                                            <p:cond evt="onStopAudio" delay="0">
                                              <p:tgtEl>
                                                <p:sldTgt/>
                                              </p:tgtEl>
                                            </p:cond>
                                          </p:endCondLst>
                                        </p:cTn>
                                        <p:tgtEl>
                                          <p:sndTgt r:embed="rId3" name="Bling.wav"/>
                                        </p:tgtEl>
                                      </p:cMediaNode>
                                    </p:audio>
                                  </p:subTnLst>
                                </p:cTn>
                              </p:par>
                              <p:par>
                                <p:cTn id="496" presetID="26" presetClass="emph" presetSubtype="0" fill="hold" grpId="1" nodeType="withEffect">
                                  <p:stCondLst>
                                    <p:cond delay="500"/>
                                  </p:stCondLst>
                                  <p:childTnLst>
                                    <p:animEffect transition="out" filter="fade">
                                      <p:cBhvr>
                                        <p:cTn id="497" dur="500" tmFilter="0, 0; .2, .5; .8, .5; 1, 0"/>
                                        <p:tgtEl>
                                          <p:spTgt spid="377"/>
                                        </p:tgtEl>
                                      </p:cBhvr>
                                    </p:animEffect>
                                    <p:animScale>
                                      <p:cBhvr>
                                        <p:cTn id="498" dur="250" autoRev="1" fill="hold"/>
                                        <p:tgtEl>
                                          <p:spTgt spid="377"/>
                                        </p:tgtEl>
                                      </p:cBhvr>
                                      <p:by x="105000" y="105000"/>
                                    </p:animScale>
                                  </p:childTnLst>
                                </p:cTn>
                              </p:par>
                            </p:childTnLst>
                          </p:cTn>
                        </p:par>
                      </p:childTnLst>
                    </p:cTn>
                  </p:par>
                </p:childTnLst>
              </p:cTn>
              <p:nextCondLst>
                <p:cond evt="onClick" delay="0">
                  <p:tgtEl>
                    <p:spTgt spid="369"/>
                  </p:tgtEl>
                </p:cond>
              </p:nextCondLst>
            </p:seq>
            <p:seq concurrent="1" nextAc="seek">
              <p:cTn id="499" restart="whenNotActive" fill="hold" evtFilter="cancelBubble" nodeType="interactiveSeq">
                <p:stCondLst>
                  <p:cond evt="onClick" delay="0">
                    <p:tgtEl>
                      <p:spTgt spid="372"/>
                    </p:tgtEl>
                  </p:cond>
                </p:stCondLst>
                <p:endSync evt="end" delay="0">
                  <p:rtn val="all"/>
                </p:endSync>
                <p:childTnLst>
                  <p:par>
                    <p:cTn id="500" fill="hold">
                      <p:stCondLst>
                        <p:cond delay="0"/>
                      </p:stCondLst>
                      <p:childTnLst>
                        <p:par>
                          <p:cTn id="501" fill="hold">
                            <p:stCondLst>
                              <p:cond delay="0"/>
                            </p:stCondLst>
                            <p:childTnLst>
                              <p:par>
                                <p:cTn id="502" presetID="53" presetClass="entr" presetSubtype="16" fill="hold" grpId="0" nodeType="withEffect">
                                  <p:stCondLst>
                                    <p:cond delay="0"/>
                                  </p:stCondLst>
                                  <p:childTnLst>
                                    <p:set>
                                      <p:cBhvr>
                                        <p:cTn id="503" dur="1" fill="hold">
                                          <p:stCondLst>
                                            <p:cond delay="0"/>
                                          </p:stCondLst>
                                        </p:cTn>
                                        <p:tgtEl>
                                          <p:spTgt spid="379"/>
                                        </p:tgtEl>
                                        <p:attrNameLst>
                                          <p:attrName>style.visibility</p:attrName>
                                        </p:attrNameLst>
                                      </p:cBhvr>
                                      <p:to>
                                        <p:strVal val="visible"/>
                                      </p:to>
                                    </p:set>
                                    <p:anim calcmode="lin" valueType="num">
                                      <p:cBhvr>
                                        <p:cTn id="504" dur="500" fill="hold"/>
                                        <p:tgtEl>
                                          <p:spTgt spid="379"/>
                                        </p:tgtEl>
                                        <p:attrNameLst>
                                          <p:attrName>ppt_w</p:attrName>
                                        </p:attrNameLst>
                                      </p:cBhvr>
                                      <p:tavLst>
                                        <p:tav tm="0">
                                          <p:val>
                                            <p:fltVal val="0"/>
                                          </p:val>
                                        </p:tav>
                                        <p:tav tm="100000">
                                          <p:val>
                                            <p:strVal val="#ppt_w"/>
                                          </p:val>
                                        </p:tav>
                                      </p:tavLst>
                                    </p:anim>
                                    <p:anim calcmode="lin" valueType="num">
                                      <p:cBhvr>
                                        <p:cTn id="505" dur="500" fill="hold"/>
                                        <p:tgtEl>
                                          <p:spTgt spid="379"/>
                                        </p:tgtEl>
                                        <p:attrNameLst>
                                          <p:attrName>ppt_h</p:attrName>
                                        </p:attrNameLst>
                                      </p:cBhvr>
                                      <p:tavLst>
                                        <p:tav tm="0">
                                          <p:val>
                                            <p:fltVal val="0"/>
                                          </p:val>
                                        </p:tav>
                                        <p:tav tm="100000">
                                          <p:val>
                                            <p:strVal val="#ppt_h"/>
                                          </p:val>
                                        </p:tav>
                                      </p:tavLst>
                                    </p:anim>
                                    <p:animEffect transition="in" filter="fade">
                                      <p:cBhvr>
                                        <p:cTn id="506" dur="500"/>
                                        <p:tgtEl>
                                          <p:spTgt spid="379"/>
                                        </p:tgtEl>
                                      </p:cBhvr>
                                    </p:animEffect>
                                  </p:childTnLst>
                                  <p:subTnLst>
                                    <p:audio>
                                      <p:cMediaNode>
                                        <p:cTn display="0" masterRel="sameClick">
                                          <p:stCondLst>
                                            <p:cond evt="begin" delay="0">
                                              <p:tn val="502"/>
                                            </p:cond>
                                          </p:stCondLst>
                                          <p:endCondLst>
                                            <p:cond evt="onStopAudio" delay="0">
                                              <p:tgtEl>
                                                <p:sldTgt/>
                                              </p:tgtEl>
                                            </p:cond>
                                          </p:endCondLst>
                                        </p:cTn>
                                        <p:tgtEl>
                                          <p:sndTgt r:embed="rId3" name="Bling.wav"/>
                                        </p:tgtEl>
                                      </p:cMediaNode>
                                    </p:audio>
                                  </p:subTnLst>
                                </p:cTn>
                              </p:par>
                              <p:par>
                                <p:cTn id="507" presetID="26" presetClass="emph" presetSubtype="0" fill="hold" grpId="1" nodeType="withEffect">
                                  <p:stCondLst>
                                    <p:cond delay="500"/>
                                  </p:stCondLst>
                                  <p:childTnLst>
                                    <p:animEffect transition="out" filter="fade">
                                      <p:cBhvr>
                                        <p:cTn id="508" dur="500" tmFilter="0, 0; .2, .5; .8, .5; 1, 0"/>
                                        <p:tgtEl>
                                          <p:spTgt spid="379"/>
                                        </p:tgtEl>
                                      </p:cBhvr>
                                    </p:animEffect>
                                    <p:animScale>
                                      <p:cBhvr>
                                        <p:cTn id="509" dur="250" autoRev="1" fill="hold"/>
                                        <p:tgtEl>
                                          <p:spTgt spid="379"/>
                                        </p:tgtEl>
                                      </p:cBhvr>
                                      <p:by x="105000" y="105000"/>
                                    </p:animScale>
                                  </p:childTnLst>
                                </p:cTn>
                              </p:par>
                            </p:childTnLst>
                          </p:cTn>
                        </p:par>
                      </p:childTnLst>
                    </p:cTn>
                  </p:par>
                </p:childTnLst>
              </p:cTn>
              <p:nextCondLst>
                <p:cond evt="onClick" delay="0">
                  <p:tgtEl>
                    <p:spTgt spid="372"/>
                  </p:tgtEl>
                </p:cond>
              </p:nextCondLst>
            </p:seq>
            <p:seq concurrent="1" nextAc="seek">
              <p:cTn id="510" restart="whenNotActive" fill="hold" evtFilter="cancelBubble" nodeType="interactiveSeq">
                <p:stCondLst>
                  <p:cond evt="onClick" delay="0">
                    <p:tgtEl>
                      <p:spTgt spid="373"/>
                    </p:tgtEl>
                  </p:cond>
                </p:stCondLst>
                <p:endSync evt="end" delay="0">
                  <p:rtn val="all"/>
                </p:endSync>
                <p:childTnLst>
                  <p:par>
                    <p:cTn id="511" fill="hold">
                      <p:stCondLst>
                        <p:cond delay="0"/>
                      </p:stCondLst>
                      <p:childTnLst>
                        <p:par>
                          <p:cTn id="512" fill="hold">
                            <p:stCondLst>
                              <p:cond delay="0"/>
                            </p:stCondLst>
                            <p:childTnLst>
                              <p:par>
                                <p:cTn id="513" presetID="53" presetClass="entr" presetSubtype="16" fill="hold" grpId="0" nodeType="withEffect">
                                  <p:stCondLst>
                                    <p:cond delay="0"/>
                                  </p:stCondLst>
                                  <p:childTnLst>
                                    <p:set>
                                      <p:cBhvr>
                                        <p:cTn id="514" dur="1" fill="hold">
                                          <p:stCondLst>
                                            <p:cond delay="0"/>
                                          </p:stCondLst>
                                        </p:cTn>
                                        <p:tgtEl>
                                          <p:spTgt spid="380"/>
                                        </p:tgtEl>
                                        <p:attrNameLst>
                                          <p:attrName>style.visibility</p:attrName>
                                        </p:attrNameLst>
                                      </p:cBhvr>
                                      <p:to>
                                        <p:strVal val="visible"/>
                                      </p:to>
                                    </p:set>
                                    <p:anim calcmode="lin" valueType="num">
                                      <p:cBhvr>
                                        <p:cTn id="515" dur="500" fill="hold"/>
                                        <p:tgtEl>
                                          <p:spTgt spid="380"/>
                                        </p:tgtEl>
                                        <p:attrNameLst>
                                          <p:attrName>ppt_w</p:attrName>
                                        </p:attrNameLst>
                                      </p:cBhvr>
                                      <p:tavLst>
                                        <p:tav tm="0">
                                          <p:val>
                                            <p:fltVal val="0"/>
                                          </p:val>
                                        </p:tav>
                                        <p:tav tm="100000">
                                          <p:val>
                                            <p:strVal val="#ppt_w"/>
                                          </p:val>
                                        </p:tav>
                                      </p:tavLst>
                                    </p:anim>
                                    <p:anim calcmode="lin" valueType="num">
                                      <p:cBhvr>
                                        <p:cTn id="516" dur="500" fill="hold"/>
                                        <p:tgtEl>
                                          <p:spTgt spid="380"/>
                                        </p:tgtEl>
                                        <p:attrNameLst>
                                          <p:attrName>ppt_h</p:attrName>
                                        </p:attrNameLst>
                                      </p:cBhvr>
                                      <p:tavLst>
                                        <p:tav tm="0">
                                          <p:val>
                                            <p:fltVal val="0"/>
                                          </p:val>
                                        </p:tav>
                                        <p:tav tm="100000">
                                          <p:val>
                                            <p:strVal val="#ppt_h"/>
                                          </p:val>
                                        </p:tav>
                                      </p:tavLst>
                                    </p:anim>
                                    <p:animEffect transition="in" filter="fade">
                                      <p:cBhvr>
                                        <p:cTn id="517" dur="500"/>
                                        <p:tgtEl>
                                          <p:spTgt spid="380"/>
                                        </p:tgtEl>
                                      </p:cBhvr>
                                    </p:animEffect>
                                  </p:childTnLst>
                                  <p:subTnLst>
                                    <p:audio>
                                      <p:cMediaNode>
                                        <p:cTn display="0" masterRel="sameClick">
                                          <p:stCondLst>
                                            <p:cond evt="begin" delay="0">
                                              <p:tn val="513"/>
                                            </p:cond>
                                          </p:stCondLst>
                                          <p:endCondLst>
                                            <p:cond evt="onStopAudio" delay="0">
                                              <p:tgtEl>
                                                <p:sldTgt/>
                                              </p:tgtEl>
                                            </p:cond>
                                          </p:endCondLst>
                                        </p:cTn>
                                        <p:tgtEl>
                                          <p:sndTgt r:embed="rId3" name="Bling.wav"/>
                                        </p:tgtEl>
                                      </p:cMediaNode>
                                    </p:audio>
                                  </p:subTnLst>
                                </p:cTn>
                              </p:par>
                              <p:par>
                                <p:cTn id="518" presetID="26" presetClass="emph" presetSubtype="0" fill="hold" grpId="1" nodeType="withEffect">
                                  <p:stCondLst>
                                    <p:cond delay="500"/>
                                  </p:stCondLst>
                                  <p:childTnLst>
                                    <p:animEffect transition="out" filter="fade">
                                      <p:cBhvr>
                                        <p:cTn id="519" dur="500" tmFilter="0, 0; .2, .5; .8, .5; 1, 0"/>
                                        <p:tgtEl>
                                          <p:spTgt spid="380"/>
                                        </p:tgtEl>
                                      </p:cBhvr>
                                    </p:animEffect>
                                    <p:animScale>
                                      <p:cBhvr>
                                        <p:cTn id="520" dur="250" autoRev="1" fill="hold"/>
                                        <p:tgtEl>
                                          <p:spTgt spid="380"/>
                                        </p:tgtEl>
                                      </p:cBhvr>
                                      <p:by x="105000" y="105000"/>
                                    </p:animScale>
                                  </p:childTnLst>
                                </p:cTn>
                              </p:par>
                            </p:childTnLst>
                          </p:cTn>
                        </p:par>
                      </p:childTnLst>
                    </p:cTn>
                  </p:par>
                </p:childTnLst>
              </p:cTn>
              <p:nextCondLst>
                <p:cond evt="onClick" delay="0">
                  <p:tgtEl>
                    <p:spTgt spid="373"/>
                  </p:tgtEl>
                </p:cond>
              </p:nextCondLst>
            </p:seq>
            <p:seq concurrent="1" nextAc="seek">
              <p:cTn id="521" restart="whenNotActive" fill="hold" evtFilter="cancelBubble" nodeType="interactiveSeq">
                <p:stCondLst>
                  <p:cond evt="onClick" delay="0">
                    <p:tgtEl>
                      <p:spTgt spid="384"/>
                    </p:tgtEl>
                  </p:cond>
                </p:stCondLst>
                <p:endSync evt="end" delay="0">
                  <p:rtn val="all"/>
                </p:endSync>
                <p:childTnLst>
                  <p:par>
                    <p:cTn id="522" fill="hold">
                      <p:stCondLst>
                        <p:cond delay="0"/>
                      </p:stCondLst>
                      <p:childTnLst>
                        <p:par>
                          <p:cTn id="523" fill="hold">
                            <p:stCondLst>
                              <p:cond delay="0"/>
                            </p:stCondLst>
                            <p:childTnLst>
                              <p:par>
                                <p:cTn id="524" presetID="53" presetClass="entr" presetSubtype="16" fill="hold" grpId="0" nodeType="withEffect">
                                  <p:stCondLst>
                                    <p:cond delay="0"/>
                                  </p:stCondLst>
                                  <p:childTnLst>
                                    <p:set>
                                      <p:cBhvr>
                                        <p:cTn id="525" dur="1" fill="hold">
                                          <p:stCondLst>
                                            <p:cond delay="0"/>
                                          </p:stCondLst>
                                        </p:cTn>
                                        <p:tgtEl>
                                          <p:spTgt spid="394"/>
                                        </p:tgtEl>
                                        <p:attrNameLst>
                                          <p:attrName>style.visibility</p:attrName>
                                        </p:attrNameLst>
                                      </p:cBhvr>
                                      <p:to>
                                        <p:strVal val="visible"/>
                                      </p:to>
                                    </p:set>
                                    <p:anim calcmode="lin" valueType="num">
                                      <p:cBhvr>
                                        <p:cTn id="526" dur="500" fill="hold"/>
                                        <p:tgtEl>
                                          <p:spTgt spid="394"/>
                                        </p:tgtEl>
                                        <p:attrNameLst>
                                          <p:attrName>ppt_w</p:attrName>
                                        </p:attrNameLst>
                                      </p:cBhvr>
                                      <p:tavLst>
                                        <p:tav tm="0">
                                          <p:val>
                                            <p:fltVal val="0"/>
                                          </p:val>
                                        </p:tav>
                                        <p:tav tm="100000">
                                          <p:val>
                                            <p:strVal val="#ppt_w"/>
                                          </p:val>
                                        </p:tav>
                                      </p:tavLst>
                                    </p:anim>
                                    <p:anim calcmode="lin" valueType="num">
                                      <p:cBhvr>
                                        <p:cTn id="527" dur="500" fill="hold"/>
                                        <p:tgtEl>
                                          <p:spTgt spid="394"/>
                                        </p:tgtEl>
                                        <p:attrNameLst>
                                          <p:attrName>ppt_h</p:attrName>
                                        </p:attrNameLst>
                                      </p:cBhvr>
                                      <p:tavLst>
                                        <p:tav tm="0">
                                          <p:val>
                                            <p:fltVal val="0"/>
                                          </p:val>
                                        </p:tav>
                                        <p:tav tm="100000">
                                          <p:val>
                                            <p:strVal val="#ppt_h"/>
                                          </p:val>
                                        </p:tav>
                                      </p:tavLst>
                                    </p:anim>
                                    <p:animEffect transition="in" filter="fade">
                                      <p:cBhvr>
                                        <p:cTn id="528" dur="500"/>
                                        <p:tgtEl>
                                          <p:spTgt spid="394"/>
                                        </p:tgtEl>
                                      </p:cBhvr>
                                    </p:animEffect>
                                  </p:childTnLst>
                                  <p:subTnLst>
                                    <p:audio>
                                      <p:cMediaNode>
                                        <p:cTn display="0" masterRel="sameClick">
                                          <p:stCondLst>
                                            <p:cond evt="begin" delay="0">
                                              <p:tn val="524"/>
                                            </p:cond>
                                          </p:stCondLst>
                                          <p:endCondLst>
                                            <p:cond evt="onStopAudio" delay="0">
                                              <p:tgtEl>
                                                <p:sldTgt/>
                                              </p:tgtEl>
                                            </p:cond>
                                          </p:endCondLst>
                                        </p:cTn>
                                        <p:tgtEl>
                                          <p:sndTgt r:embed="rId3" name="Bling.wav"/>
                                        </p:tgtEl>
                                      </p:cMediaNode>
                                    </p:audio>
                                  </p:subTnLst>
                                </p:cTn>
                              </p:par>
                              <p:par>
                                <p:cTn id="529" presetID="26" presetClass="emph" presetSubtype="0" fill="hold" grpId="1" nodeType="withEffect">
                                  <p:stCondLst>
                                    <p:cond delay="500"/>
                                  </p:stCondLst>
                                  <p:childTnLst>
                                    <p:animEffect transition="out" filter="fade">
                                      <p:cBhvr>
                                        <p:cTn id="530" dur="500" tmFilter="0, 0; .2, .5; .8, .5; 1, 0"/>
                                        <p:tgtEl>
                                          <p:spTgt spid="394"/>
                                        </p:tgtEl>
                                      </p:cBhvr>
                                    </p:animEffect>
                                    <p:animScale>
                                      <p:cBhvr>
                                        <p:cTn id="531" dur="250" autoRev="1" fill="hold"/>
                                        <p:tgtEl>
                                          <p:spTgt spid="394"/>
                                        </p:tgtEl>
                                      </p:cBhvr>
                                      <p:by x="105000" y="105000"/>
                                    </p:animScale>
                                  </p:childTnLst>
                                </p:cTn>
                              </p:par>
                            </p:childTnLst>
                          </p:cTn>
                        </p:par>
                      </p:childTnLst>
                    </p:cTn>
                  </p:par>
                </p:childTnLst>
              </p:cTn>
              <p:nextCondLst>
                <p:cond evt="onClick" delay="0">
                  <p:tgtEl>
                    <p:spTgt spid="384"/>
                  </p:tgtEl>
                </p:cond>
              </p:nextCondLst>
            </p:seq>
            <p:seq concurrent="1" nextAc="seek">
              <p:cTn id="532" restart="whenNotActive" fill="hold" evtFilter="cancelBubble" nodeType="interactiveSeq">
                <p:stCondLst>
                  <p:cond evt="onClick" delay="0">
                    <p:tgtEl>
                      <p:spTgt spid="385"/>
                    </p:tgtEl>
                  </p:cond>
                </p:stCondLst>
                <p:endSync evt="end" delay="0">
                  <p:rtn val="all"/>
                </p:endSync>
                <p:childTnLst>
                  <p:par>
                    <p:cTn id="533" fill="hold">
                      <p:stCondLst>
                        <p:cond delay="0"/>
                      </p:stCondLst>
                      <p:childTnLst>
                        <p:par>
                          <p:cTn id="534" fill="hold">
                            <p:stCondLst>
                              <p:cond delay="0"/>
                            </p:stCondLst>
                            <p:childTnLst>
                              <p:par>
                                <p:cTn id="535" presetID="53" presetClass="entr" presetSubtype="16" fill="hold" grpId="0" nodeType="withEffect">
                                  <p:stCondLst>
                                    <p:cond delay="0"/>
                                  </p:stCondLst>
                                  <p:childTnLst>
                                    <p:set>
                                      <p:cBhvr>
                                        <p:cTn id="536" dur="1" fill="hold">
                                          <p:stCondLst>
                                            <p:cond delay="0"/>
                                          </p:stCondLst>
                                        </p:cTn>
                                        <p:tgtEl>
                                          <p:spTgt spid="395"/>
                                        </p:tgtEl>
                                        <p:attrNameLst>
                                          <p:attrName>style.visibility</p:attrName>
                                        </p:attrNameLst>
                                      </p:cBhvr>
                                      <p:to>
                                        <p:strVal val="visible"/>
                                      </p:to>
                                    </p:set>
                                    <p:anim calcmode="lin" valueType="num">
                                      <p:cBhvr>
                                        <p:cTn id="537" dur="500" fill="hold"/>
                                        <p:tgtEl>
                                          <p:spTgt spid="395"/>
                                        </p:tgtEl>
                                        <p:attrNameLst>
                                          <p:attrName>ppt_w</p:attrName>
                                        </p:attrNameLst>
                                      </p:cBhvr>
                                      <p:tavLst>
                                        <p:tav tm="0">
                                          <p:val>
                                            <p:fltVal val="0"/>
                                          </p:val>
                                        </p:tav>
                                        <p:tav tm="100000">
                                          <p:val>
                                            <p:strVal val="#ppt_w"/>
                                          </p:val>
                                        </p:tav>
                                      </p:tavLst>
                                    </p:anim>
                                    <p:anim calcmode="lin" valueType="num">
                                      <p:cBhvr>
                                        <p:cTn id="538" dur="500" fill="hold"/>
                                        <p:tgtEl>
                                          <p:spTgt spid="395"/>
                                        </p:tgtEl>
                                        <p:attrNameLst>
                                          <p:attrName>ppt_h</p:attrName>
                                        </p:attrNameLst>
                                      </p:cBhvr>
                                      <p:tavLst>
                                        <p:tav tm="0">
                                          <p:val>
                                            <p:fltVal val="0"/>
                                          </p:val>
                                        </p:tav>
                                        <p:tav tm="100000">
                                          <p:val>
                                            <p:strVal val="#ppt_h"/>
                                          </p:val>
                                        </p:tav>
                                      </p:tavLst>
                                    </p:anim>
                                    <p:animEffect transition="in" filter="fade">
                                      <p:cBhvr>
                                        <p:cTn id="539" dur="500"/>
                                        <p:tgtEl>
                                          <p:spTgt spid="395"/>
                                        </p:tgtEl>
                                      </p:cBhvr>
                                    </p:animEffect>
                                  </p:childTnLst>
                                  <p:subTnLst>
                                    <p:audio>
                                      <p:cMediaNode>
                                        <p:cTn display="0" masterRel="sameClick">
                                          <p:stCondLst>
                                            <p:cond evt="begin" delay="0">
                                              <p:tn val="535"/>
                                            </p:cond>
                                          </p:stCondLst>
                                          <p:endCondLst>
                                            <p:cond evt="onStopAudio" delay="0">
                                              <p:tgtEl>
                                                <p:sldTgt/>
                                              </p:tgtEl>
                                            </p:cond>
                                          </p:endCondLst>
                                        </p:cTn>
                                        <p:tgtEl>
                                          <p:sndTgt r:embed="rId3" name="Bling.wav"/>
                                        </p:tgtEl>
                                      </p:cMediaNode>
                                    </p:audio>
                                  </p:subTnLst>
                                </p:cTn>
                              </p:par>
                              <p:par>
                                <p:cTn id="540" presetID="26" presetClass="emph" presetSubtype="0" fill="hold" grpId="1" nodeType="withEffect">
                                  <p:stCondLst>
                                    <p:cond delay="500"/>
                                  </p:stCondLst>
                                  <p:childTnLst>
                                    <p:animEffect transition="out" filter="fade">
                                      <p:cBhvr>
                                        <p:cTn id="541" dur="500" tmFilter="0, 0; .2, .5; .8, .5; 1, 0"/>
                                        <p:tgtEl>
                                          <p:spTgt spid="395"/>
                                        </p:tgtEl>
                                      </p:cBhvr>
                                    </p:animEffect>
                                    <p:animScale>
                                      <p:cBhvr>
                                        <p:cTn id="542" dur="250" autoRev="1" fill="hold"/>
                                        <p:tgtEl>
                                          <p:spTgt spid="395"/>
                                        </p:tgtEl>
                                      </p:cBhvr>
                                      <p:by x="105000" y="105000"/>
                                    </p:animScale>
                                  </p:childTnLst>
                                </p:cTn>
                              </p:par>
                            </p:childTnLst>
                          </p:cTn>
                        </p:par>
                      </p:childTnLst>
                    </p:cTn>
                  </p:par>
                </p:childTnLst>
              </p:cTn>
              <p:nextCondLst>
                <p:cond evt="onClick" delay="0">
                  <p:tgtEl>
                    <p:spTgt spid="385"/>
                  </p:tgtEl>
                </p:cond>
              </p:nextCondLst>
            </p:seq>
            <p:seq concurrent="1" nextAc="seek">
              <p:cTn id="543" restart="whenNotActive" fill="hold" evtFilter="cancelBubble" nodeType="interactiveSeq">
                <p:stCondLst>
                  <p:cond evt="onClick" delay="0">
                    <p:tgtEl>
                      <p:spTgt spid="389"/>
                    </p:tgtEl>
                  </p:cond>
                </p:stCondLst>
                <p:endSync evt="end" delay="0">
                  <p:rtn val="all"/>
                </p:endSync>
                <p:childTnLst>
                  <p:par>
                    <p:cTn id="544" fill="hold">
                      <p:stCondLst>
                        <p:cond delay="0"/>
                      </p:stCondLst>
                      <p:childTnLst>
                        <p:par>
                          <p:cTn id="545" fill="hold">
                            <p:stCondLst>
                              <p:cond delay="0"/>
                            </p:stCondLst>
                            <p:childTnLst>
                              <p:par>
                                <p:cTn id="546" presetID="53" presetClass="entr" presetSubtype="16" fill="hold" grpId="0" nodeType="withEffect">
                                  <p:stCondLst>
                                    <p:cond delay="0"/>
                                  </p:stCondLst>
                                  <p:childTnLst>
                                    <p:set>
                                      <p:cBhvr>
                                        <p:cTn id="547" dur="1" fill="hold">
                                          <p:stCondLst>
                                            <p:cond delay="0"/>
                                          </p:stCondLst>
                                        </p:cTn>
                                        <p:tgtEl>
                                          <p:spTgt spid="397"/>
                                        </p:tgtEl>
                                        <p:attrNameLst>
                                          <p:attrName>style.visibility</p:attrName>
                                        </p:attrNameLst>
                                      </p:cBhvr>
                                      <p:to>
                                        <p:strVal val="visible"/>
                                      </p:to>
                                    </p:set>
                                    <p:anim calcmode="lin" valueType="num">
                                      <p:cBhvr>
                                        <p:cTn id="548" dur="500" fill="hold"/>
                                        <p:tgtEl>
                                          <p:spTgt spid="397"/>
                                        </p:tgtEl>
                                        <p:attrNameLst>
                                          <p:attrName>ppt_w</p:attrName>
                                        </p:attrNameLst>
                                      </p:cBhvr>
                                      <p:tavLst>
                                        <p:tav tm="0">
                                          <p:val>
                                            <p:fltVal val="0"/>
                                          </p:val>
                                        </p:tav>
                                        <p:tav tm="100000">
                                          <p:val>
                                            <p:strVal val="#ppt_w"/>
                                          </p:val>
                                        </p:tav>
                                      </p:tavLst>
                                    </p:anim>
                                    <p:anim calcmode="lin" valueType="num">
                                      <p:cBhvr>
                                        <p:cTn id="549" dur="500" fill="hold"/>
                                        <p:tgtEl>
                                          <p:spTgt spid="397"/>
                                        </p:tgtEl>
                                        <p:attrNameLst>
                                          <p:attrName>ppt_h</p:attrName>
                                        </p:attrNameLst>
                                      </p:cBhvr>
                                      <p:tavLst>
                                        <p:tav tm="0">
                                          <p:val>
                                            <p:fltVal val="0"/>
                                          </p:val>
                                        </p:tav>
                                        <p:tav tm="100000">
                                          <p:val>
                                            <p:strVal val="#ppt_h"/>
                                          </p:val>
                                        </p:tav>
                                      </p:tavLst>
                                    </p:anim>
                                    <p:animEffect transition="in" filter="fade">
                                      <p:cBhvr>
                                        <p:cTn id="550" dur="500"/>
                                        <p:tgtEl>
                                          <p:spTgt spid="397"/>
                                        </p:tgtEl>
                                      </p:cBhvr>
                                    </p:animEffect>
                                  </p:childTnLst>
                                  <p:subTnLst>
                                    <p:audio>
                                      <p:cMediaNode>
                                        <p:cTn display="0" masterRel="sameClick">
                                          <p:stCondLst>
                                            <p:cond evt="begin" delay="0">
                                              <p:tn val="546"/>
                                            </p:cond>
                                          </p:stCondLst>
                                          <p:endCondLst>
                                            <p:cond evt="onStopAudio" delay="0">
                                              <p:tgtEl>
                                                <p:sldTgt/>
                                              </p:tgtEl>
                                            </p:cond>
                                          </p:endCondLst>
                                        </p:cTn>
                                        <p:tgtEl>
                                          <p:sndTgt r:embed="rId3" name="Bling.wav"/>
                                        </p:tgtEl>
                                      </p:cMediaNode>
                                    </p:audio>
                                  </p:subTnLst>
                                </p:cTn>
                              </p:par>
                              <p:par>
                                <p:cTn id="551" presetID="26" presetClass="emph" presetSubtype="0" fill="hold" grpId="1" nodeType="withEffect">
                                  <p:stCondLst>
                                    <p:cond delay="500"/>
                                  </p:stCondLst>
                                  <p:childTnLst>
                                    <p:animEffect transition="out" filter="fade">
                                      <p:cBhvr>
                                        <p:cTn id="552" dur="500" tmFilter="0, 0; .2, .5; .8, .5; 1, 0"/>
                                        <p:tgtEl>
                                          <p:spTgt spid="397"/>
                                        </p:tgtEl>
                                      </p:cBhvr>
                                    </p:animEffect>
                                    <p:animScale>
                                      <p:cBhvr>
                                        <p:cTn id="553" dur="250" autoRev="1" fill="hold"/>
                                        <p:tgtEl>
                                          <p:spTgt spid="397"/>
                                        </p:tgtEl>
                                      </p:cBhvr>
                                      <p:by x="105000" y="105000"/>
                                    </p:animScale>
                                  </p:childTnLst>
                                </p:cTn>
                              </p:par>
                            </p:childTnLst>
                          </p:cTn>
                        </p:par>
                      </p:childTnLst>
                    </p:cTn>
                  </p:par>
                </p:childTnLst>
              </p:cTn>
              <p:nextCondLst>
                <p:cond evt="onClick" delay="0">
                  <p:tgtEl>
                    <p:spTgt spid="389"/>
                  </p:tgtEl>
                </p:cond>
              </p:nextCondLst>
            </p:seq>
            <p:seq concurrent="1" nextAc="seek">
              <p:cTn id="554" restart="whenNotActive" fill="hold" evtFilter="cancelBubble" nodeType="interactiveSeq">
                <p:stCondLst>
                  <p:cond evt="onClick" delay="0">
                    <p:tgtEl>
                      <p:spTgt spid="390"/>
                    </p:tgtEl>
                  </p:cond>
                </p:stCondLst>
                <p:endSync evt="end" delay="0">
                  <p:rtn val="all"/>
                </p:endSync>
                <p:childTnLst>
                  <p:par>
                    <p:cTn id="555" fill="hold">
                      <p:stCondLst>
                        <p:cond delay="0"/>
                      </p:stCondLst>
                      <p:childTnLst>
                        <p:par>
                          <p:cTn id="556" fill="hold">
                            <p:stCondLst>
                              <p:cond delay="0"/>
                            </p:stCondLst>
                            <p:childTnLst>
                              <p:par>
                                <p:cTn id="557" presetID="53" presetClass="entr" presetSubtype="16" fill="hold" grpId="0" nodeType="withEffect">
                                  <p:stCondLst>
                                    <p:cond delay="0"/>
                                  </p:stCondLst>
                                  <p:childTnLst>
                                    <p:set>
                                      <p:cBhvr>
                                        <p:cTn id="558" dur="1" fill="hold">
                                          <p:stCondLst>
                                            <p:cond delay="0"/>
                                          </p:stCondLst>
                                        </p:cTn>
                                        <p:tgtEl>
                                          <p:spTgt spid="398"/>
                                        </p:tgtEl>
                                        <p:attrNameLst>
                                          <p:attrName>style.visibility</p:attrName>
                                        </p:attrNameLst>
                                      </p:cBhvr>
                                      <p:to>
                                        <p:strVal val="visible"/>
                                      </p:to>
                                    </p:set>
                                    <p:anim calcmode="lin" valueType="num">
                                      <p:cBhvr>
                                        <p:cTn id="559" dur="500" fill="hold"/>
                                        <p:tgtEl>
                                          <p:spTgt spid="398"/>
                                        </p:tgtEl>
                                        <p:attrNameLst>
                                          <p:attrName>ppt_w</p:attrName>
                                        </p:attrNameLst>
                                      </p:cBhvr>
                                      <p:tavLst>
                                        <p:tav tm="0">
                                          <p:val>
                                            <p:fltVal val="0"/>
                                          </p:val>
                                        </p:tav>
                                        <p:tav tm="100000">
                                          <p:val>
                                            <p:strVal val="#ppt_w"/>
                                          </p:val>
                                        </p:tav>
                                      </p:tavLst>
                                    </p:anim>
                                    <p:anim calcmode="lin" valueType="num">
                                      <p:cBhvr>
                                        <p:cTn id="560" dur="500" fill="hold"/>
                                        <p:tgtEl>
                                          <p:spTgt spid="398"/>
                                        </p:tgtEl>
                                        <p:attrNameLst>
                                          <p:attrName>ppt_h</p:attrName>
                                        </p:attrNameLst>
                                      </p:cBhvr>
                                      <p:tavLst>
                                        <p:tav tm="0">
                                          <p:val>
                                            <p:fltVal val="0"/>
                                          </p:val>
                                        </p:tav>
                                        <p:tav tm="100000">
                                          <p:val>
                                            <p:strVal val="#ppt_h"/>
                                          </p:val>
                                        </p:tav>
                                      </p:tavLst>
                                    </p:anim>
                                    <p:animEffect transition="in" filter="fade">
                                      <p:cBhvr>
                                        <p:cTn id="561" dur="500"/>
                                        <p:tgtEl>
                                          <p:spTgt spid="398"/>
                                        </p:tgtEl>
                                      </p:cBhvr>
                                    </p:animEffect>
                                  </p:childTnLst>
                                  <p:subTnLst>
                                    <p:audio>
                                      <p:cMediaNode>
                                        <p:cTn display="0" masterRel="sameClick">
                                          <p:stCondLst>
                                            <p:cond evt="begin" delay="0">
                                              <p:tn val="557"/>
                                            </p:cond>
                                          </p:stCondLst>
                                          <p:endCondLst>
                                            <p:cond evt="onStopAudio" delay="0">
                                              <p:tgtEl>
                                                <p:sldTgt/>
                                              </p:tgtEl>
                                            </p:cond>
                                          </p:endCondLst>
                                        </p:cTn>
                                        <p:tgtEl>
                                          <p:sndTgt r:embed="rId3" name="Bling.wav"/>
                                        </p:tgtEl>
                                      </p:cMediaNode>
                                    </p:audio>
                                  </p:subTnLst>
                                </p:cTn>
                              </p:par>
                              <p:par>
                                <p:cTn id="562" presetID="26" presetClass="emph" presetSubtype="0" fill="hold" grpId="1" nodeType="withEffect">
                                  <p:stCondLst>
                                    <p:cond delay="500"/>
                                  </p:stCondLst>
                                  <p:childTnLst>
                                    <p:animEffect transition="out" filter="fade">
                                      <p:cBhvr>
                                        <p:cTn id="563" dur="500" tmFilter="0, 0; .2, .5; .8, .5; 1, 0"/>
                                        <p:tgtEl>
                                          <p:spTgt spid="398"/>
                                        </p:tgtEl>
                                      </p:cBhvr>
                                    </p:animEffect>
                                    <p:animScale>
                                      <p:cBhvr>
                                        <p:cTn id="564" dur="250" autoRev="1" fill="hold"/>
                                        <p:tgtEl>
                                          <p:spTgt spid="398"/>
                                        </p:tgtEl>
                                      </p:cBhvr>
                                      <p:by x="105000" y="105000"/>
                                    </p:animScale>
                                  </p:childTnLst>
                                </p:cTn>
                              </p:par>
                            </p:childTnLst>
                          </p:cTn>
                        </p:par>
                      </p:childTnLst>
                    </p:cTn>
                  </p:par>
                </p:childTnLst>
              </p:cTn>
              <p:nextCondLst>
                <p:cond evt="onClick" delay="0">
                  <p:tgtEl>
                    <p:spTgt spid="390"/>
                  </p:tgtEl>
                </p:cond>
              </p:nextCondLst>
            </p:seq>
            <p:seq concurrent="1" nextAc="seek">
              <p:cTn id="565" restart="whenNotActive" fill="hold" evtFilter="cancelBubble" nodeType="interactiveSeq">
                <p:stCondLst>
                  <p:cond evt="onClick" delay="0">
                    <p:tgtEl>
                      <p:spTgt spid="403"/>
                    </p:tgtEl>
                  </p:cond>
                </p:stCondLst>
                <p:endSync evt="end" delay="0">
                  <p:rtn val="all"/>
                </p:endSync>
                <p:childTnLst>
                  <p:par>
                    <p:cTn id="566" fill="hold">
                      <p:stCondLst>
                        <p:cond delay="0"/>
                      </p:stCondLst>
                      <p:childTnLst>
                        <p:par>
                          <p:cTn id="567" fill="hold">
                            <p:stCondLst>
                              <p:cond delay="0"/>
                            </p:stCondLst>
                            <p:childTnLst>
                              <p:par>
                                <p:cTn id="568" presetID="53" presetClass="entr" presetSubtype="16" fill="hold" grpId="0" nodeType="withEffect">
                                  <p:stCondLst>
                                    <p:cond delay="0"/>
                                  </p:stCondLst>
                                  <p:childTnLst>
                                    <p:set>
                                      <p:cBhvr>
                                        <p:cTn id="569" dur="1" fill="hold">
                                          <p:stCondLst>
                                            <p:cond delay="0"/>
                                          </p:stCondLst>
                                        </p:cTn>
                                        <p:tgtEl>
                                          <p:spTgt spid="414"/>
                                        </p:tgtEl>
                                        <p:attrNameLst>
                                          <p:attrName>style.visibility</p:attrName>
                                        </p:attrNameLst>
                                      </p:cBhvr>
                                      <p:to>
                                        <p:strVal val="visible"/>
                                      </p:to>
                                    </p:set>
                                    <p:anim calcmode="lin" valueType="num">
                                      <p:cBhvr>
                                        <p:cTn id="570" dur="500" fill="hold"/>
                                        <p:tgtEl>
                                          <p:spTgt spid="414"/>
                                        </p:tgtEl>
                                        <p:attrNameLst>
                                          <p:attrName>ppt_w</p:attrName>
                                        </p:attrNameLst>
                                      </p:cBhvr>
                                      <p:tavLst>
                                        <p:tav tm="0">
                                          <p:val>
                                            <p:fltVal val="0"/>
                                          </p:val>
                                        </p:tav>
                                        <p:tav tm="100000">
                                          <p:val>
                                            <p:strVal val="#ppt_w"/>
                                          </p:val>
                                        </p:tav>
                                      </p:tavLst>
                                    </p:anim>
                                    <p:anim calcmode="lin" valueType="num">
                                      <p:cBhvr>
                                        <p:cTn id="571" dur="500" fill="hold"/>
                                        <p:tgtEl>
                                          <p:spTgt spid="414"/>
                                        </p:tgtEl>
                                        <p:attrNameLst>
                                          <p:attrName>ppt_h</p:attrName>
                                        </p:attrNameLst>
                                      </p:cBhvr>
                                      <p:tavLst>
                                        <p:tav tm="0">
                                          <p:val>
                                            <p:fltVal val="0"/>
                                          </p:val>
                                        </p:tav>
                                        <p:tav tm="100000">
                                          <p:val>
                                            <p:strVal val="#ppt_h"/>
                                          </p:val>
                                        </p:tav>
                                      </p:tavLst>
                                    </p:anim>
                                    <p:animEffect transition="in" filter="fade">
                                      <p:cBhvr>
                                        <p:cTn id="572" dur="500"/>
                                        <p:tgtEl>
                                          <p:spTgt spid="414"/>
                                        </p:tgtEl>
                                      </p:cBhvr>
                                    </p:animEffect>
                                  </p:childTnLst>
                                  <p:subTnLst>
                                    <p:audio>
                                      <p:cMediaNode>
                                        <p:cTn display="0" masterRel="sameClick">
                                          <p:stCondLst>
                                            <p:cond evt="begin" delay="0">
                                              <p:tn val="568"/>
                                            </p:cond>
                                          </p:stCondLst>
                                          <p:endCondLst>
                                            <p:cond evt="onStopAudio" delay="0">
                                              <p:tgtEl>
                                                <p:sldTgt/>
                                              </p:tgtEl>
                                            </p:cond>
                                          </p:endCondLst>
                                        </p:cTn>
                                        <p:tgtEl>
                                          <p:sndTgt r:embed="rId3" name="Bling.wav"/>
                                        </p:tgtEl>
                                      </p:cMediaNode>
                                    </p:audio>
                                  </p:subTnLst>
                                </p:cTn>
                              </p:par>
                              <p:par>
                                <p:cTn id="573" presetID="26" presetClass="emph" presetSubtype="0" fill="hold" grpId="1" nodeType="withEffect">
                                  <p:stCondLst>
                                    <p:cond delay="500"/>
                                  </p:stCondLst>
                                  <p:childTnLst>
                                    <p:animEffect transition="out" filter="fade">
                                      <p:cBhvr>
                                        <p:cTn id="574" dur="500" tmFilter="0, 0; .2, .5; .8, .5; 1, 0"/>
                                        <p:tgtEl>
                                          <p:spTgt spid="414"/>
                                        </p:tgtEl>
                                      </p:cBhvr>
                                    </p:animEffect>
                                    <p:animScale>
                                      <p:cBhvr>
                                        <p:cTn id="575" dur="250" autoRev="1" fill="hold"/>
                                        <p:tgtEl>
                                          <p:spTgt spid="414"/>
                                        </p:tgtEl>
                                      </p:cBhvr>
                                      <p:by x="105000" y="105000"/>
                                    </p:animScale>
                                  </p:childTnLst>
                                </p:cTn>
                              </p:par>
                            </p:childTnLst>
                          </p:cTn>
                        </p:par>
                      </p:childTnLst>
                    </p:cTn>
                  </p:par>
                </p:childTnLst>
              </p:cTn>
              <p:nextCondLst>
                <p:cond evt="onClick" delay="0">
                  <p:tgtEl>
                    <p:spTgt spid="403"/>
                  </p:tgtEl>
                </p:cond>
              </p:nextCondLst>
            </p:seq>
            <p:seq concurrent="1" nextAc="seek">
              <p:cTn id="576" restart="whenNotActive" fill="hold" evtFilter="cancelBubble" nodeType="interactiveSeq">
                <p:stCondLst>
                  <p:cond evt="onClick" delay="0">
                    <p:tgtEl>
                      <p:spTgt spid="404"/>
                    </p:tgtEl>
                  </p:cond>
                </p:stCondLst>
                <p:endSync evt="end" delay="0">
                  <p:rtn val="all"/>
                </p:endSync>
                <p:childTnLst>
                  <p:par>
                    <p:cTn id="577" fill="hold">
                      <p:stCondLst>
                        <p:cond delay="0"/>
                      </p:stCondLst>
                      <p:childTnLst>
                        <p:par>
                          <p:cTn id="578" fill="hold">
                            <p:stCondLst>
                              <p:cond delay="0"/>
                            </p:stCondLst>
                            <p:childTnLst>
                              <p:par>
                                <p:cTn id="579" presetID="53" presetClass="entr" presetSubtype="16" fill="hold" grpId="0" nodeType="withEffect">
                                  <p:stCondLst>
                                    <p:cond delay="0"/>
                                  </p:stCondLst>
                                  <p:childTnLst>
                                    <p:set>
                                      <p:cBhvr>
                                        <p:cTn id="580" dur="1" fill="hold">
                                          <p:stCondLst>
                                            <p:cond delay="0"/>
                                          </p:stCondLst>
                                        </p:cTn>
                                        <p:tgtEl>
                                          <p:spTgt spid="415"/>
                                        </p:tgtEl>
                                        <p:attrNameLst>
                                          <p:attrName>style.visibility</p:attrName>
                                        </p:attrNameLst>
                                      </p:cBhvr>
                                      <p:to>
                                        <p:strVal val="visible"/>
                                      </p:to>
                                    </p:set>
                                    <p:anim calcmode="lin" valueType="num">
                                      <p:cBhvr>
                                        <p:cTn id="581" dur="500" fill="hold"/>
                                        <p:tgtEl>
                                          <p:spTgt spid="415"/>
                                        </p:tgtEl>
                                        <p:attrNameLst>
                                          <p:attrName>ppt_w</p:attrName>
                                        </p:attrNameLst>
                                      </p:cBhvr>
                                      <p:tavLst>
                                        <p:tav tm="0">
                                          <p:val>
                                            <p:fltVal val="0"/>
                                          </p:val>
                                        </p:tav>
                                        <p:tav tm="100000">
                                          <p:val>
                                            <p:strVal val="#ppt_w"/>
                                          </p:val>
                                        </p:tav>
                                      </p:tavLst>
                                    </p:anim>
                                    <p:anim calcmode="lin" valueType="num">
                                      <p:cBhvr>
                                        <p:cTn id="582" dur="500" fill="hold"/>
                                        <p:tgtEl>
                                          <p:spTgt spid="415"/>
                                        </p:tgtEl>
                                        <p:attrNameLst>
                                          <p:attrName>ppt_h</p:attrName>
                                        </p:attrNameLst>
                                      </p:cBhvr>
                                      <p:tavLst>
                                        <p:tav tm="0">
                                          <p:val>
                                            <p:fltVal val="0"/>
                                          </p:val>
                                        </p:tav>
                                        <p:tav tm="100000">
                                          <p:val>
                                            <p:strVal val="#ppt_h"/>
                                          </p:val>
                                        </p:tav>
                                      </p:tavLst>
                                    </p:anim>
                                    <p:animEffect transition="in" filter="fade">
                                      <p:cBhvr>
                                        <p:cTn id="583" dur="500"/>
                                        <p:tgtEl>
                                          <p:spTgt spid="415"/>
                                        </p:tgtEl>
                                      </p:cBhvr>
                                    </p:animEffect>
                                  </p:childTnLst>
                                  <p:subTnLst>
                                    <p:audio>
                                      <p:cMediaNode>
                                        <p:cTn display="0" masterRel="sameClick">
                                          <p:stCondLst>
                                            <p:cond evt="begin" delay="0">
                                              <p:tn val="579"/>
                                            </p:cond>
                                          </p:stCondLst>
                                          <p:endCondLst>
                                            <p:cond evt="onStopAudio" delay="0">
                                              <p:tgtEl>
                                                <p:sldTgt/>
                                              </p:tgtEl>
                                            </p:cond>
                                          </p:endCondLst>
                                        </p:cTn>
                                        <p:tgtEl>
                                          <p:sndTgt r:embed="rId3" name="Bling.wav"/>
                                        </p:tgtEl>
                                      </p:cMediaNode>
                                    </p:audio>
                                  </p:subTnLst>
                                </p:cTn>
                              </p:par>
                              <p:par>
                                <p:cTn id="584" presetID="26" presetClass="emph" presetSubtype="0" fill="hold" grpId="1" nodeType="withEffect">
                                  <p:stCondLst>
                                    <p:cond delay="500"/>
                                  </p:stCondLst>
                                  <p:childTnLst>
                                    <p:animEffect transition="out" filter="fade">
                                      <p:cBhvr>
                                        <p:cTn id="585" dur="500" tmFilter="0, 0; .2, .5; .8, .5; 1, 0"/>
                                        <p:tgtEl>
                                          <p:spTgt spid="415"/>
                                        </p:tgtEl>
                                      </p:cBhvr>
                                    </p:animEffect>
                                    <p:animScale>
                                      <p:cBhvr>
                                        <p:cTn id="586" dur="250" autoRev="1" fill="hold"/>
                                        <p:tgtEl>
                                          <p:spTgt spid="415"/>
                                        </p:tgtEl>
                                      </p:cBhvr>
                                      <p:by x="105000" y="105000"/>
                                    </p:animScale>
                                  </p:childTnLst>
                                </p:cTn>
                              </p:par>
                            </p:childTnLst>
                          </p:cTn>
                        </p:par>
                      </p:childTnLst>
                    </p:cTn>
                  </p:par>
                </p:childTnLst>
              </p:cTn>
              <p:nextCondLst>
                <p:cond evt="onClick" delay="0">
                  <p:tgtEl>
                    <p:spTgt spid="404"/>
                  </p:tgtEl>
                </p:cond>
              </p:nextCondLst>
            </p:seq>
            <p:seq concurrent="1" nextAc="seek">
              <p:cTn id="587" restart="whenNotActive" fill="hold" evtFilter="cancelBubble" nodeType="interactiveSeq">
                <p:stCondLst>
                  <p:cond evt="onClick" delay="0">
                    <p:tgtEl>
                      <p:spTgt spid="406"/>
                    </p:tgtEl>
                  </p:cond>
                </p:stCondLst>
                <p:endSync evt="end" delay="0">
                  <p:rtn val="all"/>
                </p:endSync>
                <p:childTnLst>
                  <p:par>
                    <p:cTn id="588" fill="hold">
                      <p:stCondLst>
                        <p:cond delay="0"/>
                      </p:stCondLst>
                      <p:childTnLst>
                        <p:par>
                          <p:cTn id="589" fill="hold">
                            <p:stCondLst>
                              <p:cond delay="0"/>
                            </p:stCondLst>
                            <p:childTnLst>
                              <p:par>
                                <p:cTn id="590" presetID="53" presetClass="entr" presetSubtype="16" fill="hold" grpId="0" nodeType="withEffect">
                                  <p:stCondLst>
                                    <p:cond delay="0"/>
                                  </p:stCondLst>
                                  <p:childTnLst>
                                    <p:set>
                                      <p:cBhvr>
                                        <p:cTn id="591" dur="1" fill="hold">
                                          <p:stCondLst>
                                            <p:cond delay="0"/>
                                          </p:stCondLst>
                                        </p:cTn>
                                        <p:tgtEl>
                                          <p:spTgt spid="419"/>
                                        </p:tgtEl>
                                        <p:attrNameLst>
                                          <p:attrName>style.visibility</p:attrName>
                                        </p:attrNameLst>
                                      </p:cBhvr>
                                      <p:to>
                                        <p:strVal val="visible"/>
                                      </p:to>
                                    </p:set>
                                    <p:anim calcmode="lin" valueType="num">
                                      <p:cBhvr>
                                        <p:cTn id="592" dur="500" fill="hold"/>
                                        <p:tgtEl>
                                          <p:spTgt spid="419"/>
                                        </p:tgtEl>
                                        <p:attrNameLst>
                                          <p:attrName>ppt_w</p:attrName>
                                        </p:attrNameLst>
                                      </p:cBhvr>
                                      <p:tavLst>
                                        <p:tav tm="0">
                                          <p:val>
                                            <p:fltVal val="0"/>
                                          </p:val>
                                        </p:tav>
                                        <p:tav tm="100000">
                                          <p:val>
                                            <p:strVal val="#ppt_w"/>
                                          </p:val>
                                        </p:tav>
                                      </p:tavLst>
                                    </p:anim>
                                    <p:anim calcmode="lin" valueType="num">
                                      <p:cBhvr>
                                        <p:cTn id="593" dur="500" fill="hold"/>
                                        <p:tgtEl>
                                          <p:spTgt spid="419"/>
                                        </p:tgtEl>
                                        <p:attrNameLst>
                                          <p:attrName>ppt_h</p:attrName>
                                        </p:attrNameLst>
                                      </p:cBhvr>
                                      <p:tavLst>
                                        <p:tav tm="0">
                                          <p:val>
                                            <p:fltVal val="0"/>
                                          </p:val>
                                        </p:tav>
                                        <p:tav tm="100000">
                                          <p:val>
                                            <p:strVal val="#ppt_h"/>
                                          </p:val>
                                        </p:tav>
                                      </p:tavLst>
                                    </p:anim>
                                    <p:animEffect transition="in" filter="fade">
                                      <p:cBhvr>
                                        <p:cTn id="594" dur="500"/>
                                        <p:tgtEl>
                                          <p:spTgt spid="419"/>
                                        </p:tgtEl>
                                      </p:cBhvr>
                                    </p:animEffect>
                                  </p:childTnLst>
                                  <p:subTnLst>
                                    <p:audio>
                                      <p:cMediaNode>
                                        <p:cTn display="0" masterRel="sameClick">
                                          <p:stCondLst>
                                            <p:cond evt="begin" delay="0">
                                              <p:tn val="590"/>
                                            </p:cond>
                                          </p:stCondLst>
                                          <p:endCondLst>
                                            <p:cond evt="onStopAudio" delay="0">
                                              <p:tgtEl>
                                                <p:sldTgt/>
                                              </p:tgtEl>
                                            </p:cond>
                                          </p:endCondLst>
                                        </p:cTn>
                                        <p:tgtEl>
                                          <p:sndTgt r:embed="rId3" name="Bling.wav"/>
                                        </p:tgtEl>
                                      </p:cMediaNode>
                                    </p:audio>
                                  </p:subTnLst>
                                </p:cTn>
                              </p:par>
                              <p:par>
                                <p:cTn id="595" presetID="26" presetClass="emph" presetSubtype="0" fill="hold" grpId="1" nodeType="withEffect">
                                  <p:stCondLst>
                                    <p:cond delay="500"/>
                                  </p:stCondLst>
                                  <p:childTnLst>
                                    <p:animEffect transition="out" filter="fade">
                                      <p:cBhvr>
                                        <p:cTn id="596" dur="500" tmFilter="0, 0; .2, .5; .8, .5; 1, 0"/>
                                        <p:tgtEl>
                                          <p:spTgt spid="419"/>
                                        </p:tgtEl>
                                      </p:cBhvr>
                                    </p:animEffect>
                                    <p:animScale>
                                      <p:cBhvr>
                                        <p:cTn id="597" dur="250" autoRev="1" fill="hold"/>
                                        <p:tgtEl>
                                          <p:spTgt spid="419"/>
                                        </p:tgtEl>
                                      </p:cBhvr>
                                      <p:by x="105000" y="105000"/>
                                    </p:animScale>
                                  </p:childTnLst>
                                </p:cTn>
                              </p:par>
                            </p:childTnLst>
                          </p:cTn>
                        </p:par>
                      </p:childTnLst>
                    </p:cTn>
                  </p:par>
                </p:childTnLst>
              </p:cTn>
              <p:nextCondLst>
                <p:cond evt="onClick" delay="0">
                  <p:tgtEl>
                    <p:spTgt spid="406"/>
                  </p:tgtEl>
                </p:cond>
              </p:nextCondLst>
            </p:seq>
            <p:seq concurrent="1" nextAc="seek">
              <p:cTn id="598" restart="whenNotActive" fill="hold" evtFilter="cancelBubble" nodeType="interactiveSeq">
                <p:stCondLst>
                  <p:cond evt="onClick" delay="0">
                    <p:tgtEl>
                      <p:spTgt spid="407"/>
                    </p:tgtEl>
                  </p:cond>
                </p:stCondLst>
                <p:endSync evt="end" delay="0">
                  <p:rtn val="all"/>
                </p:endSync>
                <p:childTnLst>
                  <p:par>
                    <p:cTn id="599" fill="hold">
                      <p:stCondLst>
                        <p:cond delay="0"/>
                      </p:stCondLst>
                      <p:childTnLst>
                        <p:par>
                          <p:cTn id="600" fill="hold">
                            <p:stCondLst>
                              <p:cond delay="0"/>
                            </p:stCondLst>
                            <p:childTnLst>
                              <p:par>
                                <p:cTn id="601" presetID="53" presetClass="entr" presetSubtype="16" fill="hold" grpId="0" nodeType="withEffect">
                                  <p:stCondLst>
                                    <p:cond delay="0"/>
                                  </p:stCondLst>
                                  <p:childTnLst>
                                    <p:set>
                                      <p:cBhvr>
                                        <p:cTn id="602" dur="1" fill="hold">
                                          <p:stCondLst>
                                            <p:cond delay="0"/>
                                          </p:stCondLst>
                                        </p:cTn>
                                        <p:tgtEl>
                                          <p:spTgt spid="417"/>
                                        </p:tgtEl>
                                        <p:attrNameLst>
                                          <p:attrName>style.visibility</p:attrName>
                                        </p:attrNameLst>
                                      </p:cBhvr>
                                      <p:to>
                                        <p:strVal val="visible"/>
                                      </p:to>
                                    </p:set>
                                    <p:anim calcmode="lin" valueType="num">
                                      <p:cBhvr>
                                        <p:cTn id="603" dur="500" fill="hold"/>
                                        <p:tgtEl>
                                          <p:spTgt spid="417"/>
                                        </p:tgtEl>
                                        <p:attrNameLst>
                                          <p:attrName>ppt_w</p:attrName>
                                        </p:attrNameLst>
                                      </p:cBhvr>
                                      <p:tavLst>
                                        <p:tav tm="0">
                                          <p:val>
                                            <p:fltVal val="0"/>
                                          </p:val>
                                        </p:tav>
                                        <p:tav tm="100000">
                                          <p:val>
                                            <p:strVal val="#ppt_w"/>
                                          </p:val>
                                        </p:tav>
                                      </p:tavLst>
                                    </p:anim>
                                    <p:anim calcmode="lin" valueType="num">
                                      <p:cBhvr>
                                        <p:cTn id="604" dur="500" fill="hold"/>
                                        <p:tgtEl>
                                          <p:spTgt spid="417"/>
                                        </p:tgtEl>
                                        <p:attrNameLst>
                                          <p:attrName>ppt_h</p:attrName>
                                        </p:attrNameLst>
                                      </p:cBhvr>
                                      <p:tavLst>
                                        <p:tav tm="0">
                                          <p:val>
                                            <p:fltVal val="0"/>
                                          </p:val>
                                        </p:tav>
                                        <p:tav tm="100000">
                                          <p:val>
                                            <p:strVal val="#ppt_h"/>
                                          </p:val>
                                        </p:tav>
                                      </p:tavLst>
                                    </p:anim>
                                    <p:animEffect transition="in" filter="fade">
                                      <p:cBhvr>
                                        <p:cTn id="605" dur="500"/>
                                        <p:tgtEl>
                                          <p:spTgt spid="417"/>
                                        </p:tgtEl>
                                      </p:cBhvr>
                                    </p:animEffect>
                                  </p:childTnLst>
                                  <p:subTnLst>
                                    <p:audio>
                                      <p:cMediaNode>
                                        <p:cTn display="0" masterRel="sameClick">
                                          <p:stCondLst>
                                            <p:cond evt="begin" delay="0">
                                              <p:tn val="601"/>
                                            </p:cond>
                                          </p:stCondLst>
                                          <p:endCondLst>
                                            <p:cond evt="onStopAudio" delay="0">
                                              <p:tgtEl>
                                                <p:sldTgt/>
                                              </p:tgtEl>
                                            </p:cond>
                                          </p:endCondLst>
                                        </p:cTn>
                                        <p:tgtEl>
                                          <p:sndTgt r:embed="rId3" name="Bling.wav"/>
                                        </p:tgtEl>
                                      </p:cMediaNode>
                                    </p:audio>
                                  </p:subTnLst>
                                </p:cTn>
                              </p:par>
                              <p:par>
                                <p:cTn id="606" presetID="26" presetClass="emph" presetSubtype="0" fill="hold" grpId="1" nodeType="withEffect">
                                  <p:stCondLst>
                                    <p:cond delay="500"/>
                                  </p:stCondLst>
                                  <p:childTnLst>
                                    <p:animEffect transition="out" filter="fade">
                                      <p:cBhvr>
                                        <p:cTn id="607" dur="500" tmFilter="0, 0; .2, .5; .8, .5; 1, 0"/>
                                        <p:tgtEl>
                                          <p:spTgt spid="417"/>
                                        </p:tgtEl>
                                      </p:cBhvr>
                                    </p:animEffect>
                                    <p:animScale>
                                      <p:cBhvr>
                                        <p:cTn id="608" dur="250" autoRev="1" fill="hold"/>
                                        <p:tgtEl>
                                          <p:spTgt spid="417"/>
                                        </p:tgtEl>
                                      </p:cBhvr>
                                      <p:by x="105000" y="105000"/>
                                    </p:animScale>
                                  </p:childTnLst>
                                </p:cTn>
                              </p:par>
                            </p:childTnLst>
                          </p:cTn>
                        </p:par>
                      </p:childTnLst>
                    </p:cTn>
                  </p:par>
                </p:childTnLst>
              </p:cTn>
              <p:nextCondLst>
                <p:cond evt="onClick" delay="0">
                  <p:tgtEl>
                    <p:spTgt spid="407"/>
                  </p:tgtEl>
                </p:cond>
              </p:nextCondLst>
            </p:seq>
            <p:seq concurrent="1" nextAc="seek">
              <p:cTn id="609" restart="whenNotActive" fill="hold" evtFilter="cancelBubble" nodeType="interactiveSeq">
                <p:stCondLst>
                  <p:cond evt="onClick" delay="0">
                    <p:tgtEl>
                      <p:spTgt spid="408"/>
                    </p:tgtEl>
                  </p:cond>
                </p:stCondLst>
                <p:endSync evt="end" delay="0">
                  <p:rtn val="all"/>
                </p:endSync>
                <p:childTnLst>
                  <p:par>
                    <p:cTn id="610" fill="hold">
                      <p:stCondLst>
                        <p:cond delay="0"/>
                      </p:stCondLst>
                      <p:childTnLst>
                        <p:par>
                          <p:cTn id="611" fill="hold">
                            <p:stCondLst>
                              <p:cond delay="0"/>
                            </p:stCondLst>
                            <p:childTnLst>
                              <p:par>
                                <p:cTn id="612" presetID="53" presetClass="entr" presetSubtype="16" fill="hold" grpId="0" nodeType="withEffect">
                                  <p:stCondLst>
                                    <p:cond delay="0"/>
                                  </p:stCondLst>
                                  <p:childTnLst>
                                    <p:set>
                                      <p:cBhvr>
                                        <p:cTn id="613" dur="1" fill="hold">
                                          <p:stCondLst>
                                            <p:cond delay="0"/>
                                          </p:stCondLst>
                                        </p:cTn>
                                        <p:tgtEl>
                                          <p:spTgt spid="418"/>
                                        </p:tgtEl>
                                        <p:attrNameLst>
                                          <p:attrName>style.visibility</p:attrName>
                                        </p:attrNameLst>
                                      </p:cBhvr>
                                      <p:to>
                                        <p:strVal val="visible"/>
                                      </p:to>
                                    </p:set>
                                    <p:anim calcmode="lin" valueType="num">
                                      <p:cBhvr>
                                        <p:cTn id="614" dur="500" fill="hold"/>
                                        <p:tgtEl>
                                          <p:spTgt spid="418"/>
                                        </p:tgtEl>
                                        <p:attrNameLst>
                                          <p:attrName>ppt_w</p:attrName>
                                        </p:attrNameLst>
                                      </p:cBhvr>
                                      <p:tavLst>
                                        <p:tav tm="0">
                                          <p:val>
                                            <p:fltVal val="0"/>
                                          </p:val>
                                        </p:tav>
                                        <p:tav tm="100000">
                                          <p:val>
                                            <p:strVal val="#ppt_w"/>
                                          </p:val>
                                        </p:tav>
                                      </p:tavLst>
                                    </p:anim>
                                    <p:anim calcmode="lin" valueType="num">
                                      <p:cBhvr>
                                        <p:cTn id="615" dur="500" fill="hold"/>
                                        <p:tgtEl>
                                          <p:spTgt spid="418"/>
                                        </p:tgtEl>
                                        <p:attrNameLst>
                                          <p:attrName>ppt_h</p:attrName>
                                        </p:attrNameLst>
                                      </p:cBhvr>
                                      <p:tavLst>
                                        <p:tav tm="0">
                                          <p:val>
                                            <p:fltVal val="0"/>
                                          </p:val>
                                        </p:tav>
                                        <p:tav tm="100000">
                                          <p:val>
                                            <p:strVal val="#ppt_h"/>
                                          </p:val>
                                        </p:tav>
                                      </p:tavLst>
                                    </p:anim>
                                    <p:animEffect transition="in" filter="fade">
                                      <p:cBhvr>
                                        <p:cTn id="616" dur="500"/>
                                        <p:tgtEl>
                                          <p:spTgt spid="418"/>
                                        </p:tgtEl>
                                      </p:cBhvr>
                                    </p:animEffect>
                                  </p:childTnLst>
                                  <p:subTnLst>
                                    <p:audio>
                                      <p:cMediaNode>
                                        <p:cTn display="0" masterRel="sameClick">
                                          <p:stCondLst>
                                            <p:cond evt="begin" delay="0">
                                              <p:tn val="612"/>
                                            </p:cond>
                                          </p:stCondLst>
                                          <p:endCondLst>
                                            <p:cond evt="onStopAudio" delay="0">
                                              <p:tgtEl>
                                                <p:sldTgt/>
                                              </p:tgtEl>
                                            </p:cond>
                                          </p:endCondLst>
                                        </p:cTn>
                                        <p:tgtEl>
                                          <p:sndTgt r:embed="rId3" name="Bling.wav"/>
                                        </p:tgtEl>
                                      </p:cMediaNode>
                                    </p:audio>
                                  </p:subTnLst>
                                </p:cTn>
                              </p:par>
                              <p:par>
                                <p:cTn id="617" presetID="26" presetClass="emph" presetSubtype="0" fill="hold" grpId="1" nodeType="withEffect">
                                  <p:stCondLst>
                                    <p:cond delay="500"/>
                                  </p:stCondLst>
                                  <p:childTnLst>
                                    <p:animEffect transition="out" filter="fade">
                                      <p:cBhvr>
                                        <p:cTn id="618" dur="500" tmFilter="0, 0; .2, .5; .8, .5; 1, 0"/>
                                        <p:tgtEl>
                                          <p:spTgt spid="418"/>
                                        </p:tgtEl>
                                      </p:cBhvr>
                                    </p:animEffect>
                                    <p:animScale>
                                      <p:cBhvr>
                                        <p:cTn id="619" dur="250" autoRev="1" fill="hold"/>
                                        <p:tgtEl>
                                          <p:spTgt spid="418"/>
                                        </p:tgtEl>
                                      </p:cBhvr>
                                      <p:by x="105000" y="105000"/>
                                    </p:animScale>
                                  </p:childTnLst>
                                </p:cTn>
                              </p:par>
                            </p:childTnLst>
                          </p:cTn>
                        </p:par>
                      </p:childTnLst>
                    </p:cTn>
                  </p:par>
                </p:childTnLst>
              </p:cTn>
              <p:nextCondLst>
                <p:cond evt="onClick" delay="0">
                  <p:tgtEl>
                    <p:spTgt spid="408"/>
                  </p:tgtEl>
                </p:cond>
              </p:nextCondLst>
            </p:seq>
          </p:childTnLst>
        </p:cTn>
      </p:par>
    </p:tnLst>
    <p:bldLst>
      <p:bldP spid="275" grpId="0"/>
      <p:bldP spid="275" grpId="1"/>
      <p:bldP spid="278" grpId="0"/>
      <p:bldP spid="278" grpId="1"/>
      <p:bldP spid="279" grpId="0"/>
      <p:bldP spid="279" grpId="1"/>
      <p:bldP spid="281" grpId="0"/>
      <p:bldP spid="281" grpId="1"/>
      <p:bldP spid="282" grpId="0"/>
      <p:bldP spid="282" grpId="1"/>
      <p:bldP spid="284" grpId="0"/>
      <p:bldP spid="284" grpId="1"/>
      <p:bldP spid="301" grpId="0"/>
      <p:bldP spid="301" grpId="1"/>
      <p:bldP spid="306" grpId="0" animBg="1"/>
      <p:bldP spid="306" grpId="1" animBg="1"/>
      <p:bldP spid="174" grpId="0" animBg="1"/>
      <p:bldP spid="174" grpId="1" animBg="1"/>
      <p:bldP spid="179" grpId="0" animBg="1"/>
      <p:bldP spid="179" grpId="1" animBg="1"/>
      <p:bldP spid="180" grpId="0" animBg="1"/>
      <p:bldP spid="180" grpId="1" animBg="1"/>
      <p:bldP spid="181" grpId="0" animBg="1"/>
      <p:bldP spid="181" grpId="1" animBg="1"/>
      <p:bldP spid="182" grpId="0" animBg="1"/>
      <p:bldP spid="182" grpId="1" animBg="1"/>
      <p:bldP spid="183" grpId="0" animBg="1"/>
      <p:bldP spid="183" grpId="1" animBg="1"/>
      <p:bldP spid="184" grpId="0" animBg="1"/>
      <p:bldP spid="184" grpId="1" animBg="1"/>
      <p:bldP spid="185" grpId="0" animBg="1"/>
      <p:bldP spid="185" grpId="1" animBg="1"/>
      <p:bldP spid="200" grpId="0" animBg="1"/>
      <p:bldP spid="200" grpId="1" animBg="1"/>
      <p:bldP spid="201" grpId="0" animBg="1"/>
      <p:bldP spid="201" grpId="1" animBg="1"/>
      <p:bldP spid="202" grpId="0" animBg="1"/>
      <p:bldP spid="202" grpId="1" animBg="1"/>
      <p:bldP spid="204" grpId="0" animBg="1"/>
      <p:bldP spid="204" grpId="1" animBg="1"/>
      <p:bldP spid="205" grpId="0" animBg="1"/>
      <p:bldP spid="205" grpId="1" animBg="1"/>
      <p:bldP spid="206" grpId="0" animBg="1"/>
      <p:bldP spid="206" grpId="1" animBg="1"/>
      <p:bldP spid="222" grpId="0" animBg="1"/>
      <p:bldP spid="222" grpId="1" animBg="1"/>
      <p:bldP spid="223" grpId="0" animBg="1"/>
      <p:bldP spid="223" grpId="1" animBg="1"/>
      <p:bldP spid="227" grpId="0" animBg="1"/>
      <p:bldP spid="227" grpId="1" animBg="1"/>
      <p:bldP spid="253" grpId="0" animBg="1"/>
      <p:bldP spid="253" grpId="1" animBg="1"/>
      <p:bldP spid="280" grpId="0" animBg="1"/>
      <p:bldP spid="280" grpId="1" animBg="1"/>
      <p:bldP spid="299" grpId="0" animBg="1"/>
      <p:bldP spid="299" grpId="1" animBg="1"/>
      <p:bldP spid="339" grpId="0" animBg="1"/>
      <p:bldP spid="339" grpId="1" animBg="1"/>
      <p:bldP spid="340" grpId="0" animBg="1"/>
      <p:bldP spid="340" grpId="1" animBg="1"/>
      <p:bldP spid="358" grpId="0" animBg="1"/>
      <p:bldP spid="358" grpId="1" animBg="1"/>
      <p:bldP spid="362" grpId="0" animBg="1"/>
      <p:bldP spid="362" grpId="1" animBg="1"/>
      <p:bldP spid="364" grpId="0" animBg="1"/>
      <p:bldP spid="364" grpId="1" animBg="1"/>
      <p:bldP spid="376" grpId="0" animBg="1"/>
      <p:bldP spid="376" grpId="1" animBg="1"/>
      <p:bldP spid="377" grpId="0" animBg="1"/>
      <p:bldP spid="377" grpId="1" animBg="1"/>
      <p:bldP spid="379" grpId="0" animBg="1"/>
      <p:bldP spid="379" grpId="1" animBg="1"/>
      <p:bldP spid="380" grpId="0" animBg="1"/>
      <p:bldP spid="380" grpId="1" animBg="1"/>
      <p:bldP spid="394" grpId="0" animBg="1"/>
      <p:bldP spid="394" grpId="1" animBg="1"/>
      <p:bldP spid="395" grpId="0" animBg="1"/>
      <p:bldP spid="395" grpId="1" animBg="1"/>
      <p:bldP spid="397" grpId="0" animBg="1"/>
      <p:bldP spid="397" grpId="1" animBg="1"/>
      <p:bldP spid="398" grpId="0" animBg="1"/>
      <p:bldP spid="398" grpId="1" animBg="1"/>
      <p:bldP spid="414" grpId="0" animBg="1"/>
      <p:bldP spid="414" grpId="1" animBg="1"/>
      <p:bldP spid="415" grpId="0" animBg="1"/>
      <p:bldP spid="415" grpId="1" animBg="1"/>
      <p:bldP spid="417" grpId="0" animBg="1"/>
      <p:bldP spid="417" grpId="1" animBg="1"/>
      <p:bldP spid="418" grpId="0" animBg="1"/>
      <p:bldP spid="418" grpId="1" animBg="1"/>
      <p:bldP spid="419" grpId="0" animBg="1"/>
      <p:bldP spid="419"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269715"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 name="Group 19">
            <a:extLst>
              <a:ext uri="{FF2B5EF4-FFF2-40B4-BE49-F238E27FC236}">
                <a16:creationId xmlns:a16="http://schemas.microsoft.com/office/drawing/2014/main" id="{7B96E5AE-48AC-3C75-D596-6FB7828835D0}"/>
              </a:ext>
            </a:extLst>
          </p:cNvPr>
          <p:cNvGrpSpPr/>
          <p:nvPr/>
        </p:nvGrpSpPr>
        <p:grpSpPr>
          <a:xfrm>
            <a:off x="1174258" y="1511700"/>
            <a:ext cx="9843484" cy="1122923"/>
            <a:chOff x="4985657" y="2689524"/>
            <a:chExt cx="6266874" cy="1122923"/>
          </a:xfrm>
        </p:grpSpPr>
        <p:sp>
          <p:nvSpPr>
            <p:cNvPr id="18" name="Rectangle 17">
              <a:extLst>
                <a:ext uri="{FF2B5EF4-FFF2-40B4-BE49-F238E27FC236}">
                  <a16:creationId xmlns:a16="http://schemas.microsoft.com/office/drawing/2014/main" id="{5FDBD5A9-F994-3DEB-D6CE-2D0000E45BD7}"/>
                </a:ext>
              </a:extLst>
            </p:cNvPr>
            <p:cNvSpPr/>
            <p:nvPr/>
          </p:nvSpPr>
          <p:spPr>
            <a:xfrm>
              <a:off x="4985657" y="2689524"/>
              <a:ext cx="6266874" cy="1122923"/>
            </a:xfrm>
            <a:prstGeom prst="rect">
              <a:avLst/>
            </a:prstGeom>
            <a:solidFill>
              <a:schemeClr val="accent5">
                <a:lumMod val="20000"/>
                <a:lumOff val="80000"/>
              </a:schemeClr>
            </a:solidFill>
            <a:ln w="3810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EFA81727-1030-5118-DE89-3B9592DE5EFD}"/>
                </a:ext>
              </a:extLst>
            </p:cNvPr>
            <p:cNvSpPr txBox="1"/>
            <p:nvPr/>
          </p:nvSpPr>
          <p:spPr>
            <a:xfrm>
              <a:off x="5103091" y="3055538"/>
              <a:ext cx="6149440" cy="430887"/>
            </a:xfrm>
            <a:prstGeom prst="rect">
              <a:avLst/>
            </a:prstGeom>
            <a:noFill/>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Ammonia </a:t>
              </a:r>
              <a:r>
                <a:rPr lang="en-US" sz="2200" dirty="0" err="1">
                  <a:latin typeface="Arial" panose="020B0604020202020204" pitchFamily="34" charset="0"/>
                  <a:cs typeface="Arial" panose="020B0604020202020204" pitchFamily="34" charset="0"/>
                </a:rPr>
                <a:t>cháy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oxygen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hơi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endParaRPr lang="en-US" sz="2200" dirty="0">
                <a:latin typeface="Arial" panose="020B0604020202020204" pitchFamily="34" charset="0"/>
                <a:cs typeface="Arial" panose="020B0604020202020204" pitchFamily="34" charset="0"/>
              </a:endParaRPr>
            </a:p>
          </p:txBody>
        </p:sp>
      </p:grpSp>
      <p:grpSp>
        <p:nvGrpSpPr>
          <p:cNvPr id="5" name="Group 4">
            <a:extLst>
              <a:ext uri="{FF2B5EF4-FFF2-40B4-BE49-F238E27FC236}">
                <a16:creationId xmlns:a16="http://schemas.microsoft.com/office/drawing/2014/main" id="{A3CDB91F-2302-193D-80AC-1DA98E112D35}"/>
              </a:ext>
            </a:extLst>
          </p:cNvPr>
          <p:cNvGrpSpPr/>
          <p:nvPr/>
        </p:nvGrpSpPr>
        <p:grpSpPr>
          <a:xfrm>
            <a:off x="3587994" y="2887096"/>
            <a:ext cx="4776013" cy="782560"/>
            <a:chOff x="3430678" y="3396139"/>
            <a:chExt cx="4776013" cy="782560"/>
          </a:xfrm>
        </p:grpSpPr>
        <p:grpSp>
          <p:nvGrpSpPr>
            <p:cNvPr id="10" name="Group 9">
              <a:extLst>
                <a:ext uri="{FF2B5EF4-FFF2-40B4-BE49-F238E27FC236}">
                  <a16:creationId xmlns:a16="http://schemas.microsoft.com/office/drawing/2014/main" id="{3DF2C845-863F-DE34-D8E4-6AD1BE343DB6}"/>
                </a:ext>
              </a:extLst>
            </p:cNvPr>
            <p:cNvGrpSpPr/>
            <p:nvPr/>
          </p:nvGrpSpPr>
          <p:grpSpPr>
            <a:xfrm>
              <a:off x="3430678" y="3396139"/>
              <a:ext cx="4776013" cy="782560"/>
              <a:chOff x="3174749" y="3916189"/>
              <a:chExt cx="5842502" cy="782560"/>
            </a:xfrm>
          </p:grpSpPr>
          <p:sp>
            <p:nvSpPr>
              <p:cNvPr id="11" name="Rectangle 10">
                <a:extLst>
                  <a:ext uri="{FF2B5EF4-FFF2-40B4-BE49-F238E27FC236}">
                    <a16:creationId xmlns:a16="http://schemas.microsoft.com/office/drawing/2014/main" id="{2A299B4A-9F09-4BB7-2734-AF2E422B9FF9}"/>
                  </a:ext>
                </a:extLst>
              </p:cNvPr>
              <p:cNvSpPr/>
              <p:nvPr/>
            </p:nvSpPr>
            <p:spPr>
              <a:xfrm>
                <a:off x="3174749" y="3916189"/>
                <a:ext cx="5842502" cy="782560"/>
              </a:xfrm>
              <a:prstGeom prst="rect">
                <a:avLst/>
              </a:prstGeom>
              <a:solidFill>
                <a:schemeClr val="accent4">
                  <a:lumMod val="40000"/>
                  <a:lumOff val="6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385EEE19-0C46-3666-9D44-C52E407B5047}"/>
                  </a:ext>
                </a:extLst>
              </p:cNvPr>
              <p:cNvSpPr txBox="1"/>
              <p:nvPr/>
            </p:nvSpPr>
            <p:spPr>
              <a:xfrm>
                <a:off x="3309297" y="4045859"/>
                <a:ext cx="5573426" cy="523220"/>
              </a:xfrm>
              <a:prstGeom prst="rect">
                <a:avLst/>
              </a:prstGeom>
              <a:noFill/>
            </p:spPr>
            <p:txBody>
              <a:bodyPr wrap="none" rtlCol="0">
                <a:spAutoFit/>
              </a:bodyPr>
              <a:lstStyle/>
              <a:p>
                <a:pPr algn="ctr"/>
                <a:r>
                  <a:rPr lang="en-US" sz="2800" b="1" dirty="0">
                    <a:solidFill>
                      <a:srgbClr val="FF0000"/>
                    </a:solidFill>
                    <a:latin typeface="Arial" panose="020B0604020202020204" pitchFamily="34" charset="0"/>
                    <a:cs typeface="Arial" panose="020B0604020202020204" pitchFamily="34" charset="0"/>
                  </a:rPr>
                  <a:t>4NH</a:t>
                </a:r>
                <a:r>
                  <a:rPr lang="en-US" sz="2800" b="1" baseline="-25000" dirty="0">
                    <a:solidFill>
                      <a:srgbClr val="FF0000"/>
                    </a:solidFill>
                    <a:latin typeface="Arial" panose="020B0604020202020204" pitchFamily="34" charset="0"/>
                    <a:cs typeface="Arial" panose="020B0604020202020204" pitchFamily="34" charset="0"/>
                  </a:rPr>
                  <a:t>3</a:t>
                </a:r>
                <a:r>
                  <a:rPr lang="en-US" sz="2800" b="1" dirty="0">
                    <a:solidFill>
                      <a:srgbClr val="FF0000"/>
                    </a:solidFill>
                    <a:latin typeface="Arial" panose="020B0604020202020204" pitchFamily="34" charset="0"/>
                    <a:cs typeface="Arial" panose="020B0604020202020204" pitchFamily="34" charset="0"/>
                  </a:rPr>
                  <a:t>+ 3O</a:t>
                </a:r>
                <a:r>
                  <a:rPr lang="en-US" sz="2800" b="1" baseline="-25000" dirty="0">
                    <a:solidFill>
                      <a:srgbClr val="FF0000"/>
                    </a:solidFill>
                    <a:latin typeface="Arial" panose="020B0604020202020204" pitchFamily="34" charset="0"/>
                    <a:cs typeface="Arial" panose="020B0604020202020204" pitchFamily="34" charset="0"/>
                  </a:rPr>
                  <a:t>2 </a:t>
                </a:r>
                <a:r>
                  <a:rPr lang="en-US" sz="2800" b="1" dirty="0">
                    <a:solidFill>
                      <a:srgbClr val="FF0000"/>
                    </a:solidFill>
                    <a:latin typeface="Arial" panose="020B0604020202020204" pitchFamily="34" charset="0"/>
                    <a:cs typeface="Arial" panose="020B0604020202020204" pitchFamily="34" charset="0"/>
                  </a:rPr>
                  <a:t>→ </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2N</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2</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 + 6 H</a:t>
                </a:r>
                <a:r>
                  <a:rPr lang="en-US" sz="2800" b="1" baseline="-25000" dirty="0">
                    <a:solidFill>
                      <a:srgbClr val="FF0000"/>
                    </a:solidFill>
                    <a:latin typeface="Arial" panose="020B0604020202020204" pitchFamily="34" charset="0"/>
                    <a:ea typeface="Yu Gothic" panose="020B0400000000000000" pitchFamily="34" charset="-128"/>
                    <a:cs typeface="Arial" panose="020B0604020202020204" pitchFamily="34" charset="0"/>
                  </a:rPr>
                  <a:t>2</a:t>
                </a:r>
                <a:r>
                  <a:rPr lang="en-US" sz="2800" b="1" dirty="0">
                    <a:solidFill>
                      <a:srgbClr val="FF0000"/>
                    </a:solidFill>
                    <a:latin typeface="Arial" panose="020B0604020202020204" pitchFamily="34" charset="0"/>
                    <a:ea typeface="Yu Gothic" panose="020B0400000000000000" pitchFamily="34" charset="-128"/>
                    <a:cs typeface="Arial" panose="020B0604020202020204" pitchFamily="34" charset="0"/>
                  </a:rPr>
                  <a:t>O</a:t>
                </a:r>
                <a:endParaRPr lang="en-US" sz="2800" b="1" dirty="0">
                  <a:solidFill>
                    <a:srgbClr val="FF0000"/>
                  </a:solidFill>
                  <a:latin typeface="Arial" panose="020B0604020202020204" pitchFamily="34" charset="0"/>
                  <a:cs typeface="Arial" panose="020B0604020202020204" pitchFamily="34" charset="0"/>
                </a:endParaRPr>
              </a:p>
            </p:txBody>
          </p:sp>
        </p:grpSp>
        <p:sp>
          <p:nvSpPr>
            <p:cNvPr id="3" name="TextBox 2">
              <a:extLst>
                <a:ext uri="{FF2B5EF4-FFF2-40B4-BE49-F238E27FC236}">
                  <a16:creationId xmlns:a16="http://schemas.microsoft.com/office/drawing/2014/main" id="{53FC4563-6285-D608-72C6-1579BA09C6E4}"/>
                </a:ext>
              </a:extLst>
            </p:cNvPr>
            <p:cNvSpPr txBox="1"/>
            <p:nvPr/>
          </p:nvSpPr>
          <p:spPr>
            <a:xfrm>
              <a:off x="5516573" y="3449374"/>
              <a:ext cx="356188" cy="369332"/>
            </a:xfrm>
            <a:prstGeom prst="rect">
              <a:avLst/>
            </a:prstGeom>
            <a:noFill/>
          </p:spPr>
          <p:txBody>
            <a:bodyPr wrap="none" rtlCol="0">
              <a:spAutoFit/>
            </a:bodyPr>
            <a:lstStyle/>
            <a:p>
              <a:r>
                <a:rPr lang="en-US" b="1" dirty="0">
                  <a:solidFill>
                    <a:srgbClr val="FF0000"/>
                  </a:solidFill>
                  <a:latin typeface="Arial" panose="020B0604020202020204" pitchFamily="34" charset="0"/>
                  <a:cs typeface="Arial" panose="020B0604020202020204" pitchFamily="34" charset="0"/>
                </a:rPr>
                <a:t>t</a:t>
              </a:r>
              <a:r>
                <a:rPr lang="en-US" b="1" baseline="30000" dirty="0">
                  <a:solidFill>
                    <a:srgbClr val="FF0000"/>
                  </a:solidFill>
                  <a:latin typeface="Arial" panose="020B0604020202020204" pitchFamily="34" charset="0"/>
                  <a:cs typeface="Arial" panose="020B0604020202020204" pitchFamily="34" charset="0"/>
                </a:rPr>
                <a:t>o</a:t>
              </a:r>
              <a:endParaRPr lang="en-US" b="1" dirty="0">
                <a:solidFill>
                  <a:srgbClr val="FF0000"/>
                </a:solidFill>
                <a:latin typeface="Arial" panose="020B0604020202020204" pitchFamily="34" charset="0"/>
                <a:cs typeface="Arial" panose="020B0604020202020204" pitchFamily="34" charset="0"/>
              </a:endParaRPr>
            </a:p>
          </p:txBody>
        </p:sp>
      </p:grpSp>
      <p:grpSp>
        <p:nvGrpSpPr>
          <p:cNvPr id="6" name="Group 5">
            <a:extLst>
              <a:ext uri="{FF2B5EF4-FFF2-40B4-BE49-F238E27FC236}">
                <a16:creationId xmlns:a16="http://schemas.microsoft.com/office/drawing/2014/main" id="{B4AC9B2F-C687-ACB5-54B8-3451D450A7F3}"/>
              </a:ext>
            </a:extLst>
          </p:cNvPr>
          <p:cNvGrpSpPr/>
          <p:nvPr/>
        </p:nvGrpSpPr>
        <p:grpSpPr>
          <a:xfrm>
            <a:off x="1174258" y="3961450"/>
            <a:ext cx="9843484" cy="1122923"/>
            <a:chOff x="4985657" y="2689524"/>
            <a:chExt cx="6266874" cy="1122923"/>
          </a:xfrm>
        </p:grpSpPr>
        <p:sp>
          <p:nvSpPr>
            <p:cNvPr id="8" name="Rectangle 7">
              <a:extLst>
                <a:ext uri="{FF2B5EF4-FFF2-40B4-BE49-F238E27FC236}">
                  <a16:creationId xmlns:a16="http://schemas.microsoft.com/office/drawing/2014/main" id="{8BBD7C14-F64F-CAAD-D608-D83B1405D674}"/>
                </a:ext>
              </a:extLst>
            </p:cNvPr>
            <p:cNvSpPr/>
            <p:nvPr/>
          </p:nvSpPr>
          <p:spPr>
            <a:xfrm>
              <a:off x="4985657" y="2689524"/>
              <a:ext cx="6266874" cy="1122923"/>
            </a:xfrm>
            <a:prstGeom prst="rect">
              <a:avLst/>
            </a:prstGeom>
            <a:solidFill>
              <a:schemeClr val="accent6">
                <a:lumMod val="20000"/>
                <a:lumOff val="80000"/>
              </a:schemeClr>
            </a:solidFill>
            <a:ln w="381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E2283FB8-F860-7990-E20A-F23178768C05}"/>
                </a:ext>
              </a:extLst>
            </p:cNvPr>
            <p:cNvSpPr txBox="1"/>
            <p:nvPr/>
          </p:nvSpPr>
          <p:spPr>
            <a:xfrm>
              <a:off x="5074911" y="2889323"/>
              <a:ext cx="6149440" cy="769441"/>
            </a:xfrm>
            <a:prstGeom prst="rect">
              <a:avLst/>
            </a:prstGeom>
            <a:noFill/>
          </p:spPr>
          <p:txBody>
            <a:bodyPr wrap="square" rtlCol="0">
              <a:spAutoFit/>
            </a:bodyPr>
            <a:lstStyle/>
            <a:p>
              <a:pPr marL="342900" indent="-342900">
                <a:buFont typeface="Arial" panose="020B0604020202020204" pitchFamily="34" charset="0"/>
                <a:buChar char="•"/>
              </a:pPr>
              <a:r>
                <a:rPr lang="en-US" sz="2200" dirty="0">
                  <a:latin typeface="Arial" panose="020B0604020202020204" pitchFamily="34" charset="0"/>
                  <a:cs typeface="Arial" panose="020B0604020202020204" pitchFamily="34" charset="0"/>
                </a:rPr>
                <a:t>Khi </a:t>
              </a:r>
              <a:r>
                <a:rPr lang="en-US" sz="2200" dirty="0" err="1">
                  <a:latin typeface="Arial" panose="020B0604020202020204" pitchFamily="34" charset="0"/>
                  <a:cs typeface="Arial" panose="020B0604020202020204" pitchFamily="34" charset="0"/>
                </a:rPr>
                <a:t>oxi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ammonia </a:t>
              </a:r>
              <a:r>
                <a:rPr lang="en-US" sz="2200" dirty="0" err="1">
                  <a:latin typeface="Arial" panose="020B0604020202020204" pitchFamily="34" charset="0"/>
                  <a:cs typeface="Arial" panose="020B0604020202020204" pitchFamily="34" charset="0"/>
                </a:rPr>
                <a:t>bằng</a:t>
              </a:r>
              <a:r>
                <a:rPr lang="en-US" sz="2200" dirty="0">
                  <a:latin typeface="Arial" panose="020B0604020202020204" pitchFamily="34" charset="0"/>
                  <a:cs typeface="Arial" panose="020B0604020202020204" pitchFamily="34" charset="0"/>
                </a:rPr>
                <a:t> oxygen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xúc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tác</a:t>
              </a:r>
              <a:r>
                <a:rPr lang="en-US" sz="2200" dirty="0">
                  <a:latin typeface="Arial" panose="020B0604020202020204" pitchFamily="34" charset="0"/>
                  <a:cs typeface="Arial" panose="020B0604020202020204" pitchFamily="34" charset="0"/>
                </a:rPr>
                <a:t> Pt, ở </a:t>
              </a:r>
              <a:r>
                <a:rPr lang="en-US" sz="2200" dirty="0" err="1">
                  <a:latin typeface="Arial" panose="020B0604020202020204" pitchFamily="34" charset="0"/>
                  <a:cs typeface="Arial" panose="020B0604020202020204" pitchFamily="34" charset="0"/>
                </a:rPr>
                <a:t>nhiệt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cao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NO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O</a:t>
              </a:r>
            </a:p>
          </p:txBody>
        </p:sp>
      </p:grpSp>
      <p:grpSp>
        <p:nvGrpSpPr>
          <p:cNvPr id="22" name="Group 21">
            <a:extLst>
              <a:ext uri="{FF2B5EF4-FFF2-40B4-BE49-F238E27FC236}">
                <a16:creationId xmlns:a16="http://schemas.microsoft.com/office/drawing/2014/main" id="{2A5C9299-2E50-F74F-13B2-052F354C4269}"/>
              </a:ext>
            </a:extLst>
          </p:cNvPr>
          <p:cNvGrpSpPr/>
          <p:nvPr/>
        </p:nvGrpSpPr>
        <p:grpSpPr>
          <a:xfrm>
            <a:off x="2587712" y="5283183"/>
            <a:ext cx="7024647" cy="942975"/>
            <a:chOff x="2599343" y="4619624"/>
            <a:chExt cx="7024647" cy="942975"/>
          </a:xfrm>
        </p:grpSpPr>
        <p:sp>
          <p:nvSpPr>
            <p:cNvPr id="23" name="Rectangle 22">
              <a:extLst>
                <a:ext uri="{FF2B5EF4-FFF2-40B4-BE49-F238E27FC236}">
                  <a16:creationId xmlns:a16="http://schemas.microsoft.com/office/drawing/2014/main" id="{1EA219EF-D6FC-58CD-B081-599ECE70707A}"/>
                </a:ext>
              </a:extLst>
            </p:cNvPr>
            <p:cNvSpPr/>
            <p:nvPr/>
          </p:nvSpPr>
          <p:spPr>
            <a:xfrm>
              <a:off x="2599343" y="4619624"/>
              <a:ext cx="7024647" cy="942975"/>
            </a:xfrm>
            <a:prstGeom prst="rect">
              <a:avLst/>
            </a:prstGeom>
            <a:solidFill>
              <a:srgbClr val="FFEDB3"/>
            </a:solidFill>
            <a:ln w="2857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grpSp>
          <p:nvGrpSpPr>
            <p:cNvPr id="24" name="Group 23">
              <a:extLst>
                <a:ext uri="{FF2B5EF4-FFF2-40B4-BE49-F238E27FC236}">
                  <a16:creationId xmlns:a16="http://schemas.microsoft.com/office/drawing/2014/main" id="{257EAD30-0AAD-1EEF-FB58-4EB1AEA48A87}"/>
                </a:ext>
              </a:extLst>
            </p:cNvPr>
            <p:cNvGrpSpPr/>
            <p:nvPr/>
          </p:nvGrpSpPr>
          <p:grpSpPr>
            <a:xfrm>
              <a:off x="2609259" y="4833719"/>
              <a:ext cx="6930193" cy="605934"/>
              <a:chOff x="1526791" y="3490694"/>
              <a:chExt cx="6930193" cy="605934"/>
            </a:xfrm>
          </p:grpSpPr>
          <p:sp>
            <p:nvSpPr>
              <p:cNvPr id="29" name="TextBox 28">
                <a:extLst>
                  <a:ext uri="{FF2B5EF4-FFF2-40B4-BE49-F238E27FC236}">
                    <a16:creationId xmlns:a16="http://schemas.microsoft.com/office/drawing/2014/main" id="{E75A9508-9918-E6D5-FA80-2A7A920A67F4}"/>
                  </a:ext>
                </a:extLst>
              </p:cNvPr>
              <p:cNvSpPr txBox="1"/>
              <p:nvPr/>
            </p:nvSpPr>
            <p:spPr>
              <a:xfrm>
                <a:off x="1526791" y="3554498"/>
                <a:ext cx="2157963"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Arial"/>
                  </a:rPr>
                  <a:t>4NH</a:t>
                </a:r>
                <a:r>
                  <a:rPr kumimoji="0" lang="en-US" sz="2800" b="1" i="0" u="none" strike="noStrike" kern="0" cap="none" spc="0" normalizeH="0" baseline="-25000" noProof="0" dirty="0">
                    <a:ln>
                      <a:noFill/>
                    </a:ln>
                    <a:solidFill>
                      <a:srgbClr val="FF0000"/>
                    </a:solidFill>
                    <a:effectLst/>
                    <a:uLnTx/>
                    <a:uFillTx/>
                    <a:latin typeface="Arial"/>
                  </a:rPr>
                  <a:t>3</a:t>
                </a:r>
                <a:r>
                  <a:rPr lang="en-US" sz="2800" b="1" kern="0" dirty="0">
                    <a:solidFill>
                      <a:srgbClr val="FF0000"/>
                    </a:solidFill>
                    <a:latin typeface="Arial"/>
                  </a:rPr>
                  <a:t> </a:t>
                </a:r>
                <a:r>
                  <a:rPr kumimoji="0" lang="en-US" sz="2800" b="1" i="0" u="none" strike="noStrike" kern="0" cap="none" spc="0" normalizeH="0" baseline="0" noProof="0" dirty="0">
                    <a:ln>
                      <a:noFill/>
                    </a:ln>
                    <a:solidFill>
                      <a:srgbClr val="FF0000"/>
                    </a:solidFill>
                    <a:effectLst/>
                    <a:uLnTx/>
                    <a:uFillTx/>
                    <a:latin typeface="Arial"/>
                  </a:rPr>
                  <a:t>+  5O</a:t>
                </a:r>
                <a:r>
                  <a:rPr kumimoji="0" lang="en-US" sz="2800" b="1" i="0" u="none" strike="noStrike" kern="0" cap="none" spc="0" normalizeH="0" baseline="-25000" noProof="0" dirty="0">
                    <a:ln>
                      <a:noFill/>
                    </a:ln>
                    <a:solidFill>
                      <a:srgbClr val="FF0000"/>
                    </a:solidFill>
                    <a:effectLst/>
                    <a:uLnTx/>
                    <a:uFillTx/>
                    <a:latin typeface="Arial"/>
                  </a:rPr>
                  <a:t>2</a:t>
                </a:r>
                <a:endParaRPr kumimoji="0" lang="en-US" sz="2800" b="1" i="0" u="none" strike="noStrike" kern="0" cap="none" spc="0" normalizeH="0" baseline="30000" noProof="0" dirty="0">
                  <a:ln>
                    <a:noFill/>
                  </a:ln>
                  <a:solidFill>
                    <a:srgbClr val="FF0000"/>
                  </a:solidFill>
                  <a:effectLst/>
                  <a:uLnTx/>
                  <a:uFillTx/>
                  <a:latin typeface="Arial"/>
                </a:endParaRPr>
              </a:p>
            </p:txBody>
          </p:sp>
          <p:sp>
            <p:nvSpPr>
              <p:cNvPr id="30" name="TextBox 29">
                <a:extLst>
                  <a:ext uri="{FF2B5EF4-FFF2-40B4-BE49-F238E27FC236}">
                    <a16:creationId xmlns:a16="http://schemas.microsoft.com/office/drawing/2014/main" id="{EE191255-1060-AFE8-482E-95AB85D7899C}"/>
                  </a:ext>
                </a:extLst>
              </p:cNvPr>
              <p:cNvSpPr txBox="1"/>
              <p:nvPr/>
            </p:nvSpPr>
            <p:spPr>
              <a:xfrm>
                <a:off x="6153148" y="3573408"/>
                <a:ext cx="2303836"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0000"/>
                    </a:solidFill>
                    <a:effectLst/>
                    <a:uLnTx/>
                    <a:uFillTx/>
                    <a:latin typeface="Arial"/>
                  </a:rPr>
                  <a:t>4NO</a:t>
                </a:r>
                <a:r>
                  <a:rPr lang="en-US" sz="2800" b="1" kern="0" dirty="0">
                    <a:solidFill>
                      <a:srgbClr val="FF0000"/>
                    </a:solidFill>
                    <a:latin typeface="Arial"/>
                  </a:rPr>
                  <a:t> </a:t>
                </a:r>
                <a:r>
                  <a:rPr kumimoji="0" lang="en-US" sz="2800" b="1" i="0" u="none" strike="noStrike" kern="0" cap="none" spc="0" normalizeH="0" baseline="0" noProof="0" dirty="0">
                    <a:ln>
                      <a:noFill/>
                    </a:ln>
                    <a:solidFill>
                      <a:srgbClr val="FF0000"/>
                    </a:solidFill>
                    <a:effectLst/>
                    <a:uLnTx/>
                    <a:uFillTx/>
                    <a:latin typeface="Arial"/>
                  </a:rPr>
                  <a:t>+  6H</a:t>
                </a:r>
                <a:r>
                  <a:rPr kumimoji="0" lang="en-US" sz="2800" b="1" i="0" u="none" strike="noStrike" kern="0" cap="none" spc="0" normalizeH="0" baseline="-25000" noProof="0" dirty="0">
                    <a:ln>
                      <a:noFill/>
                    </a:ln>
                    <a:solidFill>
                      <a:srgbClr val="FF0000"/>
                    </a:solidFill>
                    <a:effectLst/>
                    <a:uLnTx/>
                    <a:uFillTx/>
                    <a:latin typeface="Arial"/>
                  </a:rPr>
                  <a:t>2</a:t>
                </a:r>
                <a:r>
                  <a:rPr kumimoji="0" lang="en-US" sz="2800" b="1" i="0" u="none" strike="noStrike" kern="0" cap="none" spc="0" normalizeH="0" baseline="0" noProof="0" dirty="0">
                    <a:ln>
                      <a:noFill/>
                    </a:ln>
                    <a:solidFill>
                      <a:srgbClr val="FF0000"/>
                    </a:solidFill>
                    <a:effectLst/>
                    <a:uLnTx/>
                    <a:uFillTx/>
                    <a:latin typeface="Arial"/>
                  </a:rPr>
                  <a:t>O</a:t>
                </a:r>
                <a:endParaRPr kumimoji="0" lang="en-US" sz="2800" b="1" i="0" u="none" strike="noStrike" kern="0" cap="none" spc="0" normalizeH="0" baseline="30000" noProof="0" dirty="0">
                  <a:ln>
                    <a:noFill/>
                  </a:ln>
                  <a:solidFill>
                    <a:srgbClr val="FF0000"/>
                  </a:solidFill>
                  <a:effectLst/>
                  <a:uLnTx/>
                  <a:uFillTx/>
                  <a:latin typeface="Arial"/>
                </a:endParaRPr>
              </a:p>
            </p:txBody>
          </p:sp>
          <p:cxnSp>
            <p:nvCxnSpPr>
              <p:cNvPr id="31" name="Straight Arrow Connector 30">
                <a:extLst>
                  <a:ext uri="{FF2B5EF4-FFF2-40B4-BE49-F238E27FC236}">
                    <a16:creationId xmlns:a16="http://schemas.microsoft.com/office/drawing/2014/main" id="{DF5A09F1-7FAC-3521-DE1D-4D9EC4DB085C}"/>
                  </a:ext>
                </a:extLst>
              </p:cNvPr>
              <p:cNvCxnSpPr>
                <a:cxnSpLocks/>
              </p:cNvCxnSpPr>
              <p:nvPr/>
            </p:nvCxnSpPr>
            <p:spPr>
              <a:xfrm>
                <a:off x="3799522" y="3882643"/>
                <a:ext cx="2296478" cy="0"/>
              </a:xfrm>
              <a:prstGeom prst="straightConnector1">
                <a:avLst/>
              </a:prstGeom>
              <a:noFill/>
              <a:ln w="38100" cap="flat" cmpd="sng" algn="ctr">
                <a:solidFill>
                  <a:srgbClr val="FF0000"/>
                </a:solidFill>
                <a:prstDash val="solid"/>
                <a:miter lim="800000"/>
                <a:tailEnd type="triangle"/>
              </a:ln>
              <a:effectLst/>
            </p:spPr>
          </p:cxnSp>
          <p:sp>
            <p:nvSpPr>
              <p:cNvPr id="32" name="TextBox 31">
                <a:extLst>
                  <a:ext uri="{FF2B5EF4-FFF2-40B4-BE49-F238E27FC236}">
                    <a16:creationId xmlns:a16="http://schemas.microsoft.com/office/drawing/2014/main" id="{F513D16B-98E8-3B9D-07DF-AFE30BB070C9}"/>
                  </a:ext>
                </a:extLst>
              </p:cNvPr>
              <p:cNvSpPr txBox="1"/>
              <p:nvPr/>
            </p:nvSpPr>
            <p:spPr>
              <a:xfrm>
                <a:off x="4445134" y="3490694"/>
                <a:ext cx="771365"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000" b="1" kern="0" dirty="0">
                    <a:solidFill>
                      <a:srgbClr val="FF0000"/>
                    </a:solidFill>
                    <a:latin typeface="Arial"/>
                  </a:rPr>
                  <a:t>t</a:t>
                </a:r>
                <a:r>
                  <a:rPr kumimoji="0" lang="en-US" sz="2000" b="1" i="0" u="none" strike="noStrike" kern="0" cap="none" spc="0" normalizeH="0" baseline="30000" noProof="0" dirty="0">
                    <a:ln>
                      <a:noFill/>
                    </a:ln>
                    <a:solidFill>
                      <a:srgbClr val="FF0000"/>
                    </a:solidFill>
                    <a:effectLst/>
                    <a:uLnTx/>
                    <a:uFillTx/>
                    <a:latin typeface="Arial"/>
                  </a:rPr>
                  <a:t>o</a:t>
                </a:r>
                <a:r>
                  <a:rPr kumimoji="0" lang="en-US" sz="2000" b="1" i="0" u="none" strike="noStrike" kern="0" cap="none" spc="0" normalizeH="0" baseline="0" noProof="0" dirty="0">
                    <a:ln>
                      <a:noFill/>
                    </a:ln>
                    <a:solidFill>
                      <a:srgbClr val="FF0000"/>
                    </a:solidFill>
                    <a:effectLst/>
                    <a:uLnTx/>
                    <a:uFillTx/>
                    <a:latin typeface="Arial"/>
                  </a:rPr>
                  <a:t>, Pt</a:t>
                </a:r>
                <a:endParaRPr kumimoji="0" lang="en-US" sz="2000" b="1" i="0" u="none" strike="noStrike" kern="0" cap="none" spc="0" normalizeH="0" baseline="30000" noProof="0" dirty="0">
                  <a:ln>
                    <a:noFill/>
                  </a:ln>
                  <a:solidFill>
                    <a:srgbClr val="FF0000"/>
                  </a:solidFill>
                  <a:effectLst/>
                  <a:uLnTx/>
                  <a:uFillTx/>
                  <a:latin typeface="Arial"/>
                </a:endParaRPr>
              </a:p>
            </p:txBody>
          </p:sp>
        </p:grpSp>
      </p:grpSp>
    </p:spTree>
    <p:extLst>
      <p:ext uri="{BB962C8B-B14F-4D97-AF65-F5344CB8AC3E}">
        <p14:creationId xmlns:p14="http://schemas.microsoft.com/office/powerpoint/2010/main" val="2866150329"/>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4"/>
            <a:ext cx="10649368" cy="1068504"/>
            <a:chOff x="2299403" y="2802957"/>
            <a:chExt cx="7644017" cy="738549"/>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7"/>
              <a:ext cx="7644017" cy="738549"/>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5" y="2838064"/>
              <a:ext cx="7561192" cy="670647"/>
            </a:xfrm>
            <a:prstGeom prst="rect">
              <a:avLst/>
            </a:prstGeom>
            <a:noFill/>
          </p:spPr>
          <p:txBody>
            <a:bodyPr wrap="square" rtlCol="0">
              <a:spAutoFit/>
            </a:bodyPr>
            <a:lstStyle/>
            <a:p>
              <a:pPr algn="ctr">
                <a:lnSpc>
                  <a:spcPct val="125000"/>
                </a:lnSpc>
              </a:pPr>
              <a:r>
                <a:rPr lang="vi-VN" sz="2400" b="1" i="0" dirty="0">
                  <a:solidFill>
                    <a:srgbClr val="333333"/>
                  </a:solidFill>
                  <a:effectLst/>
                </a:rPr>
                <a:t>Cho biết Ammonia thể hiện tính chất gì trong phản ứng với acid và oxygen</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54242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6</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24B6C35A-45D7-F891-E865-14E6A45C0115}"/>
              </a:ext>
            </a:extLst>
          </p:cNvPr>
          <p:cNvGrpSpPr/>
          <p:nvPr/>
        </p:nvGrpSpPr>
        <p:grpSpPr>
          <a:xfrm>
            <a:off x="1942531" y="3409059"/>
            <a:ext cx="7394894" cy="1769605"/>
            <a:chOff x="1942531" y="3409059"/>
            <a:chExt cx="7394894" cy="1769605"/>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5825" y="3424338"/>
              <a:ext cx="6451600" cy="1754326"/>
            </a:xfrm>
            <a:prstGeom prst="rect">
              <a:avLst/>
            </a:prstGeom>
            <a:noFill/>
          </p:spPr>
          <p:txBody>
            <a:bodyPr wrap="square">
              <a:spAutoFit/>
            </a:bodyPr>
            <a:lstStyle/>
            <a:p>
              <a:r>
                <a:rPr lang="en-US" b="1" dirty="0">
                  <a:latin typeface="Arial" panose="020B0604020202020204" pitchFamily="34" charset="0"/>
                  <a:cs typeface="Arial" panose="020B0604020202020204" pitchFamily="34" charset="0"/>
                </a:rPr>
                <a:t>Trong </a:t>
              </a:r>
              <a:r>
                <a:rPr lang="en-US" b="1" dirty="0" err="1">
                  <a:latin typeface="Arial" panose="020B0604020202020204" pitchFamily="34" charset="0"/>
                  <a:cs typeface="Arial" panose="020B0604020202020204" pitchFamily="34" charset="0"/>
                </a:rPr>
                <a:t>phản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ứng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với</a:t>
              </a:r>
              <a:r>
                <a:rPr lang="en-US" b="1" dirty="0">
                  <a:latin typeface="Arial" panose="020B0604020202020204" pitchFamily="34" charset="0"/>
                  <a:cs typeface="Arial" panose="020B0604020202020204" pitchFamily="34" charset="0"/>
                </a:rPr>
                <a:t> acid: </a:t>
              </a:r>
              <a:r>
                <a:rPr lang="en-US" dirty="0">
                  <a:latin typeface="Arial" panose="020B0604020202020204" pitchFamily="34" charset="0"/>
                  <a:cs typeface="Arial" panose="020B0604020202020204" pitchFamily="34" charset="0"/>
                </a:rPr>
                <a:t>Ammonia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base</a:t>
              </a:r>
            </a:p>
            <a:p>
              <a:pPr algn="ctr"/>
              <a:r>
                <a:rPr lang="en-US" dirty="0">
                  <a:latin typeface="Arial" panose="020B0604020202020204" pitchFamily="34" charset="0"/>
                  <a:cs typeface="Arial" panose="020B0604020202020204" pitchFamily="34" charset="0"/>
                </a:rPr>
                <a:t>NH</a:t>
              </a:r>
              <a:r>
                <a:rPr lang="en-US" baseline="-25000" dirty="0">
                  <a:latin typeface="Arial" panose="020B0604020202020204" pitchFamily="34" charset="0"/>
                  <a:cs typeface="Arial" panose="020B0604020202020204" pitchFamily="34" charset="0"/>
                </a:rPr>
                <a:t>3</a:t>
              </a:r>
              <a:r>
                <a:rPr lang="en-US" dirty="0">
                  <a:latin typeface="Arial" panose="020B0604020202020204" pitchFamily="34" charset="0"/>
                  <a:cs typeface="Arial" panose="020B0604020202020204" pitchFamily="34" charset="0"/>
                </a:rPr>
                <a:t> + HCl → NH</a:t>
              </a:r>
              <a:r>
                <a:rPr lang="en-US" baseline="-25000" dirty="0">
                  <a:latin typeface="Arial" panose="020B0604020202020204" pitchFamily="34" charset="0"/>
                  <a:cs typeface="Arial" panose="020B0604020202020204" pitchFamily="34" charset="0"/>
                </a:rPr>
                <a:t>4</a:t>
              </a:r>
              <a:r>
                <a:rPr lang="en-US" dirty="0">
                  <a:latin typeface="Arial" panose="020B0604020202020204" pitchFamily="34" charset="0"/>
                  <a:cs typeface="Arial" panose="020B0604020202020204" pitchFamily="34" charset="0"/>
                </a:rPr>
                <a:t>Cl</a:t>
              </a:r>
            </a:p>
            <a:p>
              <a:pPr algn="ctr"/>
              <a:endParaRPr lang="en-US"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Trong </a:t>
              </a:r>
              <a:r>
                <a:rPr lang="en-US" b="1" dirty="0" err="1">
                  <a:latin typeface="Arial" panose="020B0604020202020204" pitchFamily="34" charset="0"/>
                  <a:cs typeface="Arial" panose="020B0604020202020204" pitchFamily="34" charset="0"/>
                </a:rPr>
                <a:t>phản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ứng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với</a:t>
              </a:r>
              <a:r>
                <a:rPr lang="en-US" b="1" dirty="0">
                  <a:latin typeface="Arial" panose="020B0604020202020204" pitchFamily="34" charset="0"/>
                  <a:cs typeface="Arial" panose="020B0604020202020204" pitchFamily="34" charset="0"/>
                </a:rPr>
                <a:t> oxygen: </a:t>
              </a:r>
              <a:r>
                <a:rPr lang="en-US" dirty="0">
                  <a:latin typeface="Arial" panose="020B0604020202020204" pitchFamily="34" charset="0"/>
                  <a:cs typeface="Arial" panose="020B0604020202020204" pitchFamily="34" charset="0"/>
                </a:rPr>
                <a:t>Ammonia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khử</a:t>
              </a:r>
              <a:endParaRPr lang="en-US" dirty="0">
                <a:latin typeface="Arial" panose="020B0604020202020204" pitchFamily="34" charset="0"/>
                <a:cs typeface="Arial" panose="020B0604020202020204" pitchFamily="34" charset="0"/>
              </a:endParaRPr>
            </a:p>
            <a:p>
              <a:pPr algn="ctr"/>
              <a:r>
                <a:rPr lang="en-US" dirty="0">
                  <a:latin typeface="Arial" panose="020B0604020202020204" pitchFamily="34" charset="0"/>
                  <a:cs typeface="Arial" panose="020B0604020202020204" pitchFamily="34" charset="0"/>
                </a:rPr>
                <a:t>NH</a:t>
              </a:r>
              <a:r>
                <a:rPr lang="en-US" baseline="-25000" dirty="0">
                  <a:latin typeface="Arial" panose="020B0604020202020204" pitchFamily="34" charset="0"/>
                  <a:cs typeface="Arial" panose="020B0604020202020204" pitchFamily="34" charset="0"/>
                </a:rPr>
                <a:t>3</a:t>
              </a:r>
              <a:r>
                <a:rPr lang="en-US" dirty="0">
                  <a:latin typeface="Arial" panose="020B0604020202020204" pitchFamily="34" charset="0"/>
                  <a:cs typeface="Arial" panose="020B0604020202020204" pitchFamily="34" charset="0"/>
                </a:rPr>
                <a:t> + O</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 NO + H</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O (</a:t>
              </a:r>
              <a:r>
                <a:rPr lang="en-US" dirty="0" err="1">
                  <a:latin typeface="Arial" panose="020B0604020202020204" pitchFamily="34" charset="0"/>
                  <a:cs typeface="Arial" panose="020B0604020202020204" pitchFamily="34" charset="0"/>
                </a:rPr>
                <a:t>xt</a:t>
              </a:r>
              <a:r>
                <a:rPr lang="en-US" dirty="0">
                  <a:latin typeface="Arial" panose="020B0604020202020204" pitchFamily="34" charset="0"/>
                  <a:cs typeface="Arial" panose="020B0604020202020204" pitchFamily="34" charset="0"/>
                </a:rPr>
                <a:t>: Pt, t</a:t>
              </a:r>
              <a:r>
                <a:rPr lang="en-US" baseline="30000" dirty="0">
                  <a:latin typeface="Arial" panose="020B0604020202020204" pitchFamily="34" charset="0"/>
                  <a:cs typeface="Arial" panose="020B0604020202020204" pitchFamily="34" charset="0"/>
                </a:rPr>
                <a:t>o</a:t>
              </a:r>
              <a:r>
                <a:rPr lang="en-US" dirty="0">
                  <a:latin typeface="Arial" panose="020B0604020202020204" pitchFamily="34" charset="0"/>
                  <a:cs typeface="Arial" panose="020B0604020202020204" pitchFamily="34" charset="0"/>
                </a:rPr>
                <a:t>)</a:t>
              </a:r>
            </a:p>
            <a:p>
              <a:pPr algn="ctr"/>
              <a:r>
                <a:rPr lang="en-US" dirty="0">
                  <a:latin typeface="Arial" panose="020B0604020202020204" pitchFamily="34" charset="0"/>
                  <a:cs typeface="Arial" panose="020B0604020202020204" pitchFamily="34" charset="0"/>
                </a:rPr>
                <a:t>NH</a:t>
              </a:r>
              <a:r>
                <a:rPr lang="en-US" baseline="-25000" dirty="0">
                  <a:latin typeface="Arial" panose="020B0604020202020204" pitchFamily="34" charset="0"/>
                  <a:cs typeface="Arial" panose="020B0604020202020204" pitchFamily="34" charset="0"/>
                </a:rPr>
                <a:t>3</a:t>
              </a:r>
              <a:r>
                <a:rPr lang="en-US" dirty="0">
                  <a:latin typeface="Arial" panose="020B0604020202020204" pitchFamily="34" charset="0"/>
                  <a:cs typeface="Arial" panose="020B0604020202020204" pitchFamily="34" charset="0"/>
                </a:rPr>
                <a:t>+O</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 → N</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+H</a:t>
              </a:r>
              <a:r>
                <a:rPr lang="en-US" baseline="-25000" dirty="0">
                  <a:latin typeface="Arial" panose="020B0604020202020204" pitchFamily="34" charset="0"/>
                  <a:cs typeface="Arial" panose="020B0604020202020204" pitchFamily="34" charset="0"/>
                </a:rPr>
                <a:t>2</a:t>
              </a:r>
              <a:r>
                <a:rPr lang="en-US" dirty="0">
                  <a:latin typeface="Arial" panose="020B0604020202020204" pitchFamily="34" charset="0"/>
                  <a:cs typeface="Arial" panose="020B0604020202020204" pitchFamily="34" charset="0"/>
                </a:rPr>
                <a:t>O (t</a:t>
              </a:r>
              <a:r>
                <a:rPr lang="en-US" baseline="30000" dirty="0">
                  <a:latin typeface="Arial" panose="020B0604020202020204" pitchFamily="34" charset="0"/>
                  <a:cs typeface="Arial" panose="020B0604020202020204" pitchFamily="34" charset="0"/>
                </a:rPr>
                <a:t>o</a:t>
              </a:r>
              <a:r>
                <a:rPr lang="en-US"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8102196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aphic 18">
            <a:extLst>
              <a:ext uri="{FF2B5EF4-FFF2-40B4-BE49-F238E27FC236}">
                <a16:creationId xmlns:a16="http://schemas.microsoft.com/office/drawing/2014/main" id="{F00A57C8-3787-7BB7-A326-3F6798BE36C6}"/>
              </a:ext>
            </a:extLst>
          </p:cNvPr>
          <p:cNvGrpSpPr/>
          <p:nvPr/>
        </p:nvGrpSpPr>
        <p:grpSpPr>
          <a:xfrm rot="12990985">
            <a:off x="-64014" y="-877297"/>
            <a:ext cx="2267893" cy="1830518"/>
            <a:chOff x="1821878" y="2257804"/>
            <a:chExt cx="2202275" cy="1777555"/>
          </a:xfrm>
          <a:noFill/>
        </p:grpSpPr>
        <p:sp>
          <p:nvSpPr>
            <p:cNvPr id="26" name="Freeform: Shape 25">
              <a:extLst>
                <a:ext uri="{FF2B5EF4-FFF2-40B4-BE49-F238E27FC236}">
                  <a16:creationId xmlns:a16="http://schemas.microsoft.com/office/drawing/2014/main" id="{9687BEE2-4220-14AB-6438-2F42D436A44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2DD1E11-C70E-DE3A-1BDB-F123B4764A8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0BA37E-18F0-A803-240D-51E20AAB6B7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1" name="Graphic 18">
            <a:extLst>
              <a:ext uri="{FF2B5EF4-FFF2-40B4-BE49-F238E27FC236}">
                <a16:creationId xmlns:a16="http://schemas.microsoft.com/office/drawing/2014/main" id="{516F4E99-585D-CE41-66BE-24093697BBA9}"/>
              </a:ext>
            </a:extLst>
          </p:cNvPr>
          <p:cNvGrpSpPr/>
          <p:nvPr/>
        </p:nvGrpSpPr>
        <p:grpSpPr>
          <a:xfrm rot="11280797">
            <a:off x="9903239" y="-935580"/>
            <a:ext cx="2267893" cy="1830518"/>
            <a:chOff x="1821878" y="2257804"/>
            <a:chExt cx="2202275" cy="1777555"/>
          </a:xfrm>
          <a:noFill/>
        </p:grpSpPr>
        <p:sp>
          <p:nvSpPr>
            <p:cNvPr id="42" name="Freeform: Shape 41">
              <a:extLst>
                <a:ext uri="{FF2B5EF4-FFF2-40B4-BE49-F238E27FC236}">
                  <a16:creationId xmlns:a16="http://schemas.microsoft.com/office/drawing/2014/main" id="{D7309978-FED8-89B4-360D-21C3227A0A17}"/>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A4C4DEA-EFB8-39C8-D787-71FD6A55C873}"/>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2CA88A4-A837-68E9-1544-AEC0DD5D7B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3CE91479-A637-F4F4-B759-C68ED7FC4AC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sp>
        <p:nvSpPr>
          <p:cNvPr id="2" name="Trapezoid 1">
            <a:extLst>
              <a:ext uri="{FF2B5EF4-FFF2-40B4-BE49-F238E27FC236}">
                <a16:creationId xmlns:a16="http://schemas.microsoft.com/office/drawing/2014/main" id="{5AE52E8E-53F0-AB5C-D87C-60CD55C5FCB0}"/>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178179F9-6235-A392-31D8-5764D82B7FD7}"/>
              </a:ext>
            </a:extLst>
          </p:cNvPr>
          <p:cNvSpPr txBox="1"/>
          <p:nvPr/>
        </p:nvSpPr>
        <p:spPr>
          <a:xfrm>
            <a:off x="4269715"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49" name="Graphic 18">
            <a:extLst>
              <a:ext uri="{FF2B5EF4-FFF2-40B4-BE49-F238E27FC236}">
                <a16:creationId xmlns:a16="http://schemas.microsoft.com/office/drawing/2014/main" id="{5B5ECCBB-6E30-3CD1-7081-A06E4D32C672}"/>
              </a:ext>
            </a:extLst>
          </p:cNvPr>
          <p:cNvGrpSpPr/>
          <p:nvPr/>
        </p:nvGrpSpPr>
        <p:grpSpPr>
          <a:xfrm rot="1262188">
            <a:off x="-210085" y="5981778"/>
            <a:ext cx="1727244" cy="1394136"/>
            <a:chOff x="1821878" y="2257804"/>
            <a:chExt cx="2202275" cy="1777555"/>
          </a:xfrm>
          <a:noFill/>
        </p:grpSpPr>
        <p:sp>
          <p:nvSpPr>
            <p:cNvPr id="50" name="Freeform: Shape 49">
              <a:extLst>
                <a:ext uri="{FF2B5EF4-FFF2-40B4-BE49-F238E27FC236}">
                  <a16:creationId xmlns:a16="http://schemas.microsoft.com/office/drawing/2014/main" id="{2AE9D9AF-A9F7-5518-51B6-166018D0A6FE}"/>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ADCCDBE-DA24-5EBE-9157-8480A4C8A44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79CEE5A-396C-4551-A06F-2F14BE6746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CE87B448-6717-A49E-EE7F-F6684D4E4E3F}"/>
              </a:ext>
            </a:extLst>
          </p:cNvPr>
          <p:cNvGrpSpPr/>
          <p:nvPr/>
        </p:nvGrpSpPr>
        <p:grpSpPr>
          <a:xfrm>
            <a:off x="2682875" y="2927985"/>
            <a:ext cx="6826249" cy="1002030"/>
            <a:chOff x="2327275" y="5062220"/>
            <a:chExt cx="6826249" cy="1002030"/>
          </a:xfrm>
        </p:grpSpPr>
        <p:sp>
          <p:nvSpPr>
            <p:cNvPr id="14" name="Arrow: Notched Right 13">
              <a:extLst>
                <a:ext uri="{FF2B5EF4-FFF2-40B4-BE49-F238E27FC236}">
                  <a16:creationId xmlns:a16="http://schemas.microsoft.com/office/drawing/2014/main" id="{85735C27-208C-4009-9A0C-293D5394775C}"/>
                </a:ext>
              </a:extLst>
            </p:cNvPr>
            <p:cNvSpPr/>
            <p:nvPr/>
          </p:nvSpPr>
          <p:spPr>
            <a:xfrm>
              <a:off x="2327275" y="5299789"/>
              <a:ext cx="766679" cy="526893"/>
            </a:xfrm>
            <a:prstGeom prst="notched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A548DE5E-B2F7-5DE2-CBE6-7428325E4F51}"/>
                </a:ext>
              </a:extLst>
            </p:cNvPr>
            <p:cNvGrpSpPr/>
            <p:nvPr/>
          </p:nvGrpSpPr>
          <p:grpSpPr>
            <a:xfrm>
              <a:off x="3206749" y="5062220"/>
              <a:ext cx="5946775" cy="1002030"/>
              <a:chOff x="3577472" y="2571750"/>
              <a:chExt cx="5946775" cy="1002030"/>
            </a:xfrm>
          </p:grpSpPr>
          <p:sp>
            <p:nvSpPr>
              <p:cNvPr id="33" name="Rectangle 32">
                <a:extLst>
                  <a:ext uri="{FF2B5EF4-FFF2-40B4-BE49-F238E27FC236}">
                    <a16:creationId xmlns:a16="http://schemas.microsoft.com/office/drawing/2014/main" id="{F6A21BDE-8E76-7ED0-F688-18000E243167}"/>
                  </a:ext>
                </a:extLst>
              </p:cNvPr>
              <p:cNvSpPr/>
              <p:nvPr/>
            </p:nvSpPr>
            <p:spPr>
              <a:xfrm>
                <a:off x="3577472" y="2571750"/>
                <a:ext cx="5946775" cy="1002030"/>
              </a:xfrm>
              <a:prstGeom prst="rect">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93990C52-2ADF-1CCE-8943-8E5D6BD69369}"/>
                  </a:ext>
                </a:extLst>
              </p:cNvPr>
              <p:cNvSpPr txBox="1"/>
              <p:nvPr/>
            </p:nvSpPr>
            <p:spPr>
              <a:xfrm>
                <a:off x="3586997" y="2688045"/>
                <a:ext cx="5927725" cy="769441"/>
              </a:xfrm>
              <a:prstGeom prst="rect">
                <a:avLst/>
              </a:prstGeom>
              <a:noFill/>
            </p:spPr>
            <p:txBody>
              <a:bodyPr wrap="square">
                <a:spAutoFit/>
              </a:bodyPr>
              <a:lstStyle/>
              <a:p>
                <a:pPr algn="ctr"/>
                <a:r>
                  <a:rPr lang="en-US" sz="2200" b="1" dirty="0">
                    <a:solidFill>
                      <a:srgbClr val="C00000"/>
                    </a:solidFill>
                    <a:latin typeface="Abadi" panose="020B0604020104020204" pitchFamily="34" charset="0"/>
                    <a:ea typeface="Yu Gothic UI" panose="020B0500000000000000" pitchFamily="34" charset="-128"/>
                  </a:rPr>
                  <a:t>Ammonia </a:t>
                </a:r>
                <a:r>
                  <a:rPr lang="en-US" sz="2200" b="1" dirty="0" err="1">
                    <a:solidFill>
                      <a:srgbClr val="C00000"/>
                    </a:solidFill>
                    <a:latin typeface="Abadi" panose="020B0604020104020204" pitchFamily="34" charset="0"/>
                    <a:ea typeface="Yu Gothic UI" panose="020B0500000000000000" pitchFamily="34" charset="-128"/>
                  </a:rPr>
                  <a:t>thể</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hiện</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tính</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khử</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và</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tính</a:t>
                </a:r>
                <a:r>
                  <a:rPr lang="en-US" sz="2200" b="1" dirty="0">
                    <a:solidFill>
                      <a:srgbClr val="C00000"/>
                    </a:solidFill>
                    <a:latin typeface="Abadi" panose="020B0604020104020204" pitchFamily="34" charset="0"/>
                    <a:ea typeface="Yu Gothic UI" panose="020B0500000000000000" pitchFamily="34" charset="-128"/>
                  </a:rPr>
                  <a:t> base </a:t>
                </a:r>
                <a:r>
                  <a:rPr lang="en-US" sz="2200" b="1" dirty="0" err="1">
                    <a:solidFill>
                      <a:srgbClr val="C00000"/>
                    </a:solidFill>
                    <a:latin typeface="Abadi" panose="020B0604020104020204" pitchFamily="34" charset="0"/>
                    <a:ea typeface="Yu Gothic UI" panose="020B0500000000000000" pitchFamily="34" charset="-128"/>
                  </a:rPr>
                  <a:t>trong</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các</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phản</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ứng</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hóa</a:t>
                </a:r>
                <a:r>
                  <a:rPr lang="en-US" sz="2200" b="1" dirty="0">
                    <a:solidFill>
                      <a:srgbClr val="C00000"/>
                    </a:solidFill>
                    <a:latin typeface="Abadi" panose="020B0604020104020204" pitchFamily="34" charset="0"/>
                    <a:ea typeface="Yu Gothic UI" panose="020B0500000000000000" pitchFamily="34" charset="-128"/>
                  </a:rPr>
                  <a:t> </a:t>
                </a:r>
                <a:r>
                  <a:rPr lang="en-US" sz="2200" b="1" dirty="0" err="1">
                    <a:solidFill>
                      <a:srgbClr val="C00000"/>
                    </a:solidFill>
                    <a:latin typeface="Abadi" panose="020B0604020104020204" pitchFamily="34" charset="0"/>
                    <a:ea typeface="Yu Gothic UI" panose="020B0500000000000000" pitchFamily="34" charset="-128"/>
                  </a:rPr>
                  <a:t>học</a:t>
                </a:r>
                <a:endParaRPr lang="en-US" sz="2200" b="1" dirty="0">
                  <a:solidFill>
                    <a:srgbClr val="C00000"/>
                  </a:solidFill>
                  <a:latin typeface="Abadi" panose="020B0604020104020204" pitchFamily="34" charset="0"/>
                  <a:ea typeface="Yu Gothic UI" panose="020B0500000000000000" pitchFamily="34" charset="-128"/>
                </a:endParaRPr>
              </a:p>
            </p:txBody>
          </p:sp>
        </p:grpSp>
      </p:grpSp>
    </p:spTree>
    <p:extLst>
      <p:ext uri="{BB962C8B-B14F-4D97-AF65-F5344CB8AC3E}">
        <p14:creationId xmlns:p14="http://schemas.microsoft.com/office/powerpoint/2010/main" val="12735117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BCE6B1-1364-6A8D-C132-6F3C55DA5DF8}"/>
              </a:ext>
            </a:extLst>
          </p:cNvPr>
          <p:cNvPicPr>
            <a:picLocks noChangeAspect="1"/>
          </p:cNvPicPr>
          <p:nvPr/>
        </p:nvPicPr>
        <p:blipFill rotWithShape="1">
          <a:blip r:embed="rId2">
            <a:extLst>
              <a:ext uri="{28A0092B-C50C-407E-A947-70E740481C1C}">
                <a14:useLocalDpi xmlns:a14="http://schemas.microsoft.com/office/drawing/2010/main" val="0"/>
              </a:ext>
            </a:extLst>
          </a:blip>
          <a:srcRect t="730" b="730"/>
          <a:stretch/>
        </p:blipFill>
        <p:spPr>
          <a:xfrm>
            <a:off x="0" y="0"/>
            <a:ext cx="12189833" cy="6858000"/>
          </a:xfrm>
          <a:prstGeom prst="rect">
            <a:avLst/>
          </a:prstGeom>
        </p:spPr>
      </p:pic>
      <p:sp>
        <p:nvSpPr>
          <p:cNvPr id="2" name="Channel URL">
            <a:extLst>
              <a:ext uri="{FF2B5EF4-FFF2-40B4-BE49-F238E27FC236}">
                <a16:creationId xmlns:a16="http://schemas.microsoft.com/office/drawing/2014/main" id="{17771559-C19C-AA3E-60E6-35E289EB2507}"/>
              </a:ext>
            </a:extLst>
          </p:cNvPr>
          <p:cNvSpPr txBox="1"/>
          <p:nvPr/>
        </p:nvSpPr>
        <p:spPr>
          <a:xfrm>
            <a:off x="4127795" y="2032658"/>
            <a:ext cx="393424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PHẦN III.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4" name="Rectangle: Rounded Corners 3">
            <a:extLst>
              <a:ext uri="{FF2B5EF4-FFF2-40B4-BE49-F238E27FC236}">
                <a16:creationId xmlns:a16="http://schemas.microsoft.com/office/drawing/2014/main" id="{9C096F37-BA47-5910-9B99-B09F9416D6C8}"/>
              </a:ext>
            </a:extLst>
          </p:cNvPr>
          <p:cNvSpPr/>
          <p:nvPr/>
        </p:nvSpPr>
        <p:spPr>
          <a:xfrm>
            <a:off x="1981200" y="3131164"/>
            <a:ext cx="7391400" cy="2252932"/>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nnel URL">
            <a:extLst>
              <a:ext uri="{FF2B5EF4-FFF2-40B4-BE49-F238E27FC236}">
                <a16:creationId xmlns:a16="http://schemas.microsoft.com/office/drawing/2014/main" id="{EB160817-FEAF-2867-1C57-7A13FE6C8D12}"/>
              </a:ext>
            </a:extLst>
          </p:cNvPr>
          <p:cNvSpPr txBox="1"/>
          <p:nvPr/>
        </p:nvSpPr>
        <p:spPr>
          <a:xfrm>
            <a:off x="1676400" y="3224879"/>
            <a:ext cx="8000999" cy="2065502"/>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56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TỔNG HỢP </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56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AMMONIA</a:t>
            </a:r>
            <a:endParaRPr kumimoji="0" lang="vi-VN"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767524459"/>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73" name="Group 72">
            <a:extLst>
              <a:ext uri="{FF2B5EF4-FFF2-40B4-BE49-F238E27FC236}">
                <a16:creationId xmlns:a16="http://schemas.microsoft.com/office/drawing/2014/main" id="{5308FA49-D227-32A5-A9D3-438DC59620DA}"/>
              </a:ext>
            </a:extLst>
          </p:cNvPr>
          <p:cNvGrpSpPr/>
          <p:nvPr/>
        </p:nvGrpSpPr>
        <p:grpSpPr>
          <a:xfrm>
            <a:off x="2830219" y="3241210"/>
            <a:ext cx="6428509" cy="3534760"/>
            <a:chOff x="3094182" y="3323240"/>
            <a:chExt cx="6428509" cy="3534760"/>
          </a:xfrm>
        </p:grpSpPr>
        <p:sp>
          <p:nvSpPr>
            <p:cNvPr id="72" name="Rectangle 71">
              <a:extLst>
                <a:ext uri="{FF2B5EF4-FFF2-40B4-BE49-F238E27FC236}">
                  <a16:creationId xmlns:a16="http://schemas.microsoft.com/office/drawing/2014/main" id="{291F46EF-0E8E-5773-A8E2-1CEF910B29A7}"/>
                </a:ext>
              </a:extLst>
            </p:cNvPr>
            <p:cNvSpPr/>
            <p:nvPr/>
          </p:nvSpPr>
          <p:spPr>
            <a:xfrm>
              <a:off x="3094182" y="3323240"/>
              <a:ext cx="6428509" cy="353476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533EED1-4A5A-FC43-0C88-4DB96A6B7AD1}"/>
                </a:ext>
              </a:extLst>
            </p:cNvPr>
            <p:cNvGrpSpPr/>
            <p:nvPr/>
          </p:nvGrpSpPr>
          <p:grpSpPr>
            <a:xfrm>
              <a:off x="3253918" y="3414876"/>
              <a:ext cx="6225486" cy="3314822"/>
              <a:chOff x="175048" y="2952207"/>
              <a:chExt cx="6937186" cy="3693774"/>
            </a:xfrm>
          </p:grpSpPr>
          <p:pic>
            <p:nvPicPr>
              <p:cNvPr id="31" name="Picture 30">
                <a:extLst>
                  <a:ext uri="{FF2B5EF4-FFF2-40B4-BE49-F238E27FC236}">
                    <a16:creationId xmlns:a16="http://schemas.microsoft.com/office/drawing/2014/main" id="{D23BCFEC-C251-2F76-44E3-F05CDEA2DD9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58106" y="3356893"/>
                <a:ext cx="5472770" cy="3289088"/>
              </a:xfrm>
              <a:prstGeom prst="rect">
                <a:avLst/>
              </a:prstGeom>
            </p:spPr>
          </p:pic>
          <p:sp>
            <p:nvSpPr>
              <p:cNvPr id="32" name="TextBox 31">
                <a:extLst>
                  <a:ext uri="{FF2B5EF4-FFF2-40B4-BE49-F238E27FC236}">
                    <a16:creationId xmlns:a16="http://schemas.microsoft.com/office/drawing/2014/main" id="{C7EB0404-9309-3FC0-ED5A-EBB1C7CC5C7E}"/>
                  </a:ext>
                </a:extLst>
              </p:cNvPr>
              <p:cNvSpPr txBox="1"/>
              <p:nvPr/>
            </p:nvSpPr>
            <p:spPr>
              <a:xfrm>
                <a:off x="2438400" y="5900245"/>
                <a:ext cx="1287532" cy="369332"/>
              </a:xfrm>
              <a:prstGeom prst="rect">
                <a:avLst/>
              </a:prstGeom>
              <a:noFill/>
            </p:spPr>
            <p:txBody>
              <a:bodyPr wrap="none" rtlCol="0">
                <a:spAutoFit/>
              </a:bodyPr>
              <a:lstStyle/>
              <a:p>
                <a:r>
                  <a:rPr lang="en-US"/>
                  <a:t>Xúc tác Fe</a:t>
                </a:r>
              </a:p>
            </p:txBody>
          </p:sp>
          <p:sp>
            <p:nvSpPr>
              <p:cNvPr id="33" name="TextBox 32">
                <a:extLst>
                  <a:ext uri="{FF2B5EF4-FFF2-40B4-BE49-F238E27FC236}">
                    <a16:creationId xmlns:a16="http://schemas.microsoft.com/office/drawing/2014/main" id="{F0BD6FCB-D620-61B8-3B37-62C1665BF237}"/>
                  </a:ext>
                </a:extLst>
              </p:cNvPr>
              <p:cNvSpPr txBox="1"/>
              <p:nvPr/>
            </p:nvSpPr>
            <p:spPr>
              <a:xfrm>
                <a:off x="5722110" y="3905878"/>
                <a:ext cx="1390124" cy="1391407"/>
              </a:xfrm>
              <a:prstGeom prst="rect">
                <a:avLst/>
              </a:prstGeom>
              <a:noFill/>
            </p:spPr>
            <p:txBody>
              <a:bodyPr wrap="none" rtlCol="0">
                <a:spAutoFit/>
              </a:bodyPr>
              <a:lstStyle/>
              <a:p>
                <a:pPr>
                  <a:lnSpc>
                    <a:spcPct val="120000"/>
                  </a:lnSpc>
                </a:pPr>
                <a:r>
                  <a:rPr lang="en-US"/>
                  <a:t>Hệ thống</a:t>
                </a:r>
              </a:p>
              <a:p>
                <a:pPr>
                  <a:lnSpc>
                    <a:spcPct val="120000"/>
                  </a:lnSpc>
                </a:pPr>
                <a:r>
                  <a:rPr lang="en-US"/>
                  <a:t>làm lạnh</a:t>
                </a:r>
              </a:p>
              <a:p>
                <a:pPr>
                  <a:lnSpc>
                    <a:spcPct val="120000"/>
                  </a:lnSpc>
                </a:pPr>
                <a:r>
                  <a:rPr lang="en-US"/>
                  <a:t>để hóa lỏng</a:t>
                </a:r>
              </a:p>
              <a:p>
                <a:pPr>
                  <a:lnSpc>
                    <a:spcPct val="120000"/>
                  </a:lnSpc>
                </a:pPr>
                <a:r>
                  <a:rPr lang="en-US"/>
                  <a:t>ammonia</a:t>
                </a:r>
              </a:p>
            </p:txBody>
          </p:sp>
          <p:sp>
            <p:nvSpPr>
              <p:cNvPr id="34" name="TextBox 33">
                <a:extLst>
                  <a:ext uri="{FF2B5EF4-FFF2-40B4-BE49-F238E27FC236}">
                    <a16:creationId xmlns:a16="http://schemas.microsoft.com/office/drawing/2014/main" id="{2861D661-D9FA-C850-C0BB-0864274486DF}"/>
                  </a:ext>
                </a:extLst>
              </p:cNvPr>
              <p:cNvSpPr txBox="1"/>
              <p:nvPr/>
            </p:nvSpPr>
            <p:spPr>
              <a:xfrm>
                <a:off x="4269436" y="5284088"/>
                <a:ext cx="750526" cy="361766"/>
              </a:xfrm>
              <a:prstGeom prst="rect">
                <a:avLst/>
              </a:prstGeom>
              <a:noFill/>
            </p:spPr>
            <p:txBody>
              <a:bodyPr wrap="none" rtlCol="0">
                <a:spAutoFit/>
              </a:bodyPr>
              <a:lstStyle/>
              <a:p>
                <a:pPr>
                  <a:lnSpc>
                    <a:spcPct val="120000"/>
                  </a:lnSpc>
                </a:pPr>
                <a:r>
                  <a:rPr lang="en-US" sz="1600"/>
                  <a:t>NH</a:t>
                </a:r>
                <a:r>
                  <a:rPr lang="en-US" sz="1600" baseline="-25000"/>
                  <a:t>3</a:t>
                </a:r>
                <a:r>
                  <a:rPr lang="en-US" sz="1600"/>
                  <a:t>(</a:t>
                </a:r>
                <a:r>
                  <a:rPr lang="en-US" sz="1600" i="1">
                    <a:latin typeface="Times New Roman" panose="02020603050405020304" pitchFamily="18" charset="0"/>
                    <a:cs typeface="Times New Roman" panose="02020603050405020304" pitchFamily="18" charset="0"/>
                  </a:rPr>
                  <a:t>l</a:t>
                </a:r>
                <a:r>
                  <a:rPr lang="en-US" sz="1600"/>
                  <a:t>)</a:t>
                </a:r>
              </a:p>
            </p:txBody>
          </p:sp>
          <p:sp>
            <p:nvSpPr>
              <p:cNvPr id="35" name="TextBox 34">
                <a:extLst>
                  <a:ext uri="{FF2B5EF4-FFF2-40B4-BE49-F238E27FC236}">
                    <a16:creationId xmlns:a16="http://schemas.microsoft.com/office/drawing/2014/main" id="{638D2550-45D2-2522-BB2D-F999DEBFAA7D}"/>
                  </a:ext>
                </a:extLst>
              </p:cNvPr>
              <p:cNvSpPr txBox="1"/>
              <p:nvPr/>
            </p:nvSpPr>
            <p:spPr>
              <a:xfrm>
                <a:off x="175048" y="5132034"/>
                <a:ext cx="1903085" cy="369332"/>
              </a:xfrm>
              <a:prstGeom prst="rect">
                <a:avLst/>
              </a:prstGeom>
              <a:noFill/>
            </p:spPr>
            <p:txBody>
              <a:bodyPr wrap="none" rtlCol="0">
                <a:spAutoFit/>
              </a:bodyPr>
              <a:lstStyle/>
              <a:p>
                <a:r>
                  <a:rPr lang="en-US"/>
                  <a:t>Buồng phản ứng</a:t>
                </a:r>
              </a:p>
            </p:txBody>
          </p:sp>
          <p:sp>
            <p:nvSpPr>
              <p:cNvPr id="36" name="TextBox 35">
                <a:extLst>
                  <a:ext uri="{FF2B5EF4-FFF2-40B4-BE49-F238E27FC236}">
                    <a16:creationId xmlns:a16="http://schemas.microsoft.com/office/drawing/2014/main" id="{150F7726-4596-B8B7-2628-DD04C4A7E195}"/>
                  </a:ext>
                </a:extLst>
              </p:cNvPr>
              <p:cNvSpPr txBox="1"/>
              <p:nvPr/>
            </p:nvSpPr>
            <p:spPr>
              <a:xfrm>
                <a:off x="203703" y="4245087"/>
                <a:ext cx="816249" cy="369332"/>
              </a:xfrm>
              <a:prstGeom prst="rect">
                <a:avLst/>
              </a:prstGeom>
              <a:noFill/>
            </p:spPr>
            <p:txBody>
              <a:bodyPr wrap="none" rtlCol="0">
                <a:spAutoFit/>
              </a:bodyPr>
              <a:lstStyle/>
              <a:p>
                <a:r>
                  <a:rPr lang="en-US"/>
                  <a:t>N</a:t>
                </a:r>
                <a:r>
                  <a:rPr lang="en-US" baseline="-25000"/>
                  <a:t>2</a:t>
                </a:r>
                <a:r>
                  <a:rPr lang="en-US"/>
                  <a:t>, H</a:t>
                </a:r>
                <a:r>
                  <a:rPr lang="en-US" baseline="-25000"/>
                  <a:t>2</a:t>
                </a:r>
                <a:endParaRPr lang="en-US"/>
              </a:p>
            </p:txBody>
          </p:sp>
          <p:sp>
            <p:nvSpPr>
              <p:cNvPr id="37" name="TextBox 36">
                <a:extLst>
                  <a:ext uri="{FF2B5EF4-FFF2-40B4-BE49-F238E27FC236}">
                    <a16:creationId xmlns:a16="http://schemas.microsoft.com/office/drawing/2014/main" id="{B4779FDB-21C1-0923-62D3-C9D32B3A8824}"/>
                  </a:ext>
                </a:extLst>
              </p:cNvPr>
              <p:cNvSpPr txBox="1"/>
              <p:nvPr/>
            </p:nvSpPr>
            <p:spPr>
              <a:xfrm>
                <a:off x="410352" y="3450821"/>
                <a:ext cx="1428596" cy="369332"/>
              </a:xfrm>
              <a:prstGeom prst="rect">
                <a:avLst/>
              </a:prstGeom>
              <a:noFill/>
            </p:spPr>
            <p:txBody>
              <a:bodyPr wrap="none" rtlCol="0">
                <a:spAutoFit/>
              </a:bodyPr>
              <a:lstStyle/>
              <a:p>
                <a:r>
                  <a:rPr lang="en-US"/>
                  <a:t>Máy nén khí</a:t>
                </a:r>
              </a:p>
            </p:txBody>
          </p:sp>
          <p:sp>
            <p:nvSpPr>
              <p:cNvPr id="38" name="TextBox 37">
                <a:extLst>
                  <a:ext uri="{FF2B5EF4-FFF2-40B4-BE49-F238E27FC236}">
                    <a16:creationId xmlns:a16="http://schemas.microsoft.com/office/drawing/2014/main" id="{65224D37-311D-5FDA-D482-02B467AF099F}"/>
                  </a:ext>
                </a:extLst>
              </p:cNvPr>
              <p:cNvSpPr txBox="1"/>
              <p:nvPr/>
            </p:nvSpPr>
            <p:spPr>
              <a:xfrm>
                <a:off x="2246577" y="2952207"/>
                <a:ext cx="2278188" cy="369332"/>
              </a:xfrm>
              <a:prstGeom prst="rect">
                <a:avLst/>
              </a:prstGeom>
              <a:noFill/>
            </p:spPr>
            <p:txBody>
              <a:bodyPr wrap="none" rtlCol="0">
                <a:spAutoFit/>
              </a:bodyPr>
              <a:lstStyle/>
              <a:p>
                <a:r>
                  <a:rPr lang="en-US"/>
                  <a:t>N</a:t>
                </a:r>
                <a:r>
                  <a:rPr lang="en-US" baseline="-25000"/>
                  <a:t>2</a:t>
                </a:r>
                <a:r>
                  <a:rPr lang="en-US"/>
                  <a:t> và H</a:t>
                </a:r>
                <a:r>
                  <a:rPr lang="en-US" baseline="-25000"/>
                  <a:t>2</a:t>
                </a:r>
                <a:r>
                  <a:rPr lang="en-US"/>
                  <a:t> tái sử dụng</a:t>
                </a:r>
              </a:p>
            </p:txBody>
          </p:sp>
        </p:grpSp>
      </p:grpSp>
      <p:grpSp>
        <p:nvGrpSpPr>
          <p:cNvPr id="74" name="Group 73">
            <a:extLst>
              <a:ext uri="{FF2B5EF4-FFF2-40B4-BE49-F238E27FC236}">
                <a16:creationId xmlns:a16="http://schemas.microsoft.com/office/drawing/2014/main" id="{A552A844-849F-B7D8-EB44-25E321E7EB1D}"/>
              </a:ext>
            </a:extLst>
          </p:cNvPr>
          <p:cNvGrpSpPr/>
          <p:nvPr/>
        </p:nvGrpSpPr>
        <p:grpSpPr>
          <a:xfrm>
            <a:off x="1112501" y="998429"/>
            <a:ext cx="10096500" cy="2222534"/>
            <a:chOff x="1047750" y="1157288"/>
            <a:chExt cx="10096500" cy="2222534"/>
          </a:xfrm>
        </p:grpSpPr>
        <p:grpSp>
          <p:nvGrpSpPr>
            <p:cNvPr id="3" name="Group 2">
              <a:extLst>
                <a:ext uri="{FF2B5EF4-FFF2-40B4-BE49-F238E27FC236}">
                  <a16:creationId xmlns:a16="http://schemas.microsoft.com/office/drawing/2014/main" id="{457ABAA6-F326-98B4-BFD1-2DD421BA937B}"/>
                </a:ext>
              </a:extLst>
            </p:cNvPr>
            <p:cNvGrpSpPr/>
            <p:nvPr/>
          </p:nvGrpSpPr>
          <p:grpSpPr>
            <a:xfrm>
              <a:off x="1047750" y="1157288"/>
              <a:ext cx="10096500" cy="2222534"/>
              <a:chOff x="-166688" y="1441451"/>
              <a:chExt cx="10096500" cy="2222534"/>
            </a:xfrm>
          </p:grpSpPr>
          <p:sp>
            <p:nvSpPr>
              <p:cNvPr id="5" name="Rectangle: Rounded Corners 4">
                <a:extLst>
                  <a:ext uri="{FF2B5EF4-FFF2-40B4-BE49-F238E27FC236}">
                    <a16:creationId xmlns:a16="http://schemas.microsoft.com/office/drawing/2014/main" id="{80E2F4CE-CF1C-13FD-9893-206BD6BDC36E}"/>
                  </a:ext>
                </a:extLst>
              </p:cNvPr>
              <p:cNvSpPr/>
              <p:nvPr/>
            </p:nvSpPr>
            <p:spPr>
              <a:xfrm>
                <a:off x="-166688" y="1441451"/>
                <a:ext cx="10096500" cy="2222534"/>
              </a:xfrm>
              <a:prstGeom prst="roundRect">
                <a:avLst>
                  <a:gd name="adj" fmla="val 16971"/>
                </a:avLst>
              </a:prstGeom>
              <a:solidFill>
                <a:srgbClr val="E5FFCB"/>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62BCBEE-D56E-3092-2C17-1735BD3C1D21}"/>
                  </a:ext>
                </a:extLst>
              </p:cNvPr>
              <p:cNvSpPr txBox="1"/>
              <p:nvPr/>
            </p:nvSpPr>
            <p:spPr>
              <a:xfrm>
                <a:off x="-57150" y="1574258"/>
                <a:ext cx="9877425" cy="1743491"/>
              </a:xfrm>
              <a:prstGeom prst="rect">
                <a:avLst/>
              </a:prstGeom>
              <a:noFill/>
            </p:spPr>
            <p:txBody>
              <a:bodyPr wrap="square">
                <a:spAutoFit/>
              </a:bodyPr>
              <a:lstStyle/>
              <a:p>
                <a:pPr algn="just">
                  <a:lnSpc>
                    <a:spcPct val="125000"/>
                  </a:lnSpc>
                </a:pPr>
                <a:r>
                  <a:rPr lang="en-US" sz="2200" dirty="0">
                    <a:latin typeface="Arial" panose="020B0604020202020204" pitchFamily="34" charset="0"/>
                    <a:cs typeface="Arial" panose="020B0604020202020204" pitchFamily="34" charset="0"/>
                  </a:rPr>
                  <a:t>Ammonia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từ</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hydrogen </a:t>
                </a:r>
                <a:r>
                  <a:rPr lang="en-US" sz="2200" dirty="0" err="1">
                    <a:latin typeface="Arial" panose="020B0604020202020204" pitchFamily="34" charset="0"/>
                    <a:cs typeface="Arial" panose="020B0604020202020204" pitchFamily="34" charset="0"/>
                  </a:rPr>
                  <a:t>theo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ứng</a:t>
                </a:r>
                <a:r>
                  <a:rPr lang="en-US" sz="2200" dirty="0">
                    <a:latin typeface="Arial" panose="020B0604020202020204" pitchFamily="34" charset="0"/>
                    <a:cs typeface="Arial" panose="020B0604020202020204" pitchFamily="34" charset="0"/>
                  </a:rPr>
                  <a:t>:</a:t>
                </a:r>
              </a:p>
              <a:p>
                <a:pPr algn="just">
                  <a:lnSpc>
                    <a:spcPct val="125000"/>
                  </a:lnSpc>
                </a:pPr>
                <a:endParaRPr lang="en-US" sz="2200" dirty="0">
                  <a:latin typeface="Arial" panose="020B0604020202020204" pitchFamily="34" charset="0"/>
                  <a:cs typeface="Arial" panose="020B0604020202020204" pitchFamily="34" charset="0"/>
                </a:endParaRPr>
              </a:p>
              <a:p>
                <a:pPr algn="just">
                  <a:lnSpc>
                    <a:spcPct val="125000"/>
                  </a:lnSpc>
                </a:pPr>
                <a:endParaRPr lang="en-US" sz="2200" dirty="0">
                  <a:latin typeface="Arial" panose="020B0604020202020204" pitchFamily="34" charset="0"/>
                  <a:cs typeface="Arial" panose="020B0604020202020204" pitchFamily="34" charset="0"/>
                </a:endParaRPr>
              </a:p>
              <a:p>
                <a:pPr algn="just">
                  <a:lnSpc>
                    <a:spcPct val="125000"/>
                  </a:lnSpc>
                </a:pPr>
                <a:r>
                  <a:rPr lang="en-US" sz="2200" dirty="0">
                    <a:latin typeface="Arial" panose="020B0604020202020204" pitchFamily="34" charset="0"/>
                    <a:cs typeface="Arial" panose="020B0604020202020204" pitchFamily="34" charset="0"/>
                  </a:rPr>
                  <a:t> </a:t>
                </a:r>
                <a:endParaRPr lang="vi-VN" sz="2200" dirty="0">
                  <a:latin typeface="Arial" panose="020B0604020202020204" pitchFamily="34" charset="0"/>
                  <a:cs typeface="Arial" panose="020B0604020202020204" pitchFamily="34" charset="0"/>
                </a:endParaRPr>
              </a:p>
            </p:txBody>
          </p:sp>
        </p:grpSp>
        <p:grpSp>
          <p:nvGrpSpPr>
            <p:cNvPr id="71" name="Group 70">
              <a:extLst>
                <a:ext uri="{FF2B5EF4-FFF2-40B4-BE49-F238E27FC236}">
                  <a16:creationId xmlns:a16="http://schemas.microsoft.com/office/drawing/2014/main" id="{A012A2F2-B3C8-3275-10B0-668939934BF7}"/>
                </a:ext>
              </a:extLst>
            </p:cNvPr>
            <p:cNvGrpSpPr/>
            <p:nvPr/>
          </p:nvGrpSpPr>
          <p:grpSpPr>
            <a:xfrm>
              <a:off x="3412462" y="1738647"/>
              <a:ext cx="3756343" cy="473095"/>
              <a:chOff x="2834325" y="1746065"/>
              <a:chExt cx="3756343" cy="473095"/>
            </a:xfrm>
          </p:grpSpPr>
          <p:sp>
            <p:nvSpPr>
              <p:cNvPr id="65" name="TextBox 64">
                <a:extLst>
                  <a:ext uri="{FF2B5EF4-FFF2-40B4-BE49-F238E27FC236}">
                    <a16:creationId xmlns:a16="http://schemas.microsoft.com/office/drawing/2014/main" id="{1C22539D-C043-0460-F941-A31824713E9C}"/>
                  </a:ext>
                </a:extLst>
              </p:cNvPr>
              <p:cNvSpPr txBox="1"/>
              <p:nvPr/>
            </p:nvSpPr>
            <p:spPr>
              <a:xfrm>
                <a:off x="2834325" y="1746065"/>
                <a:ext cx="1463862"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N</a:t>
                </a:r>
                <a:r>
                  <a:rPr lang="en-US" sz="2400" b="1" baseline="-25000" dirty="0">
                    <a:latin typeface="Arial" panose="020B0604020202020204" pitchFamily="34" charset="0"/>
                    <a:cs typeface="Arial" panose="020B0604020202020204" pitchFamily="34" charset="0"/>
                  </a:rPr>
                  <a:t>2</a:t>
                </a:r>
                <a:r>
                  <a:rPr lang="en-US" sz="2400" b="1" dirty="0">
                    <a:latin typeface="Arial" panose="020B0604020202020204" pitchFamily="34" charset="0"/>
                    <a:cs typeface="Arial" panose="020B0604020202020204" pitchFamily="34" charset="0"/>
                  </a:rPr>
                  <a:t> +  3H</a:t>
                </a:r>
                <a:r>
                  <a:rPr lang="en-US" sz="2400" b="1" baseline="-25000" dirty="0">
                    <a:latin typeface="Arial" panose="020B0604020202020204" pitchFamily="34" charset="0"/>
                    <a:cs typeface="Arial" panose="020B0604020202020204" pitchFamily="34" charset="0"/>
                  </a:rPr>
                  <a:t>2</a:t>
                </a:r>
                <a:endParaRPr lang="en-US" sz="2400" b="1" dirty="0">
                  <a:latin typeface="Arial" panose="020B0604020202020204" pitchFamily="34" charset="0"/>
                  <a:cs typeface="Arial" panose="020B0604020202020204" pitchFamily="34" charset="0"/>
                </a:endParaRPr>
              </a:p>
            </p:txBody>
          </p:sp>
          <p:sp>
            <p:nvSpPr>
              <p:cNvPr id="66" name="TextBox 65">
                <a:extLst>
                  <a:ext uri="{FF2B5EF4-FFF2-40B4-BE49-F238E27FC236}">
                    <a16:creationId xmlns:a16="http://schemas.microsoft.com/office/drawing/2014/main" id="{9A994247-DCAB-B525-4669-065247C374E8}"/>
                  </a:ext>
                </a:extLst>
              </p:cNvPr>
              <p:cNvSpPr txBox="1"/>
              <p:nvPr/>
            </p:nvSpPr>
            <p:spPr>
              <a:xfrm>
                <a:off x="5675033" y="1757495"/>
                <a:ext cx="915635"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2NH</a:t>
                </a:r>
                <a:r>
                  <a:rPr lang="en-US" sz="2400" b="1" baseline="-25000" dirty="0">
                    <a:latin typeface="Arial" panose="020B0604020202020204" pitchFamily="34" charset="0"/>
                    <a:cs typeface="Arial" panose="020B0604020202020204" pitchFamily="34" charset="0"/>
                  </a:rPr>
                  <a:t>3</a:t>
                </a:r>
                <a:endParaRPr lang="en-US" sz="2400" b="1" dirty="0">
                  <a:latin typeface="Arial" panose="020B0604020202020204" pitchFamily="34" charset="0"/>
                  <a:cs typeface="Arial" panose="020B0604020202020204" pitchFamily="34" charset="0"/>
                </a:endParaRPr>
              </a:p>
            </p:txBody>
          </p:sp>
          <p:grpSp>
            <p:nvGrpSpPr>
              <p:cNvPr id="70" name="Group 69">
                <a:extLst>
                  <a:ext uri="{FF2B5EF4-FFF2-40B4-BE49-F238E27FC236}">
                    <a16:creationId xmlns:a16="http://schemas.microsoft.com/office/drawing/2014/main" id="{0CD7C5C7-942C-D4D0-46F8-5827B6271668}"/>
                  </a:ext>
                </a:extLst>
              </p:cNvPr>
              <p:cNvGrpSpPr/>
              <p:nvPr/>
            </p:nvGrpSpPr>
            <p:grpSpPr>
              <a:xfrm>
                <a:off x="4407725" y="1877553"/>
                <a:ext cx="1072102" cy="253881"/>
                <a:chOff x="3547913" y="1693128"/>
                <a:chExt cx="3312000" cy="408285"/>
              </a:xfrm>
              <a:solidFill>
                <a:schemeClr val="tx1"/>
              </a:solidFill>
            </p:grpSpPr>
            <p:sp>
              <p:nvSpPr>
                <p:cNvPr id="67" name="TextBox 66">
                  <a:extLst>
                    <a:ext uri="{FF2B5EF4-FFF2-40B4-BE49-F238E27FC236}">
                      <a16:creationId xmlns:a16="http://schemas.microsoft.com/office/drawing/2014/main" id="{583C365A-FB47-BD7E-5333-C8F76CB9A5A5}"/>
                    </a:ext>
                  </a:extLst>
                </p:cNvPr>
                <p:cNvSpPr txBox="1">
                  <a:spLocks noChangeAspect="1"/>
                </p:cNvSpPr>
                <p:nvPr/>
              </p:nvSpPr>
              <p:spPr>
                <a:xfrm>
                  <a:off x="3547913" y="1693128"/>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rgbClr val="FF0000"/>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7A0E4E01-F7AC-AA93-68A2-9B8D8AD99A30}"/>
                    </a:ext>
                  </a:extLst>
                </p:cNvPr>
                <p:cNvSpPr txBox="1">
                  <a:spLocks noChangeAspect="1"/>
                </p:cNvSpPr>
                <p:nvPr/>
              </p:nvSpPr>
              <p:spPr>
                <a:xfrm flipH="1" flipV="1">
                  <a:off x="3547913" y="1949452"/>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rgbClr val="FF0000"/>
                    </a:solidFill>
                    <a:latin typeface="Arial" panose="020B0604020202020204" pitchFamily="34" charset="0"/>
                    <a:cs typeface="Arial" panose="020B0604020202020204" pitchFamily="34" charset="0"/>
                  </a:endParaRPr>
                </a:p>
              </p:txBody>
            </p:sp>
          </p:grpSp>
        </p:grpSp>
        <p:sp>
          <p:nvSpPr>
            <p:cNvPr id="69" name="TextBox 68">
              <a:extLst>
                <a:ext uri="{FF2B5EF4-FFF2-40B4-BE49-F238E27FC236}">
                  <a16:creationId xmlns:a16="http://schemas.microsoft.com/office/drawing/2014/main" id="{CC63E0A9-2446-B49C-AC32-C3D8B9BF784B}"/>
                </a:ext>
              </a:extLst>
            </p:cNvPr>
            <p:cNvSpPr txBox="1"/>
            <p:nvPr/>
          </p:nvSpPr>
          <p:spPr>
            <a:xfrm>
              <a:off x="7335776" y="1737713"/>
              <a:ext cx="3052589" cy="494046"/>
            </a:xfrm>
            <a:prstGeom prst="rect">
              <a:avLst/>
            </a:prstGeom>
            <a:noFill/>
          </p:spPr>
          <p:txBody>
            <a:bodyPr wrap="square" rtlCol="0">
              <a:spAutoFit/>
            </a:bodyPr>
            <a:lstStyle/>
            <a:p>
              <a:pPr>
                <a:lnSpc>
                  <a:spcPct val="120000"/>
                </a:lnSpc>
              </a:pPr>
              <a:r>
                <a:rPr lang="en-US" sz="2400" dirty="0">
                  <a:latin typeface="Arial" panose="020B0604020202020204" pitchFamily="34" charset="0"/>
                  <a:cs typeface="Arial" panose="020B0604020202020204" pitchFamily="34" charset="0"/>
                  <a:sym typeface="Symbol" panose="05050102010706020507" pitchFamily="18" charset="2"/>
                </a:rPr>
                <a:t></a:t>
              </a:r>
              <a:r>
                <a:rPr lang="en-US" sz="2400" baseline="-25000" dirty="0">
                  <a:latin typeface="Arial" panose="020B0604020202020204" pitchFamily="34" charset="0"/>
                  <a:cs typeface="Arial" panose="020B0604020202020204" pitchFamily="34" charset="0"/>
                  <a:sym typeface="Symbol" panose="05050102010706020507" pitchFamily="18" charset="2"/>
                </a:rPr>
                <a:t>r</a:t>
              </a:r>
              <a:r>
                <a:rPr lang="en-US" sz="2400" dirty="0">
                  <a:latin typeface="Arial" panose="020B0604020202020204" pitchFamily="34" charset="0"/>
                  <a:cs typeface="Arial" panose="020B0604020202020204" pitchFamily="34" charset="0"/>
                  <a:sym typeface="Symbol" panose="05050102010706020507" pitchFamily="18" charset="2"/>
                </a:rPr>
                <a:t>H</a:t>
              </a:r>
              <a:r>
                <a:rPr lang="en-US" sz="2400" baseline="-25000" dirty="0">
                  <a:latin typeface="Arial" panose="020B0604020202020204" pitchFamily="34" charset="0"/>
                  <a:cs typeface="Arial" panose="020B0604020202020204" pitchFamily="34" charset="0"/>
                  <a:sym typeface="Symbol" panose="05050102010706020507" pitchFamily="18" charset="2"/>
                </a:rPr>
                <a:t>298</a:t>
              </a:r>
              <a:r>
                <a:rPr lang="en-US" sz="2400" dirty="0">
                  <a:latin typeface="Arial" panose="020B0604020202020204" pitchFamily="34" charset="0"/>
                  <a:cs typeface="Arial" panose="020B0604020202020204" pitchFamily="34" charset="0"/>
                  <a:sym typeface="Symbol" panose="05050102010706020507" pitchFamily="18" charset="2"/>
                </a:rPr>
                <a:t> = </a:t>
              </a:r>
              <a:r>
                <a:rPr lang="en-US" sz="2400" dirty="0">
                  <a:latin typeface="Arial" panose="020B0604020202020204" pitchFamily="34" charset="0"/>
                  <a:ea typeface="Yu Gothic UI" panose="020B0500000000000000" pitchFamily="34" charset="-128"/>
                  <a:cs typeface="Arial" panose="020B0604020202020204" pitchFamily="34" charset="0"/>
                  <a:sym typeface="Symbol" panose="05050102010706020507" pitchFamily="18" charset="2"/>
                </a:rPr>
                <a:t>–</a:t>
              </a:r>
              <a:r>
                <a:rPr lang="en-US" sz="2400" dirty="0">
                  <a:latin typeface="Arial" panose="020B0604020202020204" pitchFamily="34" charset="0"/>
                  <a:cs typeface="Arial" panose="020B0604020202020204" pitchFamily="34" charset="0"/>
                  <a:sym typeface="Symbol" panose="05050102010706020507" pitchFamily="18" charset="2"/>
                </a:rPr>
                <a:t>92 kJ</a:t>
              </a:r>
              <a:endParaRPr lang="en-US" sz="2400" dirty="0">
                <a:latin typeface="Arial" panose="020B0604020202020204" pitchFamily="34" charset="0"/>
                <a:cs typeface="Arial" panose="020B0604020202020204" pitchFamily="34" charset="0"/>
              </a:endParaRPr>
            </a:p>
          </p:txBody>
        </p:sp>
      </p:grpSp>
      <p:grpSp>
        <p:nvGrpSpPr>
          <p:cNvPr id="75" name="Group 74">
            <a:extLst>
              <a:ext uri="{FF2B5EF4-FFF2-40B4-BE49-F238E27FC236}">
                <a16:creationId xmlns:a16="http://schemas.microsoft.com/office/drawing/2014/main" id="{083B1B9C-977E-D73D-B68A-449A3327C384}"/>
              </a:ext>
            </a:extLst>
          </p:cNvPr>
          <p:cNvGrpSpPr/>
          <p:nvPr/>
        </p:nvGrpSpPr>
        <p:grpSpPr>
          <a:xfrm>
            <a:off x="1906940" y="2095174"/>
            <a:ext cx="2930561" cy="925654"/>
            <a:chOff x="2427776" y="1233271"/>
            <a:chExt cx="5902656" cy="1864426"/>
          </a:xfrm>
        </p:grpSpPr>
        <p:pic>
          <p:nvPicPr>
            <p:cNvPr id="76" name="Picture 2" descr="High temperature - Free weather icons">
              <a:extLst>
                <a:ext uri="{FF2B5EF4-FFF2-40B4-BE49-F238E27FC236}">
                  <a16:creationId xmlns:a16="http://schemas.microsoft.com/office/drawing/2014/main" id="{356CB10F-9CAD-B9B0-19C3-811F78A7587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27776" y="1233271"/>
              <a:ext cx="1827695" cy="1827694"/>
            </a:xfrm>
            <a:prstGeom prst="rect">
              <a:avLst/>
            </a:prstGeom>
            <a:noFill/>
            <a:extLst>
              <a:ext uri="{909E8E84-426E-40DD-AFC4-6F175D3DCCD1}">
                <a14:hiddenFill xmlns:a14="http://schemas.microsoft.com/office/drawing/2010/main">
                  <a:solidFill>
                    <a:srgbClr val="FFFFFF"/>
                  </a:solidFill>
                </a14:hiddenFill>
              </a:ext>
            </a:extLst>
          </p:spPr>
        </p:pic>
        <p:sp>
          <p:nvSpPr>
            <p:cNvPr id="77" name="TextBox 76">
              <a:extLst>
                <a:ext uri="{FF2B5EF4-FFF2-40B4-BE49-F238E27FC236}">
                  <a16:creationId xmlns:a16="http://schemas.microsoft.com/office/drawing/2014/main" id="{BDC490B0-6350-46A6-E970-E030FDDB19CB}"/>
                </a:ext>
              </a:extLst>
            </p:cNvPr>
            <p:cNvSpPr txBox="1"/>
            <p:nvPr/>
          </p:nvSpPr>
          <p:spPr>
            <a:xfrm>
              <a:off x="4348769" y="1423926"/>
              <a:ext cx="3981663" cy="1673771"/>
            </a:xfrm>
            <a:prstGeom prst="rect">
              <a:avLst/>
            </a:prstGeom>
            <a:noFill/>
          </p:spPr>
          <p:txBody>
            <a:bodyPr wrap="none" rtlCol="0">
              <a:spAutoFit/>
            </a:bodyPr>
            <a:lstStyle/>
            <a:p>
              <a:pPr algn="ctr"/>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p>
            <a:p>
              <a:pPr algn="ctr"/>
              <a:r>
                <a:rPr lang="en-US" sz="2400" dirty="0">
                  <a:latin typeface="Arial" panose="020B0604020202020204" pitchFamily="34" charset="0"/>
                  <a:cs typeface="Arial" panose="020B0604020202020204" pitchFamily="34" charset="0"/>
                </a:rPr>
                <a:t>380 – 450 </a:t>
              </a:r>
              <a:r>
                <a:rPr lang="en-US" sz="2400" baseline="30000" dirty="0" err="1">
                  <a:latin typeface="Arial" panose="020B0604020202020204" pitchFamily="34" charset="0"/>
                  <a:cs typeface="Arial" panose="020B0604020202020204" pitchFamily="34" charset="0"/>
                </a:rPr>
                <a:t>o</a:t>
              </a:r>
              <a:r>
                <a:rPr lang="en-US" sz="2400" dirty="0" err="1">
                  <a:latin typeface="Arial" panose="020B0604020202020204" pitchFamily="34" charset="0"/>
                  <a:cs typeface="Arial" panose="020B0604020202020204" pitchFamily="34" charset="0"/>
                </a:rPr>
                <a:t>C</a:t>
              </a:r>
              <a:endParaRPr lang="en-US" sz="2400" dirty="0">
                <a:latin typeface="Arial" panose="020B0604020202020204" pitchFamily="34" charset="0"/>
                <a:cs typeface="Arial" panose="020B0604020202020204" pitchFamily="34" charset="0"/>
              </a:endParaRPr>
            </a:p>
          </p:txBody>
        </p:sp>
      </p:grpSp>
      <p:grpSp>
        <p:nvGrpSpPr>
          <p:cNvPr id="78" name="Group 77">
            <a:extLst>
              <a:ext uri="{FF2B5EF4-FFF2-40B4-BE49-F238E27FC236}">
                <a16:creationId xmlns:a16="http://schemas.microsoft.com/office/drawing/2014/main" id="{1B7DCB2A-A0F7-3B57-0428-ECBF8D34881A}"/>
              </a:ext>
            </a:extLst>
          </p:cNvPr>
          <p:cNvGrpSpPr/>
          <p:nvPr/>
        </p:nvGrpSpPr>
        <p:grpSpPr>
          <a:xfrm>
            <a:off x="5387292" y="2163213"/>
            <a:ext cx="2810152" cy="872919"/>
            <a:chOff x="6214185" y="1377016"/>
            <a:chExt cx="5660130" cy="1758209"/>
          </a:xfrm>
        </p:grpSpPr>
        <p:pic>
          <p:nvPicPr>
            <p:cNvPr id="79" name="Picture 4" descr="Pressure - Free technology icons">
              <a:extLst>
                <a:ext uri="{FF2B5EF4-FFF2-40B4-BE49-F238E27FC236}">
                  <a16:creationId xmlns:a16="http://schemas.microsoft.com/office/drawing/2014/main" id="{C22E0DA6-BC1B-F94A-AC4D-43F3EB69664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14185" y="1377016"/>
              <a:ext cx="1679713" cy="1679713"/>
            </a:xfrm>
            <a:prstGeom prst="rect">
              <a:avLst/>
            </a:prstGeom>
            <a:noFill/>
            <a:extLst>
              <a:ext uri="{909E8E84-426E-40DD-AFC4-6F175D3DCCD1}">
                <a14:hiddenFill xmlns:a14="http://schemas.microsoft.com/office/drawing/2010/main">
                  <a:solidFill>
                    <a:srgbClr val="FFFFFF"/>
                  </a:solidFill>
                </a14:hiddenFill>
              </a:ext>
            </a:extLst>
          </p:spPr>
        </p:pic>
        <p:sp>
          <p:nvSpPr>
            <p:cNvPr id="80" name="TextBox 79">
              <a:extLst>
                <a:ext uri="{FF2B5EF4-FFF2-40B4-BE49-F238E27FC236}">
                  <a16:creationId xmlns:a16="http://schemas.microsoft.com/office/drawing/2014/main" id="{ABFFDD84-33CD-C5EF-B382-0EFC14CC8BFC}"/>
                </a:ext>
              </a:extLst>
            </p:cNvPr>
            <p:cNvSpPr txBox="1"/>
            <p:nvPr/>
          </p:nvSpPr>
          <p:spPr>
            <a:xfrm>
              <a:off x="8018571" y="1461454"/>
              <a:ext cx="3855744" cy="1673771"/>
            </a:xfrm>
            <a:prstGeom prst="rect">
              <a:avLst/>
            </a:prstGeom>
            <a:noFill/>
          </p:spPr>
          <p:txBody>
            <a:bodyPr wrap="none" rtlCol="0">
              <a:spAutoFit/>
            </a:bodyPr>
            <a:lstStyle/>
            <a:p>
              <a:pPr algn="ctr"/>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endParaRPr lang="en-US" sz="2400" dirty="0">
                <a:latin typeface="Arial" panose="020B0604020202020204" pitchFamily="34" charset="0"/>
                <a:cs typeface="Arial" panose="020B0604020202020204" pitchFamily="34" charset="0"/>
              </a:endParaRPr>
            </a:p>
            <a:p>
              <a:pPr algn="ctr"/>
              <a:r>
                <a:rPr lang="en-US" sz="2400" dirty="0">
                  <a:latin typeface="Arial" panose="020B0604020202020204" pitchFamily="34" charset="0"/>
                  <a:cs typeface="Arial" panose="020B0604020202020204" pitchFamily="34" charset="0"/>
                </a:rPr>
                <a:t>25 – 200 bar</a:t>
              </a:r>
            </a:p>
          </p:txBody>
        </p:sp>
      </p:grpSp>
      <p:sp>
        <p:nvSpPr>
          <p:cNvPr id="81" name="TextBox 80">
            <a:extLst>
              <a:ext uri="{FF2B5EF4-FFF2-40B4-BE49-F238E27FC236}">
                <a16:creationId xmlns:a16="http://schemas.microsoft.com/office/drawing/2014/main" id="{6C5FD12F-04FB-C1C4-343B-A1A27B9DE686}"/>
              </a:ext>
            </a:extLst>
          </p:cNvPr>
          <p:cNvSpPr txBox="1"/>
          <p:nvPr/>
        </p:nvSpPr>
        <p:spPr>
          <a:xfrm>
            <a:off x="8768654" y="2371573"/>
            <a:ext cx="1654620" cy="461665"/>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Xúc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Fe</a:t>
            </a:r>
          </a:p>
        </p:txBody>
      </p:sp>
    </p:spTree>
    <p:extLst>
      <p:ext uri="{BB962C8B-B14F-4D97-AF65-F5344CB8AC3E}">
        <p14:creationId xmlns:p14="http://schemas.microsoft.com/office/powerpoint/2010/main" val="5199832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fade">
                                      <p:cBhvr>
                                        <p:cTn id="7" dur="500"/>
                                        <p:tgtEl>
                                          <p:spTgt spid="7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fade">
                                      <p:cBhvr>
                                        <p:cTn id="1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dirty="0">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73" name="Group 72">
            <a:extLst>
              <a:ext uri="{FF2B5EF4-FFF2-40B4-BE49-F238E27FC236}">
                <a16:creationId xmlns:a16="http://schemas.microsoft.com/office/drawing/2014/main" id="{5308FA49-D227-32A5-A9D3-438DC59620DA}"/>
              </a:ext>
            </a:extLst>
          </p:cNvPr>
          <p:cNvGrpSpPr/>
          <p:nvPr/>
        </p:nvGrpSpPr>
        <p:grpSpPr>
          <a:xfrm>
            <a:off x="2879730" y="346461"/>
            <a:ext cx="6428509" cy="3534760"/>
            <a:chOff x="3094182" y="3323240"/>
            <a:chExt cx="6428509" cy="3534760"/>
          </a:xfrm>
        </p:grpSpPr>
        <p:sp>
          <p:nvSpPr>
            <p:cNvPr id="72" name="Rectangle 71">
              <a:extLst>
                <a:ext uri="{FF2B5EF4-FFF2-40B4-BE49-F238E27FC236}">
                  <a16:creationId xmlns:a16="http://schemas.microsoft.com/office/drawing/2014/main" id="{291F46EF-0E8E-5773-A8E2-1CEF910B29A7}"/>
                </a:ext>
              </a:extLst>
            </p:cNvPr>
            <p:cNvSpPr/>
            <p:nvPr/>
          </p:nvSpPr>
          <p:spPr>
            <a:xfrm>
              <a:off x="3094182" y="3323240"/>
              <a:ext cx="6428509" cy="353476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533EED1-4A5A-FC43-0C88-4DB96A6B7AD1}"/>
                </a:ext>
              </a:extLst>
            </p:cNvPr>
            <p:cNvGrpSpPr/>
            <p:nvPr/>
          </p:nvGrpSpPr>
          <p:grpSpPr>
            <a:xfrm>
              <a:off x="3253918" y="3414876"/>
              <a:ext cx="6225486" cy="3314822"/>
              <a:chOff x="175048" y="2952207"/>
              <a:chExt cx="6937186" cy="3693774"/>
            </a:xfrm>
          </p:grpSpPr>
          <p:pic>
            <p:nvPicPr>
              <p:cNvPr id="31" name="Picture 30">
                <a:extLst>
                  <a:ext uri="{FF2B5EF4-FFF2-40B4-BE49-F238E27FC236}">
                    <a16:creationId xmlns:a16="http://schemas.microsoft.com/office/drawing/2014/main" id="{D23BCFEC-C251-2F76-44E3-F05CDEA2DD9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58106" y="3356893"/>
                <a:ext cx="5472770" cy="3289088"/>
              </a:xfrm>
              <a:prstGeom prst="rect">
                <a:avLst/>
              </a:prstGeom>
            </p:spPr>
          </p:pic>
          <p:sp>
            <p:nvSpPr>
              <p:cNvPr id="32" name="TextBox 31">
                <a:extLst>
                  <a:ext uri="{FF2B5EF4-FFF2-40B4-BE49-F238E27FC236}">
                    <a16:creationId xmlns:a16="http://schemas.microsoft.com/office/drawing/2014/main" id="{C7EB0404-9309-3FC0-ED5A-EBB1C7CC5C7E}"/>
                  </a:ext>
                </a:extLst>
              </p:cNvPr>
              <p:cNvSpPr txBox="1"/>
              <p:nvPr/>
            </p:nvSpPr>
            <p:spPr>
              <a:xfrm>
                <a:off x="2438400" y="5900245"/>
                <a:ext cx="1287532" cy="369332"/>
              </a:xfrm>
              <a:prstGeom prst="rect">
                <a:avLst/>
              </a:prstGeom>
              <a:noFill/>
            </p:spPr>
            <p:txBody>
              <a:bodyPr wrap="none" rtlCol="0">
                <a:spAutoFit/>
              </a:bodyPr>
              <a:lstStyle/>
              <a:p>
                <a:r>
                  <a:rPr lang="en-US"/>
                  <a:t>Xúc tác Fe</a:t>
                </a:r>
              </a:p>
            </p:txBody>
          </p:sp>
          <p:sp>
            <p:nvSpPr>
              <p:cNvPr id="33" name="TextBox 32">
                <a:extLst>
                  <a:ext uri="{FF2B5EF4-FFF2-40B4-BE49-F238E27FC236}">
                    <a16:creationId xmlns:a16="http://schemas.microsoft.com/office/drawing/2014/main" id="{F0BD6FCB-D620-61B8-3B37-62C1665BF237}"/>
                  </a:ext>
                </a:extLst>
              </p:cNvPr>
              <p:cNvSpPr txBox="1"/>
              <p:nvPr/>
            </p:nvSpPr>
            <p:spPr>
              <a:xfrm>
                <a:off x="5722110" y="3905878"/>
                <a:ext cx="1390124" cy="1391407"/>
              </a:xfrm>
              <a:prstGeom prst="rect">
                <a:avLst/>
              </a:prstGeom>
              <a:noFill/>
            </p:spPr>
            <p:txBody>
              <a:bodyPr wrap="none" rtlCol="0">
                <a:spAutoFit/>
              </a:bodyPr>
              <a:lstStyle/>
              <a:p>
                <a:pPr>
                  <a:lnSpc>
                    <a:spcPct val="120000"/>
                  </a:lnSpc>
                </a:pPr>
                <a:r>
                  <a:rPr lang="en-US" dirty="0" err="1"/>
                  <a:t>Hệ</a:t>
                </a:r>
                <a:r>
                  <a:rPr lang="en-US" dirty="0"/>
                  <a:t> </a:t>
                </a:r>
                <a:r>
                  <a:rPr lang="en-US" dirty="0" err="1"/>
                  <a:t>thống</a:t>
                </a:r>
                <a:endParaRPr lang="en-US" dirty="0"/>
              </a:p>
              <a:p>
                <a:pPr>
                  <a:lnSpc>
                    <a:spcPct val="120000"/>
                  </a:lnSpc>
                </a:pPr>
                <a:r>
                  <a:rPr lang="en-US" dirty="0" err="1"/>
                  <a:t>làm</a:t>
                </a:r>
                <a:r>
                  <a:rPr lang="en-US" dirty="0"/>
                  <a:t> </a:t>
                </a:r>
                <a:r>
                  <a:rPr lang="en-US" dirty="0" err="1"/>
                  <a:t>lạnh</a:t>
                </a:r>
                <a:endParaRPr lang="en-US" dirty="0"/>
              </a:p>
              <a:p>
                <a:pPr>
                  <a:lnSpc>
                    <a:spcPct val="120000"/>
                  </a:lnSpc>
                </a:pPr>
                <a:r>
                  <a:rPr lang="en-US" dirty="0" err="1"/>
                  <a:t>để</a:t>
                </a:r>
                <a:r>
                  <a:rPr lang="en-US" dirty="0"/>
                  <a:t> </a:t>
                </a:r>
                <a:r>
                  <a:rPr lang="en-US" dirty="0" err="1"/>
                  <a:t>hóa</a:t>
                </a:r>
                <a:r>
                  <a:rPr lang="en-US" dirty="0"/>
                  <a:t> </a:t>
                </a:r>
                <a:r>
                  <a:rPr lang="en-US" dirty="0" err="1"/>
                  <a:t>lỏng</a:t>
                </a:r>
                <a:endParaRPr lang="en-US" dirty="0"/>
              </a:p>
              <a:p>
                <a:pPr>
                  <a:lnSpc>
                    <a:spcPct val="120000"/>
                  </a:lnSpc>
                </a:pPr>
                <a:r>
                  <a:rPr lang="en-US" dirty="0"/>
                  <a:t>ammonia</a:t>
                </a:r>
              </a:p>
            </p:txBody>
          </p:sp>
          <p:sp>
            <p:nvSpPr>
              <p:cNvPr id="34" name="TextBox 33">
                <a:extLst>
                  <a:ext uri="{FF2B5EF4-FFF2-40B4-BE49-F238E27FC236}">
                    <a16:creationId xmlns:a16="http://schemas.microsoft.com/office/drawing/2014/main" id="{2861D661-D9FA-C850-C0BB-0864274486DF}"/>
                  </a:ext>
                </a:extLst>
              </p:cNvPr>
              <p:cNvSpPr txBox="1"/>
              <p:nvPr/>
            </p:nvSpPr>
            <p:spPr>
              <a:xfrm>
                <a:off x="4284580" y="5258980"/>
                <a:ext cx="750526" cy="361766"/>
              </a:xfrm>
              <a:prstGeom prst="rect">
                <a:avLst/>
              </a:prstGeom>
              <a:noFill/>
            </p:spPr>
            <p:txBody>
              <a:bodyPr wrap="none" rtlCol="0">
                <a:spAutoFit/>
              </a:bodyPr>
              <a:lstStyle/>
              <a:p>
                <a:pPr>
                  <a:lnSpc>
                    <a:spcPct val="120000"/>
                  </a:lnSpc>
                </a:pPr>
                <a:r>
                  <a:rPr lang="en-US" sz="1600" dirty="0"/>
                  <a:t>NH</a:t>
                </a:r>
                <a:r>
                  <a:rPr lang="en-US" sz="1600" baseline="-25000" dirty="0"/>
                  <a:t>3</a:t>
                </a:r>
                <a:r>
                  <a:rPr lang="en-US" sz="1600" dirty="0"/>
                  <a:t>(</a:t>
                </a:r>
                <a:r>
                  <a:rPr lang="en-US" sz="1600" i="1" dirty="0">
                    <a:latin typeface="Times New Roman" panose="02020603050405020304" pitchFamily="18" charset="0"/>
                    <a:cs typeface="Times New Roman" panose="02020603050405020304" pitchFamily="18" charset="0"/>
                  </a:rPr>
                  <a:t>l</a:t>
                </a:r>
                <a:r>
                  <a:rPr lang="en-US" sz="1600" dirty="0"/>
                  <a:t>)</a:t>
                </a:r>
              </a:p>
            </p:txBody>
          </p:sp>
          <p:sp>
            <p:nvSpPr>
              <p:cNvPr id="35" name="TextBox 34">
                <a:extLst>
                  <a:ext uri="{FF2B5EF4-FFF2-40B4-BE49-F238E27FC236}">
                    <a16:creationId xmlns:a16="http://schemas.microsoft.com/office/drawing/2014/main" id="{638D2550-45D2-2522-BB2D-F999DEBFAA7D}"/>
                  </a:ext>
                </a:extLst>
              </p:cNvPr>
              <p:cNvSpPr txBox="1"/>
              <p:nvPr/>
            </p:nvSpPr>
            <p:spPr>
              <a:xfrm>
                <a:off x="175048" y="5132034"/>
                <a:ext cx="1903085" cy="369332"/>
              </a:xfrm>
              <a:prstGeom prst="rect">
                <a:avLst/>
              </a:prstGeom>
              <a:noFill/>
            </p:spPr>
            <p:txBody>
              <a:bodyPr wrap="none" rtlCol="0">
                <a:spAutoFit/>
              </a:bodyPr>
              <a:lstStyle/>
              <a:p>
                <a:r>
                  <a:rPr lang="en-US"/>
                  <a:t>Buồng phản ứng</a:t>
                </a:r>
              </a:p>
            </p:txBody>
          </p:sp>
          <p:sp>
            <p:nvSpPr>
              <p:cNvPr id="36" name="TextBox 35">
                <a:extLst>
                  <a:ext uri="{FF2B5EF4-FFF2-40B4-BE49-F238E27FC236}">
                    <a16:creationId xmlns:a16="http://schemas.microsoft.com/office/drawing/2014/main" id="{150F7726-4596-B8B7-2628-DD04C4A7E195}"/>
                  </a:ext>
                </a:extLst>
              </p:cNvPr>
              <p:cNvSpPr txBox="1"/>
              <p:nvPr/>
            </p:nvSpPr>
            <p:spPr>
              <a:xfrm>
                <a:off x="203703" y="4245087"/>
                <a:ext cx="816249" cy="369332"/>
              </a:xfrm>
              <a:prstGeom prst="rect">
                <a:avLst/>
              </a:prstGeom>
              <a:noFill/>
            </p:spPr>
            <p:txBody>
              <a:bodyPr wrap="none" rtlCol="0">
                <a:spAutoFit/>
              </a:bodyPr>
              <a:lstStyle/>
              <a:p>
                <a:r>
                  <a:rPr lang="en-US"/>
                  <a:t>N</a:t>
                </a:r>
                <a:r>
                  <a:rPr lang="en-US" baseline="-25000"/>
                  <a:t>2</a:t>
                </a:r>
                <a:r>
                  <a:rPr lang="en-US"/>
                  <a:t>, H</a:t>
                </a:r>
                <a:r>
                  <a:rPr lang="en-US" baseline="-25000"/>
                  <a:t>2</a:t>
                </a:r>
                <a:endParaRPr lang="en-US"/>
              </a:p>
            </p:txBody>
          </p:sp>
          <p:sp>
            <p:nvSpPr>
              <p:cNvPr id="37" name="TextBox 36">
                <a:extLst>
                  <a:ext uri="{FF2B5EF4-FFF2-40B4-BE49-F238E27FC236}">
                    <a16:creationId xmlns:a16="http://schemas.microsoft.com/office/drawing/2014/main" id="{B4779FDB-21C1-0923-62D3-C9D32B3A8824}"/>
                  </a:ext>
                </a:extLst>
              </p:cNvPr>
              <p:cNvSpPr txBox="1"/>
              <p:nvPr/>
            </p:nvSpPr>
            <p:spPr>
              <a:xfrm>
                <a:off x="410352" y="3450821"/>
                <a:ext cx="1428596" cy="369332"/>
              </a:xfrm>
              <a:prstGeom prst="rect">
                <a:avLst/>
              </a:prstGeom>
              <a:noFill/>
            </p:spPr>
            <p:txBody>
              <a:bodyPr wrap="none" rtlCol="0">
                <a:spAutoFit/>
              </a:bodyPr>
              <a:lstStyle/>
              <a:p>
                <a:r>
                  <a:rPr lang="en-US"/>
                  <a:t>Máy nén khí</a:t>
                </a:r>
              </a:p>
            </p:txBody>
          </p:sp>
          <p:sp>
            <p:nvSpPr>
              <p:cNvPr id="38" name="TextBox 37">
                <a:extLst>
                  <a:ext uri="{FF2B5EF4-FFF2-40B4-BE49-F238E27FC236}">
                    <a16:creationId xmlns:a16="http://schemas.microsoft.com/office/drawing/2014/main" id="{65224D37-311D-5FDA-D482-02B467AF099F}"/>
                  </a:ext>
                </a:extLst>
              </p:cNvPr>
              <p:cNvSpPr txBox="1"/>
              <p:nvPr/>
            </p:nvSpPr>
            <p:spPr>
              <a:xfrm>
                <a:off x="2246577" y="2952207"/>
                <a:ext cx="2278188" cy="369332"/>
              </a:xfrm>
              <a:prstGeom prst="rect">
                <a:avLst/>
              </a:prstGeom>
              <a:noFill/>
            </p:spPr>
            <p:txBody>
              <a:bodyPr wrap="none" rtlCol="0">
                <a:spAutoFit/>
              </a:bodyPr>
              <a:lstStyle/>
              <a:p>
                <a:r>
                  <a:rPr lang="en-US" dirty="0"/>
                  <a:t>N</a:t>
                </a:r>
                <a:r>
                  <a:rPr lang="en-US" baseline="-25000" dirty="0"/>
                  <a:t>2</a:t>
                </a:r>
                <a:r>
                  <a:rPr lang="en-US" dirty="0"/>
                  <a:t> </a:t>
                </a:r>
                <a:r>
                  <a:rPr lang="en-US" dirty="0" err="1"/>
                  <a:t>và</a:t>
                </a:r>
                <a:r>
                  <a:rPr lang="en-US" dirty="0"/>
                  <a:t> H</a:t>
                </a:r>
                <a:r>
                  <a:rPr lang="en-US" baseline="-25000" dirty="0"/>
                  <a:t>2</a:t>
                </a:r>
                <a:r>
                  <a:rPr lang="en-US" dirty="0"/>
                  <a:t> </a:t>
                </a:r>
                <a:r>
                  <a:rPr lang="en-US" dirty="0" err="1"/>
                  <a:t>tái</a:t>
                </a:r>
                <a:r>
                  <a:rPr lang="en-US" dirty="0"/>
                  <a:t> </a:t>
                </a:r>
                <a:r>
                  <a:rPr lang="en-US" dirty="0" err="1"/>
                  <a:t>sử</a:t>
                </a:r>
                <a:r>
                  <a:rPr lang="en-US" dirty="0"/>
                  <a:t> </a:t>
                </a:r>
                <a:r>
                  <a:rPr lang="en-US" dirty="0" err="1"/>
                  <a:t>dụng</a:t>
                </a:r>
                <a:endParaRPr lang="en-US" dirty="0"/>
              </a:p>
            </p:txBody>
          </p:sp>
        </p:grpSp>
      </p:grpSp>
      <p:grpSp>
        <p:nvGrpSpPr>
          <p:cNvPr id="10" name="Group 9">
            <a:extLst>
              <a:ext uri="{FF2B5EF4-FFF2-40B4-BE49-F238E27FC236}">
                <a16:creationId xmlns:a16="http://schemas.microsoft.com/office/drawing/2014/main" id="{29C283D4-D4C9-F5CB-CA0C-9A334B81DEE0}"/>
              </a:ext>
            </a:extLst>
          </p:cNvPr>
          <p:cNvGrpSpPr/>
          <p:nvPr/>
        </p:nvGrpSpPr>
        <p:grpSpPr>
          <a:xfrm>
            <a:off x="764430" y="3995389"/>
            <a:ext cx="10691243" cy="2474789"/>
            <a:chOff x="935668" y="4035334"/>
            <a:chExt cx="10691243" cy="2474789"/>
          </a:xfrm>
        </p:grpSpPr>
        <p:sp>
          <p:nvSpPr>
            <p:cNvPr id="2" name="Rectangle: Rounded Corners 1">
              <a:extLst>
                <a:ext uri="{FF2B5EF4-FFF2-40B4-BE49-F238E27FC236}">
                  <a16:creationId xmlns:a16="http://schemas.microsoft.com/office/drawing/2014/main" id="{A8000550-ACDA-9F87-6245-840B48A8836E}"/>
                </a:ext>
              </a:extLst>
            </p:cNvPr>
            <p:cNvSpPr/>
            <p:nvPr/>
          </p:nvSpPr>
          <p:spPr>
            <a:xfrm>
              <a:off x="935668" y="4035334"/>
              <a:ext cx="10659110" cy="2474789"/>
            </a:xfrm>
            <a:custGeom>
              <a:avLst/>
              <a:gdLst>
                <a:gd name="connsiteX0" fmla="*/ 0 w 10659110"/>
                <a:gd name="connsiteY0" fmla="*/ 197637 h 2474789"/>
                <a:gd name="connsiteX1" fmla="*/ 197637 w 10659110"/>
                <a:gd name="connsiteY1" fmla="*/ 0 h 2474789"/>
                <a:gd name="connsiteX2" fmla="*/ 10461473 w 10659110"/>
                <a:gd name="connsiteY2" fmla="*/ 0 h 2474789"/>
                <a:gd name="connsiteX3" fmla="*/ 10659110 w 10659110"/>
                <a:gd name="connsiteY3" fmla="*/ 197637 h 2474789"/>
                <a:gd name="connsiteX4" fmla="*/ 10659110 w 10659110"/>
                <a:gd name="connsiteY4" fmla="*/ 2277152 h 2474789"/>
                <a:gd name="connsiteX5" fmla="*/ 10461473 w 10659110"/>
                <a:gd name="connsiteY5" fmla="*/ 2474789 h 2474789"/>
                <a:gd name="connsiteX6" fmla="*/ 197637 w 10659110"/>
                <a:gd name="connsiteY6" fmla="*/ 2474789 h 2474789"/>
                <a:gd name="connsiteX7" fmla="*/ 0 w 10659110"/>
                <a:gd name="connsiteY7" fmla="*/ 2277152 h 2474789"/>
                <a:gd name="connsiteX8" fmla="*/ 0 w 10659110"/>
                <a:gd name="connsiteY8" fmla="*/ 197637 h 247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59110" h="2474789" fill="none" extrusionOk="0">
                  <a:moveTo>
                    <a:pt x="0" y="197637"/>
                  </a:moveTo>
                  <a:cubicBezTo>
                    <a:pt x="862" y="105554"/>
                    <a:pt x="90257" y="6215"/>
                    <a:pt x="197637" y="0"/>
                  </a:cubicBezTo>
                  <a:cubicBezTo>
                    <a:pt x="2130108" y="30221"/>
                    <a:pt x="8386522" y="74151"/>
                    <a:pt x="10461473" y="0"/>
                  </a:cubicBezTo>
                  <a:cubicBezTo>
                    <a:pt x="10559091" y="9647"/>
                    <a:pt x="10655775" y="107432"/>
                    <a:pt x="10659110" y="197637"/>
                  </a:cubicBezTo>
                  <a:cubicBezTo>
                    <a:pt x="10567184" y="1105720"/>
                    <a:pt x="10543203" y="1882674"/>
                    <a:pt x="10659110" y="2277152"/>
                  </a:cubicBezTo>
                  <a:cubicBezTo>
                    <a:pt x="10647359" y="2380248"/>
                    <a:pt x="10580081" y="2479079"/>
                    <a:pt x="10461473" y="2474789"/>
                  </a:cubicBezTo>
                  <a:cubicBezTo>
                    <a:pt x="8998741" y="2305741"/>
                    <a:pt x="1837042" y="2480943"/>
                    <a:pt x="197637" y="2474789"/>
                  </a:cubicBezTo>
                  <a:cubicBezTo>
                    <a:pt x="97567" y="2478159"/>
                    <a:pt x="-1741" y="2382315"/>
                    <a:pt x="0" y="2277152"/>
                  </a:cubicBezTo>
                  <a:cubicBezTo>
                    <a:pt x="125304" y="1277192"/>
                    <a:pt x="-41351" y="922120"/>
                    <a:pt x="0" y="197637"/>
                  </a:cubicBezTo>
                  <a:close/>
                </a:path>
                <a:path w="10659110" h="2474789" stroke="0" extrusionOk="0">
                  <a:moveTo>
                    <a:pt x="0" y="197637"/>
                  </a:moveTo>
                  <a:cubicBezTo>
                    <a:pt x="13937" y="99547"/>
                    <a:pt x="77029" y="12390"/>
                    <a:pt x="197637" y="0"/>
                  </a:cubicBezTo>
                  <a:cubicBezTo>
                    <a:pt x="3592337" y="50397"/>
                    <a:pt x="7773597" y="-118578"/>
                    <a:pt x="10461473" y="0"/>
                  </a:cubicBezTo>
                  <a:cubicBezTo>
                    <a:pt x="10564491" y="-3336"/>
                    <a:pt x="10644667" y="77504"/>
                    <a:pt x="10659110" y="197637"/>
                  </a:cubicBezTo>
                  <a:cubicBezTo>
                    <a:pt x="10606343" y="1077115"/>
                    <a:pt x="10585858" y="1638024"/>
                    <a:pt x="10659110" y="2277152"/>
                  </a:cubicBezTo>
                  <a:cubicBezTo>
                    <a:pt x="10680719" y="2385162"/>
                    <a:pt x="10563167" y="2456778"/>
                    <a:pt x="10461473" y="2474789"/>
                  </a:cubicBezTo>
                  <a:cubicBezTo>
                    <a:pt x="7275249" y="2461564"/>
                    <a:pt x="1480187" y="2551657"/>
                    <a:pt x="197637" y="2474789"/>
                  </a:cubicBezTo>
                  <a:cubicBezTo>
                    <a:pt x="94798" y="2479664"/>
                    <a:pt x="18555" y="2379070"/>
                    <a:pt x="0" y="2277152"/>
                  </a:cubicBezTo>
                  <a:cubicBezTo>
                    <a:pt x="121687" y="1925721"/>
                    <a:pt x="-5547" y="769197"/>
                    <a:pt x="0" y="197637"/>
                  </a:cubicBezTo>
                  <a:close/>
                </a:path>
              </a:pathLst>
            </a:custGeom>
            <a:solidFill>
              <a:schemeClr val="accent4">
                <a:lumMod val="20000"/>
                <a:lumOff val="80000"/>
              </a:schemeClr>
            </a:solidFill>
            <a:ln w="28575">
              <a:solidFill>
                <a:schemeClr val="accent4">
                  <a:lumMod val="50000"/>
                </a:schemeClr>
              </a:solidFill>
              <a:extLst>
                <a:ext uri="{C807C97D-BFC1-408E-A445-0C87EB9F89A2}">
                  <ask:lineSketchStyleProps xmlns:ask="http://schemas.microsoft.com/office/drawing/2018/sketchyshapes" sd="2501589597">
                    <a:prstGeom prst="roundRect">
                      <a:avLst>
                        <a:gd name="adj" fmla="val 7986"/>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454240B-B81A-688C-3CE1-7CD7B3B6FE35}"/>
                </a:ext>
              </a:extLst>
            </p:cNvPr>
            <p:cNvSpPr txBox="1"/>
            <p:nvPr/>
          </p:nvSpPr>
          <p:spPr>
            <a:xfrm>
              <a:off x="1081455" y="4233399"/>
              <a:ext cx="10545456" cy="2123658"/>
            </a:xfrm>
            <a:prstGeom prst="rect">
              <a:avLst/>
            </a:prstGeom>
            <a:noFill/>
          </p:spPr>
          <p:txBody>
            <a:bodyPr wrap="square" rtlCol="0">
              <a:spAutoFit/>
            </a:bodyPr>
            <a:lstStyle/>
            <a:p>
              <a:r>
                <a:rPr lang="en-US" sz="2200" dirty="0" err="1">
                  <a:latin typeface="Arial" panose="020B0604020202020204" pitchFamily="34" charset="0"/>
                  <a:cs typeface="Arial" panose="020B0604020202020204" pitchFamily="34" charset="0"/>
                </a:rPr>
                <a:t>Quá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trình</a:t>
              </a:r>
              <a:r>
                <a:rPr lang="en-US" sz="2200" dirty="0">
                  <a:latin typeface="Arial" panose="020B0604020202020204" pitchFamily="34" charset="0"/>
                  <a:cs typeface="Arial" panose="020B0604020202020204" pitchFamily="34" charset="0"/>
                </a:rPr>
                <a:t> Haber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thực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như</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sau</a:t>
              </a:r>
              <a:r>
                <a:rPr lang="en-US" sz="2200"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sz="2200" dirty="0" err="1">
                  <a:latin typeface="Arial" panose="020B0604020202020204" pitchFamily="34" charset="0"/>
                  <a:cs typeface="Arial" panose="020B0604020202020204" pitchFamily="34" charset="0"/>
                </a:rPr>
                <a:t>Hỗn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nitrogen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hydrogen (1:3)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nén</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xuất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cao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tổng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ammonia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điệu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nhiệt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suất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xúc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thích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sz="2200" dirty="0" err="1">
                  <a:latin typeface="Arial" panose="020B0604020202020204" pitchFamily="34" charset="0"/>
                  <a:cs typeface="Arial" panose="020B0604020202020204" pitchFamily="34" charset="0"/>
                </a:rPr>
                <a:t>Hỗn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từ</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tổng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bao </a:t>
              </a:r>
              <a:r>
                <a:rPr lang="en-US" sz="2200" dirty="0" err="1">
                  <a:latin typeface="Arial" panose="020B0604020202020204" pitchFamily="34" charset="0"/>
                  <a:cs typeface="Arial" panose="020B0604020202020204" pitchFamily="34" charset="0"/>
                </a:rPr>
                <a:t>gồm</a:t>
              </a:r>
              <a:r>
                <a:rPr lang="en-US" sz="2200" dirty="0">
                  <a:latin typeface="Arial" panose="020B0604020202020204" pitchFamily="34" charset="0"/>
                  <a:cs typeface="Arial" panose="020B0604020202020204" pitchFamily="34" charset="0"/>
                </a:rPr>
                <a:t>: 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 N</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 NH</a:t>
              </a:r>
              <a:r>
                <a:rPr lang="en-US" sz="2200" baseline="-25000" dirty="0">
                  <a:latin typeface="Arial" panose="020B0604020202020204" pitchFamily="34" charset="0"/>
                  <a:cs typeface="Arial" panose="020B0604020202020204" pitchFamily="34" charset="0"/>
                </a:rPr>
                <a:t>3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dẫn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đến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làm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lạnh</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đây</a:t>
              </a:r>
              <a:r>
                <a:rPr lang="en-US" sz="2200" dirty="0">
                  <a:latin typeface="Arial" panose="020B0604020202020204" pitchFamily="34" charset="0"/>
                  <a:cs typeface="Arial" panose="020B0604020202020204" pitchFamily="34" charset="0"/>
                </a:rPr>
                <a:t>, NH</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lỏng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tách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riêng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còn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N</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 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chưa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lại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tháp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tổng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3405316361"/>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1"/>
            <a:ext cx="10649368" cy="2022952"/>
            <a:chOff x="2299403" y="2802956"/>
            <a:chExt cx="7644017" cy="1398263"/>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7644017" cy="139826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5" y="2838064"/>
              <a:ext cx="7561192" cy="1312663"/>
            </a:xfrm>
            <a:prstGeom prst="rect">
              <a:avLst/>
            </a:prstGeom>
            <a:noFill/>
          </p:spPr>
          <p:txBody>
            <a:bodyPr wrap="square" rtlCol="0">
              <a:spAutoFit/>
            </a:bodyPr>
            <a:lstStyle/>
            <a:p>
              <a:pPr algn="ctr">
                <a:lnSpc>
                  <a:spcPct val="125000"/>
                </a:lnSpc>
              </a:pPr>
              <a:r>
                <a:rPr lang="vi-VN" sz="2400" b="1" i="0" dirty="0">
                  <a:solidFill>
                    <a:srgbClr val="333333"/>
                  </a:solidFill>
                  <a:effectLst/>
                </a:rPr>
                <a:t>Dựa vào nguyên lý chuyển dịch cân bằng Le Chatelier, hãy cho biết để tăng hiệu suất phản ứng tổng hợp NH</a:t>
              </a:r>
              <a:r>
                <a:rPr lang="vi-VN" sz="2400" b="1" i="0" baseline="-25000" dirty="0">
                  <a:solidFill>
                    <a:srgbClr val="333333"/>
                  </a:solidFill>
                  <a:effectLst/>
                </a:rPr>
                <a:t>3</a:t>
              </a:r>
              <a:r>
                <a:rPr lang="vi-VN" sz="2400" b="1" i="0" dirty="0">
                  <a:solidFill>
                    <a:srgbClr val="333333"/>
                  </a:solidFill>
                  <a:effectLst/>
                </a:rPr>
                <a:t>, cần điều chỉnh nhiệt độ và áp suất như thế nào. Điều đó có gây trở ngại gì cho phản ứng tổng hợp NH</a:t>
              </a:r>
              <a:r>
                <a:rPr lang="vi-VN" sz="2400" b="1" i="0" baseline="-25000" dirty="0">
                  <a:solidFill>
                    <a:srgbClr val="333333"/>
                  </a:solidFill>
                  <a:effectLst/>
                </a:rPr>
                <a:t>3</a:t>
              </a:r>
              <a:r>
                <a:rPr lang="vi-VN" sz="2400" b="1" i="0" dirty="0">
                  <a:solidFill>
                    <a:srgbClr val="333333"/>
                  </a:solidFill>
                  <a:effectLst/>
                </a:rPr>
                <a:t> trên thực tế hay không? Vì sao.</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3480752"/>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7</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24B6C35A-45D7-F891-E865-14E6A45C0115}"/>
              </a:ext>
            </a:extLst>
          </p:cNvPr>
          <p:cNvGrpSpPr/>
          <p:nvPr/>
        </p:nvGrpSpPr>
        <p:grpSpPr>
          <a:xfrm>
            <a:off x="373565" y="4087953"/>
            <a:ext cx="10835436" cy="2569824"/>
            <a:chOff x="1942531" y="3409059"/>
            <a:chExt cx="10835436" cy="2569824"/>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5824" y="3424338"/>
              <a:ext cx="9892143" cy="2554545"/>
            </a:xfrm>
            <a:prstGeom prst="rect">
              <a:avLst/>
            </a:prstGeom>
            <a:noFill/>
          </p:spPr>
          <p:txBody>
            <a:bodyPr wrap="square">
              <a:spAutoFit/>
            </a:bodyPr>
            <a:lstStyle/>
            <a:p>
              <a:pPr marL="285750" indent="-285750" algn="l">
                <a:buFont typeface="Arial" panose="020B0604020202020204" pitchFamily="34" charset="0"/>
                <a:buChar char="•"/>
              </a:pPr>
              <a:r>
                <a:rPr lang="vi-VN" sz="2000" b="0" i="0" dirty="0">
                  <a:solidFill>
                    <a:srgbClr val="333333"/>
                  </a:solidFill>
                  <a:effectLst/>
                </a:rPr>
                <a:t>Dựa theo phản ứng điều chế ammonia thì khi tăng áp suất cân bằng dịch chuyển theo chiều làm giảm số mol khí (chiều thuận) =&gt; tăng hiệu suất phản ứng.</a:t>
              </a:r>
            </a:p>
            <a:p>
              <a:pPr marL="285750" indent="-285750" algn="l">
                <a:buFont typeface="Arial" panose="020B0604020202020204" pitchFamily="34" charset="0"/>
                <a:buChar char="•"/>
              </a:pPr>
              <a:r>
                <a:rPr lang="vi-VN" sz="2000" b="0" i="0" dirty="0">
                  <a:solidFill>
                    <a:srgbClr val="333333"/>
                  </a:solidFill>
                  <a:effectLst/>
                </a:rPr>
                <a:t>Phản ứng tỏa nhiệt =&gt; giảm nhiệt độ thì cân bằng dịch chuyển theo chi</a:t>
              </a:r>
              <a:r>
                <a:rPr lang="en-US" sz="2000" b="0" i="0" dirty="0">
                  <a:solidFill>
                    <a:srgbClr val="333333"/>
                  </a:solidFill>
                  <a:effectLst/>
                  <a:latin typeface="Arial" panose="020B0604020202020204" pitchFamily="34" charset="0"/>
                  <a:cs typeface="Arial" panose="020B0604020202020204" pitchFamily="34" charset="0"/>
                </a:rPr>
                <a:t>ề</a:t>
              </a:r>
              <a:r>
                <a:rPr lang="vi-VN" sz="2000" b="0" i="0" dirty="0">
                  <a:solidFill>
                    <a:srgbClr val="333333"/>
                  </a:solidFill>
                  <a:effectLst/>
                </a:rPr>
                <a:t>u thuận </a:t>
              </a:r>
            </a:p>
            <a:p>
              <a:pPr marL="285750" indent="-285750" algn="l">
                <a:buFont typeface="Arial" panose="020B0604020202020204" pitchFamily="34" charset="0"/>
                <a:buChar char="•"/>
              </a:pPr>
              <a:r>
                <a:rPr lang="vi-VN" sz="2000" b="0" i="0" dirty="0">
                  <a:solidFill>
                    <a:srgbClr val="333333"/>
                  </a:solidFill>
                  <a:effectLst/>
                </a:rPr>
                <a:t>Vậy Trong công nghiệp sản xuất NH</a:t>
              </a:r>
              <a:r>
                <a:rPr lang="vi-VN" sz="2000" b="0" i="0" baseline="-25000" dirty="0">
                  <a:solidFill>
                    <a:srgbClr val="333333"/>
                  </a:solidFill>
                  <a:effectLst/>
                </a:rPr>
                <a:t>3</a:t>
              </a:r>
              <a:r>
                <a:rPr lang="vi-VN" sz="2000" b="0" i="0" dirty="0">
                  <a:solidFill>
                    <a:srgbClr val="333333"/>
                  </a:solidFill>
                  <a:effectLst/>
                </a:rPr>
                <a:t>, để hiệu suất cao người ta sử dụng biện pháp giảm nhiệt độ và tăng áp suất</a:t>
              </a:r>
            </a:p>
            <a:p>
              <a:pPr marL="285750" indent="-285750" algn="just">
                <a:buFont typeface="Arial" panose="020B0604020202020204" pitchFamily="34" charset="0"/>
                <a:buChar char="•"/>
              </a:pPr>
              <a:r>
                <a:rPr lang="vi-VN" sz="2000" b="0" i="0" dirty="0">
                  <a:solidFill>
                    <a:srgbClr val="333333"/>
                  </a:solidFill>
                  <a:effectLst/>
                </a:rPr>
                <a:t>Tuy nhiên, trên thực tế nếu thực hiện các điều kiện trên sẽ gây trở ngại cho phân ứng tổng hợp NH</a:t>
              </a:r>
              <a:r>
                <a:rPr lang="vi-VN" sz="2000" b="0" i="0" baseline="-25000" dirty="0">
                  <a:solidFill>
                    <a:srgbClr val="333333"/>
                  </a:solidFill>
                  <a:effectLst/>
                </a:rPr>
                <a:t>3</a:t>
              </a:r>
              <a:r>
                <a:rPr lang="vi-VN" sz="2000" b="0" i="0" dirty="0">
                  <a:solidFill>
                    <a:srgbClr val="333333"/>
                  </a:solidFill>
                  <a:effectLst/>
                </a:rPr>
                <a:t> vì khi nhiệt độ quả thấp thì phản ứng xảy ra rất chậm và khi áp suất quá cao thì đời hỏi thiết bị cổng kềnh, phức tạp.</a:t>
              </a:r>
            </a:p>
          </p:txBody>
        </p:sp>
      </p:grpSp>
    </p:spTree>
    <p:extLst>
      <p:ext uri="{BB962C8B-B14F-4D97-AF65-F5344CB8AC3E}">
        <p14:creationId xmlns:p14="http://schemas.microsoft.com/office/powerpoint/2010/main" val="40693086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BCE6B1-1364-6A8D-C132-6F3C55DA5DF8}"/>
              </a:ext>
            </a:extLst>
          </p:cNvPr>
          <p:cNvPicPr>
            <a:picLocks noChangeAspect="1"/>
          </p:cNvPicPr>
          <p:nvPr/>
        </p:nvPicPr>
        <p:blipFill rotWithShape="1">
          <a:blip r:embed="rId2">
            <a:extLst>
              <a:ext uri="{28A0092B-C50C-407E-A947-70E740481C1C}">
                <a14:useLocalDpi xmlns:a14="http://schemas.microsoft.com/office/drawing/2010/main" val="0"/>
              </a:ext>
            </a:extLst>
          </a:blip>
          <a:srcRect t="730" b="730"/>
          <a:stretch/>
        </p:blipFill>
        <p:spPr>
          <a:xfrm>
            <a:off x="0" y="0"/>
            <a:ext cx="12189833" cy="6858000"/>
          </a:xfrm>
          <a:prstGeom prst="rect">
            <a:avLst/>
          </a:prstGeom>
        </p:spPr>
      </p:pic>
      <p:sp>
        <p:nvSpPr>
          <p:cNvPr id="2" name="Channel URL">
            <a:extLst>
              <a:ext uri="{FF2B5EF4-FFF2-40B4-BE49-F238E27FC236}">
                <a16:creationId xmlns:a16="http://schemas.microsoft.com/office/drawing/2014/main" id="{17771559-C19C-AA3E-60E6-35E289EB2507}"/>
              </a:ext>
            </a:extLst>
          </p:cNvPr>
          <p:cNvSpPr txBox="1"/>
          <p:nvPr/>
        </p:nvSpPr>
        <p:spPr>
          <a:xfrm>
            <a:off x="4127795" y="2032658"/>
            <a:ext cx="393424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PHẦN IV.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4" name="Rectangle: Rounded Corners 3">
            <a:extLst>
              <a:ext uri="{FF2B5EF4-FFF2-40B4-BE49-F238E27FC236}">
                <a16:creationId xmlns:a16="http://schemas.microsoft.com/office/drawing/2014/main" id="{9C096F37-BA47-5910-9B99-B09F9416D6C8}"/>
              </a:ext>
            </a:extLst>
          </p:cNvPr>
          <p:cNvSpPr/>
          <p:nvPr/>
        </p:nvSpPr>
        <p:spPr>
          <a:xfrm>
            <a:off x="1981200" y="3131164"/>
            <a:ext cx="7391400" cy="112508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nnel URL">
            <a:extLst>
              <a:ext uri="{FF2B5EF4-FFF2-40B4-BE49-F238E27FC236}">
                <a16:creationId xmlns:a16="http://schemas.microsoft.com/office/drawing/2014/main" id="{EB160817-FEAF-2867-1C57-7A13FE6C8D12}"/>
              </a:ext>
            </a:extLst>
          </p:cNvPr>
          <p:cNvSpPr txBox="1"/>
          <p:nvPr/>
        </p:nvSpPr>
        <p:spPr>
          <a:xfrm>
            <a:off x="1676400" y="3224879"/>
            <a:ext cx="8000999" cy="1031373"/>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MUỐI AMMONIUM</a:t>
            </a:r>
            <a:endParaRPr kumimoji="0" lang="vi-VN"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845968675"/>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57ABAA6-F326-98B4-BFD1-2DD421BA937B}"/>
              </a:ext>
            </a:extLst>
          </p:cNvPr>
          <p:cNvGrpSpPr/>
          <p:nvPr/>
        </p:nvGrpSpPr>
        <p:grpSpPr>
          <a:xfrm>
            <a:off x="953842" y="1453582"/>
            <a:ext cx="10301792" cy="1224591"/>
            <a:chOff x="-166688" y="1441451"/>
            <a:chExt cx="10096500" cy="1224591"/>
          </a:xfrm>
        </p:grpSpPr>
        <p:sp>
          <p:nvSpPr>
            <p:cNvPr id="5" name="Rectangle: Rounded Corners 4">
              <a:extLst>
                <a:ext uri="{FF2B5EF4-FFF2-40B4-BE49-F238E27FC236}">
                  <a16:creationId xmlns:a16="http://schemas.microsoft.com/office/drawing/2014/main" id="{80E2F4CE-CF1C-13FD-9893-206BD6BDC36E}"/>
                </a:ext>
              </a:extLst>
            </p:cNvPr>
            <p:cNvSpPr/>
            <p:nvPr/>
          </p:nvSpPr>
          <p:spPr>
            <a:xfrm>
              <a:off x="-166688" y="1441451"/>
              <a:ext cx="10096500" cy="1224591"/>
            </a:xfrm>
            <a:prstGeom prst="roundRect">
              <a:avLst>
                <a:gd name="adj" fmla="val 16971"/>
              </a:avLst>
            </a:prstGeom>
            <a:solidFill>
              <a:srgbClr val="E5FFCB"/>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62BCBEE-D56E-3092-2C17-1735BD3C1D21}"/>
                </a:ext>
              </a:extLst>
            </p:cNvPr>
            <p:cNvSpPr txBox="1"/>
            <p:nvPr/>
          </p:nvSpPr>
          <p:spPr>
            <a:xfrm>
              <a:off x="-57150" y="1574258"/>
              <a:ext cx="9877425" cy="897105"/>
            </a:xfrm>
            <a:prstGeom prst="rect">
              <a:avLst/>
            </a:prstGeom>
            <a:noFill/>
          </p:spPr>
          <p:txBody>
            <a:bodyPr wrap="square">
              <a:spAutoFit/>
            </a:bodyPr>
            <a:lstStyle/>
            <a:p>
              <a:pPr algn="just">
                <a:lnSpc>
                  <a:spcPct val="125000"/>
                </a:lnSpc>
              </a:pP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đều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bởi</a:t>
              </a:r>
              <a:r>
                <a:rPr lang="en-US" sz="2200" dirty="0">
                  <a:latin typeface="Arial" panose="020B0604020202020204" pitchFamily="34" charset="0"/>
                  <a:cs typeface="Arial" panose="020B0604020202020204" pitchFamily="34" charset="0"/>
                </a:rPr>
                <a:t> cation ammonium (NH</a:t>
              </a:r>
              <a:r>
                <a:rPr lang="en-US" sz="2200" baseline="-25000" dirty="0">
                  <a:latin typeface="Arial" panose="020B0604020202020204" pitchFamily="34" charset="0"/>
                  <a:cs typeface="Arial" panose="020B0604020202020204" pitchFamily="34" charset="0"/>
                </a:rPr>
                <a:t>4</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anion </a:t>
              </a:r>
              <a:r>
                <a:rPr lang="en-US" sz="2200" dirty="0" err="1">
                  <a:latin typeface="Arial" panose="020B0604020202020204" pitchFamily="34" charset="0"/>
                  <a:cs typeface="Arial" panose="020B0604020202020204" pitchFamily="34" charset="0"/>
                </a:rPr>
                <a:t>gốc</a:t>
              </a:r>
              <a:r>
                <a:rPr lang="en-US" sz="2200" dirty="0">
                  <a:latin typeface="Arial" panose="020B0604020202020204" pitchFamily="34" charset="0"/>
                  <a:cs typeface="Arial" panose="020B0604020202020204" pitchFamily="34" charset="0"/>
                </a:rPr>
                <a:t> acid.</a:t>
              </a:r>
            </a:p>
            <a:p>
              <a:pPr algn="just">
                <a:lnSpc>
                  <a:spcPct val="125000"/>
                </a:lnSpc>
              </a:pPr>
              <a:r>
                <a:rPr lang="en-US" sz="2200" dirty="0">
                  <a:latin typeface="Arial" panose="020B0604020202020204" pitchFamily="34" charset="0"/>
                  <a:cs typeface="Arial" panose="020B0604020202020204" pitchFamily="34" charset="0"/>
                </a:rPr>
                <a:t>VD: ammonium chloride, ammonium nitrate, ammonium sulfate,… </a:t>
              </a:r>
            </a:p>
          </p:txBody>
        </p:sp>
      </p:grpSp>
      <p:sp>
        <p:nvSpPr>
          <p:cNvPr id="2" name="Trapezoid 1">
            <a:extLst>
              <a:ext uri="{FF2B5EF4-FFF2-40B4-BE49-F238E27FC236}">
                <a16:creationId xmlns:a16="http://schemas.microsoft.com/office/drawing/2014/main" id="{94DD59E9-E827-E71C-363B-F9817508B505}"/>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9D1267CC-0CFA-0E1D-9B16-69FFAA3B8B4E}"/>
              </a:ext>
            </a:extLst>
          </p:cNvPr>
          <p:cNvSpPr txBox="1"/>
          <p:nvPr/>
        </p:nvSpPr>
        <p:spPr>
          <a:xfrm>
            <a:off x="4506190" y="215900"/>
            <a:ext cx="3179653" cy="523220"/>
          </a:xfrm>
          <a:prstGeom prst="rect">
            <a:avLst/>
          </a:prstGeom>
          <a:noFill/>
        </p:spPr>
        <p:txBody>
          <a:bodyPr wrap="none" rtlCol="0">
            <a:spAutoFit/>
          </a:bodyPr>
          <a:lstStyle/>
          <a:p>
            <a:pPr algn="ctr"/>
            <a:r>
              <a:rPr lang="en-US" sz="2800" b="1" dirty="0">
                <a:solidFill>
                  <a:schemeClr val="bg1"/>
                </a:solidFill>
              </a:rPr>
              <a:t>1. TÍNH CHẤT VẬT LÝ</a:t>
            </a:r>
          </a:p>
        </p:txBody>
      </p:sp>
      <p:pic>
        <p:nvPicPr>
          <p:cNvPr id="10" name="Graphic 9">
            <a:extLst>
              <a:ext uri="{FF2B5EF4-FFF2-40B4-BE49-F238E27FC236}">
                <a16:creationId xmlns:a16="http://schemas.microsoft.com/office/drawing/2014/main" id="{AD699297-9FF5-093A-4C6B-AAFB403B82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33737" y="141518"/>
            <a:ext cx="642360" cy="650962"/>
          </a:xfrm>
          <a:prstGeom prst="rect">
            <a:avLst/>
          </a:prstGeom>
        </p:spPr>
      </p:pic>
      <p:pic>
        <p:nvPicPr>
          <p:cNvPr id="11" name="Graphic 10">
            <a:extLst>
              <a:ext uri="{FF2B5EF4-FFF2-40B4-BE49-F238E27FC236}">
                <a16:creationId xmlns:a16="http://schemas.microsoft.com/office/drawing/2014/main" id="{032BA1F3-8A46-1CD4-EB33-3301F9E276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712967" y="141518"/>
            <a:ext cx="642360" cy="650962"/>
          </a:xfrm>
          <a:prstGeom prst="rect">
            <a:avLst/>
          </a:prstGeom>
        </p:spPr>
      </p:pic>
      <p:grpSp>
        <p:nvGrpSpPr>
          <p:cNvPr id="12" name="Group 11">
            <a:extLst>
              <a:ext uri="{FF2B5EF4-FFF2-40B4-BE49-F238E27FC236}">
                <a16:creationId xmlns:a16="http://schemas.microsoft.com/office/drawing/2014/main" id="{63632E0D-AE1F-4D6E-DE73-6546AA1CD2FB}"/>
              </a:ext>
            </a:extLst>
          </p:cNvPr>
          <p:cNvGrpSpPr/>
          <p:nvPr/>
        </p:nvGrpSpPr>
        <p:grpSpPr>
          <a:xfrm>
            <a:off x="2928964" y="4875671"/>
            <a:ext cx="6413958" cy="1224591"/>
            <a:chOff x="-166688" y="1441451"/>
            <a:chExt cx="6286142" cy="1224591"/>
          </a:xfrm>
        </p:grpSpPr>
        <p:sp>
          <p:nvSpPr>
            <p:cNvPr id="13" name="Rectangle: Rounded Corners 12">
              <a:extLst>
                <a:ext uri="{FF2B5EF4-FFF2-40B4-BE49-F238E27FC236}">
                  <a16:creationId xmlns:a16="http://schemas.microsoft.com/office/drawing/2014/main" id="{E3F8C86E-B652-42FC-9816-87F40C293FFE}"/>
                </a:ext>
              </a:extLst>
            </p:cNvPr>
            <p:cNvSpPr/>
            <p:nvPr/>
          </p:nvSpPr>
          <p:spPr>
            <a:xfrm>
              <a:off x="-166688" y="1441451"/>
              <a:ext cx="6246676" cy="1224591"/>
            </a:xfrm>
            <a:prstGeom prst="roundRect">
              <a:avLst>
                <a:gd name="adj" fmla="val 16971"/>
              </a:avLst>
            </a:prstGeom>
            <a:solidFill>
              <a:schemeClr val="accent4">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EB60312-1B58-9ED6-BF94-EE24CB55319E}"/>
                </a:ext>
              </a:extLst>
            </p:cNvPr>
            <p:cNvSpPr txBox="1"/>
            <p:nvPr/>
          </p:nvSpPr>
          <p:spPr>
            <a:xfrm>
              <a:off x="-57150" y="1574258"/>
              <a:ext cx="6176604" cy="897105"/>
            </a:xfrm>
            <a:prstGeom prst="rect">
              <a:avLst/>
            </a:prstGeom>
            <a:noFill/>
          </p:spPr>
          <p:txBody>
            <a:bodyPr wrap="square">
              <a:spAutoFit/>
            </a:bodyPr>
            <a:lstStyle/>
            <a:p>
              <a:pPr algn="ctr">
                <a:lnSpc>
                  <a:spcPct val="125000"/>
                </a:lnSpc>
              </a:pP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là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những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thể</a:t>
              </a:r>
              <a:r>
                <a:rPr lang="en-US" sz="2200" dirty="0">
                  <a:latin typeface="Arial" panose="020B0604020202020204" pitchFamily="34" charset="0"/>
                  <a:cs typeface="Arial" panose="020B0604020202020204" pitchFamily="34" charset="0"/>
                </a:rPr>
                <a:t> ion.</a:t>
              </a:r>
            </a:p>
            <a:p>
              <a:pPr algn="ctr">
                <a:lnSpc>
                  <a:spcPct val="125000"/>
                </a:lnSpc>
              </a:pPr>
              <a:r>
                <a:rPr lang="en-US" sz="2200" dirty="0" err="1">
                  <a:latin typeface="Arial" panose="020B0604020202020204" pitchFamily="34" charset="0"/>
                  <a:cs typeface="Arial" panose="020B0604020202020204" pitchFamily="34" charset="0"/>
                </a:rPr>
                <a:t>Hầu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dễ</a:t>
              </a:r>
              <a:r>
                <a:rPr lang="en-US" sz="2200" dirty="0">
                  <a:latin typeface="Arial" panose="020B0604020202020204" pitchFamily="34" charset="0"/>
                  <a:cs typeface="Arial" panose="020B0604020202020204" pitchFamily="34" charset="0"/>
                </a:rPr>
                <a:t> tan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a:t>
              </a:r>
            </a:p>
          </p:txBody>
        </p:sp>
      </p:grpSp>
      <p:pic>
        <p:nvPicPr>
          <p:cNvPr id="17410" name="Picture 2" descr="Ammonium Chloride là gì? Nó có vai trò gì khi làm thành phần mỹ phẩm?">
            <a:extLst>
              <a:ext uri="{FF2B5EF4-FFF2-40B4-BE49-F238E27FC236}">
                <a16:creationId xmlns:a16="http://schemas.microsoft.com/office/drawing/2014/main" id="{08F65B4B-E459-1040-5844-F957D8727727}"/>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10994"/>
          <a:stretch/>
        </p:blipFill>
        <p:spPr bwMode="auto">
          <a:xfrm>
            <a:off x="4047133" y="2799117"/>
            <a:ext cx="4191000" cy="18651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8419018"/>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48150"/>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75531"/>
            <a:ext cx="7384786" cy="1482722"/>
            <a:chOff x="2299403" y="2802956"/>
            <a:chExt cx="5300730" cy="1024857"/>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5242572" cy="1024857"/>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5" y="2838064"/>
              <a:ext cx="5259318" cy="989749"/>
            </a:xfrm>
            <a:prstGeom prst="rect">
              <a:avLst/>
            </a:prstGeom>
            <a:noFill/>
          </p:spPr>
          <p:txBody>
            <a:bodyPr wrap="square" rtlCol="0">
              <a:spAutoFit/>
            </a:bodyPr>
            <a:lstStyle/>
            <a:p>
              <a:pPr algn="ctr">
                <a:lnSpc>
                  <a:spcPct val="125000"/>
                </a:lnSpc>
              </a:pPr>
              <a:r>
                <a:rPr lang="vi-VN" sz="2400" b="1" i="0" dirty="0">
                  <a:solidFill>
                    <a:srgbClr val="333333"/>
                  </a:solidFill>
                  <a:effectLst/>
                </a:rPr>
                <a:t>Quan sát hình </a:t>
              </a:r>
              <a:r>
                <a:rPr lang="en-US" sz="2400" b="1" i="0" dirty="0" err="1">
                  <a:solidFill>
                    <a:srgbClr val="333333"/>
                  </a:solidFill>
                  <a:effectLst/>
                </a:rPr>
                <a:t>bên</a:t>
              </a:r>
              <a:r>
                <a:rPr lang="vi-VN" sz="2400" b="1" i="0" dirty="0">
                  <a:solidFill>
                    <a:srgbClr val="333333"/>
                  </a:solidFill>
                  <a:effectLst/>
                </a:rPr>
                <a:t>, cho biết trạng thái màu sắc của muối ammonium Chloride và đặc tính liên kết của phân tử.</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314037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8</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a:extLst>
              <a:ext uri="{FF2B5EF4-FFF2-40B4-BE49-F238E27FC236}">
                <a16:creationId xmlns:a16="http://schemas.microsoft.com/office/drawing/2014/main" id="{A0AE9B85-24D0-ADF8-DD94-47DB9FC7AE9F}"/>
              </a:ext>
            </a:extLst>
          </p:cNvPr>
          <p:cNvPicPr>
            <a:picLocks noChangeAspect="1"/>
          </p:cNvPicPr>
          <p:nvPr/>
        </p:nvPicPr>
        <p:blipFill rotWithShape="1">
          <a:blip r:embed="rId9"/>
          <a:srcRect l="11715" t="40169" r="68956" b="37280"/>
          <a:stretch/>
        </p:blipFill>
        <p:spPr>
          <a:xfrm>
            <a:off x="8569495" y="1343627"/>
            <a:ext cx="2356613" cy="1546529"/>
          </a:xfrm>
          <a:prstGeom prst="rect">
            <a:avLst/>
          </a:prstGeom>
        </p:spPr>
      </p:pic>
      <p:grpSp>
        <p:nvGrpSpPr>
          <p:cNvPr id="11" name="Group 10">
            <a:extLst>
              <a:ext uri="{FF2B5EF4-FFF2-40B4-BE49-F238E27FC236}">
                <a16:creationId xmlns:a16="http://schemas.microsoft.com/office/drawing/2014/main" id="{F4F2CC48-8AC4-D05B-7A54-F72439096B01}"/>
              </a:ext>
            </a:extLst>
          </p:cNvPr>
          <p:cNvGrpSpPr/>
          <p:nvPr/>
        </p:nvGrpSpPr>
        <p:grpSpPr>
          <a:xfrm>
            <a:off x="1855854" y="3906329"/>
            <a:ext cx="8102940" cy="875521"/>
            <a:chOff x="1383960" y="3856166"/>
            <a:chExt cx="8102940" cy="875521"/>
          </a:xfrm>
        </p:grpSpPr>
        <p:grpSp>
          <p:nvGrpSpPr>
            <p:cNvPr id="15" name="Group 14">
              <a:extLst>
                <a:ext uri="{FF2B5EF4-FFF2-40B4-BE49-F238E27FC236}">
                  <a16:creationId xmlns:a16="http://schemas.microsoft.com/office/drawing/2014/main" id="{24B6C35A-45D7-F891-E865-14E6A45C0115}"/>
                </a:ext>
              </a:extLst>
            </p:cNvPr>
            <p:cNvGrpSpPr/>
            <p:nvPr/>
          </p:nvGrpSpPr>
          <p:grpSpPr>
            <a:xfrm>
              <a:off x="1383960" y="3856166"/>
              <a:ext cx="8102940" cy="875521"/>
              <a:chOff x="1942531" y="3409059"/>
              <a:chExt cx="8102940" cy="875521"/>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10">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5824" y="3424338"/>
                <a:ext cx="7159647" cy="400110"/>
              </a:xfrm>
              <a:prstGeom prst="rect">
                <a:avLst/>
              </a:prstGeom>
              <a:noFill/>
            </p:spPr>
            <p:txBody>
              <a:bodyPr wrap="square">
                <a:spAutoFit/>
              </a:bodyPr>
              <a:lstStyle/>
              <a:p>
                <a:pPr marL="285750" indent="-285750" algn="l">
                  <a:buFont typeface="Arial" panose="020B0604020202020204" pitchFamily="34" charset="0"/>
                  <a:buChar char="•"/>
                </a:pPr>
                <a:endParaRPr lang="vi-VN" sz="2000" b="0" i="0" dirty="0">
                  <a:solidFill>
                    <a:srgbClr val="333333"/>
                  </a:solidFill>
                  <a:effectLst/>
                </a:endParaRPr>
              </a:p>
            </p:txBody>
          </p:sp>
        </p:grpSp>
        <p:sp>
          <p:nvSpPr>
            <p:cNvPr id="9" name="TextBox 8">
              <a:extLst>
                <a:ext uri="{FF2B5EF4-FFF2-40B4-BE49-F238E27FC236}">
                  <a16:creationId xmlns:a16="http://schemas.microsoft.com/office/drawing/2014/main" id="{F8C668D3-5D36-0228-C596-83665911BC84}"/>
                </a:ext>
              </a:extLst>
            </p:cNvPr>
            <p:cNvSpPr txBox="1"/>
            <p:nvPr/>
          </p:nvSpPr>
          <p:spPr>
            <a:xfrm>
              <a:off x="2249725" y="3869656"/>
              <a:ext cx="7237175" cy="830997"/>
            </a:xfrm>
            <a:prstGeom prst="rect">
              <a:avLst/>
            </a:prstGeom>
            <a:noFill/>
          </p:spPr>
          <p:txBody>
            <a:bodyPr wrap="square">
              <a:spAutoFit/>
            </a:bodyPr>
            <a:lstStyle/>
            <a:p>
              <a:r>
                <a:rPr lang="en-US" sz="2400" dirty="0" err="1">
                  <a:latin typeface="Arial" panose="020B0604020202020204" pitchFamily="34" charset="0"/>
                  <a:cs typeface="Arial" panose="020B0604020202020204" pitchFamily="34" charset="0"/>
                </a:rPr>
                <a:t>Muối</a:t>
              </a:r>
              <a:r>
                <a:rPr lang="en-US" sz="2400" dirty="0">
                  <a:latin typeface="Arial" panose="020B0604020202020204" pitchFamily="34" charset="0"/>
                  <a:cs typeface="Arial" panose="020B0604020202020204" pitchFamily="34" charset="0"/>
                </a:rPr>
                <a:t> ammonium chloride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rắn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kết</a:t>
              </a:r>
              <a:r>
                <a:rPr lang="en-US" sz="2400" dirty="0">
                  <a:latin typeface="Arial" panose="020B0604020202020204" pitchFamily="34" charset="0"/>
                  <a:cs typeface="Arial" panose="020B0604020202020204" pitchFamily="34" charset="0"/>
                </a:rPr>
                <a:t> ion </a:t>
              </a:r>
              <a:r>
                <a:rPr lang="en-US" sz="2400" dirty="0" err="1">
                  <a:latin typeface="Arial" panose="020B0604020202020204" pitchFamily="34" charset="0"/>
                  <a:cs typeface="Arial" panose="020B0604020202020204" pitchFamily="34" charset="0"/>
                </a:rPr>
                <a:t>giữa</a:t>
              </a:r>
              <a:r>
                <a:rPr lang="en-US" sz="2400" dirty="0">
                  <a:latin typeface="Arial" panose="020B0604020202020204" pitchFamily="34" charset="0"/>
                  <a:cs typeface="Arial" panose="020B0604020202020204" pitchFamily="34" charset="0"/>
                </a:rPr>
                <a:t> NH</a:t>
              </a:r>
              <a:r>
                <a:rPr lang="en-US" sz="2400" baseline="-25000" dirty="0">
                  <a:latin typeface="Arial" panose="020B0604020202020204" pitchFamily="34" charset="0"/>
                  <a:cs typeface="Arial" panose="020B0604020202020204" pitchFamily="34" charset="0"/>
                </a:rPr>
                <a:t>4</a:t>
              </a:r>
              <a:r>
                <a:rPr lang="en-US" sz="2400" baseline="30000" dirty="0">
                  <a:latin typeface="Arial" panose="020B0604020202020204" pitchFamily="34" charset="0"/>
                  <a:cs typeface="Arial" panose="020B0604020202020204" pitchFamily="34" charset="0"/>
                </a:rPr>
                <a: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Cl</a:t>
              </a:r>
              <a:r>
                <a:rPr lang="en-US" sz="2400" baseline="300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28905616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1</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605323" y="1317329"/>
            <a:ext cx="10855370" cy="2476305"/>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a:solidFill>
                  <a:srgbClr val="EE4036"/>
                </a:solidFill>
                <a:latin typeface="Averta Std ExtraBold" panose="00000900000000000000" pitchFamily="50" charset="0"/>
              </a:rPr>
              <a:t>Khi</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có</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tia</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lửa</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điện</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hoặc</a:t>
            </a:r>
            <a:r>
              <a:rPr lang="en-US" sz="3200" dirty="0">
                <a:solidFill>
                  <a:srgbClr val="EE4036"/>
                </a:solidFill>
                <a:latin typeface="Averta Std ExtraBold" panose="00000900000000000000" pitchFamily="50" charset="0"/>
              </a:rPr>
              <a:t> ở </a:t>
            </a:r>
            <a:r>
              <a:rPr lang="en-US" sz="3200" dirty="0" err="1">
                <a:solidFill>
                  <a:srgbClr val="EE4036"/>
                </a:solidFill>
                <a:latin typeface="Averta Std ExtraBold" panose="00000900000000000000" pitchFamily="50" charset="0"/>
              </a:rPr>
              <a:t>nhiệt</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độ</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cao</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nitơ</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tác</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dụng</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trực</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tiếp</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với</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oxi</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tạo</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ra</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hợp</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chất</a:t>
            </a:r>
            <a:r>
              <a:rPr lang="en-US" sz="3200" dirty="0">
                <a:solidFill>
                  <a:srgbClr val="EE4036"/>
                </a:solidFill>
                <a:latin typeface="Averta Std ExtraBold" panose="00000900000000000000" pitchFamily="50" charset="0"/>
              </a:rPr>
              <a:t> X. </a:t>
            </a:r>
            <a:r>
              <a:rPr lang="en-US" sz="3200" dirty="0" err="1">
                <a:solidFill>
                  <a:srgbClr val="EE4036"/>
                </a:solidFill>
                <a:latin typeface="Averta Std ExtraBold" panose="00000900000000000000" pitchFamily="50" charset="0"/>
              </a:rPr>
              <a:t>Công</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thức</a:t>
            </a:r>
            <a:r>
              <a:rPr lang="en-US" sz="3200" dirty="0">
                <a:solidFill>
                  <a:srgbClr val="EE4036"/>
                </a:solidFill>
                <a:latin typeface="Averta Std ExtraBold" panose="00000900000000000000" pitchFamily="50" charset="0"/>
              </a:rPr>
              <a:t> </a:t>
            </a:r>
            <a:r>
              <a:rPr lang="en-US" sz="3200" dirty="0" err="1">
                <a:solidFill>
                  <a:srgbClr val="EE4036"/>
                </a:solidFill>
                <a:latin typeface="Averta Std ExtraBold" panose="00000900000000000000" pitchFamily="50" charset="0"/>
              </a:rPr>
              <a:t>của</a:t>
            </a:r>
            <a:r>
              <a:rPr lang="en-US" sz="3200" dirty="0">
                <a:solidFill>
                  <a:srgbClr val="EE4036"/>
                </a:solidFill>
                <a:latin typeface="Averta Std ExtraBold" panose="00000900000000000000" pitchFamily="50" charset="0"/>
              </a:rPr>
              <a:t> X </a:t>
            </a:r>
            <a:r>
              <a:rPr lang="en-US" sz="3200" dirty="0" err="1">
                <a:solidFill>
                  <a:srgbClr val="EE4036"/>
                </a:solidFill>
                <a:latin typeface="Averta Std ExtraBold" panose="00000900000000000000" pitchFamily="50" charset="0"/>
              </a:rPr>
              <a:t>là</a:t>
            </a:r>
            <a:endParaRPr lang="en-US" sz="3200" dirty="0">
              <a:solidFill>
                <a:srgbClr val="EE4036"/>
              </a:solidFill>
              <a:latin typeface="Averta Std ExtraBold" panose="00000900000000000000" pitchFamily="50"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095193" y="4359417"/>
            <a:ext cx="3365399" cy="880471"/>
            <a:chOff x="4037538" y="4547895"/>
            <a:chExt cx="3365399" cy="880471"/>
          </a:xfrm>
        </p:grpSpPr>
        <p:sp>
          <p:nvSpPr>
            <p:cNvPr id="69" name="!!Ques3">
              <a:extLst>
                <a:ext uri="{FF2B5EF4-FFF2-40B4-BE49-F238E27FC236}">
                  <a16:creationId xmlns:a16="http://schemas.microsoft.com/office/drawing/2014/main" id="{314ADFB0-1525-4AD3-A5A1-47427C8A33F9}"/>
                </a:ext>
              </a:extLst>
            </p:cNvPr>
            <p:cNvSpPr/>
            <p:nvPr/>
          </p:nvSpPr>
          <p:spPr>
            <a:xfrm>
              <a:off x="4069286" y="4547895"/>
              <a:ext cx="3125510"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4667616" y="4726520"/>
              <a:ext cx="2735321" cy="523220"/>
            </a:xfrm>
            <a:prstGeom prst="rect">
              <a:avLst/>
            </a:prstGeom>
            <a:noFill/>
          </p:spPr>
          <p:txBody>
            <a:bodyPr wrap="square">
              <a:spAutoFit/>
            </a:bodyPr>
            <a:lstStyle/>
            <a:p>
              <a:pPr algn="ctr"/>
              <a:r>
                <a:rPr lang="en-US" sz="2700" b="0" i="0" dirty="0" err="1">
                  <a:solidFill>
                    <a:srgbClr val="EE4036"/>
                  </a:solidFill>
                  <a:effectLst/>
                  <a:latin typeface="Averta Std ExtraBold" panose="00000900000000000000" pitchFamily="50" charset="0"/>
                </a:rPr>
                <a:t>Đây</a:t>
              </a:r>
              <a:r>
                <a:rPr lang="en-US" sz="2700" b="0" i="0" dirty="0">
                  <a:solidFill>
                    <a:srgbClr val="EE4036"/>
                  </a:solidFill>
                  <a:effectLst/>
                  <a:latin typeface="Averta Std ExtraBold" panose="00000900000000000000" pitchFamily="50" charset="0"/>
                </a:rPr>
                <a:t> </a:t>
              </a:r>
              <a:r>
                <a:rPr lang="en-US" sz="2700" b="0" i="0" dirty="0" err="1">
                  <a:solidFill>
                    <a:srgbClr val="EE4036"/>
                  </a:solidFill>
                  <a:effectLst/>
                  <a:latin typeface="Averta Std ExtraBold" panose="00000900000000000000" pitchFamily="50" charset="0"/>
                </a:rPr>
                <a:t>là</a:t>
              </a:r>
              <a:r>
                <a:rPr lang="en-US" sz="2700" b="0" i="0" dirty="0">
                  <a:solidFill>
                    <a:srgbClr val="EE4036"/>
                  </a:solidFill>
                  <a:effectLst/>
                  <a:latin typeface="Averta Std ExtraBold" panose="00000900000000000000" pitchFamily="50" charset="0"/>
                </a:rPr>
                <a:t> </a:t>
              </a:r>
              <a:r>
                <a:rPr lang="en-US" sz="2700" b="0" i="0" dirty="0" err="1">
                  <a:solidFill>
                    <a:srgbClr val="EE4036"/>
                  </a:solidFill>
                  <a:effectLst/>
                  <a:latin typeface="Averta Std ExtraBold" panose="00000900000000000000" pitchFamily="50" charset="0"/>
                </a:rPr>
                <a:t>gì</a:t>
              </a:r>
              <a:r>
                <a:rPr lang="en-US" sz="2700" b="0" i="0" dirty="0">
                  <a:solidFill>
                    <a:srgbClr val="EE4036"/>
                  </a:solidFill>
                  <a:effectLst/>
                  <a:latin typeface="Averta Std ExtraBold" panose="00000900000000000000" pitchFamily="50" charset="0"/>
                </a:rPr>
                <a:t>?</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pic>
        <p:nvPicPr>
          <p:cNvPr id="136" name="Picture 135">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137" name="Picture 136">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38" name="Picture 137">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39" name="Picture 138">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40" name="Picture 139">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41" name="Picture 140">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42" name="Picture 141">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43" name="Picture 142">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44" name="Picture 143">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45" name="Picture 144">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46" name="Picture 145">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47" name="Picture 146">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48" name="Picture 147">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49" name="Picture 148">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50" name="Picture 149">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51" name="Picture 150">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52" name="Picture 151">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53" name="Picture 152">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54" name="Picture 153">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55" name="Picture 154">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56" name="Picture 155">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57" name="Picture 156">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58" name="Picture 157">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59" name="Picture 158">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60" name="Picture 159">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61" name="Picture 160">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62" name="Picture 161">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63" name="Picture 162">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64" name="Picture 163">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sp>
        <p:nvSpPr>
          <p:cNvPr id="54" name="!!o1a">
            <a:extLst>
              <a:ext uri="{FF2B5EF4-FFF2-40B4-BE49-F238E27FC236}">
                <a16:creationId xmlns:a16="http://schemas.microsoft.com/office/drawing/2014/main" id="{55FE51F7-7B24-4A4A-8D9C-8AEE53BF7AB9}"/>
              </a:ext>
            </a:extLst>
          </p:cNvPr>
          <p:cNvSpPr/>
          <p:nvPr/>
        </p:nvSpPr>
        <p:spPr>
          <a:xfrm>
            <a:off x="4680925" y="5545982"/>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55" name="!!o1b">
            <a:extLst>
              <a:ext uri="{FF2B5EF4-FFF2-40B4-BE49-F238E27FC236}">
                <a16:creationId xmlns:a16="http://schemas.microsoft.com/office/drawing/2014/main" id="{F94139EE-3B91-45F5-9EAB-4B3DEDD4EAD1}"/>
              </a:ext>
            </a:extLst>
          </p:cNvPr>
          <p:cNvSpPr/>
          <p:nvPr/>
        </p:nvSpPr>
        <p:spPr>
          <a:xfrm>
            <a:off x="5689696" y="5545982"/>
            <a:ext cx="896491" cy="896491"/>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57" name="!!1a">
            <a:extLst>
              <a:ext uri="{FF2B5EF4-FFF2-40B4-BE49-F238E27FC236}">
                <a16:creationId xmlns:a16="http://schemas.microsoft.com/office/drawing/2014/main" id="{79DC2306-18A4-4D25-89F9-322ED89913A6}"/>
              </a:ext>
            </a:extLst>
          </p:cNvPr>
          <p:cNvSpPr txBox="1"/>
          <p:nvPr/>
        </p:nvSpPr>
        <p:spPr>
          <a:xfrm>
            <a:off x="4898085" y="5578729"/>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58" name="!!1b">
            <a:extLst>
              <a:ext uri="{FF2B5EF4-FFF2-40B4-BE49-F238E27FC236}">
                <a16:creationId xmlns:a16="http://schemas.microsoft.com/office/drawing/2014/main" id="{43A3519C-897D-4399-B468-322CC4AD5493}"/>
              </a:ext>
            </a:extLst>
          </p:cNvPr>
          <p:cNvSpPr txBox="1"/>
          <p:nvPr/>
        </p:nvSpPr>
        <p:spPr>
          <a:xfrm>
            <a:off x="5906856" y="5578729"/>
            <a:ext cx="462170" cy="830997"/>
          </a:xfrm>
          <a:prstGeom prst="rect">
            <a:avLst/>
          </a:prstGeom>
          <a:noFill/>
        </p:spPr>
        <p:txBody>
          <a:bodyPr wrap="square" rtlCol="0">
            <a:spAutoFit/>
          </a:bodyPr>
          <a:lstStyle/>
          <a:p>
            <a:pPr algn="ctr"/>
            <a:r>
              <a:rPr lang="en-US" sz="48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Tree>
    <p:extLst>
      <p:ext uri="{BB962C8B-B14F-4D97-AF65-F5344CB8AC3E}">
        <p14:creationId xmlns:p14="http://schemas.microsoft.com/office/powerpoint/2010/main" val="2089700119"/>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54"/>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fltVal val="0"/>
                                          </p:val>
                                        </p:tav>
                                        <p:tav tm="100000">
                                          <p:val>
                                            <p:strVal val="#ppt_w"/>
                                          </p:val>
                                        </p:tav>
                                      </p:tavLst>
                                    </p:anim>
                                    <p:anim calcmode="lin" valueType="num">
                                      <p:cBhvr>
                                        <p:cTn id="8" dur="500" fill="hold"/>
                                        <p:tgtEl>
                                          <p:spTgt spid="57"/>
                                        </p:tgtEl>
                                        <p:attrNameLst>
                                          <p:attrName>ppt_h</p:attrName>
                                        </p:attrNameLst>
                                      </p:cBhvr>
                                      <p:tavLst>
                                        <p:tav tm="0">
                                          <p:val>
                                            <p:fltVal val="0"/>
                                          </p:val>
                                        </p:tav>
                                        <p:tav tm="100000">
                                          <p:val>
                                            <p:strVal val="#ppt_h"/>
                                          </p:val>
                                        </p:tav>
                                      </p:tavLst>
                                    </p:anim>
                                    <p:animEffect transition="in" filter="fade">
                                      <p:cBhvr>
                                        <p:cTn id="9" dur="500"/>
                                        <p:tgtEl>
                                          <p:spTgt spid="57"/>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57"/>
                                        </p:tgtEl>
                                      </p:cBhvr>
                                    </p:animEffect>
                                    <p:animScale>
                                      <p:cBhvr>
                                        <p:cTn id="12" dur="250" autoRev="1" fill="hold"/>
                                        <p:tgtEl>
                                          <p:spTgt spid="57"/>
                                        </p:tgtEl>
                                      </p:cBhvr>
                                      <p:by x="105000" y="105000"/>
                                    </p:animScale>
                                  </p:childTnLst>
                                </p:cTn>
                              </p:par>
                            </p:childTnLst>
                          </p:cTn>
                        </p:par>
                      </p:childTnLst>
                    </p:cTn>
                  </p:par>
                </p:childTnLst>
              </p:cTn>
              <p:nextCondLst>
                <p:cond evt="onClick" delay="0">
                  <p:tgtEl>
                    <p:spTgt spid="54"/>
                  </p:tgtEl>
                </p:cond>
              </p:nextCondLst>
            </p:seq>
            <p:seq concurrent="1" nextAc="seek">
              <p:cTn id="13" restart="whenNotActive" fill="hold" evtFilter="cancelBubble" nodeType="interactiveSeq">
                <p:stCondLst>
                  <p:cond evt="onClick" delay="0">
                    <p:tgtEl>
                      <p:spTgt spid="55"/>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58"/>
                                        </p:tgtEl>
                                        <p:attrNameLst>
                                          <p:attrName>style.visibility</p:attrName>
                                        </p:attrNameLst>
                                      </p:cBhvr>
                                      <p:to>
                                        <p:strVal val="visible"/>
                                      </p:to>
                                    </p:set>
                                    <p:anim calcmode="lin" valueType="num">
                                      <p:cBhvr>
                                        <p:cTn id="18" dur="500" fill="hold"/>
                                        <p:tgtEl>
                                          <p:spTgt spid="58"/>
                                        </p:tgtEl>
                                        <p:attrNameLst>
                                          <p:attrName>ppt_w</p:attrName>
                                        </p:attrNameLst>
                                      </p:cBhvr>
                                      <p:tavLst>
                                        <p:tav tm="0">
                                          <p:val>
                                            <p:fltVal val="0"/>
                                          </p:val>
                                        </p:tav>
                                        <p:tav tm="100000">
                                          <p:val>
                                            <p:strVal val="#ppt_w"/>
                                          </p:val>
                                        </p:tav>
                                      </p:tavLst>
                                    </p:anim>
                                    <p:anim calcmode="lin" valueType="num">
                                      <p:cBhvr>
                                        <p:cTn id="19" dur="500" fill="hold"/>
                                        <p:tgtEl>
                                          <p:spTgt spid="58"/>
                                        </p:tgtEl>
                                        <p:attrNameLst>
                                          <p:attrName>ppt_h</p:attrName>
                                        </p:attrNameLst>
                                      </p:cBhvr>
                                      <p:tavLst>
                                        <p:tav tm="0">
                                          <p:val>
                                            <p:fltVal val="0"/>
                                          </p:val>
                                        </p:tav>
                                        <p:tav tm="100000">
                                          <p:val>
                                            <p:strVal val="#ppt_h"/>
                                          </p:val>
                                        </p:tav>
                                      </p:tavLst>
                                    </p:anim>
                                    <p:animEffect transition="in" filter="fade">
                                      <p:cBhvr>
                                        <p:cTn id="20" dur="500"/>
                                        <p:tgtEl>
                                          <p:spTgt spid="58"/>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58"/>
                                        </p:tgtEl>
                                      </p:cBhvr>
                                    </p:animEffect>
                                    <p:animScale>
                                      <p:cBhvr>
                                        <p:cTn id="23" dur="250" autoRev="1" fill="hold"/>
                                        <p:tgtEl>
                                          <p:spTgt spid="58"/>
                                        </p:tgtEl>
                                      </p:cBhvr>
                                      <p:by x="105000" y="105000"/>
                                    </p:animScale>
                                  </p:childTnLst>
                                </p:cTn>
                              </p:par>
                              <p:par>
                                <p:cTn id="2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5" dur="2000" fill="hold"/>
                                        <p:tgtEl>
                                          <p:spTgt spid="137"/>
                                        </p:tgtEl>
                                        <p:attrNameLst>
                                          <p:attrName>ppt_x</p:attrName>
                                          <p:attrName>ppt_y</p:attrName>
                                        </p:attrNameLst>
                                      </p:cBhvr>
                                    </p:animMotion>
                                  </p:childTnLst>
                                </p:cTn>
                              </p:par>
                              <p:par>
                                <p:cTn id="2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7" dur="2000" fill="hold"/>
                                        <p:tgtEl>
                                          <p:spTgt spid="145"/>
                                        </p:tgtEl>
                                        <p:attrNameLst>
                                          <p:attrName>ppt_x</p:attrName>
                                          <p:attrName>ppt_y</p:attrName>
                                        </p:attrNameLst>
                                      </p:cBhvr>
                                    </p:animMotion>
                                  </p:childTnLst>
                                </p:cTn>
                              </p:par>
                              <p:par>
                                <p:cTn id="2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29" dur="2000" fill="hold"/>
                                        <p:tgtEl>
                                          <p:spTgt spid="138"/>
                                        </p:tgtEl>
                                        <p:attrNameLst>
                                          <p:attrName>ppt_x</p:attrName>
                                          <p:attrName>ppt_y</p:attrName>
                                        </p:attrNameLst>
                                      </p:cBhvr>
                                    </p:animMotion>
                                  </p:childTnLst>
                                </p:cTn>
                              </p:par>
                              <p:par>
                                <p:cTn id="30"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31" dur="2000" fill="hold"/>
                                        <p:tgtEl>
                                          <p:spTgt spid="136"/>
                                        </p:tgtEl>
                                        <p:attrNameLst>
                                          <p:attrName>ppt_x</p:attrName>
                                          <p:attrName>ppt_y</p:attrName>
                                        </p:attrNameLst>
                                      </p:cBhvr>
                                    </p:animMotion>
                                  </p:childTnLst>
                                </p:cTn>
                              </p:par>
                              <p:par>
                                <p:cTn id="32"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33" dur="2000" fill="hold"/>
                                        <p:tgtEl>
                                          <p:spTgt spid="139"/>
                                        </p:tgtEl>
                                        <p:attrNameLst>
                                          <p:attrName>ppt_x</p:attrName>
                                          <p:attrName>ppt_y</p:attrName>
                                        </p:attrNameLst>
                                      </p:cBhvr>
                                    </p:animMotion>
                                  </p:childTnLst>
                                </p:cTn>
                              </p:par>
                              <p:par>
                                <p:cTn id="34"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35" dur="2000" fill="hold"/>
                                        <p:tgtEl>
                                          <p:spTgt spid="140"/>
                                        </p:tgtEl>
                                        <p:attrNameLst>
                                          <p:attrName>ppt_x</p:attrName>
                                          <p:attrName>ppt_y</p:attrName>
                                        </p:attrNameLst>
                                      </p:cBhvr>
                                      <p:rCtr x="-4792" y="65810"/>
                                    </p:animMotion>
                                  </p:childTnLst>
                                </p:cTn>
                              </p:par>
                              <p:par>
                                <p:cTn id="36"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37" dur="2000" fill="hold"/>
                                        <p:tgtEl>
                                          <p:spTgt spid="144"/>
                                        </p:tgtEl>
                                        <p:attrNameLst>
                                          <p:attrName>ppt_x</p:attrName>
                                          <p:attrName>ppt_y</p:attrName>
                                        </p:attrNameLst>
                                      </p:cBhvr>
                                    </p:animMotion>
                                  </p:childTnLst>
                                </p:cTn>
                              </p:par>
                              <p:par>
                                <p:cTn id="3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9" dur="2000" fill="hold"/>
                                        <p:tgtEl>
                                          <p:spTgt spid="141"/>
                                        </p:tgtEl>
                                        <p:attrNameLst>
                                          <p:attrName>ppt_x</p:attrName>
                                          <p:attrName>ppt_y</p:attrName>
                                        </p:attrNameLst>
                                      </p:cBhvr>
                                    </p:animMotion>
                                  </p:childTnLst>
                                </p:cTn>
                              </p:par>
                              <p:par>
                                <p:cTn id="40"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41" dur="2000" fill="hold"/>
                                        <p:tgtEl>
                                          <p:spTgt spid="142"/>
                                        </p:tgtEl>
                                        <p:attrNameLst>
                                          <p:attrName>ppt_x</p:attrName>
                                          <p:attrName>ppt_y</p:attrName>
                                        </p:attrNameLst>
                                      </p:cBhvr>
                                    </p:animMotion>
                                  </p:childTnLst>
                                </p:cTn>
                              </p:par>
                              <p:par>
                                <p:cTn id="42"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43" dur="2000" fill="hold"/>
                                        <p:tgtEl>
                                          <p:spTgt spid="143"/>
                                        </p:tgtEl>
                                        <p:attrNameLst>
                                          <p:attrName>ppt_x</p:attrName>
                                          <p:attrName>ppt_y</p:attrName>
                                        </p:attrNameLst>
                                      </p:cBhvr>
                                    </p:animMotion>
                                  </p:childTnLst>
                                </p:cTn>
                              </p:par>
                              <p:par>
                                <p:cTn id="44"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5" dur="2000" fill="hold"/>
                                        <p:tgtEl>
                                          <p:spTgt spid="146"/>
                                        </p:tgtEl>
                                        <p:attrNameLst>
                                          <p:attrName>ppt_x</p:attrName>
                                          <p:attrName>ppt_y</p:attrName>
                                        </p:attrNameLst>
                                      </p:cBhvr>
                                    </p:animMotion>
                                  </p:childTnLst>
                                </p:cTn>
                              </p:par>
                              <p:par>
                                <p:cTn id="46"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7" dur="2000" fill="hold"/>
                                        <p:tgtEl>
                                          <p:spTgt spid="148"/>
                                        </p:tgtEl>
                                        <p:attrNameLst>
                                          <p:attrName>ppt_x</p:attrName>
                                          <p:attrName>ppt_y</p:attrName>
                                        </p:attrNameLst>
                                      </p:cBhvr>
                                    </p:animMotion>
                                  </p:childTnLst>
                                </p:cTn>
                              </p:par>
                              <p:par>
                                <p:cTn id="4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9" dur="2000" fill="hold"/>
                                        <p:tgtEl>
                                          <p:spTgt spid="147"/>
                                        </p:tgtEl>
                                        <p:attrNameLst>
                                          <p:attrName>ppt_x</p:attrName>
                                          <p:attrName>ppt_y</p:attrName>
                                        </p:attrNameLst>
                                      </p:cBhvr>
                                    </p:animMotion>
                                  </p:childTnLst>
                                </p:cTn>
                              </p:par>
                              <p:par>
                                <p:cTn id="50"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51" dur="2000" fill="hold"/>
                                        <p:tgtEl>
                                          <p:spTgt spid="149"/>
                                        </p:tgtEl>
                                        <p:attrNameLst>
                                          <p:attrName>ppt_x</p:attrName>
                                          <p:attrName>ppt_y</p:attrName>
                                        </p:attrNameLst>
                                      </p:cBhvr>
                                      <p:rCtr x="18750" y="58287"/>
                                    </p:animMotion>
                                  </p:childTnLst>
                                </p:cTn>
                              </p:par>
                              <p:par>
                                <p:cTn id="52"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3" dur="2000" fill="hold"/>
                                        <p:tgtEl>
                                          <p:spTgt spid="150"/>
                                        </p:tgtEl>
                                        <p:attrNameLst>
                                          <p:attrName>ppt_x</p:attrName>
                                          <p:attrName>ppt_y</p:attrName>
                                        </p:attrNameLst>
                                      </p:cBhvr>
                                    </p:animMotion>
                                  </p:childTnLst>
                                </p:cTn>
                              </p:par>
                              <p:par>
                                <p:cTn id="54"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5" dur="2000" fill="hold"/>
                                        <p:tgtEl>
                                          <p:spTgt spid="151"/>
                                        </p:tgtEl>
                                        <p:attrNameLst>
                                          <p:attrName>ppt_x</p:attrName>
                                          <p:attrName>ppt_y</p:attrName>
                                        </p:attrNameLst>
                                      </p:cBhvr>
                                    </p:animMotion>
                                  </p:childTnLst>
                                </p:cTn>
                              </p:par>
                              <p:par>
                                <p:cTn id="5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7" dur="2000" fill="hold"/>
                                        <p:tgtEl>
                                          <p:spTgt spid="152"/>
                                        </p:tgtEl>
                                        <p:attrNameLst>
                                          <p:attrName>ppt_x</p:attrName>
                                          <p:attrName>ppt_y</p:attrName>
                                        </p:attrNameLst>
                                      </p:cBhvr>
                                    </p:animMotion>
                                  </p:childTnLst>
                                </p:cTn>
                              </p:par>
                              <p:par>
                                <p:cTn id="5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9" dur="2000" fill="hold"/>
                                        <p:tgtEl>
                                          <p:spTgt spid="154"/>
                                        </p:tgtEl>
                                        <p:attrNameLst>
                                          <p:attrName>ppt_x</p:attrName>
                                          <p:attrName>ppt_y</p:attrName>
                                        </p:attrNameLst>
                                      </p:cBhvr>
                                    </p:animMotion>
                                  </p:childTnLst>
                                </p:cTn>
                              </p:par>
                              <p:par>
                                <p:cTn id="6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1" dur="2000" fill="hold"/>
                                        <p:tgtEl>
                                          <p:spTgt spid="153"/>
                                        </p:tgtEl>
                                        <p:attrNameLst>
                                          <p:attrName>ppt_x</p:attrName>
                                          <p:attrName>ppt_y</p:attrName>
                                        </p:attrNameLst>
                                      </p:cBhvr>
                                    </p:animMotion>
                                  </p:childTnLst>
                                </p:cTn>
                              </p:par>
                              <p:par>
                                <p:cTn id="6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3" dur="2000" fill="hold"/>
                                        <p:tgtEl>
                                          <p:spTgt spid="155"/>
                                        </p:tgtEl>
                                        <p:attrNameLst>
                                          <p:attrName>ppt_x</p:attrName>
                                          <p:attrName>ppt_y</p:attrName>
                                        </p:attrNameLst>
                                      </p:cBhvr>
                                    </p:animMotion>
                                  </p:childTnLst>
                                </p:cTn>
                              </p:par>
                              <p:par>
                                <p:cTn id="64"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5" dur="2000" fill="hold"/>
                                        <p:tgtEl>
                                          <p:spTgt spid="156"/>
                                        </p:tgtEl>
                                        <p:attrNameLst>
                                          <p:attrName>ppt_x</p:attrName>
                                          <p:attrName>ppt_y</p:attrName>
                                        </p:attrNameLst>
                                      </p:cBhvr>
                                    </p:animMotion>
                                  </p:childTnLst>
                                </p:cTn>
                              </p:par>
                              <p:par>
                                <p:cTn id="66"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7" dur="2000" fill="hold"/>
                                        <p:tgtEl>
                                          <p:spTgt spid="157"/>
                                        </p:tgtEl>
                                        <p:attrNameLst>
                                          <p:attrName>ppt_x</p:attrName>
                                          <p:attrName>ppt_y</p:attrName>
                                        </p:attrNameLst>
                                      </p:cBhvr>
                                    </p:animMotion>
                                  </p:childTnLst>
                                </p:cTn>
                              </p:par>
                              <p:par>
                                <p:cTn id="6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9" dur="2000" fill="hold"/>
                                        <p:tgtEl>
                                          <p:spTgt spid="158"/>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1" dur="2000" fill="hold"/>
                                        <p:tgtEl>
                                          <p:spTgt spid="159"/>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3" dur="2000" fill="hold"/>
                                        <p:tgtEl>
                                          <p:spTgt spid="160"/>
                                        </p:tgtEl>
                                        <p:attrNameLst>
                                          <p:attrName>ppt_x</p:attrName>
                                          <p:attrName>ppt_y</p:attrName>
                                        </p:attrNameLst>
                                      </p:cBhvr>
                                    </p:animMotion>
                                  </p:childTnLst>
                                </p:cTn>
                              </p:par>
                              <p:par>
                                <p:cTn id="74"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5" dur="2000" fill="hold"/>
                                        <p:tgtEl>
                                          <p:spTgt spid="162"/>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7" dur="2000" fill="hold"/>
                                        <p:tgtEl>
                                          <p:spTgt spid="161"/>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9" dur="2000" fill="hold"/>
                                        <p:tgtEl>
                                          <p:spTgt spid="163"/>
                                        </p:tgtEl>
                                        <p:attrNameLst>
                                          <p:attrName>ppt_x</p:attrName>
                                          <p:attrName>ppt_y</p:attrName>
                                        </p:attrNameLst>
                                      </p:cBhvr>
                                    </p:animMotion>
                                  </p:childTnLst>
                                </p:cTn>
                              </p:par>
                              <p:par>
                                <p:cTn id="8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1" dur="2000" fill="hold"/>
                                        <p:tgtEl>
                                          <p:spTgt spid="164"/>
                                        </p:tgtEl>
                                        <p:attrNameLst>
                                          <p:attrName>ppt_x</p:attrName>
                                          <p:attrName>ppt_y</p:attrName>
                                        </p:attrNameLst>
                                      </p:cBhvr>
                                    </p:animMotion>
                                  </p:childTnLst>
                                </p:cTn>
                              </p:par>
                            </p:childTnLst>
                          </p:cTn>
                        </p:par>
                      </p:childTnLst>
                    </p:cTn>
                  </p:par>
                </p:childTnLst>
              </p:cTn>
              <p:nextCondLst>
                <p:cond evt="onClick" delay="0">
                  <p:tgtEl>
                    <p:spTgt spid="55"/>
                  </p:tgtEl>
                </p:cond>
              </p:nextCondLst>
            </p:seq>
          </p:childTnLst>
        </p:cTn>
      </p:par>
    </p:tnLst>
    <p:bldLst>
      <p:bldP spid="57" grpId="0"/>
      <p:bldP spid="57" grpId="1"/>
      <p:bldP spid="58" grpId="0"/>
      <p:bldP spid="58"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 name="Trapezoid 1">
            <a:extLst>
              <a:ext uri="{FF2B5EF4-FFF2-40B4-BE49-F238E27FC236}">
                <a16:creationId xmlns:a16="http://schemas.microsoft.com/office/drawing/2014/main" id="{94DD59E9-E827-E71C-363B-F9817508B505}"/>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9D1267CC-0CFA-0E1D-9B16-69FFAA3B8B4E}"/>
              </a:ext>
            </a:extLst>
          </p:cNvPr>
          <p:cNvSpPr txBox="1"/>
          <p:nvPr/>
        </p:nvSpPr>
        <p:spPr>
          <a:xfrm>
            <a:off x="4269716"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10" name="Graphic 9">
            <a:extLst>
              <a:ext uri="{FF2B5EF4-FFF2-40B4-BE49-F238E27FC236}">
                <a16:creationId xmlns:a16="http://schemas.microsoft.com/office/drawing/2014/main" id="{AD699297-9FF5-093A-4C6B-AAFB403B82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33737" y="141518"/>
            <a:ext cx="642360" cy="650962"/>
          </a:xfrm>
          <a:prstGeom prst="rect">
            <a:avLst/>
          </a:prstGeom>
        </p:spPr>
      </p:pic>
      <p:pic>
        <p:nvPicPr>
          <p:cNvPr id="11" name="Graphic 10">
            <a:extLst>
              <a:ext uri="{FF2B5EF4-FFF2-40B4-BE49-F238E27FC236}">
                <a16:creationId xmlns:a16="http://schemas.microsoft.com/office/drawing/2014/main" id="{032BA1F3-8A46-1CD4-EB33-3301F9E276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712967" y="141518"/>
            <a:ext cx="642360" cy="650962"/>
          </a:xfrm>
          <a:prstGeom prst="rect">
            <a:avLst/>
          </a:prstGeom>
        </p:spPr>
      </p:pic>
      <p:grpSp>
        <p:nvGrpSpPr>
          <p:cNvPr id="15" name="Group 14">
            <a:extLst>
              <a:ext uri="{FF2B5EF4-FFF2-40B4-BE49-F238E27FC236}">
                <a16:creationId xmlns:a16="http://schemas.microsoft.com/office/drawing/2014/main" id="{A0D737F2-2D4D-BB8D-ABB6-F0358080C40B}"/>
              </a:ext>
            </a:extLst>
          </p:cNvPr>
          <p:cNvGrpSpPr/>
          <p:nvPr/>
        </p:nvGrpSpPr>
        <p:grpSpPr>
          <a:xfrm>
            <a:off x="4526052" y="1104213"/>
            <a:ext cx="3124200" cy="718924"/>
            <a:chOff x="4135081" y="389709"/>
            <a:chExt cx="3124200" cy="718924"/>
          </a:xfrm>
        </p:grpSpPr>
        <p:sp>
          <p:nvSpPr>
            <p:cNvPr id="16" name="Rectangle: Rounded Corners 15">
              <a:extLst>
                <a:ext uri="{FF2B5EF4-FFF2-40B4-BE49-F238E27FC236}">
                  <a16:creationId xmlns:a16="http://schemas.microsoft.com/office/drawing/2014/main" id="{579B739D-25EF-622F-162D-9E91A9FC811A}"/>
                </a:ext>
              </a:extLst>
            </p:cNvPr>
            <p:cNvSpPr/>
            <p:nvPr/>
          </p:nvSpPr>
          <p:spPr>
            <a:xfrm>
              <a:off x="4135081" y="389709"/>
              <a:ext cx="3124200" cy="718924"/>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003C2728-0F49-D631-3DE4-2B3319EF96F4}"/>
                </a:ext>
              </a:extLst>
            </p:cNvPr>
            <p:cNvSpPr txBox="1"/>
            <p:nvPr/>
          </p:nvSpPr>
          <p:spPr>
            <a:xfrm>
              <a:off x="4505802" y="509786"/>
              <a:ext cx="2382758" cy="523220"/>
            </a:xfrm>
            <a:prstGeom prst="rect">
              <a:avLst/>
            </a:prstGeom>
            <a:noFill/>
          </p:spPr>
          <p:txBody>
            <a:bodyPr wrap="square" rtlCol="0">
              <a:spAutoFit/>
            </a:bodyPr>
            <a:lstStyle/>
            <a:p>
              <a:pPr algn="ctr"/>
              <a:r>
                <a:rPr lang="en-US" sz="2800" b="1">
                  <a:solidFill>
                    <a:schemeClr val="bg1"/>
                  </a:solidFill>
                </a:rPr>
                <a:t>THÍ NGHIỆM </a:t>
              </a:r>
            </a:p>
          </p:txBody>
        </p:sp>
      </p:grpSp>
      <p:pic>
        <p:nvPicPr>
          <p:cNvPr id="19" name="Picture 18">
            <a:extLst>
              <a:ext uri="{FF2B5EF4-FFF2-40B4-BE49-F238E27FC236}">
                <a16:creationId xmlns:a16="http://schemas.microsoft.com/office/drawing/2014/main" id="{27D1E77E-97DB-58A4-BED4-8EB193027982}"/>
              </a:ext>
            </a:extLst>
          </p:cNvPr>
          <p:cNvPicPr>
            <a:picLocks noChangeAspect="1"/>
          </p:cNvPicPr>
          <p:nvPr/>
        </p:nvPicPr>
        <p:blipFill>
          <a:blip r:embed="rId8"/>
          <a:stretch>
            <a:fillRect/>
          </a:stretch>
        </p:blipFill>
        <p:spPr>
          <a:xfrm flipH="1">
            <a:off x="3992651" y="911353"/>
            <a:ext cx="1076325" cy="1076325"/>
          </a:xfrm>
          <a:prstGeom prst="rect">
            <a:avLst/>
          </a:prstGeom>
        </p:spPr>
      </p:pic>
      <p:pic>
        <p:nvPicPr>
          <p:cNvPr id="20" name="Picture 19">
            <a:extLst>
              <a:ext uri="{FF2B5EF4-FFF2-40B4-BE49-F238E27FC236}">
                <a16:creationId xmlns:a16="http://schemas.microsoft.com/office/drawing/2014/main" id="{DE3F6C34-30C2-8DBA-304A-9916179FEEF4}"/>
              </a:ext>
            </a:extLst>
          </p:cNvPr>
          <p:cNvPicPr>
            <a:picLocks noChangeAspect="1"/>
          </p:cNvPicPr>
          <p:nvPr/>
        </p:nvPicPr>
        <p:blipFill>
          <a:blip r:embed="rId8"/>
          <a:stretch>
            <a:fillRect/>
          </a:stretch>
        </p:blipFill>
        <p:spPr>
          <a:xfrm>
            <a:off x="7112775" y="911353"/>
            <a:ext cx="1076325" cy="1076325"/>
          </a:xfrm>
          <a:prstGeom prst="rect">
            <a:avLst/>
          </a:prstGeom>
        </p:spPr>
      </p:pic>
      <p:grpSp>
        <p:nvGrpSpPr>
          <p:cNvPr id="21" name="Group 20">
            <a:extLst>
              <a:ext uri="{FF2B5EF4-FFF2-40B4-BE49-F238E27FC236}">
                <a16:creationId xmlns:a16="http://schemas.microsoft.com/office/drawing/2014/main" id="{91AE23EA-6566-4C89-4152-6BD4B39D86B8}"/>
              </a:ext>
            </a:extLst>
          </p:cNvPr>
          <p:cNvGrpSpPr/>
          <p:nvPr/>
        </p:nvGrpSpPr>
        <p:grpSpPr>
          <a:xfrm>
            <a:off x="520131" y="1906068"/>
            <a:ext cx="11198582" cy="1320298"/>
            <a:chOff x="1866351" y="1248355"/>
            <a:chExt cx="9426321" cy="1320298"/>
          </a:xfrm>
        </p:grpSpPr>
        <p:pic>
          <p:nvPicPr>
            <p:cNvPr id="22" name="Picture 2">
              <a:extLst>
                <a:ext uri="{FF2B5EF4-FFF2-40B4-BE49-F238E27FC236}">
                  <a16:creationId xmlns:a16="http://schemas.microsoft.com/office/drawing/2014/main" id="{DA478967-AD7F-1BBD-A9BD-DD30896F00B5}"/>
                </a:ext>
              </a:extLst>
            </p:cNvPr>
            <p:cNvPicPr>
              <a:picLocks noChangeAspect="1" noChangeArrowheads="1"/>
            </p:cNvPicPr>
            <p:nvPr/>
          </p:nvPicPr>
          <p:blipFill>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866351" y="1330566"/>
              <a:ext cx="586402" cy="714677"/>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CD3601D2-6EEE-D746-5A13-CD610FF16EBD}"/>
                </a:ext>
              </a:extLst>
            </p:cNvPr>
            <p:cNvSpPr txBox="1"/>
            <p:nvPr/>
          </p:nvSpPr>
          <p:spPr>
            <a:xfrm>
              <a:off x="2525897" y="1248355"/>
              <a:ext cx="8766775" cy="1320298"/>
            </a:xfrm>
            <a:prstGeom prst="rect">
              <a:avLst/>
            </a:prstGeom>
            <a:noFill/>
          </p:spPr>
          <p:txBody>
            <a:bodyPr wrap="square" rtlCol="0">
              <a:spAutoFit/>
            </a:bodyPr>
            <a:lstStyle/>
            <a:p>
              <a:pPr>
                <a:lnSpc>
                  <a:spcPct val="125000"/>
                </a:lnSpc>
              </a:pPr>
              <a:r>
                <a:rPr lang="en-US" sz="2200" b="1" dirty="0" err="1">
                  <a:solidFill>
                    <a:srgbClr val="C00000"/>
                  </a:solidFill>
                  <a:latin typeface="Arial" panose="020B0604020202020204" pitchFamily="34" charset="0"/>
                  <a:cs typeface="Arial" panose="020B0604020202020204" pitchFamily="34" charset="0"/>
                </a:rPr>
                <a:t>Chuẩn</a:t>
              </a:r>
              <a:r>
                <a:rPr lang="en-US" sz="2200" b="1" dirty="0">
                  <a:solidFill>
                    <a:srgbClr val="C00000"/>
                  </a:solidFill>
                  <a:latin typeface="Arial" panose="020B0604020202020204" pitchFamily="34" charset="0"/>
                  <a:cs typeface="Arial" panose="020B0604020202020204" pitchFamily="34" charset="0"/>
                </a:rPr>
                <a:t> </a:t>
              </a:r>
              <a:r>
                <a:rPr lang="en-US" sz="2200" b="1" dirty="0" err="1">
                  <a:solidFill>
                    <a:srgbClr val="C00000"/>
                  </a:solidFill>
                  <a:latin typeface="Arial" panose="020B0604020202020204" pitchFamily="34" charset="0"/>
                  <a:cs typeface="Arial" panose="020B0604020202020204" pitchFamily="34" charset="0"/>
                </a:rPr>
                <a:t>bị</a:t>
              </a:r>
              <a:r>
                <a:rPr lang="en-US" sz="2200" b="1" dirty="0">
                  <a:solidFill>
                    <a:srgbClr val="C00000"/>
                  </a:solidFill>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đạm</a:t>
              </a:r>
              <a:r>
                <a:rPr lang="en-US" sz="2200" dirty="0">
                  <a:latin typeface="Arial" panose="020B0604020202020204" pitchFamily="34" charset="0"/>
                  <a:cs typeface="Arial" panose="020B0604020202020204" pitchFamily="34" charset="0"/>
                </a:rPr>
                <a:t> ammonium (NH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Cl, 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NO</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hoặc</a:t>
              </a:r>
              <a:r>
                <a:rPr lang="en-US" sz="2200" dirty="0">
                  <a:latin typeface="Arial" panose="020B0604020202020204" pitchFamily="34" charset="0"/>
                  <a:cs typeface="Arial" panose="020B0604020202020204" pitchFamily="34" charset="0"/>
                </a:rPr>
                <a:t> (NH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SO</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 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NaOH </a:t>
              </a:r>
              <a:r>
                <a:rPr lang="en-US" sz="2200" dirty="0" err="1">
                  <a:latin typeface="Arial" panose="020B0604020202020204" pitchFamily="34" charset="0"/>
                  <a:cs typeface="Arial" panose="020B0604020202020204" pitchFamily="34" charset="0"/>
                </a:rPr>
                <a:t>đặc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tím</a:t>
              </a:r>
              <a:r>
                <a:rPr lang="en-US" sz="2200" dirty="0">
                  <a:latin typeface="Arial" panose="020B0604020202020204" pitchFamily="34" charset="0"/>
                  <a:cs typeface="Arial" panose="020B0604020202020204" pitchFamily="34" charset="0"/>
                </a:rPr>
                <a:t>. </a:t>
              </a:r>
            </a:p>
            <a:p>
              <a:pPr>
                <a:lnSpc>
                  <a:spcPct val="125000"/>
                </a:lnSpc>
              </a:pPr>
              <a:r>
                <a:rPr lang="en-US" sz="2200" dirty="0" err="1">
                  <a:latin typeface="Arial" panose="020B0604020202020204" pitchFamily="34" charset="0"/>
                  <a:cs typeface="Arial" panose="020B0604020202020204" pitchFamily="34" charset="0"/>
                </a:rPr>
                <a:t>Ống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kẹp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gỗ</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đèn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cồn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diêm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hoặc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lửa</a:t>
              </a:r>
              <a:r>
                <a:rPr lang="en-US" sz="2200" dirty="0">
                  <a:latin typeface="Arial" panose="020B0604020202020204" pitchFamily="34" charset="0"/>
                  <a:cs typeface="Arial" panose="020B0604020202020204" pitchFamily="34" charset="0"/>
                </a:rPr>
                <a:t>.</a:t>
              </a:r>
              <a:endParaRPr lang="vi-VN" sz="2200" dirty="0">
                <a:latin typeface="Arial" panose="020B0604020202020204" pitchFamily="34" charset="0"/>
                <a:cs typeface="Arial" panose="020B0604020202020204" pitchFamily="34" charset="0"/>
              </a:endParaRPr>
            </a:p>
          </p:txBody>
        </p:sp>
      </p:grpSp>
      <p:grpSp>
        <p:nvGrpSpPr>
          <p:cNvPr id="24" name="Group 23">
            <a:extLst>
              <a:ext uri="{FF2B5EF4-FFF2-40B4-BE49-F238E27FC236}">
                <a16:creationId xmlns:a16="http://schemas.microsoft.com/office/drawing/2014/main" id="{E10A601B-1CC1-BDD3-BCF8-067E2B7E0C1C}"/>
              </a:ext>
            </a:extLst>
          </p:cNvPr>
          <p:cNvGrpSpPr/>
          <p:nvPr/>
        </p:nvGrpSpPr>
        <p:grpSpPr>
          <a:xfrm>
            <a:off x="520131" y="3237200"/>
            <a:ext cx="11198582" cy="2589876"/>
            <a:chOff x="527979" y="2522696"/>
            <a:chExt cx="11198582" cy="2589876"/>
          </a:xfrm>
        </p:grpSpPr>
        <p:sp>
          <p:nvSpPr>
            <p:cNvPr id="25" name="TextBox 24">
              <a:extLst>
                <a:ext uri="{FF2B5EF4-FFF2-40B4-BE49-F238E27FC236}">
                  <a16:creationId xmlns:a16="http://schemas.microsoft.com/office/drawing/2014/main" id="{C1DC3824-1C1C-889C-70FB-CDC33261BC04}"/>
                </a:ext>
              </a:extLst>
            </p:cNvPr>
            <p:cNvSpPr txBox="1"/>
            <p:nvPr/>
          </p:nvSpPr>
          <p:spPr>
            <a:xfrm>
              <a:off x="1187527" y="2522696"/>
              <a:ext cx="10539034" cy="2589876"/>
            </a:xfrm>
            <a:prstGeom prst="rect">
              <a:avLst/>
            </a:prstGeom>
            <a:noFill/>
          </p:spPr>
          <p:txBody>
            <a:bodyPr wrap="square" rtlCol="0">
              <a:spAutoFit/>
            </a:bodyPr>
            <a:lstStyle/>
            <a:p>
              <a:pPr>
                <a:lnSpc>
                  <a:spcPct val="125000"/>
                </a:lnSpc>
              </a:pPr>
              <a:r>
                <a:rPr lang="en-US" sz="2200" b="1" dirty="0" err="1">
                  <a:solidFill>
                    <a:srgbClr val="C00000"/>
                  </a:solidFill>
                  <a:latin typeface="Arial" panose="020B0604020202020204" pitchFamily="34" charset="0"/>
                  <a:cs typeface="Arial" panose="020B0604020202020204" pitchFamily="34" charset="0"/>
                </a:rPr>
                <a:t>Tiến</a:t>
              </a:r>
              <a:r>
                <a:rPr lang="en-US" sz="2200" b="1" dirty="0">
                  <a:solidFill>
                    <a:srgbClr val="C00000"/>
                  </a:solidFill>
                  <a:latin typeface="Arial" panose="020B0604020202020204" pitchFamily="34" charset="0"/>
                  <a:cs typeface="Arial" panose="020B0604020202020204" pitchFamily="34" charset="0"/>
                </a:rPr>
                <a:t> </a:t>
              </a:r>
              <a:r>
                <a:rPr lang="en-US" sz="2200" b="1" dirty="0" err="1">
                  <a:solidFill>
                    <a:srgbClr val="C00000"/>
                  </a:solidFill>
                  <a:latin typeface="Arial" panose="020B0604020202020204" pitchFamily="34" charset="0"/>
                  <a:cs typeface="Arial" panose="020B0604020202020204" pitchFamily="34" charset="0"/>
                </a:rPr>
                <a:t>hành</a:t>
              </a:r>
              <a:r>
                <a:rPr lang="en-US" sz="2200" b="1" dirty="0">
                  <a:solidFill>
                    <a:srgbClr val="C00000"/>
                  </a:solidFill>
                  <a:latin typeface="Arial" panose="020B0604020202020204" pitchFamily="34" charset="0"/>
                  <a:cs typeface="Arial" panose="020B0604020202020204" pitchFamily="34" charset="0"/>
                </a:rPr>
                <a:t>: </a:t>
              </a:r>
              <a:endParaRPr lang="en-US" sz="2200" dirty="0">
                <a:latin typeface="Arial" panose="020B0604020202020204" pitchFamily="34" charset="0"/>
                <a:cs typeface="Arial" panose="020B0604020202020204" pitchFamily="34" charset="0"/>
              </a:endParaRPr>
            </a:p>
            <a:p>
              <a:pPr marL="342900" indent="-342900">
                <a:lnSpc>
                  <a:spcPct val="125000"/>
                </a:lnSpc>
                <a:buFont typeface="Arial" panose="020B0604020202020204" pitchFamily="34" charset="0"/>
                <a:buChar char="•"/>
              </a:pPr>
              <a:r>
                <a:rPr lang="en-US" sz="2200" dirty="0">
                  <a:latin typeface="Arial" panose="020B0604020202020204" pitchFamily="34" charset="0"/>
                  <a:cs typeface="Arial" panose="020B0604020202020204" pitchFamily="34" charset="0"/>
                </a:rPr>
                <a:t>Cho </a:t>
              </a:r>
              <a:r>
                <a:rPr lang="en-US" sz="2200" dirty="0" err="1">
                  <a:latin typeface="Arial" panose="020B0604020202020204" pitchFamily="34" charset="0"/>
                  <a:cs typeface="Arial" panose="020B0604020202020204" pitchFamily="34" charset="0"/>
                </a:rPr>
                <a:t>khoảng</a:t>
              </a:r>
              <a:r>
                <a:rPr lang="en-US" sz="2200" dirty="0">
                  <a:latin typeface="Arial" panose="020B0604020202020204" pitchFamily="34" charset="0"/>
                  <a:cs typeface="Arial" panose="020B0604020202020204" pitchFamily="34" charset="0"/>
                </a:rPr>
                <a:t> 2g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đạm</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ống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nghiệm</a:t>
              </a:r>
              <a:r>
                <a:rPr lang="en-US" sz="2200" dirty="0">
                  <a:latin typeface="Arial" panose="020B0604020202020204" pitchFamily="34" charset="0"/>
                  <a:cs typeface="Arial" panose="020B0604020202020204" pitchFamily="34" charset="0"/>
                </a:rPr>
                <a:t>. Sau </a:t>
              </a:r>
              <a:r>
                <a:rPr lang="en-US" sz="2200" dirty="0" err="1">
                  <a:latin typeface="Arial" panose="020B0604020202020204" pitchFamily="34" charset="0"/>
                  <a:cs typeface="Arial" panose="020B0604020202020204" pitchFamily="34" charset="0"/>
                </a:rPr>
                <a:t>đó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khoảng</a:t>
              </a:r>
              <a:r>
                <a:rPr lang="en-US" sz="2200" dirty="0">
                  <a:latin typeface="Arial" panose="020B0604020202020204" pitchFamily="34" charset="0"/>
                  <a:cs typeface="Arial" panose="020B0604020202020204" pitchFamily="34" charset="0"/>
                </a:rPr>
                <a:t> 2ml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ống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lắc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cho</a:t>
              </a:r>
              <a:r>
                <a:rPr lang="en-US" sz="2200" dirty="0">
                  <a:latin typeface="Arial" panose="020B0604020202020204" pitchFamily="34" charset="0"/>
                  <a:cs typeface="Arial" panose="020B0604020202020204" pitchFamily="34" charset="0"/>
                </a:rPr>
                <a:t> tan </a:t>
              </a:r>
              <a:r>
                <a:rPr lang="en-US" sz="2200" dirty="0" err="1">
                  <a:latin typeface="Arial" panose="020B0604020202020204" pitchFamily="34" charset="0"/>
                  <a:cs typeface="Arial" panose="020B0604020202020204" pitchFamily="34" charset="0"/>
                </a:rPr>
                <a:t>hết</a:t>
              </a:r>
              <a:r>
                <a:rPr lang="en-US" sz="22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200" dirty="0">
                  <a:latin typeface="Arial" panose="020B0604020202020204" pitchFamily="34" charset="0"/>
                  <a:cs typeface="Arial" panose="020B0604020202020204" pitchFamily="34" charset="0"/>
                </a:rPr>
                <a:t>Cho </a:t>
              </a:r>
              <a:r>
                <a:rPr lang="en-US" sz="2200" dirty="0" err="1">
                  <a:latin typeface="Arial" panose="020B0604020202020204" pitchFamily="34" charset="0"/>
                  <a:cs typeface="Arial" panose="020B0604020202020204" pitchFamily="34" charset="0"/>
                </a:rPr>
                <a:t>khoảng</a:t>
              </a:r>
              <a:r>
                <a:rPr lang="en-US" sz="2200" dirty="0">
                  <a:latin typeface="Arial" panose="020B0604020202020204" pitchFamily="34" charset="0"/>
                  <a:cs typeface="Arial" panose="020B0604020202020204" pitchFamily="34" charset="0"/>
                </a:rPr>
                <a:t> 2ml 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NaOH </a:t>
              </a:r>
              <a:r>
                <a:rPr lang="en-US" sz="2200" dirty="0" err="1">
                  <a:latin typeface="Arial" panose="020B0604020202020204" pitchFamily="34" charset="0"/>
                  <a:cs typeface="Arial" panose="020B0604020202020204" pitchFamily="34" charset="0"/>
                </a:rPr>
                <a:t>đặc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mỗi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ống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lắc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đều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đun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nhẹ</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ngọn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lửa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đèn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cồn</a:t>
              </a:r>
              <a:r>
                <a:rPr lang="en-US" sz="22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200" dirty="0" err="1">
                  <a:latin typeface="Arial" panose="020B0604020202020204" pitchFamily="34" charset="0"/>
                  <a:cs typeface="Arial" panose="020B0604020202020204" pitchFamily="34" charset="0"/>
                </a:rPr>
                <a:t>Đưa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mẫu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tím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ẩm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lên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miệng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ống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nghiệm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đang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đun</a:t>
              </a:r>
              <a:r>
                <a:rPr lang="en-US" sz="2200" dirty="0">
                  <a:latin typeface="Arial" panose="020B0604020202020204" pitchFamily="34" charset="0"/>
                  <a:cs typeface="Arial" panose="020B0604020202020204" pitchFamily="34" charset="0"/>
                </a:rPr>
                <a:t>.</a:t>
              </a:r>
              <a:endParaRPr lang="vi-VN" sz="2200" dirty="0">
                <a:latin typeface="Arial" panose="020B0604020202020204" pitchFamily="34" charset="0"/>
                <a:cs typeface="Arial" panose="020B0604020202020204" pitchFamily="34" charset="0"/>
              </a:endParaRPr>
            </a:p>
          </p:txBody>
        </p:sp>
        <p:pic>
          <p:nvPicPr>
            <p:cNvPr id="26" name="Picture 2">
              <a:extLst>
                <a:ext uri="{FF2B5EF4-FFF2-40B4-BE49-F238E27FC236}">
                  <a16:creationId xmlns:a16="http://schemas.microsoft.com/office/drawing/2014/main" id="{F921C095-E532-F013-30C1-C1CB52DBA1CF}"/>
                </a:ext>
              </a:extLst>
            </p:cNvPr>
            <p:cNvPicPr>
              <a:picLocks noChangeAspect="1" noChangeArrowheads="1"/>
            </p:cNvPicPr>
            <p:nvPr/>
          </p:nvPicPr>
          <p:blipFill>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27979" y="2653495"/>
              <a:ext cx="623269" cy="7146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oup 26">
            <a:extLst>
              <a:ext uri="{FF2B5EF4-FFF2-40B4-BE49-F238E27FC236}">
                <a16:creationId xmlns:a16="http://schemas.microsoft.com/office/drawing/2014/main" id="{44836435-6904-2F42-9089-AC9C2B6A04C5}"/>
              </a:ext>
            </a:extLst>
          </p:cNvPr>
          <p:cNvGrpSpPr/>
          <p:nvPr/>
        </p:nvGrpSpPr>
        <p:grpSpPr>
          <a:xfrm>
            <a:off x="3623365" y="5869386"/>
            <a:ext cx="7812945" cy="714677"/>
            <a:chOff x="1879232" y="5339123"/>
            <a:chExt cx="7812945" cy="714677"/>
          </a:xfrm>
        </p:grpSpPr>
        <p:sp>
          <p:nvSpPr>
            <p:cNvPr id="28" name="TextBox 27">
              <a:extLst>
                <a:ext uri="{FF2B5EF4-FFF2-40B4-BE49-F238E27FC236}">
                  <a16:creationId xmlns:a16="http://schemas.microsoft.com/office/drawing/2014/main" id="{53942B6D-1468-2921-89C5-92EF346586EB}"/>
                </a:ext>
              </a:extLst>
            </p:cNvPr>
            <p:cNvSpPr txBox="1"/>
            <p:nvPr/>
          </p:nvSpPr>
          <p:spPr>
            <a:xfrm>
              <a:off x="2587975" y="5425831"/>
              <a:ext cx="7104202" cy="473912"/>
            </a:xfrm>
            <a:prstGeom prst="rect">
              <a:avLst/>
            </a:prstGeom>
            <a:noFill/>
          </p:spPr>
          <p:txBody>
            <a:bodyPr wrap="square" rtlCol="0">
              <a:spAutoFit/>
            </a:bodyPr>
            <a:lstStyle/>
            <a:p>
              <a:pPr>
                <a:lnSpc>
                  <a:spcPct val="125000"/>
                </a:lnSpc>
              </a:pPr>
              <a:r>
                <a:rPr lang="en-US" sz="2200" b="1" dirty="0" err="1">
                  <a:solidFill>
                    <a:srgbClr val="C00000"/>
                  </a:solidFill>
                  <a:latin typeface="Arial" panose="020B0604020202020204" pitchFamily="34" charset="0"/>
                  <a:cs typeface="Arial" panose="020B0604020202020204" pitchFamily="34" charset="0"/>
                </a:rPr>
                <a:t>Yêu</a:t>
              </a:r>
              <a:r>
                <a:rPr lang="en-US" sz="2200" b="1" dirty="0">
                  <a:solidFill>
                    <a:srgbClr val="C00000"/>
                  </a:solidFill>
                  <a:latin typeface="Arial" panose="020B0604020202020204" pitchFamily="34" charset="0"/>
                  <a:cs typeface="Arial" panose="020B0604020202020204" pitchFamily="34" charset="0"/>
                </a:rPr>
                <a:t> </a:t>
              </a:r>
              <a:r>
                <a:rPr lang="en-US" sz="2200" b="1" dirty="0" err="1">
                  <a:solidFill>
                    <a:srgbClr val="C00000"/>
                  </a:solidFill>
                  <a:latin typeface="Arial" panose="020B0604020202020204" pitchFamily="34" charset="0"/>
                  <a:cs typeface="Arial" panose="020B0604020202020204" pitchFamily="34" charset="0"/>
                </a:rPr>
                <a:t>cầu</a:t>
              </a:r>
              <a:r>
                <a:rPr lang="en-US" sz="2200" b="1" dirty="0">
                  <a:solidFill>
                    <a:srgbClr val="C00000"/>
                  </a:solidFill>
                  <a:latin typeface="Arial" panose="020B0604020202020204" pitchFamily="34" charset="0"/>
                  <a:cs typeface="Arial" panose="020B0604020202020204" pitchFamily="34" charset="0"/>
                </a:rPr>
                <a:t>: </a:t>
              </a:r>
              <a:r>
                <a:rPr lang="en-US" sz="2200" dirty="0">
                  <a:latin typeface="Arial" panose="020B0604020202020204" pitchFamily="34" charset="0"/>
                  <a:cs typeface="Arial" panose="020B0604020202020204" pitchFamily="34" charset="0"/>
                </a:rPr>
                <a:t>Quan </a:t>
              </a:r>
              <a:r>
                <a:rPr lang="en-US" sz="2200" dirty="0" err="1">
                  <a:latin typeface="Arial" panose="020B0604020202020204" pitchFamily="34" charset="0"/>
                  <a:cs typeface="Arial" panose="020B0604020202020204" pitchFamily="34" charset="0"/>
                </a:rPr>
                <a:t>sát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hiện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tượng</a:t>
              </a:r>
              <a:endParaRPr lang="vi-VN" sz="2200" dirty="0">
                <a:latin typeface="Arial" panose="020B0604020202020204" pitchFamily="34" charset="0"/>
                <a:cs typeface="Arial" panose="020B0604020202020204" pitchFamily="34" charset="0"/>
              </a:endParaRPr>
            </a:p>
          </p:txBody>
        </p:sp>
        <p:pic>
          <p:nvPicPr>
            <p:cNvPr id="29" name="Picture 2">
              <a:extLst>
                <a:ext uri="{FF2B5EF4-FFF2-40B4-BE49-F238E27FC236}">
                  <a16:creationId xmlns:a16="http://schemas.microsoft.com/office/drawing/2014/main" id="{EABA287B-2A03-5032-D14E-A7099F531015}"/>
                </a:ext>
              </a:extLst>
            </p:cNvPr>
            <p:cNvPicPr>
              <a:picLocks noChangeAspect="1" noChangeArrowheads="1"/>
            </p:cNvPicPr>
            <p:nvPr/>
          </p:nvPicPr>
          <p:blipFill>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879232" y="5339123"/>
              <a:ext cx="586402" cy="71467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3224029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1"/>
            <a:ext cx="10649368" cy="1482723"/>
            <a:chOff x="2299403" y="2802956"/>
            <a:chExt cx="7644017" cy="1024857"/>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7644017" cy="102082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5" y="2838064"/>
              <a:ext cx="7561192" cy="989749"/>
            </a:xfrm>
            <a:prstGeom prst="rect">
              <a:avLst/>
            </a:prstGeom>
            <a:noFill/>
          </p:spPr>
          <p:txBody>
            <a:bodyPr wrap="square" rtlCol="0">
              <a:spAutoFit/>
            </a:bodyPr>
            <a:lstStyle/>
            <a:p>
              <a:pPr algn="ctr">
                <a:lnSpc>
                  <a:spcPct val="125000"/>
                </a:lnSpc>
              </a:pPr>
              <a:r>
                <a:rPr lang="vi-VN" sz="2400" b="1" i="0" dirty="0">
                  <a:solidFill>
                    <a:srgbClr val="333333"/>
                  </a:solidFill>
                  <a:effectLst/>
                </a:rPr>
                <a:t>Quan sát thí nghiệm, nêu hiện tượng xảy ra. Giải thích. Viết phương trình hóa học khi cho NH</a:t>
              </a:r>
              <a:r>
                <a:rPr lang="vi-VN" sz="2400" b="1" i="0" baseline="-25000" dirty="0">
                  <a:solidFill>
                    <a:srgbClr val="333333"/>
                  </a:solidFill>
                  <a:effectLst/>
                </a:rPr>
                <a:t>4</a:t>
              </a:r>
              <a:r>
                <a:rPr lang="vi-VN" sz="2400" b="1" i="0" dirty="0">
                  <a:solidFill>
                    <a:srgbClr val="333333"/>
                  </a:solidFill>
                  <a:effectLst/>
                </a:rPr>
                <a:t>Cl, NH</a:t>
              </a:r>
              <a:r>
                <a:rPr lang="vi-VN" sz="2400" b="1" i="0" baseline="-25000" dirty="0">
                  <a:solidFill>
                    <a:srgbClr val="333333"/>
                  </a:solidFill>
                  <a:effectLst/>
                </a:rPr>
                <a:t>4</a:t>
              </a:r>
              <a:r>
                <a:rPr lang="vi-VN" sz="2400" b="1" i="0" dirty="0">
                  <a:solidFill>
                    <a:srgbClr val="333333"/>
                  </a:solidFill>
                  <a:effectLst/>
                </a:rPr>
                <a:t>NO</a:t>
              </a:r>
              <a:r>
                <a:rPr lang="vi-VN" sz="2400" b="1" i="0" baseline="-25000" dirty="0">
                  <a:solidFill>
                    <a:srgbClr val="333333"/>
                  </a:solidFill>
                  <a:effectLst/>
                </a:rPr>
                <a:t>3</a:t>
              </a:r>
              <a:r>
                <a:rPr lang="vi-VN" sz="2400" b="1" i="0" dirty="0">
                  <a:solidFill>
                    <a:srgbClr val="333333"/>
                  </a:solidFill>
                  <a:effectLst/>
                </a:rPr>
                <a:t>, (NH</a:t>
              </a:r>
              <a:r>
                <a:rPr lang="vi-VN" sz="2400" b="1" i="0" baseline="-25000" dirty="0">
                  <a:solidFill>
                    <a:srgbClr val="333333"/>
                  </a:solidFill>
                  <a:effectLst/>
                </a:rPr>
                <a:t>4</a:t>
              </a:r>
              <a:r>
                <a:rPr lang="vi-VN" sz="2400" b="1" i="0" dirty="0">
                  <a:solidFill>
                    <a:srgbClr val="333333"/>
                  </a:solidFill>
                  <a:effectLst/>
                </a:rPr>
                <a:t>)</a:t>
              </a:r>
              <a:r>
                <a:rPr lang="vi-VN" sz="2400" b="1" i="0" baseline="-25000" dirty="0">
                  <a:solidFill>
                    <a:srgbClr val="333333"/>
                  </a:solidFill>
                  <a:effectLst/>
                </a:rPr>
                <a:t>2</a:t>
              </a:r>
              <a:r>
                <a:rPr lang="vi-VN" sz="2400" b="1" i="0" dirty="0">
                  <a:solidFill>
                    <a:srgbClr val="333333"/>
                  </a:solidFill>
                  <a:effectLst/>
                </a:rPr>
                <a:t>SO</a:t>
              </a:r>
              <a:r>
                <a:rPr lang="vi-VN" sz="2400" b="1" i="0" baseline="-25000" dirty="0">
                  <a:solidFill>
                    <a:srgbClr val="333333"/>
                  </a:solidFill>
                  <a:effectLst/>
                </a:rPr>
                <a:t>4</a:t>
              </a:r>
              <a:r>
                <a:rPr lang="vi-VN" sz="2400" b="1" i="0" dirty="0">
                  <a:solidFill>
                    <a:srgbClr val="333333"/>
                  </a:solidFill>
                  <a:effectLst/>
                </a:rPr>
                <a:t> tác dụng với dung dịch NaOH.</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952916"/>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9</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24B6C35A-45D7-F891-E865-14E6A45C0115}"/>
              </a:ext>
            </a:extLst>
          </p:cNvPr>
          <p:cNvGrpSpPr/>
          <p:nvPr/>
        </p:nvGrpSpPr>
        <p:grpSpPr>
          <a:xfrm>
            <a:off x="678282" y="3598096"/>
            <a:ext cx="10832738" cy="875521"/>
            <a:chOff x="1942531" y="3409059"/>
            <a:chExt cx="10832738" cy="875521"/>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3126" y="3433965"/>
              <a:ext cx="9892143" cy="707886"/>
            </a:xfrm>
            <a:prstGeom prst="rect">
              <a:avLst/>
            </a:prstGeom>
            <a:noFill/>
          </p:spPr>
          <p:txBody>
            <a:bodyPr wrap="square">
              <a:spAutoFit/>
            </a:bodyPr>
            <a:lstStyle/>
            <a:p>
              <a:pPr algn="l"/>
              <a:r>
                <a:rPr lang="vi-VN" sz="2000" b="1" i="0" dirty="0">
                  <a:solidFill>
                    <a:srgbClr val="333333"/>
                  </a:solidFill>
                  <a:effectLst/>
                </a:rPr>
                <a:t>Hiện tượng: </a:t>
              </a:r>
              <a:r>
                <a:rPr lang="vi-VN" sz="2000" b="0" i="0" dirty="0">
                  <a:solidFill>
                    <a:srgbClr val="333333"/>
                  </a:solidFill>
                  <a:effectLst/>
                </a:rPr>
                <a:t>khi đun nóng, sau một thời gian thấy có khí mùi khai thoát ra, đặt mẫu giấy quỳ tím ẩm lên miệng ống nghiệm thì quỳ tím chuyển màu xanh.</a:t>
              </a:r>
            </a:p>
          </p:txBody>
        </p:sp>
      </p:grpSp>
      <p:grpSp>
        <p:nvGrpSpPr>
          <p:cNvPr id="7" name="Group 6">
            <a:extLst>
              <a:ext uri="{FF2B5EF4-FFF2-40B4-BE49-F238E27FC236}">
                <a16:creationId xmlns:a16="http://schemas.microsoft.com/office/drawing/2014/main" id="{B8602060-13AA-E3AF-790A-2A7D11816FEA}"/>
              </a:ext>
            </a:extLst>
          </p:cNvPr>
          <p:cNvGrpSpPr/>
          <p:nvPr/>
        </p:nvGrpSpPr>
        <p:grpSpPr>
          <a:xfrm>
            <a:off x="678282" y="4563984"/>
            <a:ext cx="10500023" cy="1948068"/>
            <a:chOff x="678282" y="4563984"/>
            <a:chExt cx="10500023" cy="1948068"/>
          </a:xfrm>
        </p:grpSpPr>
        <p:sp>
          <p:nvSpPr>
            <p:cNvPr id="4" name="TextBox 3">
              <a:extLst>
                <a:ext uri="{FF2B5EF4-FFF2-40B4-BE49-F238E27FC236}">
                  <a16:creationId xmlns:a16="http://schemas.microsoft.com/office/drawing/2014/main" id="{D0F7F35B-A028-4F28-31FF-A2F119B58EA6}"/>
                </a:ext>
              </a:extLst>
            </p:cNvPr>
            <p:cNvSpPr txBox="1"/>
            <p:nvPr/>
          </p:nvSpPr>
          <p:spPr>
            <a:xfrm>
              <a:off x="1573658" y="4573060"/>
              <a:ext cx="9604647" cy="1938992"/>
            </a:xfrm>
            <a:prstGeom prst="rect">
              <a:avLst/>
            </a:prstGeom>
            <a:noFill/>
          </p:spPr>
          <p:txBody>
            <a:bodyPr wrap="square" rtlCol="0">
              <a:spAutoFit/>
            </a:bodyPr>
            <a:lstStyle/>
            <a:p>
              <a:pPr algn="l"/>
              <a:r>
                <a:rPr lang="vi-VN" sz="2000" b="1" i="0" dirty="0">
                  <a:solidFill>
                    <a:srgbClr val="333333"/>
                  </a:solidFill>
                  <a:effectLst/>
                </a:rPr>
                <a:t>Giải thích: </a:t>
              </a:r>
              <a:r>
                <a:rPr lang="vi-VN" sz="2000" b="0" i="0" dirty="0">
                  <a:solidFill>
                    <a:srgbClr val="333333"/>
                  </a:solidFill>
                  <a:effectLst/>
                </a:rPr>
                <a:t>Khí thoát ra là NH</a:t>
              </a:r>
              <a:r>
                <a:rPr lang="vi-VN" sz="2000" b="0" i="0" baseline="-25000" dirty="0">
                  <a:solidFill>
                    <a:srgbClr val="333333"/>
                  </a:solidFill>
                  <a:effectLst/>
                </a:rPr>
                <a:t>3</a:t>
              </a:r>
              <a:r>
                <a:rPr lang="vi-VN" sz="2000" b="0" i="0" dirty="0">
                  <a:solidFill>
                    <a:srgbClr val="333333"/>
                  </a:solidFill>
                  <a:effectLst/>
                </a:rPr>
                <a:t>. Khi gặp quỳ tím ẩm, NH</a:t>
              </a:r>
              <a:r>
                <a:rPr lang="vi-VN" sz="2000" b="0" i="0" baseline="-25000" dirty="0">
                  <a:solidFill>
                    <a:srgbClr val="333333"/>
                  </a:solidFill>
                  <a:effectLst/>
                </a:rPr>
                <a:t>3</a:t>
              </a:r>
              <a:r>
                <a:rPr lang="vi-VN" sz="2000" b="0" i="0" dirty="0">
                  <a:solidFill>
                    <a:srgbClr val="333333"/>
                  </a:solidFill>
                  <a:effectLst/>
                </a:rPr>
                <a:t> kết hợp với nước tạo thành ion OH</a:t>
              </a:r>
              <a:r>
                <a:rPr lang="vi-VN" sz="2000" b="0" i="0" baseline="30000" dirty="0">
                  <a:solidFill>
                    <a:srgbClr val="333333"/>
                  </a:solidFill>
                  <a:effectLst/>
                </a:rPr>
                <a:t>-</a:t>
              </a:r>
              <a:r>
                <a:rPr lang="vi-VN" sz="2000" b="0" i="0" dirty="0">
                  <a:solidFill>
                    <a:srgbClr val="333333"/>
                  </a:solidFill>
                  <a:effectLst/>
                </a:rPr>
                <a:t>, dung dịch này có tính base làm quỳ tím chuyển màu xanh. </a:t>
              </a:r>
            </a:p>
            <a:p>
              <a:pPr algn="l"/>
              <a:r>
                <a:rPr lang="vi-VN" sz="2000" b="1" i="0" dirty="0">
                  <a:solidFill>
                    <a:srgbClr val="333333"/>
                  </a:solidFill>
                  <a:effectLst/>
                </a:rPr>
                <a:t>PTHH: </a:t>
              </a:r>
              <a:endParaRPr lang="en-US" sz="2000" b="1" i="0" dirty="0">
                <a:solidFill>
                  <a:srgbClr val="333333"/>
                </a:solidFill>
                <a:effectLst/>
              </a:endParaRPr>
            </a:p>
            <a:p>
              <a:pPr algn="ctr"/>
              <a:r>
                <a:rPr lang="vi-VN" sz="2000" b="0" i="0" dirty="0">
                  <a:solidFill>
                    <a:srgbClr val="333333"/>
                  </a:solidFill>
                  <a:effectLst/>
                </a:rPr>
                <a:t>NH</a:t>
              </a:r>
              <a:r>
                <a:rPr lang="vi-VN" sz="2000" b="0" i="0" baseline="-25000" dirty="0">
                  <a:solidFill>
                    <a:srgbClr val="333333"/>
                  </a:solidFill>
                  <a:effectLst/>
                </a:rPr>
                <a:t>4</a:t>
              </a:r>
              <a:r>
                <a:rPr lang="vi-VN" sz="2000" b="0" i="0" dirty="0">
                  <a:solidFill>
                    <a:srgbClr val="333333"/>
                  </a:solidFill>
                  <a:effectLst/>
                </a:rPr>
                <a:t>Cl + NaOH → NH</a:t>
              </a:r>
              <a:r>
                <a:rPr lang="vi-VN" sz="2000" b="0" i="0" baseline="-25000" dirty="0">
                  <a:solidFill>
                    <a:srgbClr val="333333"/>
                  </a:solidFill>
                  <a:effectLst/>
                </a:rPr>
                <a:t>3</a:t>
              </a:r>
              <a:r>
                <a:rPr lang="vi-VN" sz="2000" b="0" i="0" dirty="0">
                  <a:solidFill>
                    <a:srgbClr val="333333"/>
                  </a:solidFill>
                  <a:effectLst/>
                </a:rPr>
                <a:t> ↑+ H</a:t>
              </a:r>
              <a:r>
                <a:rPr lang="vi-VN" sz="2000" b="0" i="0" baseline="-25000" dirty="0">
                  <a:solidFill>
                    <a:srgbClr val="333333"/>
                  </a:solidFill>
                  <a:effectLst/>
                </a:rPr>
                <a:t>2</a:t>
              </a:r>
              <a:r>
                <a:rPr lang="vi-VN" sz="2000" b="0" i="0" dirty="0">
                  <a:solidFill>
                    <a:srgbClr val="333333"/>
                  </a:solidFill>
                  <a:effectLst/>
                </a:rPr>
                <a:t>O + NaCl</a:t>
              </a:r>
            </a:p>
            <a:p>
              <a:pPr algn="ctr"/>
              <a:r>
                <a:rPr lang="vi-VN" sz="2000" b="0" i="0" dirty="0">
                  <a:solidFill>
                    <a:srgbClr val="333333"/>
                  </a:solidFill>
                  <a:effectLst/>
                </a:rPr>
                <a:t>NH</a:t>
              </a:r>
              <a:r>
                <a:rPr lang="vi-VN" sz="2000" b="0" i="0" baseline="-25000" dirty="0">
                  <a:solidFill>
                    <a:srgbClr val="333333"/>
                  </a:solidFill>
                  <a:effectLst/>
                </a:rPr>
                <a:t>4</a:t>
              </a:r>
              <a:r>
                <a:rPr lang="vi-VN" sz="2000" b="0" i="0" dirty="0">
                  <a:solidFill>
                    <a:srgbClr val="333333"/>
                  </a:solidFill>
                  <a:effectLst/>
                </a:rPr>
                <a:t>NO</a:t>
              </a:r>
              <a:r>
                <a:rPr lang="vi-VN" sz="2000" b="0" i="0" baseline="-25000" dirty="0">
                  <a:solidFill>
                    <a:srgbClr val="333333"/>
                  </a:solidFill>
                  <a:effectLst/>
                </a:rPr>
                <a:t>3</a:t>
              </a:r>
              <a:r>
                <a:rPr lang="vi-VN" sz="2000" b="0" i="0" dirty="0">
                  <a:solidFill>
                    <a:srgbClr val="333333"/>
                  </a:solidFill>
                  <a:effectLst/>
                </a:rPr>
                <a:t> + NaOH → NaNO</a:t>
              </a:r>
              <a:r>
                <a:rPr lang="vi-VN" sz="2000" b="0" i="0" baseline="-25000" dirty="0">
                  <a:solidFill>
                    <a:srgbClr val="333333"/>
                  </a:solidFill>
                  <a:effectLst/>
                </a:rPr>
                <a:t>3</a:t>
              </a:r>
              <a:r>
                <a:rPr lang="vi-VN" sz="2000" b="0" i="0" dirty="0">
                  <a:solidFill>
                    <a:srgbClr val="333333"/>
                  </a:solidFill>
                  <a:effectLst/>
                </a:rPr>
                <a:t> + NH</a:t>
              </a:r>
              <a:r>
                <a:rPr lang="vi-VN" sz="2000" b="0" i="0" baseline="-25000" dirty="0">
                  <a:solidFill>
                    <a:srgbClr val="333333"/>
                  </a:solidFill>
                  <a:effectLst/>
                </a:rPr>
                <a:t>3</a:t>
              </a:r>
              <a:r>
                <a:rPr lang="vi-VN" sz="2000" b="0" i="0" dirty="0">
                  <a:solidFill>
                    <a:srgbClr val="333333"/>
                  </a:solidFill>
                  <a:effectLst/>
                </a:rPr>
                <a:t> ↑ + H</a:t>
              </a:r>
              <a:r>
                <a:rPr lang="vi-VN" sz="2000" b="0" i="0" baseline="-25000" dirty="0">
                  <a:solidFill>
                    <a:srgbClr val="333333"/>
                  </a:solidFill>
                  <a:effectLst/>
                </a:rPr>
                <a:t>2</a:t>
              </a:r>
              <a:r>
                <a:rPr lang="vi-VN" sz="2000" b="0" i="0" dirty="0">
                  <a:solidFill>
                    <a:srgbClr val="333333"/>
                  </a:solidFill>
                  <a:effectLst/>
                </a:rPr>
                <a:t>O</a:t>
              </a:r>
            </a:p>
            <a:p>
              <a:pPr algn="ctr"/>
              <a:r>
                <a:rPr lang="vi-VN" sz="2000" b="0" i="0" dirty="0">
                  <a:solidFill>
                    <a:srgbClr val="333333"/>
                  </a:solidFill>
                  <a:effectLst/>
                </a:rPr>
                <a:t>(NH</a:t>
              </a:r>
              <a:r>
                <a:rPr lang="vi-VN" sz="2000" b="0" i="0" baseline="-25000" dirty="0">
                  <a:solidFill>
                    <a:srgbClr val="333333"/>
                  </a:solidFill>
                  <a:effectLst/>
                </a:rPr>
                <a:t>4</a:t>
              </a:r>
              <a:r>
                <a:rPr lang="vi-VN" sz="2000" b="0" i="0" dirty="0">
                  <a:solidFill>
                    <a:srgbClr val="333333"/>
                  </a:solidFill>
                  <a:effectLst/>
                </a:rPr>
                <a:t>)</a:t>
              </a:r>
              <a:r>
                <a:rPr lang="vi-VN" sz="2000" b="0" i="0" baseline="-25000" dirty="0">
                  <a:solidFill>
                    <a:srgbClr val="333333"/>
                  </a:solidFill>
                  <a:effectLst/>
                </a:rPr>
                <a:t>2</a:t>
              </a:r>
              <a:r>
                <a:rPr lang="vi-VN" sz="2000" b="0" i="0" dirty="0">
                  <a:solidFill>
                    <a:srgbClr val="333333"/>
                  </a:solidFill>
                  <a:effectLst/>
                </a:rPr>
                <a:t>SO</a:t>
              </a:r>
              <a:r>
                <a:rPr lang="vi-VN" sz="2000" b="0" i="0" baseline="-25000" dirty="0">
                  <a:solidFill>
                    <a:srgbClr val="333333"/>
                  </a:solidFill>
                  <a:effectLst/>
                </a:rPr>
                <a:t>4</a:t>
              </a:r>
              <a:r>
                <a:rPr lang="vi-VN" sz="2000" b="0" i="0" dirty="0">
                  <a:solidFill>
                    <a:srgbClr val="333333"/>
                  </a:solidFill>
                  <a:effectLst/>
                </a:rPr>
                <a:t> + 2NaOH → Na</a:t>
              </a:r>
              <a:r>
                <a:rPr lang="vi-VN" sz="2000" b="0" i="0" baseline="-25000" dirty="0">
                  <a:solidFill>
                    <a:srgbClr val="333333"/>
                  </a:solidFill>
                  <a:effectLst/>
                </a:rPr>
                <a:t>2</a:t>
              </a:r>
              <a:r>
                <a:rPr lang="vi-VN" sz="2000" b="0" i="0" dirty="0">
                  <a:solidFill>
                    <a:srgbClr val="333333"/>
                  </a:solidFill>
                  <a:effectLst/>
                </a:rPr>
                <a:t>SO</a:t>
              </a:r>
              <a:r>
                <a:rPr lang="vi-VN" sz="2000" b="0" i="0" baseline="-25000" dirty="0">
                  <a:solidFill>
                    <a:srgbClr val="333333"/>
                  </a:solidFill>
                  <a:effectLst/>
                </a:rPr>
                <a:t>4</a:t>
              </a:r>
              <a:r>
                <a:rPr lang="vi-VN" sz="2000" b="0" i="0" dirty="0">
                  <a:solidFill>
                    <a:srgbClr val="333333"/>
                  </a:solidFill>
                  <a:effectLst/>
                </a:rPr>
                <a:t> ↑+ 2NH</a:t>
              </a:r>
              <a:r>
                <a:rPr lang="vi-VN" sz="2000" b="0" i="0" baseline="-25000" dirty="0">
                  <a:solidFill>
                    <a:srgbClr val="333333"/>
                  </a:solidFill>
                  <a:effectLst/>
                </a:rPr>
                <a:t>3</a:t>
              </a:r>
              <a:r>
                <a:rPr lang="vi-VN" sz="2000" b="0" i="0" dirty="0">
                  <a:solidFill>
                    <a:srgbClr val="333333"/>
                  </a:solidFill>
                  <a:effectLst/>
                </a:rPr>
                <a:t> + 2H</a:t>
              </a:r>
              <a:r>
                <a:rPr lang="vi-VN" sz="2000" b="0" i="0" baseline="-25000" dirty="0">
                  <a:solidFill>
                    <a:srgbClr val="333333"/>
                  </a:solidFill>
                  <a:effectLst/>
                </a:rPr>
                <a:t>2</a:t>
              </a:r>
              <a:r>
                <a:rPr lang="vi-VN" sz="2000" b="0" i="0" dirty="0">
                  <a:solidFill>
                    <a:srgbClr val="333333"/>
                  </a:solidFill>
                  <a:effectLst/>
                </a:rPr>
                <a:t>O</a:t>
              </a:r>
            </a:p>
          </p:txBody>
        </p:sp>
        <p:pic>
          <p:nvPicPr>
            <p:cNvPr id="6" name="Picture 5">
              <a:extLst>
                <a:ext uri="{FF2B5EF4-FFF2-40B4-BE49-F238E27FC236}">
                  <a16:creationId xmlns:a16="http://schemas.microsoft.com/office/drawing/2014/main" id="{A6319304-C39D-669D-98A3-D1EF817F0C13}"/>
                </a:ext>
              </a:extLst>
            </p:cNvPr>
            <p:cNvPicPr>
              <a:picLocks noChangeAspect="1"/>
            </p:cNvPicPr>
            <p:nvPr/>
          </p:nvPicPr>
          <p:blipFill>
            <a:blip r:embed="rId9">
              <a:duotone>
                <a:schemeClr val="accent1">
                  <a:shade val="45000"/>
                  <a:satMod val="135000"/>
                </a:schemeClr>
                <a:prstClr val="white"/>
              </a:duotone>
            </a:blip>
            <a:stretch>
              <a:fillRect/>
            </a:stretch>
          </p:blipFill>
          <p:spPr>
            <a:xfrm>
              <a:off x="678282" y="4563984"/>
              <a:ext cx="997050" cy="875521"/>
            </a:xfrm>
            <a:prstGeom prst="rect">
              <a:avLst/>
            </a:prstGeom>
          </p:spPr>
        </p:pic>
      </p:grpSp>
    </p:spTree>
    <p:extLst>
      <p:ext uri="{BB962C8B-B14F-4D97-AF65-F5344CB8AC3E}">
        <p14:creationId xmlns:p14="http://schemas.microsoft.com/office/powerpoint/2010/main" val="28683194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 name="Trapezoid 1">
            <a:extLst>
              <a:ext uri="{FF2B5EF4-FFF2-40B4-BE49-F238E27FC236}">
                <a16:creationId xmlns:a16="http://schemas.microsoft.com/office/drawing/2014/main" id="{94DD59E9-E827-E71C-363B-F9817508B505}"/>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9D1267CC-0CFA-0E1D-9B16-69FFAA3B8B4E}"/>
              </a:ext>
            </a:extLst>
          </p:cNvPr>
          <p:cNvSpPr txBox="1"/>
          <p:nvPr/>
        </p:nvSpPr>
        <p:spPr>
          <a:xfrm>
            <a:off x="4269716" y="215900"/>
            <a:ext cx="3652603" cy="523220"/>
          </a:xfrm>
          <a:prstGeom prst="rect">
            <a:avLst/>
          </a:prstGeom>
          <a:noFill/>
        </p:spPr>
        <p:txBody>
          <a:bodyPr wrap="none" rtlCol="0">
            <a:spAutoFit/>
          </a:bodyPr>
          <a:lstStyle/>
          <a:p>
            <a:pPr algn="ctr"/>
            <a:r>
              <a:rPr lang="en-US" sz="2800" b="1" dirty="0">
                <a:solidFill>
                  <a:schemeClr val="bg1"/>
                </a:solidFill>
              </a:rPr>
              <a:t>2. TÍNH CHẤT HÓA HỌC</a:t>
            </a:r>
          </a:p>
        </p:txBody>
      </p:sp>
      <p:pic>
        <p:nvPicPr>
          <p:cNvPr id="10" name="Graphic 9">
            <a:extLst>
              <a:ext uri="{FF2B5EF4-FFF2-40B4-BE49-F238E27FC236}">
                <a16:creationId xmlns:a16="http://schemas.microsoft.com/office/drawing/2014/main" id="{AD699297-9FF5-093A-4C6B-AAFB403B82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33737" y="141518"/>
            <a:ext cx="642360" cy="650962"/>
          </a:xfrm>
          <a:prstGeom prst="rect">
            <a:avLst/>
          </a:prstGeom>
        </p:spPr>
      </p:pic>
      <p:pic>
        <p:nvPicPr>
          <p:cNvPr id="11" name="Graphic 10">
            <a:extLst>
              <a:ext uri="{FF2B5EF4-FFF2-40B4-BE49-F238E27FC236}">
                <a16:creationId xmlns:a16="http://schemas.microsoft.com/office/drawing/2014/main" id="{032BA1F3-8A46-1CD4-EB33-3301F9E276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712967" y="141518"/>
            <a:ext cx="642360" cy="650962"/>
          </a:xfrm>
          <a:prstGeom prst="rect">
            <a:avLst/>
          </a:prstGeom>
        </p:spPr>
      </p:pic>
      <p:grpSp>
        <p:nvGrpSpPr>
          <p:cNvPr id="15" name="Group 14">
            <a:extLst>
              <a:ext uri="{FF2B5EF4-FFF2-40B4-BE49-F238E27FC236}">
                <a16:creationId xmlns:a16="http://schemas.microsoft.com/office/drawing/2014/main" id="{A0D737F2-2D4D-BB8D-ABB6-F0358080C40B}"/>
              </a:ext>
            </a:extLst>
          </p:cNvPr>
          <p:cNvGrpSpPr/>
          <p:nvPr/>
        </p:nvGrpSpPr>
        <p:grpSpPr>
          <a:xfrm>
            <a:off x="4526052" y="1104213"/>
            <a:ext cx="3124200" cy="718924"/>
            <a:chOff x="4135081" y="389709"/>
            <a:chExt cx="3124200" cy="718924"/>
          </a:xfrm>
        </p:grpSpPr>
        <p:sp>
          <p:nvSpPr>
            <p:cNvPr id="16" name="Rectangle: Rounded Corners 15">
              <a:extLst>
                <a:ext uri="{FF2B5EF4-FFF2-40B4-BE49-F238E27FC236}">
                  <a16:creationId xmlns:a16="http://schemas.microsoft.com/office/drawing/2014/main" id="{579B739D-25EF-622F-162D-9E91A9FC811A}"/>
                </a:ext>
              </a:extLst>
            </p:cNvPr>
            <p:cNvSpPr/>
            <p:nvPr/>
          </p:nvSpPr>
          <p:spPr>
            <a:xfrm>
              <a:off x="4135081" y="389709"/>
              <a:ext cx="3124200" cy="718924"/>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003C2728-0F49-D631-3DE4-2B3319EF96F4}"/>
                </a:ext>
              </a:extLst>
            </p:cNvPr>
            <p:cNvSpPr txBox="1"/>
            <p:nvPr/>
          </p:nvSpPr>
          <p:spPr>
            <a:xfrm>
              <a:off x="4505802" y="509786"/>
              <a:ext cx="2382758" cy="523220"/>
            </a:xfrm>
            <a:prstGeom prst="rect">
              <a:avLst/>
            </a:prstGeom>
            <a:noFill/>
          </p:spPr>
          <p:txBody>
            <a:bodyPr wrap="square" rtlCol="0">
              <a:spAutoFit/>
            </a:bodyPr>
            <a:lstStyle/>
            <a:p>
              <a:pPr algn="ctr"/>
              <a:r>
                <a:rPr lang="en-US" sz="2800" b="1">
                  <a:solidFill>
                    <a:schemeClr val="bg1"/>
                  </a:solidFill>
                </a:rPr>
                <a:t>THÍ NGHIỆM </a:t>
              </a:r>
            </a:p>
          </p:txBody>
        </p:sp>
      </p:grpSp>
      <p:pic>
        <p:nvPicPr>
          <p:cNvPr id="19" name="Picture 18">
            <a:extLst>
              <a:ext uri="{FF2B5EF4-FFF2-40B4-BE49-F238E27FC236}">
                <a16:creationId xmlns:a16="http://schemas.microsoft.com/office/drawing/2014/main" id="{27D1E77E-97DB-58A4-BED4-8EB193027982}"/>
              </a:ext>
            </a:extLst>
          </p:cNvPr>
          <p:cNvPicPr>
            <a:picLocks noChangeAspect="1"/>
          </p:cNvPicPr>
          <p:nvPr/>
        </p:nvPicPr>
        <p:blipFill>
          <a:blip r:embed="rId8"/>
          <a:stretch>
            <a:fillRect/>
          </a:stretch>
        </p:blipFill>
        <p:spPr>
          <a:xfrm flipH="1">
            <a:off x="3992651" y="911353"/>
            <a:ext cx="1076325" cy="1076325"/>
          </a:xfrm>
          <a:prstGeom prst="rect">
            <a:avLst/>
          </a:prstGeom>
        </p:spPr>
      </p:pic>
      <p:pic>
        <p:nvPicPr>
          <p:cNvPr id="20" name="Picture 19">
            <a:extLst>
              <a:ext uri="{FF2B5EF4-FFF2-40B4-BE49-F238E27FC236}">
                <a16:creationId xmlns:a16="http://schemas.microsoft.com/office/drawing/2014/main" id="{DE3F6C34-30C2-8DBA-304A-9916179FEEF4}"/>
              </a:ext>
            </a:extLst>
          </p:cNvPr>
          <p:cNvPicPr>
            <a:picLocks noChangeAspect="1"/>
          </p:cNvPicPr>
          <p:nvPr/>
        </p:nvPicPr>
        <p:blipFill>
          <a:blip r:embed="rId8"/>
          <a:stretch>
            <a:fillRect/>
          </a:stretch>
        </p:blipFill>
        <p:spPr>
          <a:xfrm>
            <a:off x="7112775" y="911353"/>
            <a:ext cx="1076325" cy="1076325"/>
          </a:xfrm>
          <a:prstGeom prst="rect">
            <a:avLst/>
          </a:prstGeom>
        </p:spPr>
      </p:pic>
      <p:grpSp>
        <p:nvGrpSpPr>
          <p:cNvPr id="13" name="Group 12">
            <a:extLst>
              <a:ext uri="{FF2B5EF4-FFF2-40B4-BE49-F238E27FC236}">
                <a16:creationId xmlns:a16="http://schemas.microsoft.com/office/drawing/2014/main" id="{05185F89-4CCD-25AF-C7A4-CDC6A67E845C}"/>
              </a:ext>
            </a:extLst>
          </p:cNvPr>
          <p:cNvGrpSpPr/>
          <p:nvPr/>
        </p:nvGrpSpPr>
        <p:grpSpPr>
          <a:xfrm>
            <a:off x="1662674" y="1950339"/>
            <a:ext cx="8972475" cy="3946162"/>
            <a:chOff x="1503621" y="2230401"/>
            <a:chExt cx="8972475" cy="3946162"/>
          </a:xfrm>
        </p:grpSpPr>
        <p:grpSp>
          <p:nvGrpSpPr>
            <p:cNvPr id="27" name="Group 26">
              <a:extLst>
                <a:ext uri="{FF2B5EF4-FFF2-40B4-BE49-F238E27FC236}">
                  <a16:creationId xmlns:a16="http://schemas.microsoft.com/office/drawing/2014/main" id="{44836435-6904-2F42-9089-AC9C2B6A04C5}"/>
                </a:ext>
              </a:extLst>
            </p:cNvPr>
            <p:cNvGrpSpPr/>
            <p:nvPr/>
          </p:nvGrpSpPr>
          <p:grpSpPr>
            <a:xfrm>
              <a:off x="1503621" y="2230401"/>
              <a:ext cx="8972475" cy="3946162"/>
              <a:chOff x="1879232" y="5339123"/>
              <a:chExt cx="8972475" cy="3946162"/>
            </a:xfrm>
          </p:grpSpPr>
          <p:sp>
            <p:nvSpPr>
              <p:cNvPr id="28" name="TextBox 27">
                <a:extLst>
                  <a:ext uri="{FF2B5EF4-FFF2-40B4-BE49-F238E27FC236}">
                    <a16:creationId xmlns:a16="http://schemas.microsoft.com/office/drawing/2014/main" id="{53942B6D-1468-2921-89C5-92EF346586EB}"/>
                  </a:ext>
                </a:extLst>
              </p:cNvPr>
              <p:cNvSpPr txBox="1"/>
              <p:nvPr/>
            </p:nvSpPr>
            <p:spPr>
              <a:xfrm>
                <a:off x="2587974" y="5425831"/>
                <a:ext cx="8263733" cy="3859454"/>
              </a:xfrm>
              <a:prstGeom prst="rect">
                <a:avLst/>
              </a:prstGeom>
              <a:noFill/>
            </p:spPr>
            <p:txBody>
              <a:bodyPr wrap="square" rtlCol="0">
                <a:spAutoFit/>
              </a:bodyPr>
              <a:lstStyle/>
              <a:p>
                <a:pPr>
                  <a:lnSpc>
                    <a:spcPct val="125000"/>
                  </a:lnSpc>
                </a:pPr>
                <a:r>
                  <a:rPr lang="en-US" sz="2200" b="1" dirty="0" err="1">
                    <a:solidFill>
                      <a:srgbClr val="C00000"/>
                    </a:solidFill>
                    <a:latin typeface="Arial" panose="020B0604020202020204" pitchFamily="34" charset="0"/>
                    <a:cs typeface="Arial" panose="020B0604020202020204" pitchFamily="34" charset="0"/>
                  </a:rPr>
                  <a:t>Kết</a:t>
                </a:r>
                <a:r>
                  <a:rPr lang="en-US" sz="2200" b="1" dirty="0">
                    <a:solidFill>
                      <a:srgbClr val="C00000"/>
                    </a:solidFill>
                    <a:latin typeface="Arial" panose="020B0604020202020204" pitchFamily="34" charset="0"/>
                    <a:cs typeface="Arial" panose="020B0604020202020204" pitchFamily="34" charset="0"/>
                  </a:rPr>
                  <a:t> </a:t>
                </a:r>
                <a:r>
                  <a:rPr lang="en-US" sz="2200" b="1" dirty="0" err="1">
                    <a:solidFill>
                      <a:srgbClr val="C00000"/>
                    </a:solidFill>
                    <a:latin typeface="Arial" panose="020B0604020202020204" pitchFamily="34" charset="0"/>
                    <a:cs typeface="Arial" panose="020B0604020202020204" pitchFamily="34" charset="0"/>
                  </a:rPr>
                  <a:t>quả</a:t>
                </a:r>
                <a:r>
                  <a:rPr lang="en-US" sz="2200" b="1" dirty="0">
                    <a:solidFill>
                      <a:srgbClr val="C00000"/>
                    </a:solidFill>
                    <a:latin typeface="Arial" panose="020B0604020202020204" pitchFamily="34" charset="0"/>
                    <a:cs typeface="Arial" panose="020B0604020202020204" pitchFamily="34" charset="0"/>
                  </a:rPr>
                  <a:t>: </a:t>
                </a:r>
              </a:p>
              <a:p>
                <a:pPr>
                  <a:lnSpc>
                    <a:spcPct val="125000"/>
                  </a:lnSpc>
                </a:pPr>
                <a:r>
                  <a:rPr lang="en-US" sz="2200" dirty="0">
                    <a:latin typeface="Arial" panose="020B0604020202020204" pitchFamily="34" charset="0"/>
                    <a:cs typeface="Arial" panose="020B0604020202020204" pitchFamily="34" charset="0"/>
                  </a:rPr>
                  <a:t>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đậm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đặc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dụng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với</a:t>
                </a:r>
                <a:r>
                  <a:rPr lang="en-US" sz="2200" dirty="0">
                    <a:latin typeface="Arial" panose="020B0604020202020204" pitchFamily="34" charset="0"/>
                    <a:cs typeface="Arial" panose="020B0604020202020204" pitchFamily="34" charset="0"/>
                  </a:rPr>
                  <a:t> dung </a:t>
                </a:r>
                <a:r>
                  <a:rPr lang="en-US" sz="2200" dirty="0" err="1">
                    <a:latin typeface="Arial" panose="020B0604020202020204" pitchFamily="34" charset="0"/>
                    <a:cs typeface="Arial" panose="020B0604020202020204" pitchFamily="34" charset="0"/>
                  </a:rPr>
                  <a:t>dịch</a:t>
                </a:r>
                <a:r>
                  <a:rPr lang="en-US" sz="2200" dirty="0">
                    <a:latin typeface="Arial" panose="020B0604020202020204" pitchFamily="34" charset="0"/>
                    <a:cs typeface="Arial" panose="020B0604020202020204" pitchFamily="34" charset="0"/>
                  </a:rPr>
                  <a:t> base </a:t>
                </a:r>
                <a:r>
                  <a:rPr lang="en-US" sz="2200" dirty="0" err="1">
                    <a:latin typeface="Arial" panose="020B0604020202020204" pitchFamily="34" charset="0"/>
                    <a:cs typeface="Arial" panose="020B0604020202020204" pitchFamily="34" charset="0"/>
                  </a:rPr>
                  <a:t>khi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đun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nóng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sản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phẩm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ammonia</a:t>
                </a:r>
              </a:p>
              <a:p>
                <a:pPr algn="ctr">
                  <a:lnSpc>
                    <a:spcPct val="125000"/>
                  </a:lnSpc>
                </a:pPr>
                <a:r>
                  <a:rPr lang="en-US" sz="2200" dirty="0">
                    <a:latin typeface="Arial" panose="020B0604020202020204" pitchFamily="34" charset="0"/>
                    <a:cs typeface="Arial" panose="020B0604020202020204" pitchFamily="34" charset="0"/>
                  </a:rPr>
                  <a:t>NH</a:t>
                </a:r>
                <a:r>
                  <a:rPr lang="en-US" sz="2200" baseline="-25000" dirty="0">
                    <a:latin typeface="Arial" panose="020B0604020202020204" pitchFamily="34" charset="0"/>
                    <a:cs typeface="Arial" panose="020B0604020202020204" pitchFamily="34" charset="0"/>
                  </a:rPr>
                  <a:t>4</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 OH</a:t>
                </a:r>
                <a:r>
                  <a:rPr lang="en-US" sz="2200" baseline="30000" dirty="0">
                    <a:latin typeface="Arial" panose="020B0604020202020204" pitchFamily="34" charset="0"/>
                    <a:cs typeface="Arial" panose="020B0604020202020204" pitchFamily="34" charset="0"/>
                  </a:rPr>
                  <a:t>-</a:t>
                </a:r>
                <a:r>
                  <a:rPr lang="en-US" sz="2200" dirty="0">
                    <a:latin typeface="Arial" panose="020B0604020202020204" pitchFamily="34" charset="0"/>
                    <a:cs typeface="Arial" panose="020B0604020202020204" pitchFamily="34" charset="0"/>
                  </a:rPr>
                  <a:t> → NH</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 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O</a:t>
                </a:r>
              </a:p>
              <a:p>
                <a:pPr>
                  <a:lnSpc>
                    <a:spcPct val="125000"/>
                  </a:lnSpc>
                </a:pPr>
                <a:r>
                  <a:rPr lang="en-US" sz="2200" dirty="0">
                    <a:latin typeface="Arial" panose="020B0604020202020204" pitchFamily="34" charset="0"/>
                    <a:cs typeface="Arial" panose="020B0604020202020204" pitchFamily="34" charset="0"/>
                  </a:rPr>
                  <a:t>Khi </a:t>
                </a:r>
                <a:r>
                  <a:rPr lang="en-US" sz="2200" dirty="0" err="1">
                    <a:latin typeface="Arial" panose="020B0604020202020204" pitchFamily="34" charset="0"/>
                    <a:cs typeface="Arial" panose="020B0604020202020204" pitchFamily="34" charset="0"/>
                  </a:rPr>
                  <a:t>đun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nóng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ammonium </a:t>
                </a:r>
                <a:r>
                  <a:rPr lang="en-US" sz="2200" dirty="0" err="1">
                    <a:latin typeface="Arial" panose="020B0604020202020204" pitchFamily="34" charset="0"/>
                    <a:cs typeface="Arial" panose="020B0604020202020204" pitchFamily="34" charset="0"/>
                  </a:rPr>
                  <a:t>dễ</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bị</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hủy</a:t>
                </a:r>
                <a:r>
                  <a:rPr lang="en-US" sz="2200" dirty="0">
                    <a:latin typeface="Arial" panose="020B0604020202020204" pitchFamily="34" charset="0"/>
                    <a:cs typeface="Arial" panose="020B0604020202020204" pitchFamily="34" charset="0"/>
                  </a:rPr>
                  <a:t>:</a:t>
                </a:r>
              </a:p>
              <a:p>
                <a:pPr algn="ctr">
                  <a:lnSpc>
                    <a:spcPct val="125000"/>
                  </a:lnSpc>
                </a:pPr>
                <a:r>
                  <a:rPr lang="en-US" sz="2200" dirty="0">
                    <a:latin typeface="Arial" panose="020B0604020202020204" pitchFamily="34" charset="0"/>
                    <a:cs typeface="Arial" panose="020B0604020202020204" pitchFamily="34" charset="0"/>
                  </a:rPr>
                  <a:t>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Cl → NH</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 HCl</a:t>
                </a:r>
              </a:p>
              <a:p>
                <a:pPr algn="ctr">
                  <a:lnSpc>
                    <a:spcPct val="125000"/>
                  </a:lnSpc>
                </a:pPr>
                <a:r>
                  <a:rPr lang="en-US" sz="2200" dirty="0">
                    <a:latin typeface="Arial" panose="020B0604020202020204" pitchFamily="34" charset="0"/>
                    <a:cs typeface="Arial" panose="020B0604020202020204" pitchFamily="34" charset="0"/>
                  </a:rPr>
                  <a:t>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HCO</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 NH</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 CO</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 + 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O</a:t>
                </a:r>
              </a:p>
              <a:p>
                <a:pPr algn="ctr">
                  <a:lnSpc>
                    <a:spcPct val="125000"/>
                  </a:lnSpc>
                </a:pPr>
                <a:r>
                  <a:rPr lang="en-US" sz="2200" dirty="0">
                    <a:latin typeface="Arial" panose="020B0604020202020204" pitchFamily="34" charset="0"/>
                    <a:cs typeface="Arial" panose="020B0604020202020204" pitchFamily="34" charset="0"/>
                  </a:rPr>
                  <a:t>NH</a:t>
                </a:r>
                <a:r>
                  <a:rPr lang="en-US" sz="2200" baseline="-25000" dirty="0">
                    <a:latin typeface="Arial" panose="020B0604020202020204" pitchFamily="34" charset="0"/>
                    <a:cs typeface="Arial" panose="020B0604020202020204" pitchFamily="34" charset="0"/>
                  </a:rPr>
                  <a:t>4</a:t>
                </a:r>
                <a:r>
                  <a:rPr lang="en-US" sz="2200" dirty="0">
                    <a:latin typeface="Arial" panose="020B0604020202020204" pitchFamily="34" charset="0"/>
                    <a:cs typeface="Arial" panose="020B0604020202020204" pitchFamily="34" charset="0"/>
                  </a:rPr>
                  <a:t>NO</a:t>
                </a:r>
                <a:r>
                  <a:rPr lang="en-US" sz="2200" baseline="-25000" dirty="0">
                    <a:latin typeface="Arial" panose="020B0604020202020204" pitchFamily="34" charset="0"/>
                    <a:cs typeface="Arial" panose="020B0604020202020204" pitchFamily="34" charset="0"/>
                  </a:rPr>
                  <a:t>3</a:t>
                </a:r>
                <a:r>
                  <a:rPr lang="en-US" sz="2200" dirty="0">
                    <a:latin typeface="Arial" panose="020B0604020202020204" pitchFamily="34" charset="0"/>
                    <a:cs typeface="Arial" panose="020B0604020202020204" pitchFamily="34" charset="0"/>
                  </a:rPr>
                  <a:t> → N</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O + 2H</a:t>
                </a:r>
                <a:r>
                  <a:rPr lang="en-US" sz="2200" baseline="-25000" dirty="0">
                    <a:latin typeface="Arial" panose="020B0604020202020204" pitchFamily="34" charset="0"/>
                    <a:cs typeface="Arial" panose="020B0604020202020204" pitchFamily="34" charset="0"/>
                  </a:rPr>
                  <a:t>2</a:t>
                </a:r>
                <a:r>
                  <a:rPr lang="en-US" sz="2200" dirty="0">
                    <a:latin typeface="Arial" panose="020B0604020202020204" pitchFamily="34" charset="0"/>
                    <a:cs typeface="Arial" panose="020B0604020202020204" pitchFamily="34" charset="0"/>
                  </a:rPr>
                  <a:t>O</a:t>
                </a:r>
              </a:p>
              <a:p>
                <a:pPr>
                  <a:lnSpc>
                    <a:spcPct val="125000"/>
                  </a:lnSpc>
                </a:pPr>
                <a:endParaRPr lang="vi-VN" sz="2200" dirty="0">
                  <a:latin typeface="Arial" panose="020B0604020202020204" pitchFamily="34" charset="0"/>
                  <a:cs typeface="Arial" panose="020B0604020202020204" pitchFamily="34" charset="0"/>
                </a:endParaRPr>
              </a:p>
            </p:txBody>
          </p:sp>
          <p:pic>
            <p:nvPicPr>
              <p:cNvPr id="29" name="Picture 2">
                <a:extLst>
                  <a:ext uri="{FF2B5EF4-FFF2-40B4-BE49-F238E27FC236}">
                    <a16:creationId xmlns:a16="http://schemas.microsoft.com/office/drawing/2014/main" id="{EABA287B-2A03-5032-D14E-A7099F531015}"/>
                  </a:ext>
                </a:extLst>
              </p:cNvPr>
              <p:cNvPicPr>
                <a:picLocks noChangeAspect="1" noChangeArrowheads="1"/>
              </p:cNvPicPr>
              <p:nvPr/>
            </p:nvPicPr>
            <p:blipFill>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879232" y="5339123"/>
                <a:ext cx="586402" cy="714677"/>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TextBox 2">
              <a:extLst>
                <a:ext uri="{FF2B5EF4-FFF2-40B4-BE49-F238E27FC236}">
                  <a16:creationId xmlns:a16="http://schemas.microsoft.com/office/drawing/2014/main" id="{637AA408-54BC-373B-7C35-0EA47DDE9FF7}"/>
                </a:ext>
              </a:extLst>
            </p:cNvPr>
            <p:cNvSpPr txBox="1"/>
            <p:nvPr/>
          </p:nvSpPr>
          <p:spPr>
            <a:xfrm>
              <a:off x="6173669" y="3530520"/>
              <a:ext cx="34111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a:t>
              </a:r>
              <a:r>
                <a:rPr lang="en-US" baseline="30000" dirty="0">
                  <a:latin typeface="Arial" panose="020B0604020202020204" pitchFamily="34" charset="0"/>
                  <a:cs typeface="Arial" panose="020B0604020202020204" pitchFamily="34" charset="0"/>
                </a:rPr>
                <a:t>o</a:t>
              </a:r>
              <a:endParaRPr lang="en-US"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3E348405-AAA5-0F31-1A64-06992DA819A1}"/>
                </a:ext>
              </a:extLst>
            </p:cNvPr>
            <p:cNvSpPr txBox="1"/>
            <p:nvPr/>
          </p:nvSpPr>
          <p:spPr>
            <a:xfrm>
              <a:off x="5917592" y="4393824"/>
              <a:ext cx="34111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a:t>
              </a:r>
              <a:r>
                <a:rPr lang="en-US" baseline="30000" dirty="0">
                  <a:latin typeface="Arial" panose="020B0604020202020204" pitchFamily="34" charset="0"/>
                  <a:cs typeface="Arial" panose="020B0604020202020204" pitchFamily="34" charset="0"/>
                </a:rPr>
                <a:t>o</a:t>
              </a:r>
              <a:endParaRPr lang="en-US"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ECA37CB3-536C-D670-75EC-C025D213C848}"/>
                </a:ext>
              </a:extLst>
            </p:cNvPr>
            <p:cNvSpPr txBox="1"/>
            <p:nvPr/>
          </p:nvSpPr>
          <p:spPr>
            <a:xfrm>
              <a:off x="5722508" y="4799865"/>
              <a:ext cx="34111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a:t>
              </a:r>
              <a:r>
                <a:rPr lang="en-US" baseline="30000" dirty="0">
                  <a:latin typeface="Arial" panose="020B0604020202020204" pitchFamily="34" charset="0"/>
                  <a:cs typeface="Arial" panose="020B0604020202020204" pitchFamily="34" charset="0"/>
                </a:rPr>
                <a:t>o</a:t>
              </a:r>
              <a:endParaRPr lang="en-US" dirty="0">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E12B25E2-6ADB-145D-A949-8A71466B13BE}"/>
                </a:ext>
              </a:extLst>
            </p:cNvPr>
            <p:cNvSpPr txBox="1"/>
            <p:nvPr/>
          </p:nvSpPr>
          <p:spPr>
            <a:xfrm>
              <a:off x="5925440" y="5205906"/>
              <a:ext cx="34111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a:t>
              </a:r>
              <a:r>
                <a:rPr lang="en-US" baseline="30000" dirty="0">
                  <a:latin typeface="Arial" panose="020B0604020202020204" pitchFamily="34" charset="0"/>
                  <a:cs typeface="Arial" panose="020B0604020202020204" pitchFamily="34" charset="0"/>
                </a:rPr>
                <a:t>o</a:t>
              </a:r>
              <a:endParaRPr lang="en-US" dirty="0">
                <a:latin typeface="Arial" panose="020B0604020202020204" pitchFamily="34" charset="0"/>
                <a:cs typeface="Arial" panose="020B0604020202020204" pitchFamily="34" charset="0"/>
              </a:endParaRPr>
            </a:p>
          </p:txBody>
        </p:sp>
      </p:grpSp>
      <p:grpSp>
        <p:nvGrpSpPr>
          <p:cNvPr id="31" name="Group 30">
            <a:extLst>
              <a:ext uri="{FF2B5EF4-FFF2-40B4-BE49-F238E27FC236}">
                <a16:creationId xmlns:a16="http://schemas.microsoft.com/office/drawing/2014/main" id="{AB5163C0-0C7A-2C81-EAAB-4A1B81711DF0}"/>
              </a:ext>
            </a:extLst>
          </p:cNvPr>
          <p:cNvGrpSpPr/>
          <p:nvPr/>
        </p:nvGrpSpPr>
        <p:grpSpPr>
          <a:xfrm>
            <a:off x="1190140" y="5545203"/>
            <a:ext cx="10065080" cy="1171121"/>
            <a:chOff x="1079251" y="5545202"/>
            <a:chExt cx="10065080" cy="1171121"/>
          </a:xfrm>
        </p:grpSpPr>
        <p:sp>
          <p:nvSpPr>
            <p:cNvPr id="14" name="Rectangle: Rounded Corners 13">
              <a:extLst>
                <a:ext uri="{FF2B5EF4-FFF2-40B4-BE49-F238E27FC236}">
                  <a16:creationId xmlns:a16="http://schemas.microsoft.com/office/drawing/2014/main" id="{A05E2D16-DB7C-9A05-34F9-DDD21B60A2E8}"/>
                </a:ext>
              </a:extLst>
            </p:cNvPr>
            <p:cNvSpPr/>
            <p:nvPr/>
          </p:nvSpPr>
          <p:spPr>
            <a:xfrm>
              <a:off x="1079251" y="5545202"/>
              <a:ext cx="9970834" cy="1171121"/>
            </a:xfrm>
            <a:prstGeom prst="roundRect">
              <a:avLst/>
            </a:prstGeom>
            <a:solidFill>
              <a:schemeClr val="accent4">
                <a:lumMod val="20000"/>
                <a:lumOff val="80000"/>
              </a:schemeClr>
            </a:solidFill>
            <a:ln w="38100">
              <a:solidFill>
                <a:schemeClr val="accent4">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7410D6F-8F57-C479-F250-CEED3634D28B}"/>
                </a:ext>
              </a:extLst>
            </p:cNvPr>
            <p:cNvSpPr txBox="1"/>
            <p:nvPr/>
          </p:nvSpPr>
          <p:spPr>
            <a:xfrm>
              <a:off x="1103754" y="5612408"/>
              <a:ext cx="10040577" cy="1015663"/>
            </a:xfrm>
            <a:prstGeom prst="rect">
              <a:avLst/>
            </a:prstGeom>
            <a:noFill/>
          </p:spPr>
          <p:txBody>
            <a:bodyPr wrap="square" rtlCol="0">
              <a:spAutoFit/>
            </a:bodyPr>
            <a:lstStyle/>
            <a:p>
              <a:pPr marL="285750" indent="-285750">
                <a:buFont typeface="Wingdings" panose="05000000000000000000" pitchFamily="2" charset="2"/>
                <a:buChar char="à"/>
              </a:pPr>
              <a:r>
                <a:rPr lang="en-US" sz="2000" dirty="0" err="1">
                  <a:latin typeface="Arial" panose="020B0604020202020204" pitchFamily="34" charset="0"/>
                  <a:cs typeface="Arial" panose="020B0604020202020204" pitchFamily="34" charset="0"/>
                  <a:sym typeface="Wingdings" panose="05000000000000000000" pitchFamily="2" charset="2"/>
                </a:rPr>
                <a:t>Muối</a:t>
              </a:r>
              <a:r>
                <a:rPr lang="en-US" sz="2000" dirty="0">
                  <a:latin typeface="Arial" panose="020B0604020202020204" pitchFamily="34" charset="0"/>
                  <a:cs typeface="Arial" panose="020B0604020202020204" pitchFamily="34" charset="0"/>
                  <a:sym typeface="Wingdings" panose="05000000000000000000" pitchFamily="2" charset="2"/>
                </a:rPr>
                <a:t> ammonium </a:t>
              </a:r>
              <a:r>
                <a:rPr lang="en-US" sz="2000" dirty="0" err="1">
                  <a:latin typeface="Arial" panose="020B0604020202020204" pitchFamily="34" charset="0"/>
                  <a:cs typeface="Arial" panose="020B0604020202020204" pitchFamily="34" charset="0"/>
                  <a:sym typeface="Wingdings" panose="05000000000000000000" pitchFamily="2" charset="2"/>
                </a:rPr>
                <a:t>tác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dụng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với</a:t>
              </a:r>
              <a:r>
                <a:rPr lang="en-US" sz="2000" dirty="0">
                  <a:latin typeface="Arial" panose="020B0604020202020204" pitchFamily="34" charset="0"/>
                  <a:cs typeface="Arial" panose="020B0604020202020204" pitchFamily="34" charset="0"/>
                  <a:sym typeface="Wingdings" panose="05000000000000000000" pitchFamily="2" charset="2"/>
                </a:rPr>
                <a:t> dung </a:t>
              </a:r>
              <a:r>
                <a:rPr lang="en-US" sz="2000" dirty="0" err="1">
                  <a:latin typeface="Arial" panose="020B0604020202020204" pitchFamily="34" charset="0"/>
                  <a:cs typeface="Arial" panose="020B0604020202020204" pitchFamily="34" charset="0"/>
                  <a:sym typeface="Wingdings" panose="05000000000000000000" pitchFamily="2" charset="2"/>
                </a:rPr>
                <a:t>dịch</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kiềm</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khi</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đun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nóng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cho</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khí</a:t>
              </a:r>
              <a:r>
                <a:rPr lang="en-US" sz="2000" dirty="0">
                  <a:latin typeface="Arial" panose="020B0604020202020204" pitchFamily="34" charset="0"/>
                  <a:cs typeface="Arial" panose="020B0604020202020204" pitchFamily="34" charset="0"/>
                  <a:sym typeface="Wingdings" panose="05000000000000000000" pitchFamily="2" charset="2"/>
                </a:rPr>
                <a:t> ammonia </a:t>
              </a:r>
              <a:r>
                <a:rPr lang="en-US" sz="2000" dirty="0" err="1">
                  <a:latin typeface="Arial" panose="020B0604020202020204" pitchFamily="34" charset="0"/>
                  <a:cs typeface="Arial" panose="020B0604020202020204" pitchFamily="34" charset="0"/>
                  <a:sym typeface="Wingdings" panose="05000000000000000000" pitchFamily="2" charset="2"/>
                </a:rPr>
                <a:t>có</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mùi</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xốc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đặc</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trưng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Phản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ứng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này</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dùng</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để</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nhận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biết</a:t>
              </a:r>
              <a:r>
                <a:rPr lang="en-US" sz="2000" dirty="0">
                  <a:latin typeface="Arial" panose="020B0604020202020204" pitchFamily="34" charset="0"/>
                  <a:cs typeface="Arial" panose="020B0604020202020204" pitchFamily="34" charset="0"/>
                  <a:sym typeface="Wingdings" panose="05000000000000000000" pitchFamily="2" charset="2"/>
                </a:rPr>
                <a:t> ion ammonium </a:t>
              </a:r>
              <a:r>
                <a:rPr lang="en-US" sz="2000" dirty="0" err="1">
                  <a:latin typeface="Arial" panose="020B0604020202020204" pitchFamily="34" charset="0"/>
                  <a:cs typeface="Arial" panose="020B0604020202020204" pitchFamily="34" charset="0"/>
                  <a:sym typeface="Wingdings" panose="05000000000000000000" pitchFamily="2" charset="2"/>
                </a:rPr>
                <a:t>trong</a:t>
              </a:r>
              <a:r>
                <a:rPr lang="en-US" sz="2000" dirty="0">
                  <a:latin typeface="Arial" panose="020B0604020202020204" pitchFamily="34" charset="0"/>
                  <a:cs typeface="Arial" panose="020B0604020202020204" pitchFamily="34" charset="0"/>
                  <a:sym typeface="Wingdings" panose="05000000000000000000" pitchFamily="2" charset="2"/>
                </a:rPr>
                <a:t> dung </a:t>
              </a:r>
              <a:r>
                <a:rPr lang="en-US" sz="2000" dirty="0" err="1">
                  <a:latin typeface="Arial" panose="020B0604020202020204" pitchFamily="34" charset="0"/>
                  <a:cs typeface="Arial" panose="020B0604020202020204" pitchFamily="34" charset="0"/>
                  <a:sym typeface="Wingdings" panose="05000000000000000000" pitchFamily="2" charset="2"/>
                </a:rPr>
                <a:t>dịch</a:t>
              </a:r>
              <a:r>
                <a:rPr lang="en-US" sz="2000" dirty="0">
                  <a:latin typeface="Arial" panose="020B0604020202020204" pitchFamily="34" charset="0"/>
                  <a:cs typeface="Arial" panose="020B0604020202020204" pitchFamily="34" charset="0"/>
                  <a:sym typeface="Wingdings" panose="05000000000000000000" pitchFamily="2" charset="2"/>
                </a:rPr>
                <a:t>.</a:t>
              </a:r>
            </a:p>
            <a:p>
              <a:pPr marL="285750" indent="-285750">
                <a:buFont typeface="Wingdings" panose="05000000000000000000" pitchFamily="2" charset="2"/>
                <a:buChar char="à"/>
              </a:pPr>
              <a:r>
                <a:rPr lang="en-US" sz="2000" dirty="0" err="1">
                  <a:latin typeface="Arial" panose="020B0604020202020204" pitchFamily="34" charset="0"/>
                  <a:cs typeface="Arial" panose="020B0604020202020204" pitchFamily="34" charset="0"/>
                  <a:sym typeface="Wingdings" panose="05000000000000000000" pitchFamily="2" charset="2"/>
                </a:rPr>
                <a:t>Muối</a:t>
              </a:r>
              <a:r>
                <a:rPr lang="en-US" sz="2000" dirty="0">
                  <a:latin typeface="Arial" panose="020B0604020202020204" pitchFamily="34" charset="0"/>
                  <a:cs typeface="Arial" panose="020B0604020202020204" pitchFamily="34" charset="0"/>
                  <a:sym typeface="Wingdings" panose="05000000000000000000" pitchFamily="2" charset="2"/>
                </a:rPr>
                <a:t> ammonium </a:t>
              </a:r>
              <a:r>
                <a:rPr lang="en-US" sz="2000" dirty="0" err="1">
                  <a:latin typeface="Arial" panose="020B0604020202020204" pitchFamily="34" charset="0"/>
                  <a:cs typeface="Arial" panose="020B0604020202020204" pitchFamily="34" charset="0"/>
                  <a:sym typeface="Wingdings" panose="05000000000000000000" pitchFamily="2" charset="2"/>
                </a:rPr>
                <a:t>dễ</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bị</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phân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hủy</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khi</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đun</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sym typeface="Wingdings" panose="05000000000000000000" pitchFamily="2" charset="2"/>
                </a:rPr>
                <a:t>nóng</a:t>
              </a:r>
              <a:r>
                <a:rPr lang="en-US" sz="2000" dirty="0">
                  <a:latin typeface="Arial" panose="020B0604020202020204" pitchFamily="34" charset="0"/>
                  <a:cs typeface="Arial" panose="020B0604020202020204" pitchFamily="34" charset="0"/>
                  <a:sym typeface="Wingdings" panose="05000000000000000000" pitchFamily="2" charset="2"/>
                </a:rPr>
                <a:t>.</a:t>
              </a:r>
              <a:endParaRPr lang="en-US" sz="20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3121262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1"/>
            <a:ext cx="6061727" cy="1482723"/>
            <a:chOff x="2299403" y="2802956"/>
            <a:chExt cx="4351051" cy="1024857"/>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4351051" cy="102082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6" y="2838064"/>
              <a:ext cx="4261641" cy="989749"/>
            </a:xfrm>
            <a:prstGeom prst="rect">
              <a:avLst/>
            </a:prstGeom>
            <a:noFill/>
          </p:spPr>
          <p:txBody>
            <a:bodyPr wrap="square" rtlCol="0">
              <a:spAutoFit/>
            </a:bodyPr>
            <a:lstStyle/>
            <a:p>
              <a:pPr algn="ctr">
                <a:lnSpc>
                  <a:spcPct val="125000"/>
                </a:lnSpc>
              </a:pPr>
              <a:r>
                <a:rPr lang="vi-VN" sz="2400" b="1" i="0" dirty="0">
                  <a:solidFill>
                    <a:srgbClr val="333333"/>
                  </a:solidFill>
                  <a:effectLst/>
                </a:rPr>
                <a:t>Đun nóng NH</a:t>
              </a:r>
              <a:r>
                <a:rPr lang="vi-VN" sz="2400" b="1" i="0" baseline="-25000" dirty="0">
                  <a:solidFill>
                    <a:srgbClr val="333333"/>
                  </a:solidFill>
                  <a:effectLst/>
                </a:rPr>
                <a:t>4</a:t>
              </a:r>
              <a:r>
                <a:rPr lang="vi-VN" sz="2400" b="1" i="0" dirty="0">
                  <a:solidFill>
                    <a:srgbClr val="333333"/>
                  </a:solidFill>
                  <a:effectLst/>
                </a:rPr>
                <a:t>Cl hình </a:t>
              </a:r>
              <a:r>
                <a:rPr lang="en-US" sz="2400" b="1" i="0" dirty="0" err="1">
                  <a:solidFill>
                    <a:srgbClr val="333333"/>
                  </a:solidFill>
                  <a:effectLst/>
                  <a:latin typeface="Arial" panose="020B0604020202020204" pitchFamily="34" charset="0"/>
                  <a:cs typeface="Arial" panose="020B0604020202020204" pitchFamily="34" charset="0"/>
                </a:rPr>
                <a:t>bên</a:t>
              </a:r>
              <a:r>
                <a:rPr lang="vi-VN" sz="2400" b="1" i="0" dirty="0">
                  <a:solidFill>
                    <a:srgbClr val="333333"/>
                  </a:solidFill>
                  <a:effectLst/>
                </a:rPr>
                <a:t> thấy có hiện tượng khói trắng trong ống nghiệm. Giải thích.</a:t>
              </a:r>
              <a:endParaRPr lang="vi-VN" sz="2400" b="1" dirty="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952916"/>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1" y="259480"/>
            <a:ext cx="4974295" cy="979382"/>
            <a:chOff x="624072" y="259480"/>
            <a:chExt cx="4830542"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802582" cy="523220"/>
            </a:xfrm>
            <a:prstGeom prst="rect">
              <a:avLst/>
            </a:prstGeom>
            <a:noFill/>
          </p:spPr>
          <p:txBody>
            <a:bodyPr wrap="square" rtlCol="0">
              <a:spAutoFit/>
            </a:bodyPr>
            <a:lstStyle/>
            <a:p>
              <a:r>
                <a:rPr lang="en-US" sz="2800" b="1" dirty="0">
                  <a:solidFill>
                    <a:schemeClr val="bg1"/>
                  </a:solidFill>
                </a:rPr>
                <a:t>CÂU HỎI THẢO LUẬN 10</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24B6C35A-45D7-F891-E865-14E6A45C0115}"/>
              </a:ext>
            </a:extLst>
          </p:cNvPr>
          <p:cNvGrpSpPr/>
          <p:nvPr/>
        </p:nvGrpSpPr>
        <p:grpSpPr>
          <a:xfrm>
            <a:off x="678282" y="3598096"/>
            <a:ext cx="10835436" cy="875521"/>
            <a:chOff x="1942531" y="3409059"/>
            <a:chExt cx="10835436" cy="875521"/>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5824" y="3479205"/>
              <a:ext cx="9892143" cy="707886"/>
            </a:xfrm>
            <a:prstGeom prst="rect">
              <a:avLst/>
            </a:prstGeom>
            <a:noFill/>
          </p:spPr>
          <p:txBody>
            <a:bodyPr wrap="square">
              <a:spAutoFit/>
            </a:bodyPr>
            <a:lstStyle/>
            <a:p>
              <a:pPr algn="l"/>
              <a:r>
                <a:rPr lang="en-US" sz="2000" b="0" i="0" dirty="0">
                  <a:solidFill>
                    <a:srgbClr val="333333"/>
                  </a:solidFill>
                  <a:effectLst/>
                  <a:latin typeface="Arial" panose="020B0604020202020204" pitchFamily="34" charset="0"/>
                  <a:cs typeface="Arial" panose="020B0604020202020204" pitchFamily="34" charset="0"/>
                </a:rPr>
                <a:t>Khi </a:t>
              </a:r>
              <a:r>
                <a:rPr lang="en-US" sz="2000" b="0" i="0" dirty="0" err="1">
                  <a:solidFill>
                    <a:srgbClr val="333333"/>
                  </a:solidFill>
                  <a:effectLst/>
                  <a:latin typeface="Arial" panose="020B0604020202020204" pitchFamily="34" charset="0"/>
                  <a:cs typeface="Arial" panose="020B0604020202020204" pitchFamily="34" charset="0"/>
                </a:rPr>
                <a:t>đun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nóng</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ống</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nghiệm</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chứa</a:t>
              </a:r>
              <a:r>
                <a:rPr lang="en-US" sz="2000" b="0" i="0" dirty="0">
                  <a:solidFill>
                    <a:srgbClr val="333333"/>
                  </a:solidFill>
                  <a:effectLst/>
                  <a:latin typeface="Arial" panose="020B0604020202020204" pitchFamily="34" charset="0"/>
                  <a:cs typeface="Arial" panose="020B0604020202020204" pitchFamily="34" charset="0"/>
                </a:rPr>
                <a:t> ammonium chloride (</a:t>
              </a:r>
              <a:r>
                <a:rPr lang="en-US" sz="2000" b="0" i="0" dirty="0" err="1">
                  <a:solidFill>
                    <a:srgbClr val="333333"/>
                  </a:solidFill>
                  <a:effectLst/>
                  <a:latin typeface="Arial" panose="020B0604020202020204" pitchFamily="34" charset="0"/>
                  <a:cs typeface="Arial" panose="020B0604020202020204" pitchFamily="34" charset="0"/>
                </a:rPr>
                <a:t>NH,Cl</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trên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ngọn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lửa</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đèn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cồn</a:t>
              </a:r>
              <a:r>
                <a:rPr lang="en-US" sz="2000" b="0" i="0" dirty="0">
                  <a:solidFill>
                    <a:srgbClr val="333333"/>
                  </a:solidFill>
                  <a:effectLst/>
                  <a:latin typeface="Arial" panose="020B0604020202020204" pitchFamily="34" charset="0"/>
                  <a:cs typeface="Arial" panose="020B0604020202020204" pitchFamily="34" charset="0"/>
                </a:rPr>
                <a:t>, NH</a:t>
              </a:r>
              <a:r>
                <a:rPr lang="en-US" sz="2000" b="0" i="0" baseline="-25000" dirty="0">
                  <a:solidFill>
                    <a:srgbClr val="333333"/>
                  </a:solidFill>
                  <a:effectLst/>
                  <a:latin typeface="Arial" panose="020B0604020202020204" pitchFamily="34" charset="0"/>
                  <a:cs typeface="Arial" panose="020B0604020202020204" pitchFamily="34" charset="0"/>
                </a:rPr>
                <a:t>4</a:t>
              </a:r>
              <a:r>
                <a:rPr lang="en-US" sz="2000" b="0" i="0" dirty="0">
                  <a:solidFill>
                    <a:srgbClr val="333333"/>
                  </a:solidFill>
                  <a:effectLst/>
                  <a:latin typeface="Arial" panose="020B0604020202020204" pitchFamily="34" charset="0"/>
                  <a:cs typeface="Arial" panose="020B0604020202020204" pitchFamily="34" charset="0"/>
                </a:rPr>
                <a:t>Cl </a:t>
              </a:r>
              <a:r>
                <a:rPr lang="en-US" sz="2000" b="0" i="0" dirty="0" err="1">
                  <a:solidFill>
                    <a:srgbClr val="333333"/>
                  </a:solidFill>
                  <a:effectLst/>
                  <a:latin typeface="Arial" panose="020B0604020202020204" pitchFamily="34" charset="0"/>
                  <a:cs typeface="Arial" panose="020B0604020202020204" pitchFamily="34" charset="0"/>
                </a:rPr>
                <a:t>bị</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phân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huỷ</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tạo</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thành</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khí</a:t>
              </a:r>
              <a:r>
                <a:rPr lang="en-US" sz="2000" b="0" i="0" dirty="0">
                  <a:solidFill>
                    <a:srgbClr val="333333"/>
                  </a:solidFill>
                  <a:effectLst/>
                  <a:latin typeface="Arial" panose="020B0604020202020204" pitchFamily="34" charset="0"/>
                  <a:cs typeface="Arial" panose="020B0604020202020204" pitchFamily="34" charset="0"/>
                </a:rPr>
                <a:t> NH</a:t>
              </a:r>
              <a:r>
                <a:rPr lang="en-US" sz="2000" b="0" i="0" baseline="-25000" dirty="0">
                  <a:solidFill>
                    <a:srgbClr val="333333"/>
                  </a:solidFill>
                  <a:effectLst/>
                  <a:latin typeface="Arial" panose="020B0604020202020204" pitchFamily="34" charset="0"/>
                  <a:cs typeface="Arial" panose="020B0604020202020204" pitchFamily="34" charset="0"/>
                </a:rPr>
                <a:t>3</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và</a:t>
              </a:r>
              <a:r>
                <a:rPr lang="en-US" sz="2000" b="0" i="0" dirty="0">
                  <a:solidFill>
                    <a:srgbClr val="333333"/>
                  </a:solidFill>
                  <a:effectLst/>
                  <a:latin typeface="Arial" panose="020B0604020202020204" pitchFamily="34" charset="0"/>
                  <a:cs typeface="Arial" panose="020B0604020202020204" pitchFamily="34" charset="0"/>
                </a:rPr>
                <a:t> HCl bay </a:t>
              </a:r>
              <a:r>
                <a:rPr lang="en-US" sz="2000" b="0" i="0" dirty="0" err="1">
                  <a:solidFill>
                    <a:srgbClr val="333333"/>
                  </a:solidFill>
                  <a:effectLst/>
                  <a:latin typeface="Arial" panose="020B0604020202020204" pitchFamily="34" charset="0"/>
                  <a:cs typeface="Arial" panose="020B0604020202020204" pitchFamily="34" charset="0"/>
                </a:rPr>
                <a:t>lên</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miệng</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ống</a:t>
              </a:r>
              <a:r>
                <a:rPr lang="en-US" sz="2000" b="0" i="0" dirty="0">
                  <a:solidFill>
                    <a:srgbClr val="333333"/>
                  </a:solidFill>
                  <a:effectLst/>
                  <a:latin typeface="Arial" panose="020B0604020202020204" pitchFamily="34" charset="0"/>
                  <a:cs typeface="Arial" panose="020B0604020202020204" pitchFamily="34" charset="0"/>
                </a:rPr>
                <a:t> </a:t>
              </a:r>
              <a:r>
                <a:rPr lang="en-US" sz="2000" b="0" i="0" dirty="0" err="1">
                  <a:solidFill>
                    <a:srgbClr val="333333"/>
                  </a:solidFill>
                  <a:effectLst/>
                  <a:latin typeface="Arial" panose="020B0604020202020204" pitchFamily="34" charset="0"/>
                  <a:cs typeface="Arial" panose="020B0604020202020204" pitchFamily="34" charset="0"/>
                </a:rPr>
                <a:t>nghiệm</a:t>
              </a:r>
              <a:r>
                <a:rPr lang="en-US" sz="2000" b="0" i="0" dirty="0">
                  <a:solidFill>
                    <a:srgbClr val="333333"/>
                  </a:solidFill>
                  <a:effectLst/>
                  <a:latin typeface="Arial" panose="020B0604020202020204" pitchFamily="34" charset="0"/>
                  <a:cs typeface="Arial" panose="020B0604020202020204" pitchFamily="34" charset="0"/>
                </a:rPr>
                <a:t>.</a:t>
              </a:r>
              <a:endParaRPr lang="vi-VN" sz="2000" b="0" i="0" dirty="0">
                <a:solidFill>
                  <a:srgbClr val="333333"/>
                </a:solidFill>
                <a:effectLst/>
                <a:latin typeface="Arial" panose="020B0604020202020204" pitchFamily="34" charset="0"/>
                <a:cs typeface="Arial" panose="020B0604020202020204" pitchFamily="34" charset="0"/>
              </a:endParaRPr>
            </a:p>
          </p:txBody>
        </p:sp>
      </p:grpSp>
      <p:grpSp>
        <p:nvGrpSpPr>
          <p:cNvPr id="7" name="Group 6">
            <a:extLst>
              <a:ext uri="{FF2B5EF4-FFF2-40B4-BE49-F238E27FC236}">
                <a16:creationId xmlns:a16="http://schemas.microsoft.com/office/drawing/2014/main" id="{B8602060-13AA-E3AF-790A-2A7D11816FEA}"/>
              </a:ext>
            </a:extLst>
          </p:cNvPr>
          <p:cNvGrpSpPr/>
          <p:nvPr/>
        </p:nvGrpSpPr>
        <p:grpSpPr>
          <a:xfrm>
            <a:off x="678282" y="4563984"/>
            <a:ext cx="10500023" cy="1332515"/>
            <a:chOff x="678282" y="4563984"/>
            <a:chExt cx="10500023" cy="1332515"/>
          </a:xfrm>
        </p:grpSpPr>
        <p:sp>
          <p:nvSpPr>
            <p:cNvPr id="4" name="TextBox 3">
              <a:extLst>
                <a:ext uri="{FF2B5EF4-FFF2-40B4-BE49-F238E27FC236}">
                  <a16:creationId xmlns:a16="http://schemas.microsoft.com/office/drawing/2014/main" id="{D0F7F35B-A028-4F28-31FF-A2F119B58EA6}"/>
                </a:ext>
              </a:extLst>
            </p:cNvPr>
            <p:cNvSpPr txBox="1"/>
            <p:nvPr/>
          </p:nvSpPr>
          <p:spPr>
            <a:xfrm>
              <a:off x="1573658" y="4573060"/>
              <a:ext cx="9604647" cy="1323439"/>
            </a:xfrm>
            <a:prstGeom prst="rect">
              <a:avLst/>
            </a:prstGeom>
            <a:noFill/>
          </p:spPr>
          <p:txBody>
            <a:bodyPr wrap="square" rtlCol="0">
              <a:spAutoFit/>
            </a:bodyPr>
            <a:lstStyle/>
            <a:p>
              <a:pPr algn="l"/>
              <a:r>
                <a:rPr lang="vi-VN" sz="2000" b="0" i="0" dirty="0">
                  <a:solidFill>
                    <a:srgbClr val="333333"/>
                  </a:solidFill>
                  <a:effectLst/>
                </a:rPr>
                <a:t>Hỗn hợp khí gặp nhiệt độ thấp hơn ở đầu ống nghiệm hoá hợp lại với nhau tạo tinh thể NH</a:t>
              </a:r>
              <a:r>
                <a:rPr lang="vi-VN" sz="2000" b="0" i="0" baseline="-25000" dirty="0">
                  <a:solidFill>
                    <a:srgbClr val="333333"/>
                  </a:solidFill>
                  <a:effectLst/>
                </a:rPr>
                <a:t>4</a:t>
              </a:r>
              <a:r>
                <a:rPr lang="vi-VN" sz="2000" b="0" i="0" dirty="0">
                  <a:solidFill>
                    <a:srgbClr val="333333"/>
                  </a:solidFill>
                  <a:effectLst/>
                </a:rPr>
                <a:t>Cl màu trắng bám lên thành ống, tạo nên hiện tượng “khói” trắng.</a:t>
              </a:r>
            </a:p>
            <a:p>
              <a:br>
                <a:rPr lang="vi-VN" sz="2000" dirty="0"/>
              </a:br>
              <a:endParaRPr lang="vi-VN" sz="2000" b="0" i="0" dirty="0">
                <a:solidFill>
                  <a:srgbClr val="333333"/>
                </a:solidFill>
                <a:effectLst/>
              </a:endParaRPr>
            </a:p>
          </p:txBody>
        </p:sp>
        <p:pic>
          <p:nvPicPr>
            <p:cNvPr id="6" name="Picture 5">
              <a:extLst>
                <a:ext uri="{FF2B5EF4-FFF2-40B4-BE49-F238E27FC236}">
                  <a16:creationId xmlns:a16="http://schemas.microsoft.com/office/drawing/2014/main" id="{A6319304-C39D-669D-98A3-D1EF817F0C13}"/>
                </a:ext>
              </a:extLst>
            </p:cNvPr>
            <p:cNvPicPr>
              <a:picLocks noChangeAspect="1"/>
            </p:cNvPicPr>
            <p:nvPr/>
          </p:nvPicPr>
          <p:blipFill>
            <a:blip r:embed="rId9">
              <a:duotone>
                <a:schemeClr val="accent1">
                  <a:shade val="45000"/>
                  <a:satMod val="135000"/>
                </a:schemeClr>
                <a:prstClr val="white"/>
              </a:duotone>
            </a:blip>
            <a:stretch>
              <a:fillRect/>
            </a:stretch>
          </p:blipFill>
          <p:spPr>
            <a:xfrm>
              <a:off x="678282" y="4563984"/>
              <a:ext cx="997050" cy="875521"/>
            </a:xfrm>
            <a:prstGeom prst="rect">
              <a:avLst/>
            </a:prstGeom>
          </p:spPr>
        </p:pic>
      </p:grpSp>
      <p:pic>
        <p:nvPicPr>
          <p:cNvPr id="22530" name="Picture 2" descr="Đun nóng NH4Cl hình 4.6 thấy có hiện tượng khói trắng trong ống nghiệm. Giải thích.">
            <a:extLst>
              <a:ext uri="{FF2B5EF4-FFF2-40B4-BE49-F238E27FC236}">
                <a16:creationId xmlns:a16="http://schemas.microsoft.com/office/drawing/2014/main" id="{6C969431-20B7-A49A-FFE4-CF628EE92043}"/>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10583"/>
          <a:stretch/>
        </p:blipFill>
        <p:spPr bwMode="auto">
          <a:xfrm>
            <a:off x="7820814" y="853288"/>
            <a:ext cx="2309539" cy="21328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06681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8" name="Rectangle: Rounded Corners 7">
            <a:extLst>
              <a:ext uri="{FF2B5EF4-FFF2-40B4-BE49-F238E27FC236}">
                <a16:creationId xmlns:a16="http://schemas.microsoft.com/office/drawing/2014/main" id="{AC45FC94-C93D-3B5A-6695-D2CFD6CFE449}"/>
              </a:ext>
            </a:extLst>
          </p:cNvPr>
          <p:cNvSpPr/>
          <p:nvPr/>
        </p:nvSpPr>
        <p:spPr>
          <a:xfrm>
            <a:off x="1088312" y="389709"/>
            <a:ext cx="3140788" cy="718924"/>
          </a:xfrm>
          <a:prstGeom prst="roundRect">
            <a:avLst/>
          </a:prstGeom>
          <a:solidFill>
            <a:srgbClr val="B12F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CD9B731-6BBD-000A-C3D3-CFEEC00A0F68}"/>
              </a:ext>
            </a:extLst>
          </p:cNvPr>
          <p:cNvSpPr txBox="1"/>
          <p:nvPr/>
        </p:nvSpPr>
        <p:spPr>
          <a:xfrm>
            <a:off x="1652032" y="509786"/>
            <a:ext cx="2662793" cy="523220"/>
          </a:xfrm>
          <a:prstGeom prst="rect">
            <a:avLst/>
          </a:prstGeom>
          <a:noFill/>
        </p:spPr>
        <p:txBody>
          <a:bodyPr wrap="square" rtlCol="0">
            <a:spAutoFit/>
          </a:bodyPr>
          <a:lstStyle/>
          <a:p>
            <a:r>
              <a:rPr lang="en-US" sz="2800" b="1" dirty="0">
                <a:solidFill>
                  <a:schemeClr val="bg1"/>
                </a:solidFill>
              </a:rPr>
              <a:t>LUYỆN TẬP </a:t>
            </a:r>
          </a:p>
        </p:txBody>
      </p:sp>
      <p:grpSp>
        <p:nvGrpSpPr>
          <p:cNvPr id="12" name="Group 11">
            <a:extLst>
              <a:ext uri="{FF2B5EF4-FFF2-40B4-BE49-F238E27FC236}">
                <a16:creationId xmlns:a16="http://schemas.microsoft.com/office/drawing/2014/main" id="{03B57E76-2483-0E45-C22D-3ABCAF0C30F4}"/>
              </a:ext>
            </a:extLst>
          </p:cNvPr>
          <p:cNvGrpSpPr/>
          <p:nvPr/>
        </p:nvGrpSpPr>
        <p:grpSpPr>
          <a:xfrm>
            <a:off x="605868" y="259493"/>
            <a:ext cx="979356" cy="979356"/>
            <a:chOff x="1697831" y="4833618"/>
            <a:chExt cx="871538" cy="871538"/>
          </a:xfrm>
        </p:grpSpPr>
        <p:sp>
          <p:nvSpPr>
            <p:cNvPr id="13" name="Oval 12">
              <a:extLst>
                <a:ext uri="{FF2B5EF4-FFF2-40B4-BE49-F238E27FC236}">
                  <a16:creationId xmlns:a16="http://schemas.microsoft.com/office/drawing/2014/main" id="{9F10E0EF-2953-1F79-59FA-9FFF76582E31}"/>
                </a:ext>
              </a:extLst>
            </p:cNvPr>
            <p:cNvSpPr/>
            <p:nvPr/>
          </p:nvSpPr>
          <p:spPr>
            <a:xfrm>
              <a:off x="1697831" y="4833618"/>
              <a:ext cx="871538" cy="871538"/>
            </a:xfrm>
            <a:prstGeom prst="ellipse">
              <a:avLst/>
            </a:prstGeom>
            <a:solidFill>
              <a:schemeClr val="bg1"/>
            </a:solidFill>
            <a:ln w="57150">
              <a:solidFill>
                <a:srgbClr val="911A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a:extLst>
                <a:ext uri="{FF2B5EF4-FFF2-40B4-BE49-F238E27FC236}">
                  <a16:creationId xmlns:a16="http://schemas.microsoft.com/office/drawing/2014/main" id="{F9E2EC89-7EEF-DB39-06B6-E9ACD736FDD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84180" y="4893774"/>
              <a:ext cx="698841" cy="698841"/>
            </a:xfrm>
            <a:prstGeom prst="rect">
              <a:avLst/>
            </a:prstGeom>
          </p:spPr>
        </p:pic>
      </p:grpSp>
      <p:grpSp>
        <p:nvGrpSpPr>
          <p:cNvPr id="19" name="Group 18">
            <a:extLst>
              <a:ext uri="{FF2B5EF4-FFF2-40B4-BE49-F238E27FC236}">
                <a16:creationId xmlns:a16="http://schemas.microsoft.com/office/drawing/2014/main" id="{F5453055-EAA9-BFB8-D0E7-38C550E7968B}"/>
              </a:ext>
            </a:extLst>
          </p:cNvPr>
          <p:cNvGrpSpPr/>
          <p:nvPr/>
        </p:nvGrpSpPr>
        <p:grpSpPr>
          <a:xfrm>
            <a:off x="1709821" y="1363626"/>
            <a:ext cx="9137310" cy="1053220"/>
            <a:chOff x="1912775" y="1381902"/>
            <a:chExt cx="9137310" cy="1053220"/>
          </a:xfrm>
        </p:grpSpPr>
        <p:sp>
          <p:nvSpPr>
            <p:cNvPr id="11" name="Rectangle: Rounded Corners 10">
              <a:extLst>
                <a:ext uri="{FF2B5EF4-FFF2-40B4-BE49-F238E27FC236}">
                  <a16:creationId xmlns:a16="http://schemas.microsoft.com/office/drawing/2014/main" id="{99A3D087-ACAE-1E97-84C3-B3C811E2EFCB}"/>
                </a:ext>
              </a:extLst>
            </p:cNvPr>
            <p:cNvSpPr/>
            <p:nvPr/>
          </p:nvSpPr>
          <p:spPr>
            <a:xfrm>
              <a:off x="1912775" y="1381902"/>
              <a:ext cx="9137310" cy="1053220"/>
            </a:xfrm>
            <a:prstGeom prst="roundRect">
              <a:avLst>
                <a:gd name="adj" fmla="val 14171"/>
              </a:avLst>
            </a:prstGeom>
            <a:solidFill>
              <a:srgbClr val="FEE6F7"/>
            </a:solidFill>
            <a:ln w="57150">
              <a:solidFill>
                <a:srgbClr val="B12FC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88EA46BC-47A5-0852-B8BD-AA38E1CE9EBC}"/>
                </a:ext>
              </a:extLst>
            </p:cNvPr>
            <p:cNvSpPr txBox="1"/>
            <p:nvPr/>
          </p:nvSpPr>
          <p:spPr>
            <a:xfrm>
              <a:off x="1987420" y="1435563"/>
              <a:ext cx="9062665" cy="979114"/>
            </a:xfrm>
            <a:prstGeom prst="rect">
              <a:avLst/>
            </a:prstGeom>
            <a:noFill/>
          </p:spPr>
          <p:txBody>
            <a:bodyPr wrap="square" rtlCol="0">
              <a:spAutoFit/>
            </a:bodyPr>
            <a:lstStyle/>
            <a:p>
              <a:pPr algn="ctr">
                <a:lnSpc>
                  <a:spcPct val="125000"/>
                </a:lnSpc>
              </a:pPr>
              <a:r>
                <a:rPr lang="vi-VN" sz="2400" b="0" i="0" dirty="0">
                  <a:solidFill>
                    <a:srgbClr val="333333"/>
                  </a:solidFill>
                  <a:effectLst/>
                </a:rPr>
                <a:t>Viết phương trình hóa học khi cho dung dung dịch (NH</a:t>
              </a:r>
              <a:r>
                <a:rPr lang="vi-VN" sz="2400" b="0" i="0" baseline="-25000" dirty="0">
                  <a:solidFill>
                    <a:srgbClr val="333333"/>
                  </a:solidFill>
                  <a:effectLst/>
                </a:rPr>
                <a:t>4</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CO</a:t>
              </a:r>
              <a:r>
                <a:rPr lang="vi-VN" sz="2400" b="0" i="0" baseline="-25000" dirty="0">
                  <a:solidFill>
                    <a:srgbClr val="333333"/>
                  </a:solidFill>
                  <a:effectLst/>
                </a:rPr>
                <a:t>3</a:t>
              </a:r>
              <a:r>
                <a:rPr lang="vi-VN" sz="2400" b="0" i="0" dirty="0">
                  <a:solidFill>
                    <a:srgbClr val="333333"/>
                  </a:solidFill>
                  <a:effectLst/>
                </a:rPr>
                <a:t> tác dụng với các dung dịch KOH, HCl, Ba(OH)</a:t>
              </a:r>
              <a:r>
                <a:rPr lang="vi-VN" sz="2400" b="0" i="0" baseline="-25000" dirty="0">
                  <a:solidFill>
                    <a:srgbClr val="333333"/>
                  </a:solidFill>
                  <a:effectLst/>
                </a:rPr>
                <a:t>2</a:t>
              </a:r>
              <a:r>
                <a:rPr lang="vi-VN" sz="2400" b="0" i="0" dirty="0">
                  <a:solidFill>
                    <a:srgbClr val="333333"/>
                  </a:solidFill>
                  <a:effectLst/>
                </a:rPr>
                <a:t>, CaCl</a:t>
              </a:r>
              <a:r>
                <a:rPr lang="vi-VN" sz="2400" b="0" i="0" baseline="-25000" dirty="0">
                  <a:solidFill>
                    <a:srgbClr val="333333"/>
                  </a:solidFill>
                  <a:effectLst/>
                </a:rPr>
                <a:t>2</a:t>
              </a:r>
              <a:endParaRPr lang="en-US" sz="2400" b="1" dirty="0">
                <a:ea typeface="Yu Gothic UI" panose="020B0500000000000000" pitchFamily="34" charset="-128"/>
              </a:endParaRPr>
            </a:p>
          </p:txBody>
        </p:sp>
      </p:grpSp>
      <p:sp>
        <p:nvSpPr>
          <p:cNvPr id="17" name="Hexagon 16">
            <a:extLst>
              <a:ext uri="{FF2B5EF4-FFF2-40B4-BE49-F238E27FC236}">
                <a16:creationId xmlns:a16="http://schemas.microsoft.com/office/drawing/2014/main" id="{F3778337-C5FB-5816-6383-8B080063F890}"/>
              </a:ext>
            </a:extLst>
          </p:cNvPr>
          <p:cNvSpPr/>
          <p:nvPr/>
        </p:nvSpPr>
        <p:spPr>
          <a:xfrm>
            <a:off x="5158248" y="271494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21" name="Group 20">
            <a:extLst>
              <a:ext uri="{FF2B5EF4-FFF2-40B4-BE49-F238E27FC236}">
                <a16:creationId xmlns:a16="http://schemas.microsoft.com/office/drawing/2014/main" id="{8577E369-B8FA-7FD1-2CD9-D61EF25B7E73}"/>
              </a:ext>
            </a:extLst>
          </p:cNvPr>
          <p:cNvGrpSpPr/>
          <p:nvPr/>
        </p:nvGrpSpPr>
        <p:grpSpPr>
          <a:xfrm>
            <a:off x="1679350" y="3393367"/>
            <a:ext cx="7734062" cy="2010258"/>
            <a:chOff x="1679350" y="3393367"/>
            <a:chExt cx="7734062" cy="2010258"/>
          </a:xfrm>
        </p:grpSpPr>
        <p:sp>
          <p:nvSpPr>
            <p:cNvPr id="18" name="TextBox 17">
              <a:extLst>
                <a:ext uri="{FF2B5EF4-FFF2-40B4-BE49-F238E27FC236}">
                  <a16:creationId xmlns:a16="http://schemas.microsoft.com/office/drawing/2014/main" id="{33580057-CCAC-9B14-472B-950C03E1E475}"/>
                </a:ext>
              </a:extLst>
            </p:cNvPr>
            <p:cNvSpPr txBox="1"/>
            <p:nvPr/>
          </p:nvSpPr>
          <p:spPr>
            <a:xfrm>
              <a:off x="2619564" y="3464633"/>
              <a:ext cx="6793848" cy="1938992"/>
            </a:xfrm>
            <a:prstGeom prst="rect">
              <a:avLst/>
            </a:prstGeom>
            <a:noFill/>
          </p:spPr>
          <p:txBody>
            <a:bodyPr wrap="none" rtlCol="0">
              <a:spAutoFit/>
            </a:bodyPr>
            <a:lstStyle/>
            <a:p>
              <a:pPr algn="l"/>
              <a:r>
                <a:rPr lang="en-US" sz="2400" b="0" i="0" dirty="0">
                  <a:solidFill>
                    <a:srgbClr val="333333"/>
                  </a:solidFill>
                  <a:effectLst/>
                  <a:latin typeface="Arial" panose="020B0604020202020204" pitchFamily="34" charset="0"/>
                  <a:cs typeface="Arial" panose="020B0604020202020204" pitchFamily="34" charset="0"/>
                </a:rPr>
                <a:t>PTHH:</a:t>
              </a:r>
            </a:p>
            <a:p>
              <a:pPr algn="l"/>
              <a:r>
                <a:rPr lang="en-US" sz="2400" b="0" i="0" dirty="0">
                  <a:solidFill>
                    <a:srgbClr val="333333"/>
                  </a:solidFill>
                  <a:effectLst/>
                  <a:latin typeface="Arial" panose="020B0604020202020204" pitchFamily="34" charset="0"/>
                  <a:cs typeface="Arial" panose="020B0604020202020204" pitchFamily="34" charset="0"/>
                </a:rPr>
                <a:t>(NH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+ 2KOH →  2H</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O + K</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+ 2NH</a:t>
              </a:r>
              <a:r>
                <a:rPr lang="en-US" sz="2400" b="0" i="0" baseline="-25000" dirty="0">
                  <a:solidFill>
                    <a:srgbClr val="333333"/>
                  </a:solidFill>
                  <a:effectLst/>
                  <a:latin typeface="Arial" panose="020B0604020202020204" pitchFamily="34" charset="0"/>
                  <a:cs typeface="Arial" panose="020B0604020202020204" pitchFamily="34" charset="0"/>
                </a:rPr>
                <a:t>3</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b="0" i="0" dirty="0">
                  <a:solidFill>
                    <a:srgbClr val="333333"/>
                  </a:solidFill>
                  <a:effectLst/>
                  <a:latin typeface="Arial" panose="020B0604020202020204" pitchFamily="34" charset="0"/>
                  <a:cs typeface="Arial" panose="020B0604020202020204" pitchFamily="34" charset="0"/>
                </a:rPr>
                <a:t>(NH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CO</a:t>
              </a:r>
              <a:r>
                <a:rPr lang="en-US" sz="2400" b="0" i="0" baseline="-25000" dirty="0">
                  <a:solidFill>
                    <a:srgbClr val="333333"/>
                  </a:solidFill>
                  <a:effectLst/>
                  <a:latin typeface="Arial" panose="020B0604020202020204" pitchFamily="34" charset="0"/>
                  <a:cs typeface="Arial" panose="020B0604020202020204" pitchFamily="34" charset="0"/>
                </a:rPr>
                <a:t>3 </a:t>
              </a:r>
              <a:r>
                <a:rPr lang="en-US" sz="2400" b="0" i="0" dirty="0">
                  <a:solidFill>
                    <a:srgbClr val="333333"/>
                  </a:solidFill>
                  <a:effectLst/>
                  <a:latin typeface="Arial" panose="020B0604020202020204" pitchFamily="34" charset="0"/>
                  <a:cs typeface="Arial" panose="020B0604020202020204" pitchFamily="34" charset="0"/>
                </a:rPr>
                <a:t>+ 2HCl →  2NH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Cl + CO</a:t>
              </a:r>
              <a:r>
                <a:rPr lang="en-US" sz="2400" b="0" i="0" baseline="-25000" dirty="0">
                  <a:solidFill>
                    <a:srgbClr val="333333"/>
                  </a:solidFill>
                  <a:effectLst/>
                  <a:latin typeface="Arial" panose="020B0604020202020204" pitchFamily="34" charset="0"/>
                  <a:cs typeface="Arial" panose="020B0604020202020204" pitchFamily="34" charset="0"/>
                </a:rPr>
                <a:t>2 </a:t>
              </a:r>
              <a:r>
                <a:rPr lang="en-US" sz="2400" b="0" i="0" dirty="0">
                  <a:solidFill>
                    <a:srgbClr val="333333"/>
                  </a:solidFill>
                  <a:effectLst/>
                  <a:latin typeface="Arial" panose="020B0604020202020204" pitchFamily="34" charset="0"/>
                  <a:cs typeface="Arial" panose="020B0604020202020204" pitchFamily="34" charset="0"/>
                </a:rPr>
                <a:t>+ H</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O.</a:t>
              </a:r>
            </a:p>
            <a:p>
              <a:pPr algn="l"/>
              <a:r>
                <a:rPr lang="en-US" sz="2400" b="0" i="0" dirty="0">
                  <a:solidFill>
                    <a:srgbClr val="333333"/>
                  </a:solidFill>
                  <a:effectLst/>
                  <a:latin typeface="Arial" panose="020B0604020202020204" pitchFamily="34" charset="0"/>
                  <a:cs typeface="Arial" panose="020B0604020202020204" pitchFamily="34" charset="0"/>
                </a:rPr>
                <a:t>(NH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Ba(OH)</a:t>
              </a:r>
              <a:r>
                <a:rPr lang="en-US" sz="2400" b="0" i="0" baseline="-25000" dirty="0">
                  <a:solidFill>
                    <a:srgbClr val="333333"/>
                  </a:solidFill>
                  <a:effectLst/>
                  <a:latin typeface="Arial" panose="020B0604020202020204" pitchFamily="34" charset="0"/>
                  <a:cs typeface="Arial" panose="020B0604020202020204" pitchFamily="34" charset="0"/>
                </a:rPr>
                <a:t>2 </a:t>
              </a:r>
              <a:r>
                <a:rPr lang="en-US" sz="2400" b="0" i="0" dirty="0">
                  <a:solidFill>
                    <a:srgbClr val="333333"/>
                  </a:solidFill>
                  <a:effectLst/>
                  <a:latin typeface="Arial" panose="020B0604020202020204" pitchFamily="34" charset="0"/>
                  <a:cs typeface="Arial" panose="020B0604020202020204" pitchFamily="34" charset="0"/>
                </a:rPr>
                <a:t>→ 2NH</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BaCO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↓+ 2H</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O</a:t>
              </a:r>
            </a:p>
            <a:p>
              <a:pPr algn="l"/>
              <a:r>
                <a:rPr lang="en-US" sz="2400" b="0" i="0" dirty="0">
                  <a:solidFill>
                    <a:srgbClr val="333333"/>
                  </a:solidFill>
                  <a:effectLst/>
                  <a:latin typeface="Arial" panose="020B0604020202020204" pitchFamily="34" charset="0"/>
                  <a:cs typeface="Arial" panose="020B0604020202020204" pitchFamily="34" charset="0"/>
                </a:rPr>
                <a:t>CaCl</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 + (NH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CaCO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 + 2NH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Cl </a:t>
              </a:r>
            </a:p>
          </p:txBody>
        </p:sp>
        <p:pic>
          <p:nvPicPr>
            <p:cNvPr id="20" name="Picture 19">
              <a:extLst>
                <a:ext uri="{FF2B5EF4-FFF2-40B4-BE49-F238E27FC236}">
                  <a16:creationId xmlns:a16="http://schemas.microsoft.com/office/drawing/2014/main" id="{DF669CD6-2876-956E-9647-6A533C3BC543}"/>
                </a:ext>
              </a:extLst>
            </p:cNvPr>
            <p:cNvPicPr>
              <a:picLocks noChangeAspect="1"/>
            </p:cNvPicPr>
            <p:nvPr/>
          </p:nvPicPr>
          <p:blipFill>
            <a:blip r:embed="rId9">
              <a:duotone>
                <a:schemeClr val="accent2">
                  <a:shade val="45000"/>
                  <a:satMod val="135000"/>
                </a:schemeClr>
                <a:prstClr val="white"/>
              </a:duotone>
              <a:extLst>
                <a:ext uri="{BEBA8EAE-BF5A-486C-A8C5-ECC9F3942E4B}">
                  <a14:imgProps xmlns:a14="http://schemas.microsoft.com/office/drawing/2010/main">
                    <a14:imgLayer r:embed="rId10">
                      <a14:imgEffect>
                        <a14:saturation sat="99000"/>
                      </a14:imgEffect>
                    </a14:imgLayer>
                  </a14:imgProps>
                </a:ext>
              </a:extLst>
            </a:blip>
            <a:stretch>
              <a:fillRect/>
            </a:stretch>
          </p:blipFill>
          <p:spPr>
            <a:xfrm>
              <a:off x="1679350" y="3393367"/>
              <a:ext cx="979356" cy="859984"/>
            </a:xfrm>
            <a:prstGeom prst="rect">
              <a:avLst/>
            </a:prstGeom>
          </p:spPr>
        </p:pic>
      </p:grpSp>
    </p:spTree>
    <p:extLst>
      <p:ext uri="{BB962C8B-B14F-4D97-AF65-F5344CB8AC3E}">
        <p14:creationId xmlns:p14="http://schemas.microsoft.com/office/powerpoint/2010/main" val="31732264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8">
            <a:extLst>
              <a:ext uri="{FF2B5EF4-FFF2-40B4-BE49-F238E27FC236}">
                <a16:creationId xmlns:a16="http://schemas.microsoft.com/office/drawing/2014/main" id="{E2EA8BA8-121D-4B4D-66FA-2DB99690E8F8}"/>
              </a:ext>
            </a:extLst>
          </p:cNvPr>
          <p:cNvGrpSpPr/>
          <p:nvPr/>
        </p:nvGrpSpPr>
        <p:grpSpPr>
          <a:xfrm rot="12990985">
            <a:off x="-64014" y="-877297"/>
            <a:ext cx="2267893" cy="1830518"/>
            <a:chOff x="1821878" y="2257804"/>
            <a:chExt cx="2202275" cy="1777555"/>
          </a:xfrm>
          <a:noFill/>
        </p:grpSpPr>
        <p:sp>
          <p:nvSpPr>
            <p:cNvPr id="5" name="Freeform: Shape 4">
              <a:extLst>
                <a:ext uri="{FF2B5EF4-FFF2-40B4-BE49-F238E27FC236}">
                  <a16:creationId xmlns:a16="http://schemas.microsoft.com/office/drawing/2014/main" id="{8EB89A42-B4A9-FAA7-B2C2-4C6ACD6B6368}"/>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B3CB2E1-6C24-91CE-0CFC-52D0A798E649}"/>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70BAE02-2D65-019B-1AB4-4B4D1F8EBC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8" name="Graphic 18">
            <a:extLst>
              <a:ext uri="{FF2B5EF4-FFF2-40B4-BE49-F238E27FC236}">
                <a16:creationId xmlns:a16="http://schemas.microsoft.com/office/drawing/2014/main" id="{CA886961-3FA7-3B87-F32D-B7AE1B8285D6}"/>
              </a:ext>
            </a:extLst>
          </p:cNvPr>
          <p:cNvGrpSpPr/>
          <p:nvPr/>
        </p:nvGrpSpPr>
        <p:grpSpPr>
          <a:xfrm rot="11280797">
            <a:off x="9903239" y="-935580"/>
            <a:ext cx="2267893" cy="1830518"/>
            <a:chOff x="1821878" y="2257804"/>
            <a:chExt cx="2202275" cy="1777555"/>
          </a:xfrm>
          <a:noFill/>
        </p:grpSpPr>
        <p:sp>
          <p:nvSpPr>
            <p:cNvPr id="9" name="Freeform: Shape 8">
              <a:extLst>
                <a:ext uri="{FF2B5EF4-FFF2-40B4-BE49-F238E27FC236}">
                  <a16:creationId xmlns:a16="http://schemas.microsoft.com/office/drawing/2014/main" id="{9759F158-68AD-2129-B297-CDC580FF783F}"/>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63DE7C47-F6B3-73B6-FE3C-C0F71682C915}"/>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9F0416D-2F3C-78E3-8BB0-505F7A147A86}"/>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2" name="Graphic 11">
            <a:extLst>
              <a:ext uri="{FF2B5EF4-FFF2-40B4-BE49-F238E27FC236}">
                <a16:creationId xmlns:a16="http://schemas.microsoft.com/office/drawing/2014/main" id="{4310521B-4A01-DFEB-6F2A-16896187EC1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3" name="Graphic 12">
            <a:extLst>
              <a:ext uri="{FF2B5EF4-FFF2-40B4-BE49-F238E27FC236}">
                <a16:creationId xmlns:a16="http://schemas.microsoft.com/office/drawing/2014/main" id="{5B7716A7-2D9B-093C-6250-1BDB46F606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4" name="Graphic 13">
            <a:extLst>
              <a:ext uri="{FF2B5EF4-FFF2-40B4-BE49-F238E27FC236}">
                <a16:creationId xmlns:a16="http://schemas.microsoft.com/office/drawing/2014/main" id="{E3022DF1-C16A-258B-6004-A1FFCCD5DB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5" name="Graphic 14">
            <a:extLst>
              <a:ext uri="{FF2B5EF4-FFF2-40B4-BE49-F238E27FC236}">
                <a16:creationId xmlns:a16="http://schemas.microsoft.com/office/drawing/2014/main" id="{42F7FDC9-9127-769D-ABC8-D951E218D1B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6" name="Graphic 18">
            <a:extLst>
              <a:ext uri="{FF2B5EF4-FFF2-40B4-BE49-F238E27FC236}">
                <a16:creationId xmlns:a16="http://schemas.microsoft.com/office/drawing/2014/main" id="{FFBAAEE9-455E-3A16-2167-A8CC82746F51}"/>
              </a:ext>
            </a:extLst>
          </p:cNvPr>
          <p:cNvGrpSpPr/>
          <p:nvPr/>
        </p:nvGrpSpPr>
        <p:grpSpPr>
          <a:xfrm rot="2187709">
            <a:off x="10661115" y="5981778"/>
            <a:ext cx="1727244" cy="1394136"/>
            <a:chOff x="1821878" y="2257804"/>
            <a:chExt cx="2202275" cy="1777555"/>
          </a:xfrm>
          <a:noFill/>
        </p:grpSpPr>
        <p:sp>
          <p:nvSpPr>
            <p:cNvPr id="18" name="Freeform: Shape 17">
              <a:extLst>
                <a:ext uri="{FF2B5EF4-FFF2-40B4-BE49-F238E27FC236}">
                  <a16:creationId xmlns:a16="http://schemas.microsoft.com/office/drawing/2014/main" id="{C6ADD567-4AB6-CBEE-AC1A-FD8F1171B67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F5D4B53-73D4-D3E2-0305-A2FE0F9338BE}"/>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6E59200-36D1-A392-7231-A015D2BB142C}"/>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1" name="Graphic 18">
            <a:extLst>
              <a:ext uri="{FF2B5EF4-FFF2-40B4-BE49-F238E27FC236}">
                <a16:creationId xmlns:a16="http://schemas.microsoft.com/office/drawing/2014/main" id="{9A64CE25-EC77-8095-4F73-B10F891CA366}"/>
              </a:ext>
            </a:extLst>
          </p:cNvPr>
          <p:cNvGrpSpPr/>
          <p:nvPr/>
        </p:nvGrpSpPr>
        <p:grpSpPr>
          <a:xfrm rot="1262188">
            <a:off x="-210085" y="5981778"/>
            <a:ext cx="1727244" cy="1394136"/>
            <a:chOff x="1821878" y="2257804"/>
            <a:chExt cx="2202275" cy="1777555"/>
          </a:xfrm>
          <a:noFill/>
        </p:grpSpPr>
        <p:sp>
          <p:nvSpPr>
            <p:cNvPr id="22" name="Freeform: Shape 21">
              <a:extLst>
                <a:ext uri="{FF2B5EF4-FFF2-40B4-BE49-F238E27FC236}">
                  <a16:creationId xmlns:a16="http://schemas.microsoft.com/office/drawing/2014/main" id="{49EA0225-24C1-FD26-A079-F24B50D1432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ADF1009-6978-1107-6C00-BC63AFA22FB5}"/>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F2F4303-2E9F-EAEF-B909-E2CA7515A52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1" y="389709"/>
            <a:ext cx="3166817" cy="71892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557111" cy="523220"/>
          </a:xfrm>
          <a:prstGeom prst="rect">
            <a:avLst/>
          </a:prstGeom>
          <a:noFill/>
        </p:spPr>
        <p:txBody>
          <a:bodyPr wrap="square" rtlCol="0">
            <a:spAutoFit/>
          </a:bodyPr>
          <a:lstStyle/>
          <a:p>
            <a:r>
              <a:rPr lang="en-US" sz="2800" b="1" dirty="0">
                <a:solidFill>
                  <a:schemeClr val="bg1"/>
                </a:solidFill>
              </a:rPr>
              <a:t>VẬN DỤNG</a:t>
            </a:r>
          </a:p>
        </p:txBody>
      </p:sp>
      <p:sp>
        <p:nvSpPr>
          <p:cNvPr id="2053" name="Oval 2052">
            <a:extLst>
              <a:ext uri="{FF2B5EF4-FFF2-40B4-BE49-F238E27FC236}">
                <a16:creationId xmlns:a16="http://schemas.microsoft.com/office/drawing/2014/main" id="{3E13D838-8D01-0965-4F1B-7CC2EF4878E8}"/>
              </a:ext>
            </a:extLst>
          </p:cNvPr>
          <p:cNvSpPr/>
          <p:nvPr/>
        </p:nvSpPr>
        <p:spPr>
          <a:xfrm>
            <a:off x="605868" y="259493"/>
            <a:ext cx="979356" cy="979356"/>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F75A4C8-8B94-54E4-E949-4E0ABC6352BC}"/>
              </a:ext>
            </a:extLst>
          </p:cNvPr>
          <p:cNvGrpSpPr/>
          <p:nvPr/>
        </p:nvGrpSpPr>
        <p:grpSpPr>
          <a:xfrm>
            <a:off x="2269089" y="1297974"/>
            <a:ext cx="7842067" cy="1179308"/>
            <a:chOff x="3449370" y="1385181"/>
            <a:chExt cx="5293260" cy="1179308"/>
          </a:xfrm>
          <a:solidFill>
            <a:srgbClr val="FFE7E7"/>
          </a:solidFill>
        </p:grpSpPr>
        <p:sp>
          <p:nvSpPr>
            <p:cNvPr id="3" name="Rectangle: Rounded Corners 2">
              <a:extLst>
                <a:ext uri="{FF2B5EF4-FFF2-40B4-BE49-F238E27FC236}">
                  <a16:creationId xmlns:a16="http://schemas.microsoft.com/office/drawing/2014/main" id="{EF577136-AD2E-DE05-3162-2FD930527AF8}"/>
                </a:ext>
              </a:extLst>
            </p:cNvPr>
            <p:cNvSpPr/>
            <p:nvPr/>
          </p:nvSpPr>
          <p:spPr>
            <a:xfrm>
              <a:off x="3449370" y="1385181"/>
              <a:ext cx="5293260" cy="1179308"/>
            </a:xfrm>
            <a:prstGeom prst="roundRect">
              <a:avLst>
                <a:gd name="adj" fmla="val 14171"/>
              </a:avLst>
            </a:prstGeom>
            <a:grp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F50EE60F-AC8C-9E53-975B-D42B3F2431DC}"/>
                </a:ext>
              </a:extLst>
            </p:cNvPr>
            <p:cNvSpPr txBox="1"/>
            <p:nvPr/>
          </p:nvSpPr>
          <p:spPr>
            <a:xfrm>
              <a:off x="3521798" y="1513578"/>
              <a:ext cx="5148404" cy="979114"/>
            </a:xfrm>
            <a:prstGeom prst="rect">
              <a:avLst/>
            </a:prstGeom>
            <a:noFill/>
          </p:spPr>
          <p:txBody>
            <a:bodyPr wrap="square" rtlCol="0">
              <a:spAutoFit/>
            </a:bodyPr>
            <a:lstStyle/>
            <a:p>
              <a:pPr algn="ctr">
                <a:lnSpc>
                  <a:spcPct val="125000"/>
                </a:lnSpc>
              </a:pPr>
              <a:r>
                <a:rPr lang="en-US" sz="2400" b="0" i="0" dirty="0">
                  <a:solidFill>
                    <a:srgbClr val="333333"/>
                  </a:solidFill>
                  <a:effectLst/>
                  <a:latin typeface="Arial" panose="020B0604020202020204" pitchFamily="34" charset="0"/>
                  <a:cs typeface="Arial" panose="020B0604020202020204" pitchFamily="34" charset="0"/>
                </a:rPr>
                <a:t>NH</a:t>
              </a:r>
              <a:r>
                <a:rPr lang="en-US" sz="2400" b="0" i="0" baseline="-25000" dirty="0">
                  <a:solidFill>
                    <a:srgbClr val="333333"/>
                  </a:solidFill>
                  <a:effectLst/>
                  <a:latin typeface="Arial" panose="020B0604020202020204" pitchFamily="34" charset="0"/>
                  <a:cs typeface="Arial" panose="020B0604020202020204" pitchFamily="34" charset="0"/>
                </a:rPr>
                <a:t>4</a:t>
              </a:r>
              <a:r>
                <a:rPr lang="en-US" sz="2400" b="0" i="0" dirty="0">
                  <a:solidFill>
                    <a:srgbClr val="333333"/>
                  </a:solidFill>
                  <a:effectLst/>
                  <a:latin typeface="Arial" panose="020B0604020202020204" pitchFamily="34" charset="0"/>
                  <a:cs typeface="Arial" panose="020B0604020202020204" pitchFamily="34" charset="0"/>
                </a:rPr>
                <a:t>HCO</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một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trong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những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chất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dùng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làm</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bột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nở</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trong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sản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xuất</a:t>
              </a:r>
              <a:r>
                <a:rPr lang="en-US" sz="2400" b="0" i="0" dirty="0">
                  <a:solidFill>
                    <a:srgbClr val="333333"/>
                  </a:solidFill>
                  <a:effectLst/>
                  <a:latin typeface="Arial" panose="020B0604020202020204" pitchFamily="34" charset="0"/>
                  <a:cs typeface="Arial" panose="020B0604020202020204" pitchFamily="34" charset="0"/>
                </a:rPr>
                <a:t> bánh bao. </a:t>
              </a:r>
              <a:r>
                <a:rPr lang="en-US" sz="2400" b="0" i="0" dirty="0" err="1">
                  <a:solidFill>
                    <a:srgbClr val="333333"/>
                  </a:solidFill>
                  <a:effectLst/>
                  <a:latin typeface="Arial" panose="020B0604020202020204" pitchFamily="34" charset="0"/>
                  <a:cs typeface="Arial" panose="020B0604020202020204" pitchFamily="34" charset="0"/>
                </a:rPr>
                <a:t>Giải</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thích</a:t>
              </a:r>
              <a:endParaRPr lang="en-US" sz="2200" b="1" dirty="0">
                <a:solidFill>
                  <a:srgbClr val="C00000"/>
                </a:solidFill>
                <a:latin typeface="Arial" panose="020B0604020202020204" pitchFamily="34" charset="0"/>
                <a:cs typeface="Arial" panose="020B0604020202020204" pitchFamily="34" charset="0"/>
              </a:endParaRPr>
            </a:p>
          </p:txBody>
        </p:sp>
      </p:grpSp>
      <p:sp>
        <p:nvSpPr>
          <p:cNvPr id="2049" name="Hexagon 2048">
            <a:extLst>
              <a:ext uri="{FF2B5EF4-FFF2-40B4-BE49-F238E27FC236}">
                <a16:creationId xmlns:a16="http://schemas.microsoft.com/office/drawing/2014/main" id="{8E5A3A1F-9476-310A-E06E-91757CB25387}"/>
              </a:ext>
            </a:extLst>
          </p:cNvPr>
          <p:cNvSpPr/>
          <p:nvPr/>
        </p:nvSpPr>
        <p:spPr>
          <a:xfrm>
            <a:off x="5237760" y="267342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17" name="Group 16">
            <a:extLst>
              <a:ext uri="{FF2B5EF4-FFF2-40B4-BE49-F238E27FC236}">
                <a16:creationId xmlns:a16="http://schemas.microsoft.com/office/drawing/2014/main" id="{28C13E34-F424-9427-9B23-6432982DA284}"/>
              </a:ext>
            </a:extLst>
          </p:cNvPr>
          <p:cNvGrpSpPr/>
          <p:nvPr/>
        </p:nvGrpSpPr>
        <p:grpSpPr>
          <a:xfrm>
            <a:off x="510810" y="3871069"/>
            <a:ext cx="6232719" cy="1631216"/>
            <a:chOff x="1630054" y="3436883"/>
            <a:chExt cx="6366281" cy="1631216"/>
          </a:xfrm>
        </p:grpSpPr>
        <p:pic>
          <p:nvPicPr>
            <p:cNvPr id="2051" name="Picture 2050">
              <a:extLst>
                <a:ext uri="{FF2B5EF4-FFF2-40B4-BE49-F238E27FC236}">
                  <a16:creationId xmlns:a16="http://schemas.microsoft.com/office/drawing/2014/main" id="{3C735EFD-3B47-6906-0946-797C02D56835}"/>
                </a:ext>
              </a:extLst>
            </p:cNvPr>
            <p:cNvPicPr>
              <a:picLocks noChangeAspect="1"/>
            </p:cNvPicPr>
            <p:nvPr/>
          </p:nvPicPr>
          <p:blipFill>
            <a:blip r:embed="rId8">
              <a:duotone>
                <a:schemeClr val="accent2">
                  <a:shade val="45000"/>
                  <a:satMod val="135000"/>
                </a:schemeClr>
                <a:prstClr val="white"/>
              </a:duotone>
            </a:blip>
            <a:stretch>
              <a:fillRect/>
            </a:stretch>
          </p:blipFill>
          <p:spPr>
            <a:xfrm>
              <a:off x="1630054" y="3449248"/>
              <a:ext cx="715347" cy="715347"/>
            </a:xfrm>
            <a:prstGeom prst="rect">
              <a:avLst/>
            </a:prstGeom>
          </p:spPr>
        </p:pic>
        <p:sp>
          <p:nvSpPr>
            <p:cNvPr id="2055" name="TextBox 2054">
              <a:extLst>
                <a:ext uri="{FF2B5EF4-FFF2-40B4-BE49-F238E27FC236}">
                  <a16:creationId xmlns:a16="http://schemas.microsoft.com/office/drawing/2014/main" id="{EEE07C07-FB7C-DC8D-9F5F-B77C8B4CF6A2}"/>
                </a:ext>
              </a:extLst>
            </p:cNvPr>
            <p:cNvSpPr txBox="1"/>
            <p:nvPr/>
          </p:nvSpPr>
          <p:spPr>
            <a:xfrm>
              <a:off x="2269089" y="3436883"/>
              <a:ext cx="5727246" cy="1631216"/>
            </a:xfrm>
            <a:prstGeom prst="rect">
              <a:avLst/>
            </a:prstGeom>
            <a:noFill/>
          </p:spPr>
          <p:txBody>
            <a:bodyPr wrap="square" rtlCol="0">
              <a:spAutoFit/>
            </a:bodyPr>
            <a:lstStyle/>
            <a:p>
              <a:pPr algn="just"/>
              <a:r>
                <a:rPr lang="vi-VN" sz="2000" b="0" i="0" dirty="0">
                  <a:solidFill>
                    <a:srgbClr val="333333"/>
                  </a:solidFill>
                  <a:effectLst/>
                </a:rPr>
                <a:t>Khi làm bánh bao người ta thường cho ít bột nở NH</a:t>
              </a:r>
              <a:r>
                <a:rPr lang="vi-VN" sz="2000" b="0" i="0" baseline="-25000" dirty="0">
                  <a:solidFill>
                    <a:srgbClr val="333333"/>
                  </a:solidFill>
                  <a:effectLst/>
                </a:rPr>
                <a:t>4</a:t>
              </a:r>
              <a:r>
                <a:rPr lang="vi-VN" sz="2000" b="0" i="0" dirty="0">
                  <a:solidFill>
                    <a:srgbClr val="333333"/>
                  </a:solidFill>
                  <a:effectLst/>
                </a:rPr>
                <a:t>HCO</a:t>
              </a:r>
              <a:r>
                <a:rPr lang="vi-VN" sz="2000" b="0" i="0" baseline="-25000" dirty="0">
                  <a:solidFill>
                    <a:srgbClr val="333333"/>
                  </a:solidFill>
                  <a:effectLst/>
                </a:rPr>
                <a:t>3</a:t>
              </a:r>
              <a:r>
                <a:rPr lang="vi-VN" sz="2000" b="0" i="0" dirty="0">
                  <a:solidFill>
                    <a:srgbClr val="333333"/>
                  </a:solidFill>
                  <a:effectLst/>
                </a:rPr>
                <a:t> vào bột mì. Khi nướng bánh, NH</a:t>
              </a:r>
              <a:r>
                <a:rPr lang="vi-VN" sz="2000" b="0" i="0" baseline="-25000" dirty="0">
                  <a:solidFill>
                    <a:srgbClr val="333333"/>
                  </a:solidFill>
                  <a:effectLst/>
                </a:rPr>
                <a:t>4</a:t>
              </a:r>
              <a:r>
                <a:rPr lang="vi-VN" sz="2000" b="0" i="0" dirty="0">
                  <a:solidFill>
                    <a:srgbClr val="333333"/>
                  </a:solidFill>
                  <a:effectLst/>
                </a:rPr>
                <a:t>HCO</a:t>
              </a:r>
              <a:r>
                <a:rPr lang="vi-VN" sz="2000" b="0" i="0" baseline="-25000" dirty="0">
                  <a:solidFill>
                    <a:srgbClr val="333333"/>
                  </a:solidFill>
                  <a:effectLst/>
                </a:rPr>
                <a:t>3</a:t>
              </a:r>
              <a:r>
                <a:rPr lang="vi-VN" sz="2000" b="0" i="0" dirty="0">
                  <a:solidFill>
                    <a:srgbClr val="333333"/>
                  </a:solidFill>
                  <a:effectLst/>
                </a:rPr>
                <a:t> phân hủy thành các chất khí và hơi thoát ra nên làm cho bánh xốp và nở.</a:t>
              </a:r>
            </a:p>
            <a:p>
              <a:pPr algn="ctr"/>
              <a:r>
                <a:rPr lang="vi-VN" sz="2000" b="0" i="0" dirty="0">
                  <a:solidFill>
                    <a:srgbClr val="333333"/>
                  </a:solidFill>
                  <a:effectLst/>
                </a:rPr>
                <a:t>NH</a:t>
              </a:r>
              <a:r>
                <a:rPr lang="vi-VN" sz="2000" b="0" i="0" baseline="-25000" dirty="0">
                  <a:solidFill>
                    <a:srgbClr val="333333"/>
                  </a:solidFill>
                  <a:effectLst/>
                </a:rPr>
                <a:t>4</a:t>
              </a:r>
              <a:r>
                <a:rPr lang="vi-VN" sz="2000" b="0" i="0" dirty="0">
                  <a:solidFill>
                    <a:srgbClr val="333333"/>
                  </a:solidFill>
                  <a:effectLst/>
                </a:rPr>
                <a:t>HCO</a:t>
              </a:r>
              <a:r>
                <a:rPr lang="vi-VN" sz="2000" b="0" i="0" baseline="-25000" dirty="0">
                  <a:solidFill>
                    <a:srgbClr val="333333"/>
                  </a:solidFill>
                  <a:effectLst/>
                </a:rPr>
                <a:t>3(r)</a:t>
              </a:r>
              <a:r>
                <a:rPr lang="vi-VN" sz="2000" b="0" i="0" dirty="0">
                  <a:solidFill>
                    <a:srgbClr val="333333"/>
                  </a:solidFill>
                  <a:effectLst/>
                </a:rPr>
                <a:t> → NH</a:t>
              </a:r>
              <a:r>
                <a:rPr lang="vi-VN" sz="2000" b="0" i="0" baseline="-25000" dirty="0">
                  <a:solidFill>
                    <a:srgbClr val="333333"/>
                  </a:solidFill>
                  <a:effectLst/>
                </a:rPr>
                <a:t>3</a:t>
              </a:r>
              <a:r>
                <a:rPr lang="vi-VN" sz="2000" b="0" i="0" dirty="0">
                  <a:solidFill>
                    <a:srgbClr val="333333"/>
                  </a:solidFill>
                  <a:effectLst/>
                </a:rPr>
                <a:t>↑ + CO</a:t>
              </a:r>
              <a:r>
                <a:rPr lang="vi-VN" sz="2000" b="0" i="0" baseline="-25000" dirty="0">
                  <a:solidFill>
                    <a:srgbClr val="333333"/>
                  </a:solidFill>
                  <a:effectLst/>
                </a:rPr>
                <a:t>2</a:t>
              </a:r>
              <a:r>
                <a:rPr lang="vi-VN" sz="2000" b="0" i="0" dirty="0">
                  <a:solidFill>
                    <a:srgbClr val="333333"/>
                  </a:solidFill>
                  <a:effectLst/>
                </a:rPr>
                <a:t>↑  +  H</a:t>
              </a:r>
              <a:r>
                <a:rPr lang="vi-VN" sz="2000" b="0" i="0" baseline="-25000" dirty="0">
                  <a:solidFill>
                    <a:srgbClr val="333333"/>
                  </a:solidFill>
                  <a:effectLst/>
                </a:rPr>
                <a:t>2</a:t>
              </a:r>
              <a:r>
                <a:rPr lang="vi-VN" sz="2000" b="0" i="0" dirty="0">
                  <a:solidFill>
                    <a:srgbClr val="333333"/>
                  </a:solidFill>
                  <a:effectLst/>
                </a:rPr>
                <a:t>O↑</a:t>
              </a:r>
            </a:p>
          </p:txBody>
        </p:sp>
      </p:grpSp>
      <p:pic>
        <p:nvPicPr>
          <p:cNvPr id="17410" name="Picture 2" descr="Brain - Free technology icons">
            <a:extLst>
              <a:ext uri="{FF2B5EF4-FFF2-40B4-BE49-F238E27FC236}">
                <a16:creationId xmlns:a16="http://schemas.microsoft.com/office/drawing/2014/main" id="{D7897921-56BF-2EA2-17FC-671A432280F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11324" y="381814"/>
            <a:ext cx="753973" cy="753973"/>
          </a:xfrm>
          <a:prstGeom prst="rect">
            <a:avLst/>
          </a:prstGeom>
          <a:noFill/>
          <a:extLst>
            <a:ext uri="{909E8E84-426E-40DD-AFC4-6F175D3DCCD1}">
              <a14:hiddenFill xmlns:a14="http://schemas.microsoft.com/office/drawing/2010/main">
                <a:solidFill>
                  <a:srgbClr val="FFFFFF"/>
                </a:solidFill>
              </a14:hiddenFill>
            </a:ext>
          </a:extLst>
        </p:spPr>
      </p:pic>
      <p:pic>
        <p:nvPicPr>
          <p:cNvPr id="26626" name="Picture 2" descr="Cách Làm Bánh Bao Ngon, Mềm, Đơn Giản Tại Nhà | BTAAu">
            <a:extLst>
              <a:ext uri="{FF2B5EF4-FFF2-40B4-BE49-F238E27FC236}">
                <a16:creationId xmlns:a16="http://schemas.microsoft.com/office/drawing/2014/main" id="{367267EC-148D-1B82-5F38-B597C6FD3F5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54240" y="3350067"/>
            <a:ext cx="4009831" cy="26732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79441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26626"/>
                                        </p:tgtEl>
                                        <p:attrNameLst>
                                          <p:attrName>style.visibility</p:attrName>
                                        </p:attrNameLst>
                                      </p:cBhvr>
                                      <p:to>
                                        <p:strVal val="visible"/>
                                      </p:to>
                                    </p:set>
                                    <p:animEffect transition="in" filter="fade">
                                      <p:cBhvr>
                                        <p:cTn id="10" dur="500"/>
                                        <p:tgtEl>
                                          <p:spTgt spid="26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BCE6B1-1364-6A8D-C132-6F3C55DA5DF8}"/>
              </a:ext>
            </a:extLst>
          </p:cNvPr>
          <p:cNvPicPr>
            <a:picLocks noChangeAspect="1"/>
          </p:cNvPicPr>
          <p:nvPr/>
        </p:nvPicPr>
        <p:blipFill rotWithShape="1">
          <a:blip r:embed="rId2">
            <a:extLst>
              <a:ext uri="{28A0092B-C50C-407E-A947-70E740481C1C}">
                <a14:useLocalDpi xmlns:a14="http://schemas.microsoft.com/office/drawing/2010/main" val="0"/>
              </a:ext>
            </a:extLst>
          </a:blip>
          <a:srcRect t="730" b="730"/>
          <a:stretch/>
        </p:blipFill>
        <p:spPr>
          <a:xfrm>
            <a:off x="0" y="0"/>
            <a:ext cx="12189833" cy="6858000"/>
          </a:xfrm>
          <a:prstGeom prst="rect">
            <a:avLst/>
          </a:prstGeom>
        </p:spPr>
      </p:pic>
      <p:sp>
        <p:nvSpPr>
          <p:cNvPr id="2" name="Channel URL">
            <a:extLst>
              <a:ext uri="{FF2B5EF4-FFF2-40B4-BE49-F238E27FC236}">
                <a16:creationId xmlns:a16="http://schemas.microsoft.com/office/drawing/2014/main" id="{17771559-C19C-AA3E-60E6-35E289EB2507}"/>
              </a:ext>
            </a:extLst>
          </p:cNvPr>
          <p:cNvSpPr txBox="1"/>
          <p:nvPr/>
        </p:nvSpPr>
        <p:spPr>
          <a:xfrm>
            <a:off x="4127795" y="2032658"/>
            <a:ext cx="393424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PHẦN IV.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4" name="Rectangle: Rounded Corners 3">
            <a:extLst>
              <a:ext uri="{FF2B5EF4-FFF2-40B4-BE49-F238E27FC236}">
                <a16:creationId xmlns:a16="http://schemas.microsoft.com/office/drawing/2014/main" id="{9C096F37-BA47-5910-9B99-B09F9416D6C8}"/>
              </a:ext>
            </a:extLst>
          </p:cNvPr>
          <p:cNvSpPr/>
          <p:nvPr/>
        </p:nvSpPr>
        <p:spPr>
          <a:xfrm>
            <a:off x="2400300" y="3131164"/>
            <a:ext cx="7391400" cy="112508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nnel URL">
            <a:extLst>
              <a:ext uri="{FF2B5EF4-FFF2-40B4-BE49-F238E27FC236}">
                <a16:creationId xmlns:a16="http://schemas.microsoft.com/office/drawing/2014/main" id="{EB160817-FEAF-2867-1C57-7A13FE6C8D12}"/>
              </a:ext>
            </a:extLst>
          </p:cNvPr>
          <p:cNvSpPr txBox="1"/>
          <p:nvPr/>
        </p:nvSpPr>
        <p:spPr>
          <a:xfrm>
            <a:off x="2095500" y="3224879"/>
            <a:ext cx="8000999" cy="1031373"/>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ỨNG D</a:t>
            </a:r>
            <a:r>
              <a:rPr lang="en-US" sz="56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ỤNG</a:t>
            </a:r>
            <a:endParaRPr kumimoji="0" lang="vi-VN" sz="56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2738658155"/>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pic>
        <p:nvPicPr>
          <p:cNvPr id="17" name="Graphic 16">
            <a:extLst>
              <a:ext uri="{FF2B5EF4-FFF2-40B4-BE49-F238E27FC236}">
                <a16:creationId xmlns:a16="http://schemas.microsoft.com/office/drawing/2014/main" id="{1AB29A56-A0BC-6CE9-FE32-584292DDD8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 name="Trapezoid 1">
            <a:extLst>
              <a:ext uri="{FF2B5EF4-FFF2-40B4-BE49-F238E27FC236}">
                <a16:creationId xmlns:a16="http://schemas.microsoft.com/office/drawing/2014/main" id="{94DD59E9-E827-E71C-363B-F9817508B505}"/>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9D1267CC-0CFA-0E1D-9B16-69FFAA3B8B4E}"/>
              </a:ext>
            </a:extLst>
          </p:cNvPr>
          <p:cNvSpPr txBox="1"/>
          <p:nvPr/>
        </p:nvSpPr>
        <p:spPr>
          <a:xfrm>
            <a:off x="3725823" y="215900"/>
            <a:ext cx="4740400" cy="523220"/>
          </a:xfrm>
          <a:prstGeom prst="rect">
            <a:avLst/>
          </a:prstGeom>
          <a:noFill/>
        </p:spPr>
        <p:txBody>
          <a:bodyPr wrap="none" rtlCol="0">
            <a:spAutoFit/>
          </a:bodyPr>
          <a:lstStyle/>
          <a:p>
            <a:pPr algn="ctr"/>
            <a:r>
              <a:rPr lang="en-US" sz="2800" b="1" dirty="0">
                <a:solidFill>
                  <a:schemeClr val="bg1"/>
                </a:solidFill>
              </a:rPr>
              <a:t>1. ỨNG DỤNG CỦA AMMONIA</a:t>
            </a:r>
          </a:p>
        </p:txBody>
      </p:sp>
      <p:pic>
        <p:nvPicPr>
          <p:cNvPr id="10" name="Graphic 9">
            <a:extLst>
              <a:ext uri="{FF2B5EF4-FFF2-40B4-BE49-F238E27FC236}">
                <a16:creationId xmlns:a16="http://schemas.microsoft.com/office/drawing/2014/main" id="{AD699297-9FF5-093A-4C6B-AAFB403B82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33737" y="141518"/>
            <a:ext cx="642360" cy="650962"/>
          </a:xfrm>
          <a:prstGeom prst="rect">
            <a:avLst/>
          </a:prstGeom>
        </p:spPr>
      </p:pic>
      <p:pic>
        <p:nvPicPr>
          <p:cNvPr id="11" name="Graphic 10">
            <a:extLst>
              <a:ext uri="{FF2B5EF4-FFF2-40B4-BE49-F238E27FC236}">
                <a16:creationId xmlns:a16="http://schemas.microsoft.com/office/drawing/2014/main" id="{032BA1F3-8A46-1CD4-EB33-3301F9E276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712967" y="141518"/>
            <a:ext cx="642360" cy="650962"/>
          </a:xfrm>
          <a:prstGeom prst="rect">
            <a:avLst/>
          </a:prstGeom>
        </p:spPr>
      </p:pic>
      <p:sp>
        <p:nvSpPr>
          <p:cNvPr id="25" name="Rectangle: Rounded Corners 24">
            <a:extLst>
              <a:ext uri="{FF2B5EF4-FFF2-40B4-BE49-F238E27FC236}">
                <a16:creationId xmlns:a16="http://schemas.microsoft.com/office/drawing/2014/main" id="{7AFD8D31-A7C3-958A-C870-1C4B6C0CE0A3}"/>
              </a:ext>
            </a:extLst>
          </p:cNvPr>
          <p:cNvSpPr/>
          <p:nvPr/>
        </p:nvSpPr>
        <p:spPr>
          <a:xfrm>
            <a:off x="2087470" y="1189432"/>
            <a:ext cx="3381787" cy="2500584"/>
          </a:xfrm>
          <a:custGeom>
            <a:avLst/>
            <a:gdLst>
              <a:gd name="connsiteX0" fmla="*/ 0 w 3381787"/>
              <a:gd name="connsiteY0" fmla="*/ 416772 h 2500584"/>
              <a:gd name="connsiteX1" fmla="*/ 416772 w 3381787"/>
              <a:gd name="connsiteY1" fmla="*/ 0 h 2500584"/>
              <a:gd name="connsiteX2" fmla="*/ 1079315 w 3381787"/>
              <a:gd name="connsiteY2" fmla="*/ 0 h 2500584"/>
              <a:gd name="connsiteX3" fmla="*/ 1639929 w 3381787"/>
              <a:gd name="connsiteY3" fmla="*/ 0 h 2500584"/>
              <a:gd name="connsiteX4" fmla="*/ 2251507 w 3381787"/>
              <a:gd name="connsiteY4" fmla="*/ 0 h 2500584"/>
              <a:gd name="connsiteX5" fmla="*/ 2965015 w 3381787"/>
              <a:gd name="connsiteY5" fmla="*/ 0 h 2500584"/>
              <a:gd name="connsiteX6" fmla="*/ 3381787 w 3381787"/>
              <a:gd name="connsiteY6" fmla="*/ 416772 h 2500584"/>
              <a:gd name="connsiteX7" fmla="*/ 3381787 w 3381787"/>
              <a:gd name="connsiteY7" fmla="*/ 955782 h 2500584"/>
              <a:gd name="connsiteX8" fmla="*/ 3381787 w 3381787"/>
              <a:gd name="connsiteY8" fmla="*/ 1511462 h 2500584"/>
              <a:gd name="connsiteX9" fmla="*/ 3381787 w 3381787"/>
              <a:gd name="connsiteY9" fmla="*/ 2083812 h 2500584"/>
              <a:gd name="connsiteX10" fmla="*/ 2965015 w 3381787"/>
              <a:gd name="connsiteY10" fmla="*/ 2500584 h 2500584"/>
              <a:gd name="connsiteX11" fmla="*/ 2302472 w 3381787"/>
              <a:gd name="connsiteY11" fmla="*/ 2500584 h 2500584"/>
              <a:gd name="connsiteX12" fmla="*/ 1665411 w 3381787"/>
              <a:gd name="connsiteY12" fmla="*/ 2500584 h 2500584"/>
              <a:gd name="connsiteX13" fmla="*/ 1053833 w 3381787"/>
              <a:gd name="connsiteY13" fmla="*/ 2500584 h 2500584"/>
              <a:gd name="connsiteX14" fmla="*/ 416772 w 3381787"/>
              <a:gd name="connsiteY14" fmla="*/ 2500584 h 2500584"/>
              <a:gd name="connsiteX15" fmla="*/ 0 w 3381787"/>
              <a:gd name="connsiteY15" fmla="*/ 2083812 h 2500584"/>
              <a:gd name="connsiteX16" fmla="*/ 0 w 3381787"/>
              <a:gd name="connsiteY16" fmla="*/ 1511462 h 2500584"/>
              <a:gd name="connsiteX17" fmla="*/ 0 w 3381787"/>
              <a:gd name="connsiteY17" fmla="*/ 972452 h 2500584"/>
              <a:gd name="connsiteX18" fmla="*/ 0 w 3381787"/>
              <a:gd name="connsiteY18"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787" h="2500584" fill="none" extrusionOk="0">
                <a:moveTo>
                  <a:pt x="0" y="416772"/>
                </a:moveTo>
                <a:cubicBezTo>
                  <a:pt x="4137" y="181493"/>
                  <a:pt x="176034" y="13696"/>
                  <a:pt x="416772" y="0"/>
                </a:cubicBezTo>
                <a:cubicBezTo>
                  <a:pt x="656878" y="24323"/>
                  <a:pt x="894054" y="4483"/>
                  <a:pt x="1079315" y="0"/>
                </a:cubicBezTo>
                <a:cubicBezTo>
                  <a:pt x="1264576" y="-4483"/>
                  <a:pt x="1486229" y="-7653"/>
                  <a:pt x="1639929" y="0"/>
                </a:cubicBezTo>
                <a:cubicBezTo>
                  <a:pt x="1793629" y="7653"/>
                  <a:pt x="2079467" y="-29864"/>
                  <a:pt x="2251507" y="0"/>
                </a:cubicBezTo>
                <a:cubicBezTo>
                  <a:pt x="2423547" y="29864"/>
                  <a:pt x="2620595" y="26779"/>
                  <a:pt x="2965015" y="0"/>
                </a:cubicBezTo>
                <a:cubicBezTo>
                  <a:pt x="3197578" y="13080"/>
                  <a:pt x="3392139" y="184771"/>
                  <a:pt x="3381787" y="416772"/>
                </a:cubicBezTo>
                <a:cubicBezTo>
                  <a:pt x="3397621" y="656786"/>
                  <a:pt x="3400774" y="738922"/>
                  <a:pt x="3381787" y="955782"/>
                </a:cubicBezTo>
                <a:cubicBezTo>
                  <a:pt x="3362801" y="1172642"/>
                  <a:pt x="3396705" y="1321646"/>
                  <a:pt x="3381787" y="1511462"/>
                </a:cubicBezTo>
                <a:cubicBezTo>
                  <a:pt x="3366869" y="1701278"/>
                  <a:pt x="3396094" y="1883232"/>
                  <a:pt x="3381787" y="2083812"/>
                </a:cubicBezTo>
                <a:cubicBezTo>
                  <a:pt x="3357623" y="2309065"/>
                  <a:pt x="3196421" y="2521064"/>
                  <a:pt x="2965015" y="2500584"/>
                </a:cubicBezTo>
                <a:cubicBezTo>
                  <a:pt x="2768601" y="2503315"/>
                  <a:pt x="2623823" y="2529386"/>
                  <a:pt x="2302472" y="2500584"/>
                </a:cubicBezTo>
                <a:cubicBezTo>
                  <a:pt x="1981121" y="2471782"/>
                  <a:pt x="1869409" y="2517427"/>
                  <a:pt x="1665411" y="2500584"/>
                </a:cubicBezTo>
                <a:cubicBezTo>
                  <a:pt x="1461413" y="2483741"/>
                  <a:pt x="1181466" y="2503051"/>
                  <a:pt x="1053833" y="2500584"/>
                </a:cubicBezTo>
                <a:cubicBezTo>
                  <a:pt x="926200" y="2498117"/>
                  <a:pt x="678456" y="2499829"/>
                  <a:pt x="416772" y="2500584"/>
                </a:cubicBezTo>
                <a:cubicBezTo>
                  <a:pt x="167312" y="2481679"/>
                  <a:pt x="-9350" y="2329070"/>
                  <a:pt x="0" y="2083812"/>
                </a:cubicBezTo>
                <a:cubicBezTo>
                  <a:pt x="-15418" y="1914456"/>
                  <a:pt x="23818" y="1769308"/>
                  <a:pt x="0" y="1511462"/>
                </a:cubicBezTo>
                <a:cubicBezTo>
                  <a:pt x="-23818" y="1253616"/>
                  <a:pt x="-8435" y="1219669"/>
                  <a:pt x="0" y="972452"/>
                </a:cubicBezTo>
                <a:cubicBezTo>
                  <a:pt x="8435" y="725235"/>
                  <a:pt x="-13606" y="584259"/>
                  <a:pt x="0" y="416772"/>
                </a:cubicBezTo>
                <a:close/>
              </a:path>
              <a:path w="3381787" h="2500584" stroke="0" extrusionOk="0">
                <a:moveTo>
                  <a:pt x="0" y="416772"/>
                </a:moveTo>
                <a:cubicBezTo>
                  <a:pt x="-23601" y="198383"/>
                  <a:pt x="134465" y="-11347"/>
                  <a:pt x="416772" y="0"/>
                </a:cubicBezTo>
                <a:cubicBezTo>
                  <a:pt x="759902" y="26463"/>
                  <a:pt x="877929" y="2103"/>
                  <a:pt x="1104798" y="0"/>
                </a:cubicBezTo>
                <a:cubicBezTo>
                  <a:pt x="1331667" y="-2103"/>
                  <a:pt x="1510562" y="-15932"/>
                  <a:pt x="1767341" y="0"/>
                </a:cubicBezTo>
                <a:cubicBezTo>
                  <a:pt x="2024120" y="15932"/>
                  <a:pt x="2222220" y="7518"/>
                  <a:pt x="2378919" y="0"/>
                </a:cubicBezTo>
                <a:cubicBezTo>
                  <a:pt x="2535618" y="-7518"/>
                  <a:pt x="2772431" y="-15699"/>
                  <a:pt x="2965015" y="0"/>
                </a:cubicBezTo>
                <a:cubicBezTo>
                  <a:pt x="3205503" y="-14948"/>
                  <a:pt x="3364821" y="191791"/>
                  <a:pt x="3381787" y="416772"/>
                </a:cubicBezTo>
                <a:cubicBezTo>
                  <a:pt x="3368623" y="600174"/>
                  <a:pt x="3365702" y="744246"/>
                  <a:pt x="3381787" y="922441"/>
                </a:cubicBezTo>
                <a:cubicBezTo>
                  <a:pt x="3397872" y="1100636"/>
                  <a:pt x="3382973" y="1222383"/>
                  <a:pt x="3381787" y="1428110"/>
                </a:cubicBezTo>
                <a:cubicBezTo>
                  <a:pt x="3380601" y="1633837"/>
                  <a:pt x="3403750" y="1776960"/>
                  <a:pt x="3381787" y="2083812"/>
                </a:cubicBezTo>
                <a:cubicBezTo>
                  <a:pt x="3374483" y="2310864"/>
                  <a:pt x="3171074" y="2470900"/>
                  <a:pt x="2965015" y="2500584"/>
                </a:cubicBezTo>
                <a:cubicBezTo>
                  <a:pt x="2822207" y="2471476"/>
                  <a:pt x="2493062" y="2511252"/>
                  <a:pt x="2302472" y="2500584"/>
                </a:cubicBezTo>
                <a:cubicBezTo>
                  <a:pt x="2111882" y="2489916"/>
                  <a:pt x="1967185" y="2485381"/>
                  <a:pt x="1639929" y="2500584"/>
                </a:cubicBezTo>
                <a:cubicBezTo>
                  <a:pt x="1312673" y="2515787"/>
                  <a:pt x="1185975" y="2505226"/>
                  <a:pt x="1002868" y="2500584"/>
                </a:cubicBezTo>
                <a:cubicBezTo>
                  <a:pt x="819761" y="2495942"/>
                  <a:pt x="708068" y="2499824"/>
                  <a:pt x="416772" y="2500584"/>
                </a:cubicBezTo>
                <a:cubicBezTo>
                  <a:pt x="182768" y="2482660"/>
                  <a:pt x="-11876" y="2306102"/>
                  <a:pt x="0" y="2083812"/>
                </a:cubicBezTo>
                <a:cubicBezTo>
                  <a:pt x="22796" y="1854388"/>
                  <a:pt x="-8679" y="1766817"/>
                  <a:pt x="0" y="1544802"/>
                </a:cubicBezTo>
                <a:cubicBezTo>
                  <a:pt x="8679" y="1322787"/>
                  <a:pt x="-20542" y="1202026"/>
                  <a:pt x="0" y="972452"/>
                </a:cubicBezTo>
                <a:cubicBezTo>
                  <a:pt x="20542" y="742878"/>
                  <a:pt x="22399" y="634717"/>
                  <a:pt x="0" y="416772"/>
                </a:cubicBezTo>
                <a:close/>
              </a:path>
            </a:pathLst>
          </a:custGeom>
          <a:solidFill>
            <a:schemeClr val="accent4">
              <a:lumMod val="20000"/>
              <a:lumOff val="80000"/>
            </a:schemeClr>
          </a:solidFill>
          <a:ln w="38100">
            <a:solidFill>
              <a:schemeClr val="tx1"/>
            </a:solidFill>
            <a:extLst>
              <a:ext uri="{C807C97D-BFC1-408E-A445-0C87EB9F89A2}">
                <ask:lineSketchStyleProps xmlns:ask="http://schemas.microsoft.com/office/drawing/2018/sketchyshapes" sd="2987704935">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56694AD-8178-7051-62C3-A7634401B46A}"/>
              </a:ext>
            </a:extLst>
          </p:cNvPr>
          <p:cNvSpPr/>
          <p:nvPr/>
        </p:nvSpPr>
        <p:spPr>
          <a:xfrm>
            <a:off x="2032309" y="4007964"/>
            <a:ext cx="3381787" cy="2500584"/>
          </a:xfrm>
          <a:custGeom>
            <a:avLst/>
            <a:gdLst>
              <a:gd name="connsiteX0" fmla="*/ 0 w 3381787"/>
              <a:gd name="connsiteY0" fmla="*/ 416772 h 2500584"/>
              <a:gd name="connsiteX1" fmla="*/ 416772 w 3381787"/>
              <a:gd name="connsiteY1" fmla="*/ 0 h 2500584"/>
              <a:gd name="connsiteX2" fmla="*/ 1053833 w 3381787"/>
              <a:gd name="connsiteY2" fmla="*/ 0 h 2500584"/>
              <a:gd name="connsiteX3" fmla="*/ 1665411 w 3381787"/>
              <a:gd name="connsiteY3" fmla="*/ 0 h 2500584"/>
              <a:gd name="connsiteX4" fmla="*/ 2302472 w 3381787"/>
              <a:gd name="connsiteY4" fmla="*/ 0 h 2500584"/>
              <a:gd name="connsiteX5" fmla="*/ 2965015 w 3381787"/>
              <a:gd name="connsiteY5" fmla="*/ 0 h 2500584"/>
              <a:gd name="connsiteX6" fmla="*/ 3381787 w 3381787"/>
              <a:gd name="connsiteY6" fmla="*/ 416772 h 2500584"/>
              <a:gd name="connsiteX7" fmla="*/ 3381787 w 3381787"/>
              <a:gd name="connsiteY7" fmla="*/ 955782 h 2500584"/>
              <a:gd name="connsiteX8" fmla="*/ 3381787 w 3381787"/>
              <a:gd name="connsiteY8" fmla="*/ 1528132 h 2500584"/>
              <a:gd name="connsiteX9" fmla="*/ 3381787 w 3381787"/>
              <a:gd name="connsiteY9" fmla="*/ 2083812 h 2500584"/>
              <a:gd name="connsiteX10" fmla="*/ 2965015 w 3381787"/>
              <a:gd name="connsiteY10" fmla="*/ 2500584 h 2500584"/>
              <a:gd name="connsiteX11" fmla="*/ 2327954 w 3381787"/>
              <a:gd name="connsiteY11" fmla="*/ 2500584 h 2500584"/>
              <a:gd name="connsiteX12" fmla="*/ 1639929 w 3381787"/>
              <a:gd name="connsiteY12" fmla="*/ 2500584 h 2500584"/>
              <a:gd name="connsiteX13" fmla="*/ 1079315 w 3381787"/>
              <a:gd name="connsiteY13" fmla="*/ 2500584 h 2500584"/>
              <a:gd name="connsiteX14" fmla="*/ 416772 w 3381787"/>
              <a:gd name="connsiteY14" fmla="*/ 2500584 h 2500584"/>
              <a:gd name="connsiteX15" fmla="*/ 0 w 3381787"/>
              <a:gd name="connsiteY15" fmla="*/ 2083812 h 2500584"/>
              <a:gd name="connsiteX16" fmla="*/ 0 w 3381787"/>
              <a:gd name="connsiteY16" fmla="*/ 1561473 h 2500584"/>
              <a:gd name="connsiteX17" fmla="*/ 0 w 3381787"/>
              <a:gd name="connsiteY17" fmla="*/ 989122 h 2500584"/>
              <a:gd name="connsiteX18" fmla="*/ 0 w 3381787"/>
              <a:gd name="connsiteY18"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787" h="2500584" fill="none" extrusionOk="0">
                <a:moveTo>
                  <a:pt x="0" y="416772"/>
                </a:moveTo>
                <a:cubicBezTo>
                  <a:pt x="-23392" y="190892"/>
                  <a:pt x="212029" y="-43558"/>
                  <a:pt x="416772" y="0"/>
                </a:cubicBezTo>
                <a:cubicBezTo>
                  <a:pt x="660082" y="15777"/>
                  <a:pt x="886789" y="-3940"/>
                  <a:pt x="1053833" y="0"/>
                </a:cubicBezTo>
                <a:cubicBezTo>
                  <a:pt x="1220877" y="3940"/>
                  <a:pt x="1530937" y="-26337"/>
                  <a:pt x="1665411" y="0"/>
                </a:cubicBezTo>
                <a:cubicBezTo>
                  <a:pt x="1799885" y="26337"/>
                  <a:pt x="2081284" y="-10806"/>
                  <a:pt x="2302472" y="0"/>
                </a:cubicBezTo>
                <a:cubicBezTo>
                  <a:pt x="2523660" y="10806"/>
                  <a:pt x="2648665" y="22601"/>
                  <a:pt x="2965015" y="0"/>
                </a:cubicBezTo>
                <a:cubicBezTo>
                  <a:pt x="3201185" y="23359"/>
                  <a:pt x="3388945" y="230821"/>
                  <a:pt x="3381787" y="416772"/>
                </a:cubicBezTo>
                <a:cubicBezTo>
                  <a:pt x="3367819" y="625696"/>
                  <a:pt x="3399421" y="795684"/>
                  <a:pt x="3381787" y="955782"/>
                </a:cubicBezTo>
                <a:cubicBezTo>
                  <a:pt x="3364154" y="1115880"/>
                  <a:pt x="3400944" y="1306492"/>
                  <a:pt x="3381787" y="1528132"/>
                </a:cubicBezTo>
                <a:cubicBezTo>
                  <a:pt x="3362631" y="1749772"/>
                  <a:pt x="3408893" y="1812593"/>
                  <a:pt x="3381787" y="2083812"/>
                </a:cubicBezTo>
                <a:cubicBezTo>
                  <a:pt x="3391937" y="2318652"/>
                  <a:pt x="3248799" y="2515524"/>
                  <a:pt x="2965015" y="2500584"/>
                </a:cubicBezTo>
                <a:cubicBezTo>
                  <a:pt x="2735768" y="2482264"/>
                  <a:pt x="2571373" y="2509976"/>
                  <a:pt x="2327954" y="2500584"/>
                </a:cubicBezTo>
                <a:cubicBezTo>
                  <a:pt x="2084535" y="2491192"/>
                  <a:pt x="1905228" y="2490546"/>
                  <a:pt x="1639929" y="2500584"/>
                </a:cubicBezTo>
                <a:cubicBezTo>
                  <a:pt x="1374631" y="2510622"/>
                  <a:pt x="1303263" y="2509625"/>
                  <a:pt x="1079315" y="2500584"/>
                </a:cubicBezTo>
                <a:cubicBezTo>
                  <a:pt x="855367" y="2491543"/>
                  <a:pt x="613098" y="2518948"/>
                  <a:pt x="416772" y="2500584"/>
                </a:cubicBezTo>
                <a:cubicBezTo>
                  <a:pt x="164474" y="2482810"/>
                  <a:pt x="-17376" y="2347446"/>
                  <a:pt x="0" y="2083812"/>
                </a:cubicBezTo>
                <a:cubicBezTo>
                  <a:pt x="-5045" y="1856303"/>
                  <a:pt x="16282" y="1666779"/>
                  <a:pt x="0" y="1561473"/>
                </a:cubicBezTo>
                <a:cubicBezTo>
                  <a:pt x="-16282" y="1456167"/>
                  <a:pt x="-26579" y="1260710"/>
                  <a:pt x="0" y="989122"/>
                </a:cubicBezTo>
                <a:cubicBezTo>
                  <a:pt x="26579" y="717534"/>
                  <a:pt x="12397" y="532153"/>
                  <a:pt x="0" y="416772"/>
                </a:cubicBezTo>
                <a:close/>
              </a:path>
              <a:path w="3381787" h="2500584" stroke="0" extrusionOk="0">
                <a:moveTo>
                  <a:pt x="0" y="416772"/>
                </a:moveTo>
                <a:cubicBezTo>
                  <a:pt x="6569" y="237874"/>
                  <a:pt x="187038" y="-22036"/>
                  <a:pt x="416772" y="0"/>
                </a:cubicBezTo>
                <a:cubicBezTo>
                  <a:pt x="678724" y="-22103"/>
                  <a:pt x="713809" y="-11274"/>
                  <a:pt x="977385" y="0"/>
                </a:cubicBezTo>
                <a:cubicBezTo>
                  <a:pt x="1240961" y="11274"/>
                  <a:pt x="1305971" y="25823"/>
                  <a:pt x="1563481" y="0"/>
                </a:cubicBezTo>
                <a:cubicBezTo>
                  <a:pt x="1820991" y="-25823"/>
                  <a:pt x="1987109" y="758"/>
                  <a:pt x="2124095" y="0"/>
                </a:cubicBezTo>
                <a:cubicBezTo>
                  <a:pt x="2261081" y="-758"/>
                  <a:pt x="2553045" y="14637"/>
                  <a:pt x="2965015" y="0"/>
                </a:cubicBezTo>
                <a:cubicBezTo>
                  <a:pt x="3195082" y="-11365"/>
                  <a:pt x="3394632" y="138115"/>
                  <a:pt x="3381787" y="416772"/>
                </a:cubicBezTo>
                <a:cubicBezTo>
                  <a:pt x="3388891" y="561342"/>
                  <a:pt x="3398738" y="709405"/>
                  <a:pt x="3381787" y="939111"/>
                </a:cubicBezTo>
                <a:cubicBezTo>
                  <a:pt x="3364836" y="1168817"/>
                  <a:pt x="3373515" y="1224263"/>
                  <a:pt x="3381787" y="1478121"/>
                </a:cubicBezTo>
                <a:cubicBezTo>
                  <a:pt x="3390060" y="1731979"/>
                  <a:pt x="3386152" y="1812738"/>
                  <a:pt x="3381787" y="2083812"/>
                </a:cubicBezTo>
                <a:cubicBezTo>
                  <a:pt x="3393195" y="2318177"/>
                  <a:pt x="3188127" y="2501290"/>
                  <a:pt x="2965015" y="2500584"/>
                </a:cubicBezTo>
                <a:cubicBezTo>
                  <a:pt x="2800100" y="2499808"/>
                  <a:pt x="2496796" y="2499065"/>
                  <a:pt x="2327954" y="2500584"/>
                </a:cubicBezTo>
                <a:cubicBezTo>
                  <a:pt x="2159112" y="2502103"/>
                  <a:pt x="2017597" y="2498411"/>
                  <a:pt x="1767341" y="2500584"/>
                </a:cubicBezTo>
                <a:cubicBezTo>
                  <a:pt x="1517085" y="2502757"/>
                  <a:pt x="1364920" y="2505800"/>
                  <a:pt x="1130280" y="2500584"/>
                </a:cubicBezTo>
                <a:cubicBezTo>
                  <a:pt x="895640" y="2495368"/>
                  <a:pt x="685529" y="2492720"/>
                  <a:pt x="416772" y="2500584"/>
                </a:cubicBezTo>
                <a:cubicBezTo>
                  <a:pt x="142687" y="2525181"/>
                  <a:pt x="-21800" y="2286284"/>
                  <a:pt x="0" y="2083812"/>
                </a:cubicBezTo>
                <a:cubicBezTo>
                  <a:pt x="5008" y="1821619"/>
                  <a:pt x="-21771" y="1677866"/>
                  <a:pt x="0" y="1511462"/>
                </a:cubicBezTo>
                <a:cubicBezTo>
                  <a:pt x="21771" y="1345058"/>
                  <a:pt x="16499" y="1229021"/>
                  <a:pt x="0" y="955782"/>
                </a:cubicBezTo>
                <a:cubicBezTo>
                  <a:pt x="-16499" y="682543"/>
                  <a:pt x="-6757" y="539048"/>
                  <a:pt x="0" y="416772"/>
                </a:cubicBezTo>
                <a:close/>
              </a:path>
            </a:pathLst>
          </a:custGeom>
          <a:solidFill>
            <a:schemeClr val="accent5">
              <a:lumMod val="20000"/>
              <a:lumOff val="80000"/>
            </a:schemeClr>
          </a:solidFill>
          <a:ln w="38100">
            <a:solidFill>
              <a:schemeClr val="tx1"/>
            </a:solidFill>
            <a:extLst>
              <a:ext uri="{C807C97D-BFC1-408E-A445-0C87EB9F89A2}">
                <ask:lineSketchStyleProps xmlns:ask="http://schemas.microsoft.com/office/drawing/2018/sketchyshapes" sd="329560316">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Rounded Corners 31">
            <a:extLst>
              <a:ext uri="{FF2B5EF4-FFF2-40B4-BE49-F238E27FC236}">
                <a16:creationId xmlns:a16="http://schemas.microsoft.com/office/drawing/2014/main" id="{55FE8DFF-75C3-F1EF-BA13-74EF4D26CFF0}"/>
              </a:ext>
            </a:extLst>
          </p:cNvPr>
          <p:cNvSpPr/>
          <p:nvPr/>
        </p:nvSpPr>
        <p:spPr>
          <a:xfrm>
            <a:off x="6912427" y="1190146"/>
            <a:ext cx="3381787" cy="2500584"/>
          </a:xfrm>
          <a:custGeom>
            <a:avLst/>
            <a:gdLst>
              <a:gd name="connsiteX0" fmla="*/ 0 w 3381787"/>
              <a:gd name="connsiteY0" fmla="*/ 416772 h 2500584"/>
              <a:gd name="connsiteX1" fmla="*/ 416772 w 3381787"/>
              <a:gd name="connsiteY1" fmla="*/ 0 h 2500584"/>
              <a:gd name="connsiteX2" fmla="*/ 1028350 w 3381787"/>
              <a:gd name="connsiteY2" fmla="*/ 0 h 2500584"/>
              <a:gd name="connsiteX3" fmla="*/ 1588964 w 3381787"/>
              <a:gd name="connsiteY3" fmla="*/ 0 h 2500584"/>
              <a:gd name="connsiteX4" fmla="*/ 2149577 w 3381787"/>
              <a:gd name="connsiteY4" fmla="*/ 0 h 2500584"/>
              <a:gd name="connsiteX5" fmla="*/ 2965015 w 3381787"/>
              <a:gd name="connsiteY5" fmla="*/ 0 h 2500584"/>
              <a:gd name="connsiteX6" fmla="*/ 3381787 w 3381787"/>
              <a:gd name="connsiteY6" fmla="*/ 416772 h 2500584"/>
              <a:gd name="connsiteX7" fmla="*/ 3381787 w 3381787"/>
              <a:gd name="connsiteY7" fmla="*/ 922441 h 2500584"/>
              <a:gd name="connsiteX8" fmla="*/ 3381787 w 3381787"/>
              <a:gd name="connsiteY8" fmla="*/ 1478121 h 2500584"/>
              <a:gd name="connsiteX9" fmla="*/ 3381787 w 3381787"/>
              <a:gd name="connsiteY9" fmla="*/ 2083812 h 2500584"/>
              <a:gd name="connsiteX10" fmla="*/ 2965015 w 3381787"/>
              <a:gd name="connsiteY10" fmla="*/ 2500584 h 2500584"/>
              <a:gd name="connsiteX11" fmla="*/ 2276989 w 3381787"/>
              <a:gd name="connsiteY11" fmla="*/ 2500584 h 2500584"/>
              <a:gd name="connsiteX12" fmla="*/ 1614446 w 3381787"/>
              <a:gd name="connsiteY12" fmla="*/ 2500584 h 2500584"/>
              <a:gd name="connsiteX13" fmla="*/ 1002868 w 3381787"/>
              <a:gd name="connsiteY13" fmla="*/ 2500584 h 2500584"/>
              <a:gd name="connsiteX14" fmla="*/ 416772 w 3381787"/>
              <a:gd name="connsiteY14" fmla="*/ 2500584 h 2500584"/>
              <a:gd name="connsiteX15" fmla="*/ 0 w 3381787"/>
              <a:gd name="connsiteY15" fmla="*/ 2083812 h 2500584"/>
              <a:gd name="connsiteX16" fmla="*/ 0 w 3381787"/>
              <a:gd name="connsiteY16" fmla="*/ 1561473 h 2500584"/>
              <a:gd name="connsiteX17" fmla="*/ 0 w 3381787"/>
              <a:gd name="connsiteY17" fmla="*/ 1005793 h 2500584"/>
              <a:gd name="connsiteX18" fmla="*/ 0 w 3381787"/>
              <a:gd name="connsiteY18"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787" h="2500584" fill="none" extrusionOk="0">
                <a:moveTo>
                  <a:pt x="0" y="416772"/>
                </a:moveTo>
                <a:cubicBezTo>
                  <a:pt x="-25013" y="162696"/>
                  <a:pt x="177393" y="-23021"/>
                  <a:pt x="416772" y="0"/>
                </a:cubicBezTo>
                <a:cubicBezTo>
                  <a:pt x="642871" y="-8697"/>
                  <a:pt x="817172" y="-26756"/>
                  <a:pt x="1028350" y="0"/>
                </a:cubicBezTo>
                <a:cubicBezTo>
                  <a:pt x="1239528" y="26756"/>
                  <a:pt x="1333302" y="-22328"/>
                  <a:pt x="1588964" y="0"/>
                </a:cubicBezTo>
                <a:cubicBezTo>
                  <a:pt x="1844626" y="22328"/>
                  <a:pt x="1997722" y="1067"/>
                  <a:pt x="2149577" y="0"/>
                </a:cubicBezTo>
                <a:cubicBezTo>
                  <a:pt x="2301432" y="-1067"/>
                  <a:pt x="2747023" y="26469"/>
                  <a:pt x="2965015" y="0"/>
                </a:cubicBezTo>
                <a:cubicBezTo>
                  <a:pt x="3161270" y="-30001"/>
                  <a:pt x="3389554" y="190534"/>
                  <a:pt x="3381787" y="416772"/>
                </a:cubicBezTo>
                <a:cubicBezTo>
                  <a:pt x="3390640" y="567972"/>
                  <a:pt x="3374142" y="759104"/>
                  <a:pt x="3381787" y="922441"/>
                </a:cubicBezTo>
                <a:cubicBezTo>
                  <a:pt x="3389432" y="1085778"/>
                  <a:pt x="3374240" y="1262146"/>
                  <a:pt x="3381787" y="1478121"/>
                </a:cubicBezTo>
                <a:cubicBezTo>
                  <a:pt x="3389334" y="1694096"/>
                  <a:pt x="3397182" y="1882729"/>
                  <a:pt x="3381787" y="2083812"/>
                </a:cubicBezTo>
                <a:cubicBezTo>
                  <a:pt x="3367795" y="2287918"/>
                  <a:pt x="3153080" y="2494103"/>
                  <a:pt x="2965015" y="2500584"/>
                </a:cubicBezTo>
                <a:cubicBezTo>
                  <a:pt x="2659625" y="2487313"/>
                  <a:pt x="2529250" y="2492357"/>
                  <a:pt x="2276989" y="2500584"/>
                </a:cubicBezTo>
                <a:cubicBezTo>
                  <a:pt x="2024728" y="2508811"/>
                  <a:pt x="1855611" y="2493469"/>
                  <a:pt x="1614446" y="2500584"/>
                </a:cubicBezTo>
                <a:cubicBezTo>
                  <a:pt x="1373281" y="2507699"/>
                  <a:pt x="1220460" y="2525072"/>
                  <a:pt x="1002868" y="2500584"/>
                </a:cubicBezTo>
                <a:cubicBezTo>
                  <a:pt x="785276" y="2476096"/>
                  <a:pt x="682944" y="2476599"/>
                  <a:pt x="416772" y="2500584"/>
                </a:cubicBezTo>
                <a:cubicBezTo>
                  <a:pt x="211768" y="2550170"/>
                  <a:pt x="-19259" y="2299222"/>
                  <a:pt x="0" y="2083812"/>
                </a:cubicBezTo>
                <a:cubicBezTo>
                  <a:pt x="-20333" y="1881867"/>
                  <a:pt x="4966" y="1723488"/>
                  <a:pt x="0" y="1561473"/>
                </a:cubicBezTo>
                <a:cubicBezTo>
                  <a:pt x="-4966" y="1399458"/>
                  <a:pt x="3810" y="1144132"/>
                  <a:pt x="0" y="1005793"/>
                </a:cubicBezTo>
                <a:cubicBezTo>
                  <a:pt x="-3810" y="867454"/>
                  <a:pt x="19824" y="621416"/>
                  <a:pt x="0" y="416772"/>
                </a:cubicBezTo>
                <a:close/>
              </a:path>
              <a:path w="3381787" h="2500584" stroke="0" extrusionOk="0">
                <a:moveTo>
                  <a:pt x="0" y="416772"/>
                </a:moveTo>
                <a:cubicBezTo>
                  <a:pt x="-9467" y="187580"/>
                  <a:pt x="197759" y="51089"/>
                  <a:pt x="416772" y="0"/>
                </a:cubicBezTo>
                <a:cubicBezTo>
                  <a:pt x="626695" y="8868"/>
                  <a:pt x="777298" y="25344"/>
                  <a:pt x="1053833" y="0"/>
                </a:cubicBezTo>
                <a:cubicBezTo>
                  <a:pt x="1330368" y="-25344"/>
                  <a:pt x="1457059" y="14751"/>
                  <a:pt x="1690894" y="0"/>
                </a:cubicBezTo>
                <a:cubicBezTo>
                  <a:pt x="1924729" y="-14751"/>
                  <a:pt x="2050916" y="26891"/>
                  <a:pt x="2276989" y="0"/>
                </a:cubicBezTo>
                <a:cubicBezTo>
                  <a:pt x="2503063" y="-26891"/>
                  <a:pt x="2743920" y="10014"/>
                  <a:pt x="2965015" y="0"/>
                </a:cubicBezTo>
                <a:cubicBezTo>
                  <a:pt x="3195274" y="-36892"/>
                  <a:pt x="3359173" y="134629"/>
                  <a:pt x="3381787" y="416772"/>
                </a:cubicBezTo>
                <a:cubicBezTo>
                  <a:pt x="3392657" y="587255"/>
                  <a:pt x="3368365" y="751269"/>
                  <a:pt x="3381787" y="972452"/>
                </a:cubicBezTo>
                <a:cubicBezTo>
                  <a:pt x="3395209" y="1193635"/>
                  <a:pt x="3376014" y="1334354"/>
                  <a:pt x="3381787" y="1511462"/>
                </a:cubicBezTo>
                <a:cubicBezTo>
                  <a:pt x="3387561" y="1688570"/>
                  <a:pt x="3401294" y="1950012"/>
                  <a:pt x="3381787" y="2083812"/>
                </a:cubicBezTo>
                <a:cubicBezTo>
                  <a:pt x="3362326" y="2330978"/>
                  <a:pt x="3217248" y="2533061"/>
                  <a:pt x="2965015" y="2500584"/>
                </a:cubicBezTo>
                <a:cubicBezTo>
                  <a:pt x="2655080" y="2507449"/>
                  <a:pt x="2499342" y="2529683"/>
                  <a:pt x="2327954" y="2500584"/>
                </a:cubicBezTo>
                <a:cubicBezTo>
                  <a:pt x="2156566" y="2471485"/>
                  <a:pt x="1938361" y="2477655"/>
                  <a:pt x="1690894" y="2500584"/>
                </a:cubicBezTo>
                <a:cubicBezTo>
                  <a:pt x="1443427" y="2523513"/>
                  <a:pt x="1337145" y="2471415"/>
                  <a:pt x="1028350" y="2500584"/>
                </a:cubicBezTo>
                <a:cubicBezTo>
                  <a:pt x="719555" y="2529753"/>
                  <a:pt x="639350" y="2477679"/>
                  <a:pt x="416772" y="2500584"/>
                </a:cubicBezTo>
                <a:cubicBezTo>
                  <a:pt x="164065" y="2481510"/>
                  <a:pt x="-19633" y="2332109"/>
                  <a:pt x="0" y="2083812"/>
                </a:cubicBezTo>
                <a:cubicBezTo>
                  <a:pt x="16010" y="1810676"/>
                  <a:pt x="28085" y="1758258"/>
                  <a:pt x="0" y="1494791"/>
                </a:cubicBezTo>
                <a:cubicBezTo>
                  <a:pt x="-28085" y="1231324"/>
                  <a:pt x="-12023" y="1099932"/>
                  <a:pt x="0" y="922441"/>
                </a:cubicBezTo>
                <a:cubicBezTo>
                  <a:pt x="12023" y="744950"/>
                  <a:pt x="-5256" y="570841"/>
                  <a:pt x="0" y="416772"/>
                </a:cubicBezTo>
                <a:close/>
              </a:path>
            </a:pathLst>
          </a:custGeom>
          <a:solidFill>
            <a:schemeClr val="accent6">
              <a:lumMod val="20000"/>
              <a:lumOff val="80000"/>
            </a:schemeClr>
          </a:solidFill>
          <a:ln w="38100">
            <a:solidFill>
              <a:schemeClr val="tx1"/>
            </a:solidFill>
            <a:extLst>
              <a:ext uri="{C807C97D-BFC1-408E-A445-0C87EB9F89A2}">
                <ask:lineSketchStyleProps xmlns:ask="http://schemas.microsoft.com/office/drawing/2018/sketchyshapes" sd="3756108299">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Rounded Corners 32">
            <a:extLst>
              <a:ext uri="{FF2B5EF4-FFF2-40B4-BE49-F238E27FC236}">
                <a16:creationId xmlns:a16="http://schemas.microsoft.com/office/drawing/2014/main" id="{6FDAA700-0871-B183-271F-9176C0509DCC}"/>
              </a:ext>
            </a:extLst>
          </p:cNvPr>
          <p:cNvSpPr/>
          <p:nvPr/>
        </p:nvSpPr>
        <p:spPr>
          <a:xfrm>
            <a:off x="6857266" y="4016128"/>
            <a:ext cx="3381787" cy="2500584"/>
          </a:xfrm>
          <a:custGeom>
            <a:avLst/>
            <a:gdLst>
              <a:gd name="connsiteX0" fmla="*/ 0 w 3381787"/>
              <a:gd name="connsiteY0" fmla="*/ 416772 h 2500584"/>
              <a:gd name="connsiteX1" fmla="*/ 416772 w 3381787"/>
              <a:gd name="connsiteY1" fmla="*/ 0 h 2500584"/>
              <a:gd name="connsiteX2" fmla="*/ 1028350 w 3381787"/>
              <a:gd name="connsiteY2" fmla="*/ 0 h 2500584"/>
              <a:gd name="connsiteX3" fmla="*/ 1665411 w 3381787"/>
              <a:gd name="connsiteY3" fmla="*/ 0 h 2500584"/>
              <a:gd name="connsiteX4" fmla="*/ 2251507 w 3381787"/>
              <a:gd name="connsiteY4" fmla="*/ 0 h 2500584"/>
              <a:gd name="connsiteX5" fmla="*/ 2965015 w 3381787"/>
              <a:gd name="connsiteY5" fmla="*/ 0 h 2500584"/>
              <a:gd name="connsiteX6" fmla="*/ 3381787 w 3381787"/>
              <a:gd name="connsiteY6" fmla="*/ 416772 h 2500584"/>
              <a:gd name="connsiteX7" fmla="*/ 3381787 w 3381787"/>
              <a:gd name="connsiteY7" fmla="*/ 955782 h 2500584"/>
              <a:gd name="connsiteX8" fmla="*/ 3381787 w 3381787"/>
              <a:gd name="connsiteY8" fmla="*/ 1478121 h 2500584"/>
              <a:gd name="connsiteX9" fmla="*/ 3381787 w 3381787"/>
              <a:gd name="connsiteY9" fmla="*/ 2083812 h 2500584"/>
              <a:gd name="connsiteX10" fmla="*/ 2965015 w 3381787"/>
              <a:gd name="connsiteY10" fmla="*/ 2500584 h 2500584"/>
              <a:gd name="connsiteX11" fmla="*/ 2276989 w 3381787"/>
              <a:gd name="connsiteY11" fmla="*/ 2500584 h 2500584"/>
              <a:gd name="connsiteX12" fmla="*/ 1588964 w 3381787"/>
              <a:gd name="connsiteY12" fmla="*/ 2500584 h 2500584"/>
              <a:gd name="connsiteX13" fmla="*/ 416772 w 3381787"/>
              <a:gd name="connsiteY13" fmla="*/ 2500584 h 2500584"/>
              <a:gd name="connsiteX14" fmla="*/ 0 w 3381787"/>
              <a:gd name="connsiteY14" fmla="*/ 2083812 h 2500584"/>
              <a:gd name="connsiteX15" fmla="*/ 0 w 3381787"/>
              <a:gd name="connsiteY15" fmla="*/ 1494791 h 2500584"/>
              <a:gd name="connsiteX16" fmla="*/ 0 w 3381787"/>
              <a:gd name="connsiteY16" fmla="*/ 989122 h 2500584"/>
              <a:gd name="connsiteX17" fmla="*/ 0 w 3381787"/>
              <a:gd name="connsiteY17"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787" h="2500584" fill="none" extrusionOk="0">
                <a:moveTo>
                  <a:pt x="0" y="416772"/>
                </a:moveTo>
                <a:cubicBezTo>
                  <a:pt x="26141" y="202077"/>
                  <a:pt x="194678" y="6100"/>
                  <a:pt x="416772" y="0"/>
                </a:cubicBezTo>
                <a:cubicBezTo>
                  <a:pt x="576580" y="-21356"/>
                  <a:pt x="874590" y="-25510"/>
                  <a:pt x="1028350" y="0"/>
                </a:cubicBezTo>
                <a:cubicBezTo>
                  <a:pt x="1182110" y="25510"/>
                  <a:pt x="1362935" y="17827"/>
                  <a:pt x="1665411" y="0"/>
                </a:cubicBezTo>
                <a:cubicBezTo>
                  <a:pt x="1967887" y="-17827"/>
                  <a:pt x="2050343" y="7164"/>
                  <a:pt x="2251507" y="0"/>
                </a:cubicBezTo>
                <a:cubicBezTo>
                  <a:pt x="2452671" y="-7164"/>
                  <a:pt x="2710343" y="18612"/>
                  <a:pt x="2965015" y="0"/>
                </a:cubicBezTo>
                <a:cubicBezTo>
                  <a:pt x="3173902" y="-20262"/>
                  <a:pt x="3366576" y="210275"/>
                  <a:pt x="3381787" y="416772"/>
                </a:cubicBezTo>
                <a:cubicBezTo>
                  <a:pt x="3403917" y="636597"/>
                  <a:pt x="3369269" y="796642"/>
                  <a:pt x="3381787" y="955782"/>
                </a:cubicBezTo>
                <a:cubicBezTo>
                  <a:pt x="3394306" y="1114922"/>
                  <a:pt x="3395973" y="1309303"/>
                  <a:pt x="3381787" y="1478121"/>
                </a:cubicBezTo>
                <a:cubicBezTo>
                  <a:pt x="3367601" y="1646939"/>
                  <a:pt x="3405488" y="1886540"/>
                  <a:pt x="3381787" y="2083812"/>
                </a:cubicBezTo>
                <a:cubicBezTo>
                  <a:pt x="3347284" y="2339720"/>
                  <a:pt x="3215531" y="2505900"/>
                  <a:pt x="2965015" y="2500584"/>
                </a:cubicBezTo>
                <a:cubicBezTo>
                  <a:pt x="2812669" y="2513034"/>
                  <a:pt x="2562788" y="2506489"/>
                  <a:pt x="2276989" y="2500584"/>
                </a:cubicBezTo>
                <a:cubicBezTo>
                  <a:pt x="1991190" y="2494679"/>
                  <a:pt x="1872800" y="2489134"/>
                  <a:pt x="1588964" y="2500584"/>
                </a:cubicBezTo>
                <a:cubicBezTo>
                  <a:pt x="1305129" y="2512034"/>
                  <a:pt x="880043" y="2460352"/>
                  <a:pt x="416772" y="2500584"/>
                </a:cubicBezTo>
                <a:cubicBezTo>
                  <a:pt x="180244" y="2516630"/>
                  <a:pt x="-19965" y="2271746"/>
                  <a:pt x="0" y="2083812"/>
                </a:cubicBezTo>
                <a:cubicBezTo>
                  <a:pt x="9735" y="1894964"/>
                  <a:pt x="-11794" y="1700411"/>
                  <a:pt x="0" y="1494791"/>
                </a:cubicBezTo>
                <a:cubicBezTo>
                  <a:pt x="11794" y="1289171"/>
                  <a:pt x="17069" y="1119034"/>
                  <a:pt x="0" y="989122"/>
                </a:cubicBezTo>
                <a:cubicBezTo>
                  <a:pt x="-17069" y="859210"/>
                  <a:pt x="23925" y="635590"/>
                  <a:pt x="0" y="416772"/>
                </a:cubicBezTo>
                <a:close/>
              </a:path>
              <a:path w="3381787" h="2500584" stroke="0" extrusionOk="0">
                <a:moveTo>
                  <a:pt x="0" y="416772"/>
                </a:moveTo>
                <a:cubicBezTo>
                  <a:pt x="14974" y="158804"/>
                  <a:pt x="188742" y="56894"/>
                  <a:pt x="416772" y="0"/>
                </a:cubicBezTo>
                <a:cubicBezTo>
                  <a:pt x="602161" y="31812"/>
                  <a:pt x="854362" y="18878"/>
                  <a:pt x="1104798" y="0"/>
                </a:cubicBezTo>
                <a:cubicBezTo>
                  <a:pt x="1355234" y="-18878"/>
                  <a:pt x="1593957" y="-23576"/>
                  <a:pt x="1741858" y="0"/>
                </a:cubicBezTo>
                <a:cubicBezTo>
                  <a:pt x="1889759" y="23576"/>
                  <a:pt x="2137477" y="-4232"/>
                  <a:pt x="2302472" y="0"/>
                </a:cubicBezTo>
                <a:cubicBezTo>
                  <a:pt x="2467467" y="4232"/>
                  <a:pt x="2643221" y="-4134"/>
                  <a:pt x="2965015" y="0"/>
                </a:cubicBezTo>
                <a:cubicBezTo>
                  <a:pt x="3200517" y="2224"/>
                  <a:pt x="3391277" y="152171"/>
                  <a:pt x="3381787" y="416772"/>
                </a:cubicBezTo>
                <a:cubicBezTo>
                  <a:pt x="3374420" y="613086"/>
                  <a:pt x="3374136" y="770107"/>
                  <a:pt x="3381787" y="972452"/>
                </a:cubicBezTo>
                <a:cubicBezTo>
                  <a:pt x="3389438" y="1174797"/>
                  <a:pt x="3399238" y="1406594"/>
                  <a:pt x="3381787" y="1561473"/>
                </a:cubicBezTo>
                <a:cubicBezTo>
                  <a:pt x="3364336" y="1716352"/>
                  <a:pt x="3386907" y="1958994"/>
                  <a:pt x="3381787" y="2083812"/>
                </a:cubicBezTo>
                <a:cubicBezTo>
                  <a:pt x="3408011" y="2320433"/>
                  <a:pt x="3197975" y="2505130"/>
                  <a:pt x="2965015" y="2500584"/>
                </a:cubicBezTo>
                <a:cubicBezTo>
                  <a:pt x="2717577" y="2524243"/>
                  <a:pt x="2576205" y="2508784"/>
                  <a:pt x="2302472" y="2500584"/>
                </a:cubicBezTo>
                <a:cubicBezTo>
                  <a:pt x="2028739" y="2492384"/>
                  <a:pt x="1857032" y="2534901"/>
                  <a:pt x="1614446" y="2500584"/>
                </a:cubicBezTo>
                <a:cubicBezTo>
                  <a:pt x="1371860" y="2466267"/>
                  <a:pt x="1283674" y="2505976"/>
                  <a:pt x="1053833" y="2500584"/>
                </a:cubicBezTo>
                <a:cubicBezTo>
                  <a:pt x="823992" y="2495192"/>
                  <a:pt x="601819" y="2520093"/>
                  <a:pt x="416772" y="2500584"/>
                </a:cubicBezTo>
                <a:cubicBezTo>
                  <a:pt x="151566" y="2510287"/>
                  <a:pt x="-25431" y="2268981"/>
                  <a:pt x="0" y="2083812"/>
                </a:cubicBezTo>
                <a:cubicBezTo>
                  <a:pt x="-3754" y="1880361"/>
                  <a:pt x="24315" y="1696143"/>
                  <a:pt x="0" y="1494791"/>
                </a:cubicBezTo>
                <a:cubicBezTo>
                  <a:pt x="-24315" y="1293439"/>
                  <a:pt x="9598" y="1231049"/>
                  <a:pt x="0" y="972452"/>
                </a:cubicBezTo>
                <a:cubicBezTo>
                  <a:pt x="-9598" y="713855"/>
                  <a:pt x="14609" y="669720"/>
                  <a:pt x="0" y="416772"/>
                </a:cubicBezTo>
                <a:close/>
              </a:path>
            </a:pathLst>
          </a:custGeom>
          <a:solidFill>
            <a:schemeClr val="accent2">
              <a:lumMod val="20000"/>
              <a:lumOff val="80000"/>
            </a:schemeClr>
          </a:solidFill>
          <a:ln w="38100">
            <a:solidFill>
              <a:schemeClr val="tx1"/>
            </a:solidFill>
            <a:extLst>
              <a:ext uri="{C807C97D-BFC1-408E-A445-0C87EB9F89A2}">
                <ask:lineSketchStyleProps xmlns:ask="http://schemas.microsoft.com/office/drawing/2018/sketchyshapes" sd="2161761103">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FFC559BB-D157-2C38-71AA-28D08EC4E12A}"/>
              </a:ext>
            </a:extLst>
          </p:cNvPr>
          <p:cNvSpPr txBox="1"/>
          <p:nvPr/>
        </p:nvSpPr>
        <p:spPr>
          <a:xfrm>
            <a:off x="2172795" y="1320977"/>
            <a:ext cx="3211135" cy="430887"/>
          </a:xfrm>
          <a:prstGeom prst="rect">
            <a:avLst/>
          </a:prstGeom>
          <a:noFill/>
        </p:spPr>
        <p:txBody>
          <a:bodyPr wrap="none" rtlCol="0">
            <a:spAutoFit/>
          </a:bodyPr>
          <a:lstStyle/>
          <a:p>
            <a:r>
              <a:rPr lang="en-US" sz="2200" b="1" dirty="0">
                <a:solidFill>
                  <a:schemeClr val="accent4">
                    <a:lumMod val="50000"/>
                  </a:schemeClr>
                </a:solidFill>
                <a:latin typeface="Arial" panose="020B0604020202020204" pitchFamily="34" charset="0"/>
                <a:cs typeface="Arial" panose="020B0604020202020204" pitchFamily="34" charset="0"/>
              </a:rPr>
              <a:t>TÁC NHÂN LÀM LẠNH</a:t>
            </a:r>
          </a:p>
        </p:txBody>
      </p:sp>
      <p:sp>
        <p:nvSpPr>
          <p:cNvPr id="35" name="TextBox 34">
            <a:extLst>
              <a:ext uri="{FF2B5EF4-FFF2-40B4-BE49-F238E27FC236}">
                <a16:creationId xmlns:a16="http://schemas.microsoft.com/office/drawing/2014/main" id="{A6AA0A1D-C8DC-B5B7-32D0-023EAB8A8FCD}"/>
              </a:ext>
            </a:extLst>
          </p:cNvPr>
          <p:cNvSpPr txBox="1"/>
          <p:nvPr/>
        </p:nvSpPr>
        <p:spPr>
          <a:xfrm>
            <a:off x="6912427" y="1306629"/>
            <a:ext cx="3402663" cy="430887"/>
          </a:xfrm>
          <a:prstGeom prst="rect">
            <a:avLst/>
          </a:prstGeom>
          <a:noFill/>
        </p:spPr>
        <p:txBody>
          <a:bodyPr wrap="none" rtlCol="0">
            <a:spAutoFit/>
          </a:bodyPr>
          <a:lstStyle/>
          <a:p>
            <a:r>
              <a:rPr lang="en-US" sz="2200" b="1" dirty="0">
                <a:solidFill>
                  <a:schemeClr val="accent6">
                    <a:lumMod val="50000"/>
                  </a:schemeClr>
                </a:solidFill>
                <a:latin typeface="Arial" panose="020B0604020202020204" pitchFamily="34" charset="0"/>
                <a:cs typeface="Arial" panose="020B0604020202020204" pitchFamily="34" charset="0"/>
              </a:rPr>
              <a:t>SẢN XUẤT NITRIC ACID</a:t>
            </a:r>
          </a:p>
        </p:txBody>
      </p:sp>
      <p:sp>
        <p:nvSpPr>
          <p:cNvPr id="36" name="TextBox 35">
            <a:extLst>
              <a:ext uri="{FF2B5EF4-FFF2-40B4-BE49-F238E27FC236}">
                <a16:creationId xmlns:a16="http://schemas.microsoft.com/office/drawing/2014/main" id="{4C502389-C20D-FC8C-B20A-D5000485B43A}"/>
              </a:ext>
            </a:extLst>
          </p:cNvPr>
          <p:cNvSpPr txBox="1"/>
          <p:nvPr/>
        </p:nvSpPr>
        <p:spPr>
          <a:xfrm>
            <a:off x="2914866" y="5958838"/>
            <a:ext cx="1627369" cy="430887"/>
          </a:xfrm>
          <a:prstGeom prst="rect">
            <a:avLst/>
          </a:prstGeom>
          <a:noFill/>
        </p:spPr>
        <p:txBody>
          <a:bodyPr wrap="none" rtlCol="0">
            <a:spAutoFit/>
          </a:bodyPr>
          <a:lstStyle/>
          <a:p>
            <a:r>
              <a:rPr lang="en-US" sz="2200" b="1" dirty="0">
                <a:solidFill>
                  <a:schemeClr val="accent5">
                    <a:lumMod val="50000"/>
                  </a:schemeClr>
                </a:solidFill>
                <a:latin typeface="Arial" panose="020B0604020202020204" pitchFamily="34" charset="0"/>
                <a:cs typeface="Arial" panose="020B0604020202020204" pitchFamily="34" charset="0"/>
              </a:rPr>
              <a:t>DUNG MÔI</a:t>
            </a:r>
          </a:p>
        </p:txBody>
      </p:sp>
      <p:sp>
        <p:nvSpPr>
          <p:cNvPr id="37" name="TextBox 36">
            <a:extLst>
              <a:ext uri="{FF2B5EF4-FFF2-40B4-BE49-F238E27FC236}">
                <a16:creationId xmlns:a16="http://schemas.microsoft.com/office/drawing/2014/main" id="{948ED088-BBDB-746D-ACC6-6AA046E5F660}"/>
              </a:ext>
            </a:extLst>
          </p:cNvPr>
          <p:cNvSpPr txBox="1"/>
          <p:nvPr/>
        </p:nvSpPr>
        <p:spPr>
          <a:xfrm>
            <a:off x="6941529" y="5967002"/>
            <a:ext cx="3223959" cy="430887"/>
          </a:xfrm>
          <a:prstGeom prst="rect">
            <a:avLst/>
          </a:prstGeom>
          <a:noFill/>
        </p:spPr>
        <p:txBody>
          <a:bodyPr wrap="none" rtlCol="0">
            <a:spAutoFit/>
          </a:bodyPr>
          <a:lstStyle/>
          <a:p>
            <a:r>
              <a:rPr lang="en-US" sz="2200" b="1" dirty="0">
                <a:solidFill>
                  <a:schemeClr val="accent2">
                    <a:lumMod val="50000"/>
                  </a:schemeClr>
                </a:solidFill>
                <a:latin typeface="Arial" panose="020B0604020202020204" pitchFamily="34" charset="0"/>
                <a:cs typeface="Arial" panose="020B0604020202020204" pitchFamily="34" charset="0"/>
              </a:rPr>
              <a:t>SẢN XUẤT PHÂN ĐẠM</a:t>
            </a:r>
          </a:p>
        </p:txBody>
      </p:sp>
      <p:pic>
        <p:nvPicPr>
          <p:cNvPr id="38" name="Picture 2" descr="Hệ thống làm lạnh| 0986.592.886">
            <a:extLst>
              <a:ext uri="{FF2B5EF4-FFF2-40B4-BE49-F238E27FC236}">
                <a16:creationId xmlns:a16="http://schemas.microsoft.com/office/drawing/2014/main" id="{AE591B6B-8C2E-E77B-7A16-BFFE13E3933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18300" y="1846727"/>
            <a:ext cx="2209800" cy="165735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a:extLst>
              <a:ext uri="{FF2B5EF4-FFF2-40B4-BE49-F238E27FC236}">
                <a16:creationId xmlns:a16="http://schemas.microsoft.com/office/drawing/2014/main" id="{9D935BF2-7EF8-4712-1F02-DAB6A5893F7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19195" y="1751864"/>
            <a:ext cx="1754505" cy="1754505"/>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6" descr="Dung môi là gì? Ứng dụng và Lợi ích">
            <a:extLst>
              <a:ext uri="{FF2B5EF4-FFF2-40B4-BE49-F238E27FC236}">
                <a16:creationId xmlns:a16="http://schemas.microsoft.com/office/drawing/2014/main" id="{CA337FA1-34CC-BD95-1251-C83CB7CE2F62}"/>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7981"/>
          <a:stretch/>
        </p:blipFill>
        <p:spPr bwMode="auto">
          <a:xfrm>
            <a:off x="2569907" y="4198430"/>
            <a:ext cx="2416909" cy="1641585"/>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Phân đạm xanh Organic cung cấp Nitơ và sự sinh trưởng cho cây trồng">
            <a:extLst>
              <a:ext uri="{FF2B5EF4-FFF2-40B4-BE49-F238E27FC236}">
                <a16:creationId xmlns:a16="http://schemas.microsoft.com/office/drawing/2014/main" id="{C427DDF2-D51E-9EAD-D452-883750F9EB46}"/>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6475" r="1808"/>
          <a:stretch/>
        </p:blipFill>
        <p:spPr bwMode="auto">
          <a:xfrm>
            <a:off x="7378744" y="4192319"/>
            <a:ext cx="2454993" cy="16573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98346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par>
                                <p:cTn id="11" presetID="10"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par>
                                <p:cTn id="22" presetID="10" presetClass="entr" presetSubtype="0" fill="hold" nodeType="with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500"/>
                                        <p:tgtEl>
                                          <p:spTgt spid="3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500"/>
                                        <p:tgtEl>
                                          <p:spTgt spid="36"/>
                                        </p:tgtEl>
                                      </p:cBhvr>
                                    </p:animEffect>
                                  </p:childTnLst>
                                </p:cTn>
                              </p:par>
                              <p:par>
                                <p:cTn id="33" presetID="10" presetClass="entr" presetSubtype="0" fill="hold" nodeType="with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fade">
                                      <p:cBhvr>
                                        <p:cTn id="35" dur="500"/>
                                        <p:tgtEl>
                                          <p:spTgt spid="4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10" presetClass="entr" presetSubtype="0" fill="hold" nodeType="with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fade">
                                      <p:cBhvr>
                                        <p:cTn id="4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2" grpId="0" animBg="1"/>
      <p:bldP spid="33" grpId="0" animBg="1"/>
      <p:bldP spid="34" grpId="0"/>
      <p:bldP spid="35" grpId="0"/>
      <p:bldP spid="36" grpId="0"/>
      <p:bldP spid="3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phic 18">
            <a:extLst>
              <a:ext uri="{FF2B5EF4-FFF2-40B4-BE49-F238E27FC236}">
                <a16:creationId xmlns:a16="http://schemas.microsoft.com/office/drawing/2014/main" id="{B26B45E6-982C-B8D3-86A8-90BB1785EC67}"/>
              </a:ext>
            </a:extLst>
          </p:cNvPr>
          <p:cNvGrpSpPr/>
          <p:nvPr/>
        </p:nvGrpSpPr>
        <p:grpSpPr>
          <a:xfrm rot="12990985">
            <a:off x="-64014" y="-877297"/>
            <a:ext cx="2267893" cy="1830518"/>
            <a:chOff x="1821878" y="2257804"/>
            <a:chExt cx="2202275" cy="1777555"/>
          </a:xfrm>
          <a:noFill/>
        </p:grpSpPr>
        <p:sp>
          <p:nvSpPr>
            <p:cNvPr id="91" name="Freeform: Shape 90">
              <a:extLst>
                <a:ext uri="{FF2B5EF4-FFF2-40B4-BE49-F238E27FC236}">
                  <a16:creationId xmlns:a16="http://schemas.microsoft.com/office/drawing/2014/main" id="{5E70E1E6-31A9-E0A5-DDA5-83AB6A6C326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FFEC4C-99AE-CE00-B6EA-195744C14DDF}"/>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C6F4ACD-A0EF-407C-B16A-DA0EF4BCF040}"/>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94" name="Graphic 18">
            <a:extLst>
              <a:ext uri="{FF2B5EF4-FFF2-40B4-BE49-F238E27FC236}">
                <a16:creationId xmlns:a16="http://schemas.microsoft.com/office/drawing/2014/main" id="{F4D263B1-65F9-E346-64DC-B5390BAD1502}"/>
              </a:ext>
            </a:extLst>
          </p:cNvPr>
          <p:cNvGrpSpPr/>
          <p:nvPr/>
        </p:nvGrpSpPr>
        <p:grpSpPr>
          <a:xfrm rot="11280797">
            <a:off x="9903239" y="-935580"/>
            <a:ext cx="2267893" cy="1830518"/>
            <a:chOff x="1821878" y="2257804"/>
            <a:chExt cx="2202275" cy="1777555"/>
          </a:xfrm>
          <a:noFill/>
        </p:grpSpPr>
        <p:sp>
          <p:nvSpPr>
            <p:cNvPr id="95" name="Freeform: Shape 94">
              <a:extLst>
                <a:ext uri="{FF2B5EF4-FFF2-40B4-BE49-F238E27FC236}">
                  <a16:creationId xmlns:a16="http://schemas.microsoft.com/office/drawing/2014/main" id="{0A48662D-34C5-E963-833C-DA296236ABC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0" name="Freeform: Shape 10239">
              <a:extLst>
                <a:ext uri="{FF2B5EF4-FFF2-40B4-BE49-F238E27FC236}">
                  <a16:creationId xmlns:a16="http://schemas.microsoft.com/office/drawing/2014/main" id="{1A2E384A-51D3-C70A-30C2-D23E3523B68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1" name="Freeform: Shape 10240">
              <a:extLst>
                <a:ext uri="{FF2B5EF4-FFF2-40B4-BE49-F238E27FC236}">
                  <a16:creationId xmlns:a16="http://schemas.microsoft.com/office/drawing/2014/main" id="{01E49612-1D84-497E-0F62-FDB6F2D1BEAD}"/>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0243" name="Graphic 10242">
            <a:extLst>
              <a:ext uri="{FF2B5EF4-FFF2-40B4-BE49-F238E27FC236}">
                <a16:creationId xmlns:a16="http://schemas.microsoft.com/office/drawing/2014/main" id="{ACA8FA0F-8877-30A1-1CC5-A5925E65A30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0244" name="Graphic 10243">
            <a:extLst>
              <a:ext uri="{FF2B5EF4-FFF2-40B4-BE49-F238E27FC236}">
                <a16:creationId xmlns:a16="http://schemas.microsoft.com/office/drawing/2014/main" id="{5FA29317-70EC-089A-D450-3E9353A6B2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0245" name="Graphic 10244">
            <a:extLst>
              <a:ext uri="{FF2B5EF4-FFF2-40B4-BE49-F238E27FC236}">
                <a16:creationId xmlns:a16="http://schemas.microsoft.com/office/drawing/2014/main" id="{405FF725-515D-1F03-47E5-6CF5C8BC9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0246" name="Graphic 10245">
            <a:extLst>
              <a:ext uri="{FF2B5EF4-FFF2-40B4-BE49-F238E27FC236}">
                <a16:creationId xmlns:a16="http://schemas.microsoft.com/office/drawing/2014/main" id="{16B313B2-FA4B-4D85-800B-9C857FB17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0247" name="Graphic 18">
            <a:extLst>
              <a:ext uri="{FF2B5EF4-FFF2-40B4-BE49-F238E27FC236}">
                <a16:creationId xmlns:a16="http://schemas.microsoft.com/office/drawing/2014/main" id="{D43B3F60-1B57-FB4A-A350-B3582C4F2AE9}"/>
              </a:ext>
            </a:extLst>
          </p:cNvPr>
          <p:cNvGrpSpPr/>
          <p:nvPr/>
        </p:nvGrpSpPr>
        <p:grpSpPr>
          <a:xfrm rot="2187709">
            <a:off x="10661115" y="5981778"/>
            <a:ext cx="1727244" cy="1394136"/>
            <a:chOff x="1821878" y="2257804"/>
            <a:chExt cx="2202275" cy="1777555"/>
          </a:xfrm>
          <a:noFill/>
        </p:grpSpPr>
        <p:sp>
          <p:nvSpPr>
            <p:cNvPr id="10248" name="Freeform: Shape 10247">
              <a:extLst>
                <a:ext uri="{FF2B5EF4-FFF2-40B4-BE49-F238E27FC236}">
                  <a16:creationId xmlns:a16="http://schemas.microsoft.com/office/drawing/2014/main" id="{2C557897-B55A-524C-ECE1-DD487733EF1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49" name="Freeform: Shape 10248">
              <a:extLst>
                <a:ext uri="{FF2B5EF4-FFF2-40B4-BE49-F238E27FC236}">
                  <a16:creationId xmlns:a16="http://schemas.microsoft.com/office/drawing/2014/main" id="{FCDA9D43-FA3E-8CA3-391C-F6FF96A1DBC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0" name="Freeform: Shape 10249">
              <a:extLst>
                <a:ext uri="{FF2B5EF4-FFF2-40B4-BE49-F238E27FC236}">
                  <a16:creationId xmlns:a16="http://schemas.microsoft.com/office/drawing/2014/main" id="{B43C0CAC-AE7C-9922-1688-4A18EA9B3834}"/>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10251" name="Graphic 18">
            <a:extLst>
              <a:ext uri="{FF2B5EF4-FFF2-40B4-BE49-F238E27FC236}">
                <a16:creationId xmlns:a16="http://schemas.microsoft.com/office/drawing/2014/main" id="{E1B9992B-F59A-0676-A395-AE2820B90229}"/>
              </a:ext>
            </a:extLst>
          </p:cNvPr>
          <p:cNvGrpSpPr/>
          <p:nvPr/>
        </p:nvGrpSpPr>
        <p:grpSpPr>
          <a:xfrm rot="1262188">
            <a:off x="-210085" y="5981778"/>
            <a:ext cx="1727244" cy="1394136"/>
            <a:chOff x="1821878" y="2257804"/>
            <a:chExt cx="2202275" cy="1777555"/>
          </a:xfrm>
          <a:noFill/>
        </p:grpSpPr>
        <p:sp>
          <p:nvSpPr>
            <p:cNvPr id="10252" name="Freeform: Shape 10251">
              <a:extLst>
                <a:ext uri="{FF2B5EF4-FFF2-40B4-BE49-F238E27FC236}">
                  <a16:creationId xmlns:a16="http://schemas.microsoft.com/office/drawing/2014/main" id="{E91C11E6-026C-05EF-DFC9-96A69AF50DC6}"/>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3" name="Freeform: Shape 10252">
              <a:extLst>
                <a:ext uri="{FF2B5EF4-FFF2-40B4-BE49-F238E27FC236}">
                  <a16:creationId xmlns:a16="http://schemas.microsoft.com/office/drawing/2014/main" id="{FC32ACCB-51B5-E5EE-F4A1-EAD7E2229FE2}"/>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254" name="Freeform: Shape 10253">
              <a:extLst>
                <a:ext uri="{FF2B5EF4-FFF2-40B4-BE49-F238E27FC236}">
                  <a16:creationId xmlns:a16="http://schemas.microsoft.com/office/drawing/2014/main" id="{BF487FB6-F3CB-1A65-1DF8-2B10DDBF01FF}"/>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786942" y="1331111"/>
            <a:ext cx="10465589" cy="1059489"/>
            <a:chOff x="2299403" y="2802956"/>
            <a:chExt cx="4351051" cy="1024857"/>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299403" y="2802956"/>
              <a:ext cx="4351051" cy="1020823"/>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40816" y="2838064"/>
              <a:ext cx="4261641" cy="989749"/>
            </a:xfrm>
            <a:prstGeom prst="rect">
              <a:avLst/>
            </a:prstGeom>
            <a:noFill/>
          </p:spPr>
          <p:txBody>
            <a:bodyPr wrap="square" rtlCol="0">
              <a:spAutoFit/>
            </a:bodyPr>
            <a:lstStyle/>
            <a:p>
              <a:pPr algn="ctr">
                <a:lnSpc>
                  <a:spcPct val="125000"/>
                </a:lnSpc>
              </a:pPr>
              <a:r>
                <a:rPr lang="en-US" sz="2400" b="1" i="0" dirty="0" err="1">
                  <a:solidFill>
                    <a:srgbClr val="333333"/>
                  </a:solidFill>
                  <a:effectLst/>
                  <a:latin typeface="Arial" panose="020B0604020202020204" pitchFamily="34" charset="0"/>
                  <a:cs typeface="Arial" panose="020B0604020202020204" pitchFamily="34" charset="0"/>
                </a:rPr>
                <a:t>Tìm</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hiểu</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thông</a:t>
              </a:r>
              <a:r>
                <a:rPr lang="en-US" sz="2400" b="1" i="0" dirty="0">
                  <a:solidFill>
                    <a:srgbClr val="333333"/>
                  </a:solidFill>
                  <a:effectLst/>
                  <a:latin typeface="Arial" panose="020B0604020202020204" pitchFamily="34" charset="0"/>
                  <a:cs typeface="Arial" panose="020B0604020202020204" pitchFamily="34" charset="0"/>
                </a:rPr>
                <a:t> tin </a:t>
              </a:r>
              <a:r>
                <a:rPr lang="en-US" sz="2400" b="1" i="0" dirty="0" err="1">
                  <a:solidFill>
                    <a:srgbClr val="333333"/>
                  </a:solidFill>
                  <a:effectLst/>
                  <a:latin typeface="Arial" panose="020B0604020202020204" pitchFamily="34" charset="0"/>
                  <a:cs typeface="Arial" panose="020B0604020202020204" pitchFamily="34" charset="0"/>
                </a:rPr>
                <a:t>và</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nêu</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một</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số</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ứng</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dụng</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của</a:t>
              </a:r>
              <a:r>
                <a:rPr lang="en-US" sz="2400" b="1" i="0" dirty="0">
                  <a:solidFill>
                    <a:srgbClr val="333333"/>
                  </a:solidFill>
                  <a:effectLst/>
                  <a:latin typeface="Arial" panose="020B0604020202020204" pitchFamily="34" charset="0"/>
                  <a:cs typeface="Arial" panose="020B0604020202020204" pitchFamily="34" charset="0"/>
                </a:rPr>
                <a:t> ammonia </a:t>
              </a:r>
              <a:r>
                <a:rPr lang="en-US" sz="2400" b="1" i="0" dirty="0" err="1">
                  <a:solidFill>
                    <a:srgbClr val="333333"/>
                  </a:solidFill>
                  <a:effectLst/>
                  <a:latin typeface="Arial" panose="020B0604020202020204" pitchFamily="34" charset="0"/>
                  <a:cs typeface="Arial" panose="020B0604020202020204" pitchFamily="34" charset="0"/>
                </a:rPr>
                <a:t>trong</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đời</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sống</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và</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sản</a:t>
              </a:r>
              <a:r>
                <a:rPr lang="en-US" sz="2400" b="1" i="0" dirty="0">
                  <a:solidFill>
                    <a:srgbClr val="333333"/>
                  </a:solidFill>
                  <a:effectLst/>
                  <a:latin typeface="Arial" panose="020B0604020202020204" pitchFamily="34" charset="0"/>
                  <a:cs typeface="Arial" panose="020B0604020202020204" pitchFamily="34" charset="0"/>
                </a:rPr>
                <a:t> </a:t>
              </a:r>
              <a:r>
                <a:rPr lang="en-US" sz="2400" b="1" i="0" dirty="0" err="1">
                  <a:solidFill>
                    <a:srgbClr val="333333"/>
                  </a:solidFill>
                  <a:effectLst/>
                  <a:latin typeface="Arial" panose="020B0604020202020204" pitchFamily="34" charset="0"/>
                  <a:cs typeface="Arial" panose="020B0604020202020204" pitchFamily="34" charset="0"/>
                </a:rPr>
                <a:t>xuất</a:t>
              </a:r>
              <a:r>
                <a:rPr lang="en-US" sz="2400" b="1" i="0" dirty="0">
                  <a:solidFill>
                    <a:srgbClr val="333333"/>
                  </a:solidFill>
                  <a:effectLst/>
                  <a:latin typeface="Arial" panose="020B0604020202020204" pitchFamily="34" charset="0"/>
                  <a:cs typeface="Arial" panose="020B0604020202020204" pitchFamily="34" charset="0"/>
                </a:rPr>
                <a:t> </a:t>
              </a:r>
              <a:endParaRPr lang="vi-VN" sz="2400" b="1" dirty="0">
                <a:latin typeface="Arial" panose="020B0604020202020204" pitchFamily="34" charset="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548333"/>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3" name="Group 2">
            <a:extLst>
              <a:ext uri="{FF2B5EF4-FFF2-40B4-BE49-F238E27FC236}">
                <a16:creationId xmlns:a16="http://schemas.microsoft.com/office/drawing/2014/main" id="{AC60BA3A-A71B-61F1-D3CE-F5971374E381}"/>
              </a:ext>
            </a:extLst>
          </p:cNvPr>
          <p:cNvGrpSpPr/>
          <p:nvPr/>
        </p:nvGrpSpPr>
        <p:grpSpPr>
          <a:xfrm>
            <a:off x="624071" y="259480"/>
            <a:ext cx="4974295" cy="979382"/>
            <a:chOff x="624072" y="259480"/>
            <a:chExt cx="4830542"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802582" cy="523220"/>
            </a:xfrm>
            <a:prstGeom prst="rect">
              <a:avLst/>
            </a:prstGeom>
            <a:noFill/>
          </p:spPr>
          <p:txBody>
            <a:bodyPr wrap="square" rtlCol="0">
              <a:spAutoFit/>
            </a:bodyPr>
            <a:lstStyle/>
            <a:p>
              <a:r>
                <a:rPr lang="en-US" sz="2800" b="1" dirty="0">
                  <a:solidFill>
                    <a:schemeClr val="bg1"/>
                  </a:solidFill>
                </a:rPr>
                <a:t>CÂU HỎI THẢO LUẬN 11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24B6C35A-45D7-F891-E865-14E6A45C0115}"/>
              </a:ext>
            </a:extLst>
          </p:cNvPr>
          <p:cNvGrpSpPr/>
          <p:nvPr/>
        </p:nvGrpSpPr>
        <p:grpSpPr>
          <a:xfrm>
            <a:off x="678282" y="3598096"/>
            <a:ext cx="10824606" cy="2378470"/>
            <a:chOff x="1942531" y="3409059"/>
            <a:chExt cx="10824606" cy="2378470"/>
          </a:xfrm>
        </p:grpSpPr>
        <p:pic>
          <p:nvPicPr>
            <p:cNvPr id="5" name="Picture 4">
              <a:extLst>
                <a:ext uri="{FF2B5EF4-FFF2-40B4-BE49-F238E27FC236}">
                  <a16:creationId xmlns:a16="http://schemas.microsoft.com/office/drawing/2014/main" id="{1ADFFDC1-28DB-7AB4-7B65-9D5F7BB3C60B}"/>
                </a:ext>
              </a:extLst>
            </p:cNvPr>
            <p:cNvPicPr>
              <a:picLocks noChangeAspect="1"/>
            </p:cNvPicPr>
            <p:nvPr/>
          </p:nvPicPr>
          <p:blipFill>
            <a:blip r:embed="rId9">
              <a:duotone>
                <a:schemeClr val="accent1">
                  <a:shade val="45000"/>
                  <a:satMod val="135000"/>
                </a:schemeClr>
                <a:prstClr val="white"/>
              </a:duotone>
            </a:blip>
            <a:stretch>
              <a:fillRect/>
            </a:stretch>
          </p:blipFill>
          <p:spPr>
            <a:xfrm>
              <a:off x="1942531" y="3409059"/>
              <a:ext cx="997050" cy="875521"/>
            </a:xfrm>
            <a:prstGeom prst="rect">
              <a:avLst/>
            </a:prstGeom>
          </p:spPr>
        </p:pic>
        <p:sp>
          <p:nvSpPr>
            <p:cNvPr id="10" name="TextBox 9">
              <a:extLst>
                <a:ext uri="{FF2B5EF4-FFF2-40B4-BE49-F238E27FC236}">
                  <a16:creationId xmlns:a16="http://schemas.microsoft.com/office/drawing/2014/main" id="{CFA8FF7E-ED3F-231C-4B01-DB3E8A53D963}"/>
                </a:ext>
              </a:extLst>
            </p:cNvPr>
            <p:cNvSpPr txBox="1"/>
            <p:nvPr/>
          </p:nvSpPr>
          <p:spPr>
            <a:xfrm>
              <a:off x="2885825" y="3479205"/>
              <a:ext cx="9881312" cy="2308324"/>
            </a:xfrm>
            <a:prstGeom prst="rect">
              <a:avLst/>
            </a:prstGeom>
            <a:noFill/>
          </p:spPr>
          <p:txBody>
            <a:bodyPr wrap="square">
              <a:spAutoFit/>
            </a:bodyPr>
            <a:lstStyle/>
            <a:p>
              <a:pPr algn="l"/>
              <a:r>
                <a:rPr lang="vi-VN" sz="2400" b="0" i="0" dirty="0">
                  <a:solidFill>
                    <a:srgbClr val="333333"/>
                  </a:solidFill>
                  <a:effectLst/>
                </a:rPr>
                <a:t>Sản xuất nitric acid, các loại phân đạm như urea (NH</a:t>
              </a:r>
              <a:r>
                <a:rPr lang="vi-VN" sz="2400" b="0" i="0" baseline="-25000" dirty="0">
                  <a:solidFill>
                    <a:srgbClr val="333333"/>
                  </a:solidFill>
                  <a:effectLst/>
                </a:rPr>
                <a:t>2</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CO; NH</a:t>
              </a:r>
              <a:r>
                <a:rPr lang="vi-VN" sz="2400" b="0" i="0" baseline="-25000" dirty="0">
                  <a:solidFill>
                    <a:srgbClr val="333333"/>
                  </a:solidFill>
                  <a:effectLst/>
                </a:rPr>
                <a:t>4</a:t>
              </a:r>
              <a:r>
                <a:rPr lang="vi-VN" sz="2400" b="0" i="0" dirty="0">
                  <a:solidFill>
                    <a:srgbClr val="333333"/>
                  </a:solidFill>
                  <a:effectLst/>
                </a:rPr>
                <a:t>NO</a:t>
              </a:r>
              <a:r>
                <a:rPr lang="vi-VN" sz="2400" b="0" i="0" baseline="-25000" dirty="0">
                  <a:solidFill>
                    <a:srgbClr val="333333"/>
                  </a:solidFill>
                  <a:effectLst/>
                </a:rPr>
                <a:t>3</a:t>
              </a:r>
              <a:r>
                <a:rPr lang="vi-VN" sz="2400" b="0" i="0" dirty="0">
                  <a:solidFill>
                    <a:srgbClr val="333333"/>
                  </a:solidFill>
                  <a:effectLst/>
                </a:rPr>
                <a:t>; (NH</a:t>
              </a:r>
              <a:r>
                <a:rPr lang="vi-VN" sz="2400" b="0" i="0" baseline="-25000" dirty="0">
                  <a:solidFill>
                    <a:srgbClr val="333333"/>
                  </a:solidFill>
                  <a:effectLst/>
                </a:rPr>
                <a:t>4</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SO</a:t>
              </a:r>
              <a:r>
                <a:rPr lang="vi-VN" sz="2400" b="0" i="0" baseline="-25000" dirty="0">
                  <a:solidFill>
                    <a:srgbClr val="333333"/>
                  </a:solidFill>
                  <a:effectLst/>
                </a:rPr>
                <a:t>4</a:t>
              </a:r>
              <a:r>
                <a:rPr lang="vi-VN" sz="2400" b="0" i="0" dirty="0">
                  <a:solidFill>
                    <a:srgbClr val="333333"/>
                  </a:solidFill>
                  <a:effectLst/>
                </a:rPr>
                <a:t>; …</a:t>
              </a:r>
            </a:p>
            <a:p>
              <a:pPr algn="l"/>
              <a:r>
                <a:rPr lang="vi-VN" sz="2400" b="0" i="0" dirty="0">
                  <a:solidFill>
                    <a:srgbClr val="333333"/>
                  </a:solidFill>
                  <a:effectLst/>
                </a:rPr>
                <a:t>Điều chế Hydrazine (N</a:t>
              </a:r>
              <a:r>
                <a:rPr lang="vi-VN" sz="2400" b="0" i="0" baseline="-25000" dirty="0">
                  <a:solidFill>
                    <a:srgbClr val="333333"/>
                  </a:solidFill>
                  <a:effectLst/>
                </a:rPr>
                <a:t>2</a:t>
              </a:r>
              <a:r>
                <a:rPr lang="vi-VN" sz="2400" b="0" i="0" dirty="0">
                  <a:solidFill>
                    <a:srgbClr val="333333"/>
                  </a:solidFill>
                  <a:effectLst/>
                </a:rPr>
                <a:t>H</a:t>
              </a:r>
              <a:r>
                <a:rPr lang="vi-VN" sz="2400" b="0" i="0" baseline="-25000" dirty="0">
                  <a:solidFill>
                    <a:srgbClr val="333333"/>
                  </a:solidFill>
                  <a:effectLst/>
                </a:rPr>
                <a:t>4</a:t>
              </a:r>
              <a:r>
                <a:rPr lang="vi-VN" sz="2400" b="0" i="0" dirty="0">
                  <a:solidFill>
                    <a:srgbClr val="333333"/>
                  </a:solidFill>
                  <a:effectLst/>
                </a:rPr>
                <a:t>) làm nhiên liệu cho tên lửa.</a:t>
              </a:r>
            </a:p>
            <a:p>
              <a:pPr algn="l"/>
              <a:r>
                <a:rPr lang="vi-VN" sz="2400" b="0" i="0" dirty="0">
                  <a:solidFill>
                    <a:srgbClr val="333333"/>
                  </a:solidFill>
                  <a:effectLst/>
                </a:rPr>
                <a:t>Ammonia lỏng dùng làm chất gây lạnh trong thiết bị lạnh...</a:t>
              </a:r>
            </a:p>
            <a:p>
              <a:br>
                <a:rPr lang="vi-VN" sz="2400" dirty="0"/>
              </a:br>
              <a:endParaRPr lang="vi-VN" sz="2400" b="0" i="0" dirty="0">
                <a:solidFill>
                  <a:srgbClr val="333333"/>
                </a:solidFill>
                <a:effectLst/>
                <a:cs typeface="Arial" panose="020B0604020202020204" pitchFamily="34" charset="0"/>
              </a:endParaRPr>
            </a:p>
          </p:txBody>
        </p:sp>
      </p:grpSp>
    </p:spTree>
    <p:extLst>
      <p:ext uri="{BB962C8B-B14F-4D97-AF65-F5344CB8AC3E}">
        <p14:creationId xmlns:p14="http://schemas.microsoft.com/office/powerpoint/2010/main" val="10994484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aphic 18">
            <a:extLst>
              <a:ext uri="{FF2B5EF4-FFF2-40B4-BE49-F238E27FC236}">
                <a16:creationId xmlns:a16="http://schemas.microsoft.com/office/drawing/2014/main" id="{50EB2E22-40FE-C975-4831-EE330B5F1162}"/>
              </a:ext>
            </a:extLst>
          </p:cNvPr>
          <p:cNvGrpSpPr/>
          <p:nvPr/>
        </p:nvGrpSpPr>
        <p:grpSpPr>
          <a:xfrm rot="12990985">
            <a:off x="-64014" y="-877297"/>
            <a:ext cx="2267893" cy="1830518"/>
            <a:chOff x="1821878" y="2257804"/>
            <a:chExt cx="2202275" cy="1777555"/>
          </a:xfrm>
          <a:noFill/>
        </p:grpSpPr>
        <p:sp>
          <p:nvSpPr>
            <p:cNvPr id="44" name="Freeform: Shape 43">
              <a:extLst>
                <a:ext uri="{FF2B5EF4-FFF2-40B4-BE49-F238E27FC236}">
                  <a16:creationId xmlns:a16="http://schemas.microsoft.com/office/drawing/2014/main" id="{A6E2C2E8-305F-D488-5950-60832D1B9F42}"/>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FA55650-BAA5-9C06-F59B-5489CE5D2BD7}"/>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D090984-6C45-0E68-697E-D6FE98502D6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51" name="Graphic 18">
            <a:extLst>
              <a:ext uri="{FF2B5EF4-FFF2-40B4-BE49-F238E27FC236}">
                <a16:creationId xmlns:a16="http://schemas.microsoft.com/office/drawing/2014/main" id="{66C8FF59-768F-280A-B81E-6CA48B6CFDA8}"/>
              </a:ext>
            </a:extLst>
          </p:cNvPr>
          <p:cNvGrpSpPr/>
          <p:nvPr/>
        </p:nvGrpSpPr>
        <p:grpSpPr>
          <a:xfrm rot="11280797">
            <a:off x="9903239" y="-935580"/>
            <a:ext cx="2267893" cy="1830518"/>
            <a:chOff x="1821878" y="2257804"/>
            <a:chExt cx="2202275" cy="1777555"/>
          </a:xfrm>
          <a:noFill/>
        </p:grpSpPr>
        <p:sp>
          <p:nvSpPr>
            <p:cNvPr id="52" name="Freeform: Shape 51">
              <a:extLst>
                <a:ext uri="{FF2B5EF4-FFF2-40B4-BE49-F238E27FC236}">
                  <a16:creationId xmlns:a16="http://schemas.microsoft.com/office/drawing/2014/main" id="{28612011-EFDE-2877-8EBF-FA5BB569C8FC}"/>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EA858A7-5467-C86D-3113-A7D6A5369C44}"/>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3A878D5-BA42-5A96-73C6-CD5A3EFEC545}"/>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55" name="Graphic 54">
            <a:extLst>
              <a:ext uri="{FF2B5EF4-FFF2-40B4-BE49-F238E27FC236}">
                <a16:creationId xmlns:a16="http://schemas.microsoft.com/office/drawing/2014/main" id="{68CCE9B3-F213-BA1A-C413-8F78A342D4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56" name="Graphic 55">
            <a:extLst>
              <a:ext uri="{FF2B5EF4-FFF2-40B4-BE49-F238E27FC236}">
                <a16:creationId xmlns:a16="http://schemas.microsoft.com/office/drawing/2014/main" id="{272697DD-8DE5-9E88-D955-81237D9FB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781800" y="4248150"/>
            <a:ext cx="5410200" cy="2609850"/>
          </a:xfrm>
          <a:prstGeom prst="rect">
            <a:avLst/>
          </a:prstGeom>
        </p:spPr>
      </p:pic>
      <p:grpSp>
        <p:nvGrpSpPr>
          <p:cNvPr id="57" name="Graphic 18">
            <a:extLst>
              <a:ext uri="{FF2B5EF4-FFF2-40B4-BE49-F238E27FC236}">
                <a16:creationId xmlns:a16="http://schemas.microsoft.com/office/drawing/2014/main" id="{F4B9DB40-595C-DBEE-0B76-BF2E3327AAEE}"/>
              </a:ext>
            </a:extLst>
          </p:cNvPr>
          <p:cNvGrpSpPr/>
          <p:nvPr/>
        </p:nvGrpSpPr>
        <p:grpSpPr>
          <a:xfrm rot="2187709">
            <a:off x="10661115" y="5981778"/>
            <a:ext cx="1727244" cy="1394136"/>
            <a:chOff x="1821878" y="2257804"/>
            <a:chExt cx="2202275" cy="1777555"/>
          </a:xfrm>
          <a:noFill/>
        </p:grpSpPr>
        <p:sp>
          <p:nvSpPr>
            <p:cNvPr id="58" name="Freeform: Shape 57">
              <a:extLst>
                <a:ext uri="{FF2B5EF4-FFF2-40B4-BE49-F238E27FC236}">
                  <a16:creationId xmlns:a16="http://schemas.microsoft.com/office/drawing/2014/main" id="{4C02CE66-C9EF-6F97-012D-1EB1E2A57C6D}"/>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61B334-1B59-54E3-9840-21621F7E948D}"/>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2802AC2-27C6-5D89-2375-88546294488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61" name="Graphic 18">
            <a:extLst>
              <a:ext uri="{FF2B5EF4-FFF2-40B4-BE49-F238E27FC236}">
                <a16:creationId xmlns:a16="http://schemas.microsoft.com/office/drawing/2014/main" id="{C3A49C60-FF82-6497-0890-7E3268B7BEED}"/>
              </a:ext>
            </a:extLst>
          </p:cNvPr>
          <p:cNvGrpSpPr/>
          <p:nvPr/>
        </p:nvGrpSpPr>
        <p:grpSpPr>
          <a:xfrm rot="1262188">
            <a:off x="-210085" y="5981778"/>
            <a:ext cx="1727244" cy="1394136"/>
            <a:chOff x="1821878" y="2257804"/>
            <a:chExt cx="2202275" cy="1777555"/>
          </a:xfrm>
          <a:noFill/>
        </p:grpSpPr>
        <p:sp>
          <p:nvSpPr>
            <p:cNvPr id="62" name="Freeform: Shape 61">
              <a:extLst>
                <a:ext uri="{FF2B5EF4-FFF2-40B4-BE49-F238E27FC236}">
                  <a16:creationId xmlns:a16="http://schemas.microsoft.com/office/drawing/2014/main" id="{D25B0199-5C15-2576-2A15-C67324E21DAB}"/>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1BA30CF7-781B-EF00-E306-35AA217CFEDA}"/>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D156E85-2A05-2AD1-C214-3D925390D8FE}"/>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78179F9-6235-A392-31D8-5764D82B7FD7}"/>
              </a:ext>
            </a:extLst>
          </p:cNvPr>
          <p:cNvSpPr txBox="1"/>
          <p:nvPr/>
        </p:nvSpPr>
        <p:spPr>
          <a:xfrm>
            <a:off x="1637649" y="215900"/>
            <a:ext cx="8916736" cy="523220"/>
          </a:xfrm>
          <a:prstGeom prst="rect">
            <a:avLst/>
          </a:prstGeom>
          <a:noFill/>
        </p:spPr>
        <p:txBody>
          <a:bodyPr wrap="none" rtlCol="0">
            <a:spAutoFit/>
          </a:bodyPr>
          <a:lstStyle/>
          <a:p>
            <a:pPr algn="ctr"/>
            <a:r>
              <a:rPr lang="en-US" sz="2800" b="1">
                <a:solidFill>
                  <a:schemeClr val="bg1"/>
                </a:solidFill>
              </a:rPr>
              <a:t>3. TỔNG HỢP AMMONIA THEO QUÁ TRÌNH HABER</a:t>
            </a:r>
          </a:p>
        </p:txBody>
      </p:sp>
      <p:pic>
        <p:nvPicPr>
          <p:cNvPr id="7" name="Graphic 6">
            <a:extLst>
              <a:ext uri="{FF2B5EF4-FFF2-40B4-BE49-F238E27FC236}">
                <a16:creationId xmlns:a16="http://schemas.microsoft.com/office/drawing/2014/main" id="{7E39D5D1-C272-4142-F811-91F9850B55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42465" y="141518"/>
            <a:ext cx="642360" cy="650962"/>
          </a:xfrm>
          <a:prstGeom prst="rect">
            <a:avLst/>
          </a:prstGeom>
        </p:spPr>
      </p:pic>
      <p:pic>
        <p:nvPicPr>
          <p:cNvPr id="9" name="Graphic 8">
            <a:extLst>
              <a:ext uri="{FF2B5EF4-FFF2-40B4-BE49-F238E27FC236}">
                <a16:creationId xmlns:a16="http://schemas.microsoft.com/office/drawing/2014/main" id="{2A7AAC36-5A23-1F31-7D4F-D23C891D44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07209" y="141518"/>
            <a:ext cx="642360" cy="650962"/>
          </a:xfrm>
          <a:prstGeom prst="rect">
            <a:avLst/>
          </a:prstGeom>
        </p:spPr>
      </p:pic>
      <p:grpSp>
        <p:nvGrpSpPr>
          <p:cNvPr id="45" name="Graphic 18">
            <a:extLst>
              <a:ext uri="{FF2B5EF4-FFF2-40B4-BE49-F238E27FC236}">
                <a16:creationId xmlns:a16="http://schemas.microsoft.com/office/drawing/2014/main" id="{FC487914-7EA3-BA2F-37C4-10D9D4839359}"/>
              </a:ext>
            </a:extLst>
          </p:cNvPr>
          <p:cNvGrpSpPr/>
          <p:nvPr/>
        </p:nvGrpSpPr>
        <p:grpSpPr>
          <a:xfrm rot="2187709">
            <a:off x="10661115" y="5981778"/>
            <a:ext cx="1727244" cy="1394136"/>
            <a:chOff x="1821878" y="2257804"/>
            <a:chExt cx="2202275" cy="1777555"/>
          </a:xfrm>
          <a:noFill/>
        </p:grpSpPr>
        <p:sp>
          <p:nvSpPr>
            <p:cNvPr id="46" name="Freeform: Shape 45">
              <a:extLst>
                <a:ext uri="{FF2B5EF4-FFF2-40B4-BE49-F238E27FC236}">
                  <a16:creationId xmlns:a16="http://schemas.microsoft.com/office/drawing/2014/main" id="{77C8B821-49B9-38EA-7A62-5DDE31F8AD8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626A4EEB-F0EC-5C04-2A89-4B4A9A6CFB6B}"/>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6FD2789-13D4-E548-664C-A4073FA0E62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 name="Trapezoid 1">
            <a:extLst>
              <a:ext uri="{FF2B5EF4-FFF2-40B4-BE49-F238E27FC236}">
                <a16:creationId xmlns:a16="http://schemas.microsoft.com/office/drawing/2014/main" id="{94DD59E9-E827-E71C-363B-F9817508B505}"/>
              </a:ext>
            </a:extLst>
          </p:cNvPr>
          <p:cNvSpPr/>
          <p:nvPr/>
        </p:nvSpPr>
        <p:spPr>
          <a:xfrm flipV="1">
            <a:off x="1314450" y="-104783"/>
            <a:ext cx="9563100" cy="1006475"/>
          </a:xfrm>
          <a:prstGeom prst="trapezoid">
            <a:avLst/>
          </a:prstGeom>
          <a:gradFill flip="none" rotWithShape="1">
            <a:gsLst>
              <a:gs pos="0">
                <a:srgbClr val="414F99"/>
              </a:gs>
              <a:gs pos="100000">
                <a:srgbClr val="2A326F"/>
              </a:gs>
            </a:gsLst>
            <a:lin ang="72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9D1267CC-0CFA-0E1D-9B16-69FFAA3B8B4E}"/>
              </a:ext>
            </a:extLst>
          </p:cNvPr>
          <p:cNvSpPr txBox="1"/>
          <p:nvPr/>
        </p:nvSpPr>
        <p:spPr>
          <a:xfrm>
            <a:off x="3020503" y="215900"/>
            <a:ext cx="6151044" cy="523220"/>
          </a:xfrm>
          <a:prstGeom prst="rect">
            <a:avLst/>
          </a:prstGeom>
          <a:noFill/>
        </p:spPr>
        <p:txBody>
          <a:bodyPr wrap="none" rtlCol="0">
            <a:spAutoFit/>
          </a:bodyPr>
          <a:lstStyle/>
          <a:p>
            <a:pPr algn="ctr"/>
            <a:r>
              <a:rPr lang="en-US" sz="2800" b="1" dirty="0">
                <a:solidFill>
                  <a:schemeClr val="bg1"/>
                </a:solidFill>
              </a:rPr>
              <a:t>2. ỨNG DỤNG CỦA MUỐI AMMONIUM</a:t>
            </a:r>
          </a:p>
        </p:txBody>
      </p:sp>
      <p:pic>
        <p:nvPicPr>
          <p:cNvPr id="10" name="Graphic 9">
            <a:extLst>
              <a:ext uri="{FF2B5EF4-FFF2-40B4-BE49-F238E27FC236}">
                <a16:creationId xmlns:a16="http://schemas.microsoft.com/office/drawing/2014/main" id="{AD699297-9FF5-093A-4C6B-AAFB403B82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833737" y="141518"/>
            <a:ext cx="642360" cy="650962"/>
          </a:xfrm>
          <a:prstGeom prst="rect">
            <a:avLst/>
          </a:prstGeom>
        </p:spPr>
      </p:pic>
      <p:pic>
        <p:nvPicPr>
          <p:cNvPr id="11" name="Graphic 10">
            <a:extLst>
              <a:ext uri="{FF2B5EF4-FFF2-40B4-BE49-F238E27FC236}">
                <a16:creationId xmlns:a16="http://schemas.microsoft.com/office/drawing/2014/main" id="{032BA1F3-8A46-1CD4-EB33-3301F9E276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712967" y="141518"/>
            <a:ext cx="642360" cy="650962"/>
          </a:xfrm>
          <a:prstGeom prst="rect">
            <a:avLst/>
          </a:prstGeom>
        </p:spPr>
      </p:pic>
      <p:grpSp>
        <p:nvGrpSpPr>
          <p:cNvPr id="5" name="Group 4">
            <a:extLst>
              <a:ext uri="{FF2B5EF4-FFF2-40B4-BE49-F238E27FC236}">
                <a16:creationId xmlns:a16="http://schemas.microsoft.com/office/drawing/2014/main" id="{C5E0E722-0C3E-84A3-2C14-E8AE36B2597D}"/>
              </a:ext>
            </a:extLst>
          </p:cNvPr>
          <p:cNvGrpSpPr/>
          <p:nvPr/>
        </p:nvGrpSpPr>
        <p:grpSpPr>
          <a:xfrm>
            <a:off x="1624689" y="1223519"/>
            <a:ext cx="9017776" cy="2570738"/>
            <a:chOff x="2032309" y="1189432"/>
            <a:chExt cx="9017776" cy="2570738"/>
          </a:xfrm>
        </p:grpSpPr>
        <p:sp>
          <p:nvSpPr>
            <p:cNvPr id="25" name="Rectangle: Rounded Corners 24">
              <a:extLst>
                <a:ext uri="{FF2B5EF4-FFF2-40B4-BE49-F238E27FC236}">
                  <a16:creationId xmlns:a16="http://schemas.microsoft.com/office/drawing/2014/main" id="{7AFD8D31-A7C3-958A-C870-1C4B6C0CE0A3}"/>
                </a:ext>
              </a:extLst>
            </p:cNvPr>
            <p:cNvSpPr/>
            <p:nvPr/>
          </p:nvSpPr>
          <p:spPr>
            <a:xfrm>
              <a:off x="2032309" y="1189432"/>
              <a:ext cx="4845569" cy="2500584"/>
            </a:xfrm>
            <a:custGeom>
              <a:avLst/>
              <a:gdLst>
                <a:gd name="connsiteX0" fmla="*/ 0 w 4845569"/>
                <a:gd name="connsiteY0" fmla="*/ 416772 h 2500584"/>
                <a:gd name="connsiteX1" fmla="*/ 416772 w 4845569"/>
                <a:gd name="connsiteY1" fmla="*/ 0 h 2500584"/>
                <a:gd name="connsiteX2" fmla="*/ 1165683 w 4845569"/>
                <a:gd name="connsiteY2" fmla="*/ 0 h 2500584"/>
                <a:gd name="connsiteX3" fmla="*/ 1914595 w 4845569"/>
                <a:gd name="connsiteY3" fmla="*/ 0 h 2500584"/>
                <a:gd name="connsiteX4" fmla="*/ 2663506 w 4845569"/>
                <a:gd name="connsiteY4" fmla="*/ 0 h 2500584"/>
                <a:gd name="connsiteX5" fmla="*/ 3332177 w 4845569"/>
                <a:gd name="connsiteY5" fmla="*/ 0 h 2500584"/>
                <a:gd name="connsiteX6" fmla="*/ 4428797 w 4845569"/>
                <a:gd name="connsiteY6" fmla="*/ 0 h 2500584"/>
                <a:gd name="connsiteX7" fmla="*/ 4845569 w 4845569"/>
                <a:gd name="connsiteY7" fmla="*/ 416772 h 2500584"/>
                <a:gd name="connsiteX8" fmla="*/ 4845569 w 4845569"/>
                <a:gd name="connsiteY8" fmla="*/ 989122 h 2500584"/>
                <a:gd name="connsiteX9" fmla="*/ 4845569 w 4845569"/>
                <a:gd name="connsiteY9" fmla="*/ 1544802 h 2500584"/>
                <a:gd name="connsiteX10" fmla="*/ 4845569 w 4845569"/>
                <a:gd name="connsiteY10" fmla="*/ 2083812 h 2500584"/>
                <a:gd name="connsiteX11" fmla="*/ 4428797 w 4845569"/>
                <a:gd name="connsiteY11" fmla="*/ 2500584 h 2500584"/>
                <a:gd name="connsiteX12" fmla="*/ 3760126 w 4845569"/>
                <a:gd name="connsiteY12" fmla="*/ 2500584 h 2500584"/>
                <a:gd name="connsiteX13" fmla="*/ 3051335 w 4845569"/>
                <a:gd name="connsiteY13" fmla="*/ 2500584 h 2500584"/>
                <a:gd name="connsiteX14" fmla="*/ 2422785 w 4845569"/>
                <a:gd name="connsiteY14" fmla="*/ 2500584 h 2500584"/>
                <a:gd name="connsiteX15" fmla="*/ 1754114 w 4845569"/>
                <a:gd name="connsiteY15" fmla="*/ 2500584 h 2500584"/>
                <a:gd name="connsiteX16" fmla="*/ 1125563 w 4845569"/>
                <a:gd name="connsiteY16" fmla="*/ 2500584 h 2500584"/>
                <a:gd name="connsiteX17" fmla="*/ 416772 w 4845569"/>
                <a:gd name="connsiteY17" fmla="*/ 2500584 h 2500584"/>
                <a:gd name="connsiteX18" fmla="*/ 0 w 4845569"/>
                <a:gd name="connsiteY18" fmla="*/ 2083812 h 2500584"/>
                <a:gd name="connsiteX19" fmla="*/ 0 w 4845569"/>
                <a:gd name="connsiteY19" fmla="*/ 1544802 h 2500584"/>
                <a:gd name="connsiteX20" fmla="*/ 0 w 4845569"/>
                <a:gd name="connsiteY20" fmla="*/ 1039134 h 2500584"/>
                <a:gd name="connsiteX21" fmla="*/ 0 w 4845569"/>
                <a:gd name="connsiteY21"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5569" h="2500584" fill="none" extrusionOk="0">
                  <a:moveTo>
                    <a:pt x="0" y="416772"/>
                  </a:moveTo>
                  <a:cubicBezTo>
                    <a:pt x="-5333" y="182565"/>
                    <a:pt x="230354" y="-25987"/>
                    <a:pt x="416772" y="0"/>
                  </a:cubicBezTo>
                  <a:cubicBezTo>
                    <a:pt x="638239" y="-37259"/>
                    <a:pt x="824632" y="-11026"/>
                    <a:pt x="1165683" y="0"/>
                  </a:cubicBezTo>
                  <a:cubicBezTo>
                    <a:pt x="1506734" y="11026"/>
                    <a:pt x="1647147" y="-2816"/>
                    <a:pt x="1914595" y="0"/>
                  </a:cubicBezTo>
                  <a:cubicBezTo>
                    <a:pt x="2182043" y="2816"/>
                    <a:pt x="2472927" y="2833"/>
                    <a:pt x="2663506" y="0"/>
                  </a:cubicBezTo>
                  <a:cubicBezTo>
                    <a:pt x="2854085" y="-2833"/>
                    <a:pt x="3122359" y="8072"/>
                    <a:pt x="3332177" y="0"/>
                  </a:cubicBezTo>
                  <a:cubicBezTo>
                    <a:pt x="3541995" y="-8072"/>
                    <a:pt x="4103530" y="44974"/>
                    <a:pt x="4428797" y="0"/>
                  </a:cubicBezTo>
                  <a:cubicBezTo>
                    <a:pt x="4634810" y="-4924"/>
                    <a:pt x="4846798" y="207075"/>
                    <a:pt x="4845569" y="416772"/>
                  </a:cubicBezTo>
                  <a:cubicBezTo>
                    <a:pt x="4833854" y="615262"/>
                    <a:pt x="4868644" y="757609"/>
                    <a:pt x="4845569" y="989122"/>
                  </a:cubicBezTo>
                  <a:cubicBezTo>
                    <a:pt x="4822495" y="1220635"/>
                    <a:pt x="4854062" y="1377713"/>
                    <a:pt x="4845569" y="1544802"/>
                  </a:cubicBezTo>
                  <a:cubicBezTo>
                    <a:pt x="4837076" y="1711891"/>
                    <a:pt x="4832515" y="1822036"/>
                    <a:pt x="4845569" y="2083812"/>
                  </a:cubicBezTo>
                  <a:cubicBezTo>
                    <a:pt x="4847247" y="2301435"/>
                    <a:pt x="4654010" y="2467921"/>
                    <a:pt x="4428797" y="2500584"/>
                  </a:cubicBezTo>
                  <a:cubicBezTo>
                    <a:pt x="4112864" y="2494770"/>
                    <a:pt x="4005841" y="2512383"/>
                    <a:pt x="3760126" y="2500584"/>
                  </a:cubicBezTo>
                  <a:cubicBezTo>
                    <a:pt x="3514411" y="2488785"/>
                    <a:pt x="3255084" y="2493256"/>
                    <a:pt x="3051335" y="2500584"/>
                  </a:cubicBezTo>
                  <a:cubicBezTo>
                    <a:pt x="2847586" y="2507912"/>
                    <a:pt x="2720940" y="2510384"/>
                    <a:pt x="2422785" y="2500584"/>
                  </a:cubicBezTo>
                  <a:cubicBezTo>
                    <a:pt x="2124630" y="2490785"/>
                    <a:pt x="1972322" y="2481578"/>
                    <a:pt x="1754114" y="2500584"/>
                  </a:cubicBezTo>
                  <a:cubicBezTo>
                    <a:pt x="1535906" y="2519590"/>
                    <a:pt x="1273831" y="2495722"/>
                    <a:pt x="1125563" y="2500584"/>
                  </a:cubicBezTo>
                  <a:cubicBezTo>
                    <a:pt x="977295" y="2505446"/>
                    <a:pt x="747184" y="2501946"/>
                    <a:pt x="416772" y="2500584"/>
                  </a:cubicBezTo>
                  <a:cubicBezTo>
                    <a:pt x="175759" y="2459539"/>
                    <a:pt x="-26866" y="2312772"/>
                    <a:pt x="0" y="2083812"/>
                  </a:cubicBezTo>
                  <a:cubicBezTo>
                    <a:pt x="-7765" y="1862005"/>
                    <a:pt x="21033" y="1659516"/>
                    <a:pt x="0" y="1544802"/>
                  </a:cubicBezTo>
                  <a:cubicBezTo>
                    <a:pt x="-21033" y="1430088"/>
                    <a:pt x="2155" y="1161323"/>
                    <a:pt x="0" y="1039134"/>
                  </a:cubicBezTo>
                  <a:cubicBezTo>
                    <a:pt x="-2155" y="916945"/>
                    <a:pt x="27107" y="658214"/>
                    <a:pt x="0" y="416772"/>
                  </a:cubicBezTo>
                  <a:close/>
                </a:path>
                <a:path w="4845569" h="2500584" stroke="0" extrusionOk="0">
                  <a:moveTo>
                    <a:pt x="0" y="416772"/>
                  </a:moveTo>
                  <a:cubicBezTo>
                    <a:pt x="-23601" y="198383"/>
                    <a:pt x="134465" y="-11347"/>
                    <a:pt x="416772" y="0"/>
                  </a:cubicBezTo>
                  <a:cubicBezTo>
                    <a:pt x="747021" y="-26905"/>
                    <a:pt x="797993" y="-24194"/>
                    <a:pt x="1165683" y="0"/>
                  </a:cubicBezTo>
                  <a:cubicBezTo>
                    <a:pt x="1533373" y="24194"/>
                    <a:pt x="1580951" y="31034"/>
                    <a:pt x="1874474" y="0"/>
                  </a:cubicBezTo>
                  <a:cubicBezTo>
                    <a:pt x="2167997" y="-31034"/>
                    <a:pt x="2300846" y="16320"/>
                    <a:pt x="2503025" y="0"/>
                  </a:cubicBezTo>
                  <a:cubicBezTo>
                    <a:pt x="2705204" y="-16320"/>
                    <a:pt x="2922553" y="13771"/>
                    <a:pt x="3051335" y="0"/>
                  </a:cubicBezTo>
                  <a:cubicBezTo>
                    <a:pt x="3180117" y="-13771"/>
                    <a:pt x="3445215" y="25502"/>
                    <a:pt x="3599645" y="0"/>
                  </a:cubicBezTo>
                  <a:cubicBezTo>
                    <a:pt x="3754075" y="-25502"/>
                    <a:pt x="4106950" y="-9495"/>
                    <a:pt x="4428797" y="0"/>
                  </a:cubicBezTo>
                  <a:cubicBezTo>
                    <a:pt x="4686068" y="3700"/>
                    <a:pt x="4876344" y="213213"/>
                    <a:pt x="4845569" y="416772"/>
                  </a:cubicBezTo>
                  <a:cubicBezTo>
                    <a:pt x="4866179" y="539208"/>
                    <a:pt x="4863410" y="726570"/>
                    <a:pt x="4845569" y="922441"/>
                  </a:cubicBezTo>
                  <a:cubicBezTo>
                    <a:pt x="4827728" y="1118312"/>
                    <a:pt x="4840239" y="1317919"/>
                    <a:pt x="4845569" y="1494791"/>
                  </a:cubicBezTo>
                  <a:cubicBezTo>
                    <a:pt x="4850900" y="1671663"/>
                    <a:pt x="4858825" y="1805643"/>
                    <a:pt x="4845569" y="2083812"/>
                  </a:cubicBezTo>
                  <a:cubicBezTo>
                    <a:pt x="4818372" y="2315012"/>
                    <a:pt x="4710379" y="2488311"/>
                    <a:pt x="4428797" y="2500584"/>
                  </a:cubicBezTo>
                  <a:cubicBezTo>
                    <a:pt x="4155687" y="2510534"/>
                    <a:pt x="4119511" y="2489709"/>
                    <a:pt x="3880487" y="2500584"/>
                  </a:cubicBezTo>
                  <a:cubicBezTo>
                    <a:pt x="3641463" y="2511460"/>
                    <a:pt x="3512937" y="2512473"/>
                    <a:pt x="3332177" y="2500584"/>
                  </a:cubicBezTo>
                  <a:cubicBezTo>
                    <a:pt x="3151417" y="2488696"/>
                    <a:pt x="2949216" y="2485484"/>
                    <a:pt x="2743747" y="2500584"/>
                  </a:cubicBezTo>
                  <a:cubicBezTo>
                    <a:pt x="2538278" y="2515685"/>
                    <a:pt x="2190155" y="2472388"/>
                    <a:pt x="2034955" y="2500584"/>
                  </a:cubicBezTo>
                  <a:cubicBezTo>
                    <a:pt x="1879755" y="2528780"/>
                    <a:pt x="1692200" y="2494860"/>
                    <a:pt x="1486645" y="2500584"/>
                  </a:cubicBezTo>
                  <a:cubicBezTo>
                    <a:pt x="1281090" y="2506309"/>
                    <a:pt x="891981" y="2469428"/>
                    <a:pt x="416772" y="2500584"/>
                  </a:cubicBezTo>
                  <a:cubicBezTo>
                    <a:pt x="186899" y="2487560"/>
                    <a:pt x="8410" y="2342017"/>
                    <a:pt x="0" y="2083812"/>
                  </a:cubicBezTo>
                  <a:cubicBezTo>
                    <a:pt x="9097" y="1918277"/>
                    <a:pt x="27829" y="1651297"/>
                    <a:pt x="0" y="1511462"/>
                  </a:cubicBezTo>
                  <a:cubicBezTo>
                    <a:pt x="-27829" y="1371627"/>
                    <a:pt x="-7578" y="1124923"/>
                    <a:pt x="0" y="955782"/>
                  </a:cubicBezTo>
                  <a:cubicBezTo>
                    <a:pt x="7578" y="786641"/>
                    <a:pt x="22896" y="636940"/>
                    <a:pt x="0" y="416772"/>
                  </a:cubicBezTo>
                  <a:close/>
                </a:path>
              </a:pathLst>
            </a:custGeom>
            <a:solidFill>
              <a:schemeClr val="accent4">
                <a:lumMod val="20000"/>
                <a:lumOff val="80000"/>
              </a:schemeClr>
            </a:solidFill>
            <a:ln w="38100">
              <a:solidFill>
                <a:schemeClr val="tx1"/>
              </a:solidFill>
              <a:extLst>
                <a:ext uri="{C807C97D-BFC1-408E-A445-0C87EB9F89A2}">
                  <ask:lineSketchStyleProps xmlns:ask="http://schemas.microsoft.com/office/drawing/2018/sketchyshapes" sd="2987704935">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FFC559BB-D157-2C38-71AA-28D08EC4E12A}"/>
                </a:ext>
              </a:extLst>
            </p:cNvPr>
            <p:cNvSpPr txBox="1"/>
            <p:nvPr/>
          </p:nvSpPr>
          <p:spPr>
            <a:xfrm>
              <a:off x="2172795" y="1320977"/>
              <a:ext cx="3985386" cy="430887"/>
            </a:xfrm>
            <a:prstGeom prst="rect">
              <a:avLst/>
            </a:prstGeom>
            <a:noFill/>
          </p:spPr>
          <p:txBody>
            <a:bodyPr wrap="none" rtlCol="0">
              <a:spAutoFit/>
            </a:bodyPr>
            <a:lstStyle/>
            <a:p>
              <a:r>
                <a:rPr lang="en-US" sz="2200" b="1" dirty="0">
                  <a:solidFill>
                    <a:schemeClr val="accent4">
                      <a:lumMod val="50000"/>
                    </a:schemeClr>
                  </a:solidFill>
                  <a:latin typeface="Arial" panose="020B0604020202020204" pitchFamily="34" charset="0"/>
                  <a:cs typeface="Arial" panose="020B0604020202020204" pitchFamily="34" charset="0"/>
                </a:rPr>
                <a:t>Ammonium nitrate (NH</a:t>
              </a:r>
              <a:r>
                <a:rPr lang="en-US" sz="2200" b="1" baseline="-25000" dirty="0">
                  <a:solidFill>
                    <a:schemeClr val="accent4">
                      <a:lumMod val="50000"/>
                    </a:schemeClr>
                  </a:solidFill>
                  <a:latin typeface="Arial" panose="020B0604020202020204" pitchFamily="34" charset="0"/>
                  <a:cs typeface="Arial" panose="020B0604020202020204" pitchFamily="34" charset="0"/>
                </a:rPr>
                <a:t>4</a:t>
              </a:r>
              <a:r>
                <a:rPr lang="en-US" sz="2200" b="1" dirty="0">
                  <a:solidFill>
                    <a:schemeClr val="accent4">
                      <a:lumMod val="50000"/>
                    </a:schemeClr>
                  </a:solidFill>
                  <a:latin typeface="Arial" panose="020B0604020202020204" pitchFamily="34" charset="0"/>
                  <a:cs typeface="Arial" panose="020B0604020202020204" pitchFamily="34" charset="0"/>
                </a:rPr>
                <a:t>NO</a:t>
              </a:r>
              <a:r>
                <a:rPr lang="en-US" sz="2200" b="1" baseline="-25000" dirty="0">
                  <a:solidFill>
                    <a:schemeClr val="accent4">
                      <a:lumMod val="50000"/>
                    </a:schemeClr>
                  </a:solidFill>
                  <a:latin typeface="Arial" panose="020B0604020202020204" pitchFamily="34" charset="0"/>
                  <a:cs typeface="Arial" panose="020B0604020202020204" pitchFamily="34" charset="0"/>
                </a:rPr>
                <a:t>3</a:t>
              </a:r>
              <a:r>
                <a:rPr lang="en-US" sz="2200" b="1" dirty="0">
                  <a:solidFill>
                    <a:schemeClr val="accent4">
                      <a:lumMod val="50000"/>
                    </a:schemeClr>
                  </a:solidFill>
                  <a:latin typeface="Arial" panose="020B0604020202020204" pitchFamily="34" charset="0"/>
                  <a:cs typeface="Arial" panose="020B0604020202020204" pitchFamily="34" charset="0"/>
                </a:rPr>
                <a:t>)</a:t>
              </a:r>
            </a:p>
          </p:txBody>
        </p:sp>
        <p:sp>
          <p:nvSpPr>
            <p:cNvPr id="3" name="TextBox 2">
              <a:extLst>
                <a:ext uri="{FF2B5EF4-FFF2-40B4-BE49-F238E27FC236}">
                  <a16:creationId xmlns:a16="http://schemas.microsoft.com/office/drawing/2014/main" id="{C6B6416E-16A9-3BC6-74B3-2364EB6F7BD2}"/>
                </a:ext>
              </a:extLst>
            </p:cNvPr>
            <p:cNvSpPr txBox="1"/>
            <p:nvPr/>
          </p:nvSpPr>
          <p:spPr>
            <a:xfrm>
              <a:off x="2172795" y="1786920"/>
              <a:ext cx="4605111" cy="1938992"/>
            </a:xfrm>
            <a:prstGeom prst="rect">
              <a:avLst/>
            </a:prstGeom>
            <a:noFill/>
          </p:spPr>
          <p:txBody>
            <a:bodyPr wrap="square" rtlCol="0">
              <a:spAutoFit/>
            </a:bodyPr>
            <a:lstStyle/>
            <a:p>
              <a:pPr marL="342900" indent="-342900">
                <a:buFont typeface="Arial" panose="020B0604020202020204" pitchFamily="34" charset="0"/>
                <a:buChar char="•"/>
              </a:pPr>
              <a:r>
                <a:rPr lang="en-US" sz="2000" dirty="0" err="1">
                  <a:latin typeface="Arial" panose="020B0604020202020204" pitchFamily="34" charset="0"/>
                  <a:cs typeface="Arial" panose="020B0604020202020204" pitchFamily="34" charset="0"/>
                </a:rPr>
                <a:t>Dùng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bón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bổ</a:t>
              </a:r>
              <a:r>
                <a:rPr lang="en-US" sz="2000" dirty="0">
                  <a:latin typeface="Arial" panose="020B0604020202020204" pitchFamily="34" charset="0"/>
                  <a:cs typeface="Arial" panose="020B0604020202020204" pitchFamily="34" charset="0"/>
                </a:rPr>
                <a:t> sung </a:t>
              </a:r>
              <a:r>
                <a:rPr lang="en-US" sz="2000" dirty="0" err="1">
                  <a:latin typeface="Arial" panose="020B0604020202020204" pitchFamily="34" charset="0"/>
                  <a:cs typeface="Arial" panose="020B0604020202020204" pitchFamily="34" charset="0"/>
                </a:rPr>
                <a:t>hàm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lượng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cho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cây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trồng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dưới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dạng</a:t>
              </a:r>
              <a:r>
                <a:rPr lang="en-US" sz="2000" dirty="0">
                  <a:latin typeface="Arial" panose="020B0604020202020204" pitchFamily="34" charset="0"/>
                  <a:cs typeface="Arial" panose="020B0604020202020204" pitchFamily="34" charset="0"/>
                </a:rPr>
                <a:t> ammonium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nitrate.</a:t>
              </a:r>
            </a:p>
            <a:p>
              <a:pPr marL="342900" indent="-342900">
                <a:buFont typeface="Arial" panose="020B0604020202020204" pitchFamily="34" charset="0"/>
                <a:buChar char="•"/>
              </a:pPr>
              <a:r>
                <a:rPr lang="en-US" sz="2000" dirty="0" err="1">
                  <a:latin typeface="Arial" panose="020B0604020202020204" pitchFamily="34" charset="0"/>
                  <a:cs typeface="Arial" panose="020B0604020202020204" pitchFamily="34" charset="0"/>
                </a:rPr>
                <a:t>Loại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bón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này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dễ</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hấp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thụ</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thúc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đẩy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trình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tăng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trưởng</a:t>
              </a:r>
              <a:r>
                <a:rPr lang="en-US" sz="20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endParaRPr lang="en-US" sz="2000" dirty="0">
                <a:latin typeface="Arial" panose="020B0604020202020204" pitchFamily="34" charset="0"/>
                <a:cs typeface="Arial" panose="020B0604020202020204" pitchFamily="34" charset="0"/>
              </a:endParaRPr>
            </a:p>
          </p:txBody>
        </p:sp>
        <p:pic>
          <p:nvPicPr>
            <p:cNvPr id="28674" name="Picture 2" descr="400+ Ammonium Nitrate Stock Photos, Pictures &amp; Royalty-Free Images - iStock  | Ammonium nitrate fertilizer, Ammonium nitrate safety, Ammonium nitrate  explosion">
              <a:extLst>
                <a:ext uri="{FF2B5EF4-FFF2-40B4-BE49-F238E27FC236}">
                  <a16:creationId xmlns:a16="http://schemas.microsoft.com/office/drawing/2014/main" id="{1B544E18-6647-1FD8-43A9-0B236C11C8B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00366" y="1193691"/>
              <a:ext cx="3849719" cy="256647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a:extLst>
              <a:ext uri="{FF2B5EF4-FFF2-40B4-BE49-F238E27FC236}">
                <a16:creationId xmlns:a16="http://schemas.microsoft.com/office/drawing/2014/main" id="{F8F23CF8-34CD-CB9E-C251-058847135A58}"/>
              </a:ext>
            </a:extLst>
          </p:cNvPr>
          <p:cNvGrpSpPr/>
          <p:nvPr/>
        </p:nvGrpSpPr>
        <p:grpSpPr>
          <a:xfrm>
            <a:off x="1624689" y="3979995"/>
            <a:ext cx="9019178" cy="2556522"/>
            <a:chOff x="1624689" y="3979995"/>
            <a:chExt cx="9019178" cy="2556522"/>
          </a:xfrm>
        </p:grpSpPr>
        <p:sp>
          <p:nvSpPr>
            <p:cNvPr id="26" name="Rectangle: Rounded Corners 25">
              <a:extLst>
                <a:ext uri="{FF2B5EF4-FFF2-40B4-BE49-F238E27FC236}">
                  <a16:creationId xmlns:a16="http://schemas.microsoft.com/office/drawing/2014/main" id="{D56694AD-8178-7051-62C3-A7634401B46A}"/>
                </a:ext>
              </a:extLst>
            </p:cNvPr>
            <p:cNvSpPr/>
            <p:nvPr/>
          </p:nvSpPr>
          <p:spPr>
            <a:xfrm>
              <a:off x="1624689" y="4007964"/>
              <a:ext cx="4745597" cy="2500584"/>
            </a:xfrm>
            <a:custGeom>
              <a:avLst/>
              <a:gdLst>
                <a:gd name="connsiteX0" fmla="*/ 0 w 4745597"/>
                <a:gd name="connsiteY0" fmla="*/ 416772 h 2500584"/>
                <a:gd name="connsiteX1" fmla="*/ 416772 w 4745597"/>
                <a:gd name="connsiteY1" fmla="*/ 0 h 2500584"/>
                <a:gd name="connsiteX2" fmla="*/ 1147022 w 4745597"/>
                <a:gd name="connsiteY2" fmla="*/ 0 h 2500584"/>
                <a:gd name="connsiteX3" fmla="*/ 1759910 w 4745597"/>
                <a:gd name="connsiteY3" fmla="*/ 0 h 2500584"/>
                <a:gd name="connsiteX4" fmla="*/ 2451040 w 4745597"/>
                <a:gd name="connsiteY4" fmla="*/ 0 h 2500584"/>
                <a:gd name="connsiteX5" fmla="*/ 3024807 w 4745597"/>
                <a:gd name="connsiteY5" fmla="*/ 0 h 2500584"/>
                <a:gd name="connsiteX6" fmla="*/ 3598575 w 4745597"/>
                <a:gd name="connsiteY6" fmla="*/ 0 h 2500584"/>
                <a:gd name="connsiteX7" fmla="*/ 4328825 w 4745597"/>
                <a:gd name="connsiteY7" fmla="*/ 0 h 2500584"/>
                <a:gd name="connsiteX8" fmla="*/ 4745597 w 4745597"/>
                <a:gd name="connsiteY8" fmla="*/ 416772 h 2500584"/>
                <a:gd name="connsiteX9" fmla="*/ 4745597 w 4745597"/>
                <a:gd name="connsiteY9" fmla="*/ 989122 h 2500584"/>
                <a:gd name="connsiteX10" fmla="*/ 4745597 w 4745597"/>
                <a:gd name="connsiteY10" fmla="*/ 1528132 h 2500584"/>
                <a:gd name="connsiteX11" fmla="*/ 4745597 w 4745597"/>
                <a:gd name="connsiteY11" fmla="*/ 2083812 h 2500584"/>
                <a:gd name="connsiteX12" fmla="*/ 4328825 w 4745597"/>
                <a:gd name="connsiteY12" fmla="*/ 2500584 h 2500584"/>
                <a:gd name="connsiteX13" fmla="*/ 3598575 w 4745597"/>
                <a:gd name="connsiteY13" fmla="*/ 2500584 h 2500584"/>
                <a:gd name="connsiteX14" fmla="*/ 2868325 w 4745597"/>
                <a:gd name="connsiteY14" fmla="*/ 2500584 h 2500584"/>
                <a:gd name="connsiteX15" fmla="*/ 2294557 w 4745597"/>
                <a:gd name="connsiteY15" fmla="*/ 2500584 h 2500584"/>
                <a:gd name="connsiteX16" fmla="*/ 1642549 w 4745597"/>
                <a:gd name="connsiteY16" fmla="*/ 2500584 h 2500584"/>
                <a:gd name="connsiteX17" fmla="*/ 416772 w 4745597"/>
                <a:gd name="connsiteY17" fmla="*/ 2500584 h 2500584"/>
                <a:gd name="connsiteX18" fmla="*/ 0 w 4745597"/>
                <a:gd name="connsiteY18" fmla="*/ 2083812 h 2500584"/>
                <a:gd name="connsiteX19" fmla="*/ 0 w 4745597"/>
                <a:gd name="connsiteY19" fmla="*/ 1578143 h 2500584"/>
                <a:gd name="connsiteX20" fmla="*/ 0 w 4745597"/>
                <a:gd name="connsiteY20" fmla="*/ 1072474 h 2500584"/>
                <a:gd name="connsiteX21" fmla="*/ 0 w 4745597"/>
                <a:gd name="connsiteY21" fmla="*/ 416772 h 25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45597" h="2500584" fill="none" extrusionOk="0">
                  <a:moveTo>
                    <a:pt x="0" y="416772"/>
                  </a:moveTo>
                  <a:cubicBezTo>
                    <a:pt x="34277" y="166137"/>
                    <a:pt x="183649" y="9445"/>
                    <a:pt x="416772" y="0"/>
                  </a:cubicBezTo>
                  <a:cubicBezTo>
                    <a:pt x="750712" y="26008"/>
                    <a:pt x="895159" y="11835"/>
                    <a:pt x="1147022" y="0"/>
                  </a:cubicBezTo>
                  <a:cubicBezTo>
                    <a:pt x="1398885" y="-11835"/>
                    <a:pt x="1465519" y="-21045"/>
                    <a:pt x="1759910" y="0"/>
                  </a:cubicBezTo>
                  <a:cubicBezTo>
                    <a:pt x="2054301" y="21045"/>
                    <a:pt x="2194774" y="-25768"/>
                    <a:pt x="2451040" y="0"/>
                  </a:cubicBezTo>
                  <a:cubicBezTo>
                    <a:pt x="2707306" y="25768"/>
                    <a:pt x="2738111" y="-22996"/>
                    <a:pt x="3024807" y="0"/>
                  </a:cubicBezTo>
                  <a:cubicBezTo>
                    <a:pt x="3311503" y="22996"/>
                    <a:pt x="3407017" y="23308"/>
                    <a:pt x="3598575" y="0"/>
                  </a:cubicBezTo>
                  <a:cubicBezTo>
                    <a:pt x="3790133" y="-23308"/>
                    <a:pt x="3994783" y="-30606"/>
                    <a:pt x="4328825" y="0"/>
                  </a:cubicBezTo>
                  <a:cubicBezTo>
                    <a:pt x="4562978" y="-15869"/>
                    <a:pt x="4756804" y="192064"/>
                    <a:pt x="4745597" y="416772"/>
                  </a:cubicBezTo>
                  <a:cubicBezTo>
                    <a:pt x="4767699" y="687119"/>
                    <a:pt x="4723776" y="786291"/>
                    <a:pt x="4745597" y="989122"/>
                  </a:cubicBezTo>
                  <a:cubicBezTo>
                    <a:pt x="4767419" y="1191953"/>
                    <a:pt x="4725195" y="1363827"/>
                    <a:pt x="4745597" y="1528132"/>
                  </a:cubicBezTo>
                  <a:cubicBezTo>
                    <a:pt x="4766000" y="1692437"/>
                    <a:pt x="4761041" y="1806528"/>
                    <a:pt x="4745597" y="2083812"/>
                  </a:cubicBezTo>
                  <a:cubicBezTo>
                    <a:pt x="4781646" y="2326349"/>
                    <a:pt x="4527217" y="2483252"/>
                    <a:pt x="4328825" y="2500584"/>
                  </a:cubicBezTo>
                  <a:cubicBezTo>
                    <a:pt x="4180263" y="2510126"/>
                    <a:pt x="3938406" y="2481148"/>
                    <a:pt x="3598575" y="2500584"/>
                  </a:cubicBezTo>
                  <a:cubicBezTo>
                    <a:pt x="3258744" y="2520021"/>
                    <a:pt x="3199694" y="2529793"/>
                    <a:pt x="2868325" y="2500584"/>
                  </a:cubicBezTo>
                  <a:cubicBezTo>
                    <a:pt x="2536956" y="2471376"/>
                    <a:pt x="2536845" y="2502124"/>
                    <a:pt x="2294557" y="2500584"/>
                  </a:cubicBezTo>
                  <a:cubicBezTo>
                    <a:pt x="2052269" y="2499044"/>
                    <a:pt x="1859017" y="2507856"/>
                    <a:pt x="1642549" y="2500584"/>
                  </a:cubicBezTo>
                  <a:cubicBezTo>
                    <a:pt x="1426081" y="2493312"/>
                    <a:pt x="665467" y="2449953"/>
                    <a:pt x="416772" y="2500584"/>
                  </a:cubicBezTo>
                  <a:cubicBezTo>
                    <a:pt x="195645" y="2537202"/>
                    <a:pt x="-37406" y="2354498"/>
                    <a:pt x="0" y="2083812"/>
                  </a:cubicBezTo>
                  <a:cubicBezTo>
                    <a:pt x="154" y="1955546"/>
                    <a:pt x="-19284" y="1742413"/>
                    <a:pt x="0" y="1578143"/>
                  </a:cubicBezTo>
                  <a:cubicBezTo>
                    <a:pt x="19284" y="1413873"/>
                    <a:pt x="21612" y="1218969"/>
                    <a:pt x="0" y="1072474"/>
                  </a:cubicBezTo>
                  <a:cubicBezTo>
                    <a:pt x="-21612" y="925979"/>
                    <a:pt x="-25713" y="555095"/>
                    <a:pt x="0" y="416772"/>
                  </a:cubicBezTo>
                  <a:close/>
                </a:path>
                <a:path w="4745597" h="2500584" stroke="0" extrusionOk="0">
                  <a:moveTo>
                    <a:pt x="0" y="416772"/>
                  </a:moveTo>
                  <a:cubicBezTo>
                    <a:pt x="6569" y="237874"/>
                    <a:pt x="187038" y="-22036"/>
                    <a:pt x="416772" y="0"/>
                  </a:cubicBezTo>
                  <a:cubicBezTo>
                    <a:pt x="569732" y="-578"/>
                    <a:pt x="697508" y="20103"/>
                    <a:pt x="951419" y="0"/>
                  </a:cubicBezTo>
                  <a:cubicBezTo>
                    <a:pt x="1205330" y="-20103"/>
                    <a:pt x="1339598" y="-21555"/>
                    <a:pt x="1525187" y="0"/>
                  </a:cubicBezTo>
                  <a:cubicBezTo>
                    <a:pt x="1710776" y="21555"/>
                    <a:pt x="1909190" y="-8915"/>
                    <a:pt x="2059834" y="0"/>
                  </a:cubicBezTo>
                  <a:cubicBezTo>
                    <a:pt x="2210478" y="8915"/>
                    <a:pt x="2469744" y="26383"/>
                    <a:pt x="2594482" y="0"/>
                  </a:cubicBezTo>
                  <a:cubicBezTo>
                    <a:pt x="2719220" y="-26383"/>
                    <a:pt x="2926644" y="-14743"/>
                    <a:pt x="3129129" y="0"/>
                  </a:cubicBezTo>
                  <a:cubicBezTo>
                    <a:pt x="3331614" y="14743"/>
                    <a:pt x="3503919" y="9570"/>
                    <a:pt x="3663776" y="0"/>
                  </a:cubicBezTo>
                  <a:cubicBezTo>
                    <a:pt x="3823633" y="-9570"/>
                    <a:pt x="4125778" y="12215"/>
                    <a:pt x="4328825" y="0"/>
                  </a:cubicBezTo>
                  <a:cubicBezTo>
                    <a:pt x="4553968" y="-44003"/>
                    <a:pt x="4735285" y="180517"/>
                    <a:pt x="4745597" y="416772"/>
                  </a:cubicBezTo>
                  <a:cubicBezTo>
                    <a:pt x="4753469" y="616928"/>
                    <a:pt x="4748416" y="820952"/>
                    <a:pt x="4745597" y="1005793"/>
                  </a:cubicBezTo>
                  <a:cubicBezTo>
                    <a:pt x="4742778" y="1190634"/>
                    <a:pt x="4763193" y="1330105"/>
                    <a:pt x="4745597" y="1544802"/>
                  </a:cubicBezTo>
                  <a:cubicBezTo>
                    <a:pt x="4728001" y="1759499"/>
                    <a:pt x="4753974" y="1824290"/>
                    <a:pt x="4745597" y="2083812"/>
                  </a:cubicBezTo>
                  <a:cubicBezTo>
                    <a:pt x="4776513" y="2298122"/>
                    <a:pt x="4508445" y="2515079"/>
                    <a:pt x="4328825" y="2500584"/>
                  </a:cubicBezTo>
                  <a:cubicBezTo>
                    <a:pt x="4045622" y="2508176"/>
                    <a:pt x="3886973" y="2486647"/>
                    <a:pt x="3755057" y="2500584"/>
                  </a:cubicBezTo>
                  <a:cubicBezTo>
                    <a:pt x="3623141" y="2514521"/>
                    <a:pt x="3251108" y="2486122"/>
                    <a:pt x="3063928" y="2500584"/>
                  </a:cubicBezTo>
                  <a:cubicBezTo>
                    <a:pt x="2876748" y="2515046"/>
                    <a:pt x="2638105" y="2503576"/>
                    <a:pt x="2411919" y="2500584"/>
                  </a:cubicBezTo>
                  <a:cubicBezTo>
                    <a:pt x="2185733" y="2497592"/>
                    <a:pt x="1991731" y="2505107"/>
                    <a:pt x="1799031" y="2500584"/>
                  </a:cubicBezTo>
                  <a:cubicBezTo>
                    <a:pt x="1606331" y="2496061"/>
                    <a:pt x="1370594" y="2481362"/>
                    <a:pt x="1147022" y="2500584"/>
                  </a:cubicBezTo>
                  <a:cubicBezTo>
                    <a:pt x="923450" y="2519806"/>
                    <a:pt x="628192" y="2479217"/>
                    <a:pt x="416772" y="2500584"/>
                  </a:cubicBezTo>
                  <a:cubicBezTo>
                    <a:pt x="163203" y="2504881"/>
                    <a:pt x="25434" y="2270431"/>
                    <a:pt x="0" y="2083812"/>
                  </a:cubicBezTo>
                  <a:cubicBezTo>
                    <a:pt x="-8963" y="1875863"/>
                    <a:pt x="6310" y="1698138"/>
                    <a:pt x="0" y="1528132"/>
                  </a:cubicBezTo>
                  <a:cubicBezTo>
                    <a:pt x="-6310" y="1358126"/>
                    <a:pt x="-19545" y="1249046"/>
                    <a:pt x="0" y="989122"/>
                  </a:cubicBezTo>
                  <a:cubicBezTo>
                    <a:pt x="19545" y="729198"/>
                    <a:pt x="15842" y="566133"/>
                    <a:pt x="0" y="416772"/>
                  </a:cubicBezTo>
                  <a:close/>
                </a:path>
              </a:pathLst>
            </a:custGeom>
            <a:solidFill>
              <a:schemeClr val="accent5">
                <a:lumMod val="20000"/>
                <a:lumOff val="80000"/>
              </a:schemeClr>
            </a:solidFill>
            <a:ln w="38100">
              <a:solidFill>
                <a:schemeClr val="tx1"/>
              </a:solidFill>
              <a:extLst>
                <a:ext uri="{C807C97D-BFC1-408E-A445-0C87EB9F89A2}">
                  <ask:lineSketchStyleProps xmlns:ask="http://schemas.microsoft.com/office/drawing/2018/sketchyshapes" sd="329560316">
                    <a:prstGeom prst="round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4C502389-C20D-FC8C-B20A-D5000485B43A}"/>
                </a:ext>
              </a:extLst>
            </p:cNvPr>
            <p:cNvSpPr txBox="1"/>
            <p:nvPr/>
          </p:nvSpPr>
          <p:spPr>
            <a:xfrm>
              <a:off x="1762470" y="4182687"/>
              <a:ext cx="4156907" cy="430887"/>
            </a:xfrm>
            <a:prstGeom prst="rect">
              <a:avLst/>
            </a:prstGeom>
            <a:noFill/>
          </p:spPr>
          <p:txBody>
            <a:bodyPr wrap="none" rtlCol="0">
              <a:spAutoFit/>
            </a:bodyPr>
            <a:lstStyle/>
            <a:p>
              <a:r>
                <a:rPr lang="en-US" sz="2200" b="1" dirty="0" err="1">
                  <a:solidFill>
                    <a:schemeClr val="accent5">
                      <a:lumMod val="50000"/>
                    </a:schemeClr>
                  </a:solidFill>
                  <a:latin typeface="Arial" panose="020B0604020202020204" pitchFamily="34" charset="0"/>
                  <a:cs typeface="Arial" panose="020B0604020202020204" pitchFamily="34" charset="0"/>
                </a:rPr>
                <a:t>Một</a:t>
              </a:r>
              <a:r>
                <a:rPr lang="en-US" sz="2200" b="1" dirty="0">
                  <a:solidFill>
                    <a:schemeClr val="accent5">
                      <a:lumMod val="50000"/>
                    </a:schemeClr>
                  </a:solidFill>
                  <a:latin typeface="Arial" panose="020B0604020202020204" pitchFamily="34" charset="0"/>
                  <a:cs typeface="Arial" panose="020B0604020202020204" pitchFamily="34" charset="0"/>
                </a:rPr>
                <a:t> </a:t>
              </a:r>
              <a:r>
                <a:rPr lang="en-US" sz="2200" b="1" dirty="0" err="1">
                  <a:solidFill>
                    <a:schemeClr val="accent5">
                      <a:lumMod val="50000"/>
                    </a:schemeClr>
                  </a:solidFill>
                  <a:latin typeface="Arial" panose="020B0604020202020204" pitchFamily="34" charset="0"/>
                  <a:cs typeface="Arial" panose="020B0604020202020204" pitchFamily="34" charset="0"/>
                </a:rPr>
                <a:t>số</a:t>
              </a:r>
              <a:r>
                <a:rPr lang="en-US" sz="2200" b="1" dirty="0">
                  <a:solidFill>
                    <a:schemeClr val="accent5">
                      <a:lumMod val="50000"/>
                    </a:schemeClr>
                  </a:solidFill>
                  <a:latin typeface="Arial" panose="020B0604020202020204" pitchFamily="34" charset="0"/>
                  <a:cs typeface="Arial" panose="020B0604020202020204" pitchFamily="34" charset="0"/>
                </a:rPr>
                <a:t> </a:t>
              </a:r>
              <a:r>
                <a:rPr lang="en-US" sz="2200" b="1" dirty="0" err="1">
                  <a:solidFill>
                    <a:schemeClr val="accent5">
                      <a:lumMod val="50000"/>
                    </a:schemeClr>
                  </a:solidFill>
                  <a:latin typeface="Arial" panose="020B0604020202020204" pitchFamily="34" charset="0"/>
                  <a:cs typeface="Arial" panose="020B0604020202020204" pitchFamily="34" charset="0"/>
                </a:rPr>
                <a:t>muối</a:t>
              </a:r>
              <a:r>
                <a:rPr lang="en-US" sz="2200" b="1" dirty="0">
                  <a:solidFill>
                    <a:schemeClr val="accent5">
                      <a:lumMod val="50000"/>
                    </a:schemeClr>
                  </a:solidFill>
                  <a:latin typeface="Arial" panose="020B0604020202020204" pitchFamily="34" charset="0"/>
                  <a:cs typeface="Arial" panose="020B0604020202020204" pitchFamily="34" charset="0"/>
                </a:rPr>
                <a:t> ammonium </a:t>
              </a:r>
              <a:r>
                <a:rPr lang="en-US" sz="2200" b="1" dirty="0" err="1">
                  <a:solidFill>
                    <a:schemeClr val="accent5">
                      <a:lumMod val="50000"/>
                    </a:schemeClr>
                  </a:solidFill>
                  <a:latin typeface="Arial" panose="020B0604020202020204" pitchFamily="34" charset="0"/>
                  <a:cs typeface="Arial" panose="020B0604020202020204" pitchFamily="34" charset="0"/>
                </a:rPr>
                <a:t>khác</a:t>
              </a:r>
              <a:endParaRPr lang="en-US" sz="2200" b="1" dirty="0">
                <a:solidFill>
                  <a:schemeClr val="accent5">
                    <a:lumMod val="50000"/>
                  </a:schemeClr>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53DDF31D-262A-C1EB-40AF-56083DE2C32D}"/>
                </a:ext>
              </a:extLst>
            </p:cNvPr>
            <p:cNvSpPr txBox="1"/>
            <p:nvPr/>
          </p:nvSpPr>
          <p:spPr>
            <a:xfrm>
              <a:off x="1765175" y="4634506"/>
              <a:ext cx="4605111" cy="1323439"/>
            </a:xfrm>
            <a:prstGeom prst="rect">
              <a:avLst/>
            </a:prstGeom>
            <a:noFill/>
          </p:spPr>
          <p:txBody>
            <a:bodyPr wrap="square" rtlCol="0">
              <a:spAutoFit/>
            </a:bodyPr>
            <a:lstStyle/>
            <a:p>
              <a:pPr marL="342900" indent="-342900">
                <a:buFont typeface="Arial" panose="020B0604020202020204" pitchFamily="34" charset="0"/>
                <a:buChar char="•"/>
              </a:pPr>
              <a:r>
                <a:rPr lang="en-US" sz="2000" dirty="0">
                  <a:latin typeface="Arial" panose="020B0604020202020204" pitchFamily="34" charset="0"/>
                  <a:cs typeface="Arial" panose="020B0604020202020204" pitchFamily="34" charset="0"/>
                </a:rPr>
                <a:t>Ammonium chloride, ammonium sulfate,… </a:t>
              </a:r>
              <a:r>
                <a:rPr lang="en-US" sz="2000" dirty="0" err="1">
                  <a:latin typeface="Arial" panose="020B0604020202020204" pitchFamily="34" charset="0"/>
                  <a:cs typeface="Arial" panose="020B0604020202020204" pitchFamily="34" charset="0"/>
                </a:rPr>
                <a:t>cũng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dùng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bón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như</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đạm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bón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phức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hợp</a:t>
              </a:r>
              <a:r>
                <a:rPr lang="en-US" sz="2000" dirty="0">
                  <a:latin typeface="Arial" panose="020B0604020202020204" pitchFamily="34" charset="0"/>
                  <a:cs typeface="Arial" panose="020B0604020202020204" pitchFamily="34" charset="0"/>
                </a:rPr>
                <a:t>,…</a:t>
              </a:r>
            </a:p>
          </p:txBody>
        </p:sp>
        <p:pic>
          <p:nvPicPr>
            <p:cNvPr id="28676" name="Picture 4" descr="Vai trò tác dụng của phân đạm ( N )với cây trồng">
              <a:extLst>
                <a:ext uri="{FF2B5EF4-FFF2-40B4-BE49-F238E27FC236}">
                  <a16:creationId xmlns:a16="http://schemas.microsoft.com/office/drawing/2014/main" id="{700F5A19-41FB-79B4-6E28-BC3A9E849692}"/>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4239" b="8626"/>
            <a:stretch/>
          </p:blipFill>
          <p:spPr bwMode="auto">
            <a:xfrm>
              <a:off x="6731902" y="3979995"/>
              <a:ext cx="3911965" cy="25565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699738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2</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329387" y="1367934"/>
            <a:ext cx="9663438" cy="2161763"/>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5"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282794" y="4206622"/>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2288583" y="1676642"/>
            <a:ext cx="8185930" cy="1446550"/>
          </a:xfrm>
          <a:prstGeom prst="rect">
            <a:avLst/>
          </a:prstGeom>
          <a:noFill/>
          <a:ln>
            <a:noFill/>
          </a:ln>
        </p:spPr>
        <p:txBody>
          <a:bodyPr wrap="square">
            <a:spAutoFit/>
          </a:bodyPr>
          <a:lstStyle/>
          <a:p>
            <a:pPr algn="ctr"/>
            <a:r>
              <a:rPr lang="en-US" sz="4400" dirty="0">
                <a:solidFill>
                  <a:srgbClr val="EE4036"/>
                </a:solidFill>
                <a:latin typeface="Averta Std ExtraBold" panose="00000900000000000000" pitchFamily="50" charset="0"/>
              </a:rPr>
              <a:t>Nitrogen </a:t>
            </a:r>
            <a:r>
              <a:rPr lang="en-US" sz="4400" dirty="0" err="1">
                <a:solidFill>
                  <a:srgbClr val="EE4036"/>
                </a:solidFill>
                <a:latin typeface="Averta Std ExtraBold" panose="00000900000000000000" pitchFamily="50" charset="0"/>
              </a:rPr>
              <a:t>trong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hợp</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chất</a:t>
            </a:r>
            <a:r>
              <a:rPr lang="en-US" sz="4400" dirty="0">
                <a:solidFill>
                  <a:srgbClr val="EE4036"/>
                </a:solidFill>
                <a:latin typeface="Averta Std ExtraBold" panose="00000900000000000000" pitchFamily="50" charset="0"/>
              </a:rPr>
              <a:t> NH</a:t>
            </a:r>
            <a:r>
              <a:rPr lang="en-US" sz="4400" baseline="-25000" dirty="0">
                <a:solidFill>
                  <a:srgbClr val="EE4036"/>
                </a:solidFill>
                <a:latin typeface="Averta Std ExtraBold" panose="00000900000000000000" pitchFamily="50" charset="0"/>
              </a:rPr>
              <a:t>3</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có</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số</a:t>
            </a:r>
            <a:r>
              <a:rPr lang="en-US" sz="4400" dirty="0">
                <a:solidFill>
                  <a:srgbClr val="EE4036"/>
                </a:solidFill>
                <a:latin typeface="Averta Std ExtraBold" panose="00000900000000000000" pitchFamily="50" charset="0"/>
              </a:rPr>
              <a:t> ____ </a:t>
            </a:r>
            <a:r>
              <a:rPr lang="en-US" sz="4400" dirty="0" err="1">
                <a:solidFill>
                  <a:srgbClr val="EE4036"/>
                </a:solidFill>
                <a:latin typeface="Averta Std ExtraBold" panose="00000900000000000000" pitchFamily="50" charset="0"/>
              </a:rPr>
              <a:t>âm</a:t>
            </a:r>
            <a:endParaRPr lang="en-US" sz="4400" dirty="0">
              <a:solidFill>
                <a:srgbClr val="EE4036"/>
              </a:solidFill>
              <a:latin typeface="Averta Std ExtraBold" panose="00000900000000000000" pitchFamily="50" charset="0"/>
            </a:endParaRPr>
          </a:p>
        </p:txBody>
      </p:sp>
      <p:sp>
        <p:nvSpPr>
          <p:cNvPr id="39" name="!!o6a">
            <a:extLst>
              <a:ext uri="{FF2B5EF4-FFF2-40B4-BE49-F238E27FC236}">
                <a16:creationId xmlns:a16="http://schemas.microsoft.com/office/drawing/2014/main" id="{A69446C8-8AE1-4684-80C5-705063A5E993}"/>
              </a:ext>
            </a:extLst>
          </p:cNvPr>
          <p:cNvSpPr/>
          <p:nvPr/>
        </p:nvSpPr>
        <p:spPr>
          <a:xfrm>
            <a:off x="3451732" y="5507767"/>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8" name="!!6a">
            <a:extLst>
              <a:ext uri="{FF2B5EF4-FFF2-40B4-BE49-F238E27FC236}">
                <a16:creationId xmlns:a16="http://schemas.microsoft.com/office/drawing/2014/main" id="{1A2132AA-48E4-495E-A5D0-6D2BBB8C76E1}"/>
              </a:ext>
            </a:extLst>
          </p:cNvPr>
          <p:cNvSpPr txBox="1"/>
          <p:nvPr/>
        </p:nvSpPr>
        <p:spPr>
          <a:xfrm>
            <a:off x="3624680" y="5535322"/>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x</a:t>
            </a:r>
          </a:p>
        </p:txBody>
      </p:sp>
      <p:sp>
        <p:nvSpPr>
          <p:cNvPr id="92" name="!!o6a">
            <a:extLst>
              <a:ext uri="{FF2B5EF4-FFF2-40B4-BE49-F238E27FC236}">
                <a16:creationId xmlns:a16="http://schemas.microsoft.com/office/drawing/2014/main" id="{A69446C8-8AE1-4684-80C5-705063A5E993}"/>
              </a:ext>
            </a:extLst>
          </p:cNvPr>
          <p:cNvSpPr/>
          <p:nvPr/>
        </p:nvSpPr>
        <p:spPr>
          <a:xfrm>
            <a:off x="2326382" y="5493923"/>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4" name="!!6a">
            <a:extLst>
              <a:ext uri="{FF2B5EF4-FFF2-40B4-BE49-F238E27FC236}">
                <a16:creationId xmlns:a16="http://schemas.microsoft.com/office/drawing/2014/main" id="{1A2132AA-48E4-495E-A5D0-6D2BBB8C76E1}"/>
              </a:ext>
            </a:extLst>
          </p:cNvPr>
          <p:cNvSpPr txBox="1"/>
          <p:nvPr/>
        </p:nvSpPr>
        <p:spPr>
          <a:xfrm>
            <a:off x="2475546" y="5508287"/>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o</a:t>
            </a:r>
          </a:p>
        </p:txBody>
      </p:sp>
      <p:sp>
        <p:nvSpPr>
          <p:cNvPr id="91" name="!!o6a">
            <a:extLst>
              <a:ext uri="{FF2B5EF4-FFF2-40B4-BE49-F238E27FC236}">
                <a16:creationId xmlns:a16="http://schemas.microsoft.com/office/drawing/2014/main" id="{A69446C8-8AE1-4684-80C5-705063A5E993}"/>
              </a:ext>
            </a:extLst>
          </p:cNvPr>
          <p:cNvSpPr/>
          <p:nvPr/>
        </p:nvSpPr>
        <p:spPr>
          <a:xfrm>
            <a:off x="6363051" y="5510430"/>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6a">
            <a:extLst>
              <a:ext uri="{FF2B5EF4-FFF2-40B4-BE49-F238E27FC236}">
                <a16:creationId xmlns:a16="http://schemas.microsoft.com/office/drawing/2014/main" id="{1A2132AA-48E4-495E-A5D0-6D2BBB8C76E1}"/>
              </a:ext>
            </a:extLst>
          </p:cNvPr>
          <p:cNvSpPr txBox="1"/>
          <p:nvPr/>
        </p:nvSpPr>
        <p:spPr>
          <a:xfrm>
            <a:off x="6535999" y="5557035"/>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h</a:t>
            </a:r>
          </a:p>
        </p:txBody>
      </p:sp>
      <p:sp>
        <p:nvSpPr>
          <p:cNvPr id="95" name="!!o6a">
            <a:extLst>
              <a:ext uri="{FF2B5EF4-FFF2-40B4-BE49-F238E27FC236}">
                <a16:creationId xmlns:a16="http://schemas.microsoft.com/office/drawing/2014/main" id="{A69446C8-8AE1-4684-80C5-705063A5E993}"/>
              </a:ext>
            </a:extLst>
          </p:cNvPr>
          <p:cNvSpPr/>
          <p:nvPr/>
        </p:nvSpPr>
        <p:spPr>
          <a:xfrm>
            <a:off x="4584554" y="5511100"/>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6a">
            <a:extLst>
              <a:ext uri="{FF2B5EF4-FFF2-40B4-BE49-F238E27FC236}">
                <a16:creationId xmlns:a16="http://schemas.microsoft.com/office/drawing/2014/main" id="{1A2132AA-48E4-495E-A5D0-6D2BBB8C76E1}"/>
              </a:ext>
            </a:extLst>
          </p:cNvPr>
          <p:cNvSpPr txBox="1"/>
          <p:nvPr/>
        </p:nvSpPr>
        <p:spPr>
          <a:xfrm>
            <a:off x="4733718" y="5544514"/>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y</a:t>
            </a:r>
          </a:p>
        </p:txBody>
      </p:sp>
      <p:sp>
        <p:nvSpPr>
          <p:cNvPr id="97" name="!!o6a">
            <a:extLst>
              <a:ext uri="{FF2B5EF4-FFF2-40B4-BE49-F238E27FC236}">
                <a16:creationId xmlns:a16="http://schemas.microsoft.com/office/drawing/2014/main" id="{A69446C8-8AE1-4684-80C5-705063A5E993}"/>
              </a:ext>
            </a:extLst>
          </p:cNvPr>
          <p:cNvSpPr/>
          <p:nvPr/>
        </p:nvSpPr>
        <p:spPr>
          <a:xfrm>
            <a:off x="7481359" y="5510430"/>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6a">
            <a:extLst>
              <a:ext uri="{FF2B5EF4-FFF2-40B4-BE49-F238E27FC236}">
                <a16:creationId xmlns:a16="http://schemas.microsoft.com/office/drawing/2014/main" id="{1A2132AA-48E4-495E-A5D0-6D2BBB8C76E1}"/>
              </a:ext>
            </a:extLst>
          </p:cNvPr>
          <p:cNvSpPr txBox="1"/>
          <p:nvPr/>
        </p:nvSpPr>
        <p:spPr>
          <a:xfrm>
            <a:off x="7654307" y="5557035"/>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ó</a:t>
            </a:r>
          </a:p>
        </p:txBody>
      </p:sp>
      <p:sp>
        <p:nvSpPr>
          <p:cNvPr id="101" name="!!o6a">
            <a:extLst>
              <a:ext uri="{FF2B5EF4-FFF2-40B4-BE49-F238E27FC236}">
                <a16:creationId xmlns:a16="http://schemas.microsoft.com/office/drawing/2014/main" id="{A69446C8-8AE1-4684-80C5-705063A5E993}"/>
              </a:ext>
            </a:extLst>
          </p:cNvPr>
          <p:cNvSpPr/>
          <p:nvPr/>
        </p:nvSpPr>
        <p:spPr>
          <a:xfrm>
            <a:off x="8621223" y="5507767"/>
            <a:ext cx="1007365" cy="100736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2" name="!!6a">
            <a:extLst>
              <a:ext uri="{FF2B5EF4-FFF2-40B4-BE49-F238E27FC236}">
                <a16:creationId xmlns:a16="http://schemas.microsoft.com/office/drawing/2014/main" id="{1A2132AA-48E4-495E-A5D0-6D2BBB8C76E1}"/>
              </a:ext>
            </a:extLst>
          </p:cNvPr>
          <p:cNvSpPr txBox="1"/>
          <p:nvPr/>
        </p:nvSpPr>
        <p:spPr>
          <a:xfrm>
            <a:off x="8770387" y="5541181"/>
            <a:ext cx="6806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pic>
        <p:nvPicPr>
          <p:cNvPr id="99" name="Picture 98">
            <a:extLst>
              <a:ext uri="{FF2B5EF4-FFF2-40B4-BE49-F238E27FC236}">
                <a16:creationId xmlns:a16="http://schemas.microsoft.com/office/drawing/2014/main" id="{E2A24C98-35A3-45FF-9431-2BE835010581}"/>
              </a:ext>
            </a:extLst>
          </p:cNvPr>
          <p:cNvPicPr>
            <a:picLocks noChangeAspect="1"/>
          </p:cNvPicPr>
          <p:nvPr/>
        </p:nvPicPr>
        <p:blipFill>
          <a:blip r:embed="rId8"/>
          <a:stretch>
            <a:fillRect/>
          </a:stretch>
        </p:blipFill>
        <p:spPr>
          <a:xfrm>
            <a:off x="4297585" y="-631254"/>
            <a:ext cx="360000" cy="214615"/>
          </a:xfrm>
          <a:prstGeom prst="rect">
            <a:avLst/>
          </a:prstGeom>
        </p:spPr>
      </p:pic>
      <p:pic>
        <p:nvPicPr>
          <p:cNvPr id="100" name="Picture 99">
            <a:extLst>
              <a:ext uri="{FF2B5EF4-FFF2-40B4-BE49-F238E27FC236}">
                <a16:creationId xmlns:a16="http://schemas.microsoft.com/office/drawing/2014/main" id="{6F0C86CA-0091-4117-BFEC-2073208776D8}"/>
              </a:ext>
            </a:extLst>
          </p:cNvPr>
          <p:cNvPicPr>
            <a:picLocks noChangeAspect="1"/>
          </p:cNvPicPr>
          <p:nvPr/>
        </p:nvPicPr>
        <p:blipFill>
          <a:blip r:embed="rId9"/>
          <a:stretch>
            <a:fillRect/>
          </a:stretch>
        </p:blipFill>
        <p:spPr>
          <a:xfrm>
            <a:off x="2022889" y="-680390"/>
            <a:ext cx="360000" cy="214615"/>
          </a:xfrm>
          <a:prstGeom prst="rect">
            <a:avLst/>
          </a:prstGeom>
        </p:spPr>
      </p:pic>
      <p:pic>
        <p:nvPicPr>
          <p:cNvPr id="103" name="Picture 102">
            <a:extLst>
              <a:ext uri="{FF2B5EF4-FFF2-40B4-BE49-F238E27FC236}">
                <a16:creationId xmlns:a16="http://schemas.microsoft.com/office/drawing/2014/main" id="{68C8D11E-0AFE-4F7B-B87C-5545F5E6C086}"/>
              </a:ext>
            </a:extLst>
          </p:cNvPr>
          <p:cNvPicPr>
            <a:picLocks noChangeAspect="1"/>
          </p:cNvPicPr>
          <p:nvPr/>
        </p:nvPicPr>
        <p:blipFill>
          <a:blip r:embed="rId10"/>
          <a:stretch>
            <a:fillRect/>
          </a:stretch>
        </p:blipFill>
        <p:spPr>
          <a:xfrm>
            <a:off x="3562404" y="-1010893"/>
            <a:ext cx="360000" cy="218075"/>
          </a:xfrm>
          <a:prstGeom prst="rect">
            <a:avLst/>
          </a:prstGeom>
        </p:spPr>
      </p:pic>
      <p:pic>
        <p:nvPicPr>
          <p:cNvPr id="104" name="Picture 103">
            <a:extLst>
              <a:ext uri="{FF2B5EF4-FFF2-40B4-BE49-F238E27FC236}">
                <a16:creationId xmlns:a16="http://schemas.microsoft.com/office/drawing/2014/main" id="{0D814C9E-BF3B-4291-BE98-A970F732C6DC}"/>
              </a:ext>
            </a:extLst>
          </p:cNvPr>
          <p:cNvPicPr>
            <a:picLocks noChangeAspect="1"/>
          </p:cNvPicPr>
          <p:nvPr/>
        </p:nvPicPr>
        <p:blipFill>
          <a:blip r:embed="rId11"/>
          <a:stretch>
            <a:fillRect/>
          </a:stretch>
        </p:blipFill>
        <p:spPr>
          <a:xfrm>
            <a:off x="5329696" y="-719246"/>
            <a:ext cx="360000" cy="218075"/>
          </a:xfrm>
          <a:prstGeom prst="rect">
            <a:avLst/>
          </a:prstGeom>
        </p:spPr>
      </p:pic>
      <p:pic>
        <p:nvPicPr>
          <p:cNvPr id="105" name="Picture 104">
            <a:extLst>
              <a:ext uri="{FF2B5EF4-FFF2-40B4-BE49-F238E27FC236}">
                <a16:creationId xmlns:a16="http://schemas.microsoft.com/office/drawing/2014/main" id="{1045EAEC-7CAA-4B81-B22A-BBDE414E6E99}"/>
              </a:ext>
            </a:extLst>
          </p:cNvPr>
          <p:cNvPicPr>
            <a:picLocks noChangeAspect="1"/>
          </p:cNvPicPr>
          <p:nvPr/>
        </p:nvPicPr>
        <p:blipFill>
          <a:blip r:embed="rId12"/>
          <a:stretch>
            <a:fillRect/>
          </a:stretch>
        </p:blipFill>
        <p:spPr>
          <a:xfrm>
            <a:off x="10151615" y="-649523"/>
            <a:ext cx="360000" cy="214615"/>
          </a:xfrm>
          <a:prstGeom prst="rect">
            <a:avLst/>
          </a:prstGeom>
        </p:spPr>
      </p:pic>
      <p:pic>
        <p:nvPicPr>
          <p:cNvPr id="106" name="Picture 105">
            <a:extLst>
              <a:ext uri="{FF2B5EF4-FFF2-40B4-BE49-F238E27FC236}">
                <a16:creationId xmlns:a16="http://schemas.microsoft.com/office/drawing/2014/main" id="{E1EAAEDC-5B63-4ABF-950D-A3661A34B2A3}"/>
              </a:ext>
            </a:extLst>
          </p:cNvPr>
          <p:cNvPicPr>
            <a:picLocks noChangeAspect="1"/>
          </p:cNvPicPr>
          <p:nvPr/>
        </p:nvPicPr>
        <p:blipFill>
          <a:blip r:embed="rId13"/>
          <a:stretch>
            <a:fillRect/>
          </a:stretch>
        </p:blipFill>
        <p:spPr>
          <a:xfrm>
            <a:off x="7478868" y="-1101340"/>
            <a:ext cx="360000" cy="218075"/>
          </a:xfrm>
          <a:prstGeom prst="rect">
            <a:avLst/>
          </a:prstGeom>
        </p:spPr>
      </p:pic>
      <p:pic>
        <p:nvPicPr>
          <p:cNvPr id="107" name="Picture 106">
            <a:extLst>
              <a:ext uri="{FF2B5EF4-FFF2-40B4-BE49-F238E27FC236}">
                <a16:creationId xmlns:a16="http://schemas.microsoft.com/office/drawing/2014/main" id="{396E1D2C-F1DE-4F25-81DA-6E6028E048F9}"/>
              </a:ext>
            </a:extLst>
          </p:cNvPr>
          <p:cNvPicPr>
            <a:picLocks noChangeAspect="1"/>
          </p:cNvPicPr>
          <p:nvPr/>
        </p:nvPicPr>
        <p:blipFill>
          <a:blip r:embed="rId14"/>
          <a:stretch>
            <a:fillRect/>
          </a:stretch>
        </p:blipFill>
        <p:spPr>
          <a:xfrm>
            <a:off x="8383689" y="-593030"/>
            <a:ext cx="360000" cy="214615"/>
          </a:xfrm>
          <a:prstGeom prst="rect">
            <a:avLst/>
          </a:prstGeom>
        </p:spPr>
      </p:pic>
      <p:pic>
        <p:nvPicPr>
          <p:cNvPr id="108" name="Picture 107">
            <a:extLst>
              <a:ext uri="{FF2B5EF4-FFF2-40B4-BE49-F238E27FC236}">
                <a16:creationId xmlns:a16="http://schemas.microsoft.com/office/drawing/2014/main" id="{C67324EB-D3F2-4F0B-B911-CDA7A8304F3D}"/>
              </a:ext>
            </a:extLst>
          </p:cNvPr>
          <p:cNvPicPr>
            <a:picLocks noChangeAspect="1"/>
          </p:cNvPicPr>
          <p:nvPr/>
        </p:nvPicPr>
        <p:blipFill>
          <a:blip r:embed="rId15"/>
          <a:stretch>
            <a:fillRect/>
          </a:stretch>
        </p:blipFill>
        <p:spPr>
          <a:xfrm>
            <a:off x="9159089" y="-634714"/>
            <a:ext cx="360000" cy="218075"/>
          </a:xfrm>
          <a:prstGeom prst="rect">
            <a:avLst/>
          </a:prstGeom>
        </p:spPr>
      </p:pic>
      <p:pic>
        <p:nvPicPr>
          <p:cNvPr id="109" name="Picture 108">
            <a:extLst>
              <a:ext uri="{FF2B5EF4-FFF2-40B4-BE49-F238E27FC236}">
                <a16:creationId xmlns:a16="http://schemas.microsoft.com/office/drawing/2014/main" id="{BDB067EA-AB66-4605-8786-F0BD17037F44}"/>
              </a:ext>
            </a:extLst>
          </p:cNvPr>
          <p:cNvPicPr>
            <a:picLocks noChangeAspect="1"/>
          </p:cNvPicPr>
          <p:nvPr/>
        </p:nvPicPr>
        <p:blipFill>
          <a:blip r:embed="rId16"/>
          <a:stretch>
            <a:fillRect/>
          </a:stretch>
        </p:blipFill>
        <p:spPr>
          <a:xfrm>
            <a:off x="6914365" y="-556196"/>
            <a:ext cx="360000" cy="218075"/>
          </a:xfrm>
          <a:prstGeom prst="rect">
            <a:avLst/>
          </a:prstGeom>
        </p:spPr>
      </p:pic>
      <p:pic>
        <p:nvPicPr>
          <p:cNvPr id="110" name="Picture 109">
            <a:extLst>
              <a:ext uri="{FF2B5EF4-FFF2-40B4-BE49-F238E27FC236}">
                <a16:creationId xmlns:a16="http://schemas.microsoft.com/office/drawing/2014/main" id="{D59F442C-9BB5-43D0-B284-8EFE7D9150AA}"/>
              </a:ext>
            </a:extLst>
          </p:cNvPr>
          <p:cNvPicPr>
            <a:picLocks noChangeAspect="1"/>
          </p:cNvPicPr>
          <p:nvPr/>
        </p:nvPicPr>
        <p:blipFill>
          <a:blip r:embed="rId17"/>
          <a:stretch>
            <a:fillRect/>
          </a:stretch>
        </p:blipFill>
        <p:spPr>
          <a:xfrm>
            <a:off x="2749874" y="-705644"/>
            <a:ext cx="360000" cy="218075"/>
          </a:xfrm>
          <a:prstGeom prst="rect">
            <a:avLst/>
          </a:prstGeom>
        </p:spPr>
      </p:pic>
      <p:pic>
        <p:nvPicPr>
          <p:cNvPr id="111" name="Picture 110">
            <a:extLst>
              <a:ext uri="{FF2B5EF4-FFF2-40B4-BE49-F238E27FC236}">
                <a16:creationId xmlns:a16="http://schemas.microsoft.com/office/drawing/2014/main" id="{7DB10253-8425-4F19-B995-DCA5C90F411A}"/>
              </a:ext>
            </a:extLst>
          </p:cNvPr>
          <p:cNvPicPr>
            <a:picLocks noChangeAspect="1"/>
          </p:cNvPicPr>
          <p:nvPr/>
        </p:nvPicPr>
        <p:blipFill>
          <a:blip r:embed="rId9"/>
          <a:stretch>
            <a:fillRect/>
          </a:stretch>
        </p:blipFill>
        <p:spPr>
          <a:xfrm>
            <a:off x="6872692" y="-853478"/>
            <a:ext cx="360000" cy="214615"/>
          </a:xfrm>
          <a:prstGeom prst="rect">
            <a:avLst/>
          </a:prstGeom>
        </p:spPr>
      </p:pic>
      <p:pic>
        <p:nvPicPr>
          <p:cNvPr id="112" name="Picture 111">
            <a:extLst>
              <a:ext uri="{FF2B5EF4-FFF2-40B4-BE49-F238E27FC236}">
                <a16:creationId xmlns:a16="http://schemas.microsoft.com/office/drawing/2014/main" id="{A9DFF7EA-3F47-420E-BAB4-B4D4EAC8CE20}"/>
              </a:ext>
            </a:extLst>
          </p:cNvPr>
          <p:cNvPicPr>
            <a:picLocks noChangeAspect="1"/>
          </p:cNvPicPr>
          <p:nvPr/>
        </p:nvPicPr>
        <p:blipFill>
          <a:blip r:embed="rId10"/>
          <a:stretch>
            <a:fillRect/>
          </a:stretch>
        </p:blipFill>
        <p:spPr>
          <a:xfrm>
            <a:off x="8412207" y="-1183981"/>
            <a:ext cx="360000" cy="218075"/>
          </a:xfrm>
          <a:prstGeom prst="rect">
            <a:avLst/>
          </a:prstGeom>
        </p:spPr>
      </p:pic>
      <p:pic>
        <p:nvPicPr>
          <p:cNvPr id="113" name="Picture 112">
            <a:extLst>
              <a:ext uri="{FF2B5EF4-FFF2-40B4-BE49-F238E27FC236}">
                <a16:creationId xmlns:a16="http://schemas.microsoft.com/office/drawing/2014/main" id="{CB19D85A-DBE2-4D1C-81E5-7D5F799CB541}"/>
              </a:ext>
            </a:extLst>
          </p:cNvPr>
          <p:cNvPicPr>
            <a:picLocks noChangeAspect="1"/>
          </p:cNvPicPr>
          <p:nvPr/>
        </p:nvPicPr>
        <p:blipFill>
          <a:blip r:embed="rId17"/>
          <a:stretch>
            <a:fillRect/>
          </a:stretch>
        </p:blipFill>
        <p:spPr>
          <a:xfrm>
            <a:off x="7599677" y="-878732"/>
            <a:ext cx="360000" cy="218075"/>
          </a:xfrm>
          <a:prstGeom prst="rect">
            <a:avLst/>
          </a:prstGeom>
        </p:spPr>
      </p:pic>
      <p:pic>
        <p:nvPicPr>
          <p:cNvPr id="114" name="Picture 113">
            <a:extLst>
              <a:ext uri="{FF2B5EF4-FFF2-40B4-BE49-F238E27FC236}">
                <a16:creationId xmlns:a16="http://schemas.microsoft.com/office/drawing/2014/main" id="{1571BFB6-F40C-4995-A85E-E041985AA4EE}"/>
              </a:ext>
            </a:extLst>
          </p:cNvPr>
          <p:cNvPicPr>
            <a:picLocks noChangeAspect="1"/>
          </p:cNvPicPr>
          <p:nvPr/>
        </p:nvPicPr>
        <p:blipFill>
          <a:blip r:embed="rId11"/>
          <a:stretch>
            <a:fillRect/>
          </a:stretch>
        </p:blipFill>
        <p:spPr>
          <a:xfrm>
            <a:off x="700335" y="-564778"/>
            <a:ext cx="360000" cy="218075"/>
          </a:xfrm>
          <a:prstGeom prst="rect">
            <a:avLst/>
          </a:prstGeom>
        </p:spPr>
      </p:pic>
      <p:pic>
        <p:nvPicPr>
          <p:cNvPr id="115" name="Picture 114">
            <a:extLst>
              <a:ext uri="{FF2B5EF4-FFF2-40B4-BE49-F238E27FC236}">
                <a16:creationId xmlns:a16="http://schemas.microsoft.com/office/drawing/2014/main" id="{4CE6C58B-82FB-4AC7-AD34-D55656BEEFAF}"/>
              </a:ext>
            </a:extLst>
          </p:cNvPr>
          <p:cNvPicPr>
            <a:picLocks noChangeAspect="1"/>
          </p:cNvPicPr>
          <p:nvPr/>
        </p:nvPicPr>
        <p:blipFill>
          <a:blip r:embed="rId12"/>
          <a:stretch>
            <a:fillRect/>
          </a:stretch>
        </p:blipFill>
        <p:spPr>
          <a:xfrm>
            <a:off x="1631260" y="-980072"/>
            <a:ext cx="360000" cy="214615"/>
          </a:xfrm>
          <a:prstGeom prst="rect">
            <a:avLst/>
          </a:prstGeom>
        </p:spPr>
      </p:pic>
      <p:pic>
        <p:nvPicPr>
          <p:cNvPr id="116" name="Picture 115">
            <a:extLst>
              <a:ext uri="{FF2B5EF4-FFF2-40B4-BE49-F238E27FC236}">
                <a16:creationId xmlns:a16="http://schemas.microsoft.com/office/drawing/2014/main" id="{669FFAF8-4030-42C1-8181-04368FB8726A}"/>
              </a:ext>
            </a:extLst>
          </p:cNvPr>
          <p:cNvPicPr>
            <a:picLocks noChangeAspect="1"/>
          </p:cNvPicPr>
          <p:nvPr/>
        </p:nvPicPr>
        <p:blipFill>
          <a:blip r:embed="rId13"/>
          <a:stretch>
            <a:fillRect/>
          </a:stretch>
        </p:blipFill>
        <p:spPr>
          <a:xfrm>
            <a:off x="2849507" y="-946872"/>
            <a:ext cx="360000" cy="218075"/>
          </a:xfrm>
          <a:prstGeom prst="rect">
            <a:avLst/>
          </a:prstGeom>
        </p:spPr>
      </p:pic>
      <p:pic>
        <p:nvPicPr>
          <p:cNvPr id="117" name="Picture 116">
            <a:extLst>
              <a:ext uri="{FF2B5EF4-FFF2-40B4-BE49-F238E27FC236}">
                <a16:creationId xmlns:a16="http://schemas.microsoft.com/office/drawing/2014/main" id="{91E80C74-3176-4BBC-BD54-D2910A4B7BAC}"/>
              </a:ext>
            </a:extLst>
          </p:cNvPr>
          <p:cNvPicPr>
            <a:picLocks noChangeAspect="1"/>
          </p:cNvPicPr>
          <p:nvPr/>
        </p:nvPicPr>
        <p:blipFill>
          <a:blip r:embed="rId9"/>
          <a:stretch>
            <a:fillRect/>
          </a:stretch>
        </p:blipFill>
        <p:spPr>
          <a:xfrm>
            <a:off x="2243331" y="-699010"/>
            <a:ext cx="360000" cy="214615"/>
          </a:xfrm>
          <a:prstGeom prst="rect">
            <a:avLst/>
          </a:prstGeom>
        </p:spPr>
      </p:pic>
      <p:pic>
        <p:nvPicPr>
          <p:cNvPr id="118" name="Picture 117">
            <a:extLst>
              <a:ext uri="{FF2B5EF4-FFF2-40B4-BE49-F238E27FC236}">
                <a16:creationId xmlns:a16="http://schemas.microsoft.com/office/drawing/2014/main" id="{BF80EC7E-5859-465E-8871-B259D7CF0038}"/>
              </a:ext>
            </a:extLst>
          </p:cNvPr>
          <p:cNvPicPr>
            <a:picLocks noChangeAspect="1"/>
          </p:cNvPicPr>
          <p:nvPr/>
        </p:nvPicPr>
        <p:blipFill>
          <a:blip r:embed="rId10"/>
          <a:stretch>
            <a:fillRect/>
          </a:stretch>
        </p:blipFill>
        <p:spPr>
          <a:xfrm>
            <a:off x="3782846" y="-1029513"/>
            <a:ext cx="360000" cy="218075"/>
          </a:xfrm>
          <a:prstGeom prst="rect">
            <a:avLst/>
          </a:prstGeom>
        </p:spPr>
      </p:pic>
      <p:pic>
        <p:nvPicPr>
          <p:cNvPr id="119" name="Picture 118">
            <a:extLst>
              <a:ext uri="{FF2B5EF4-FFF2-40B4-BE49-F238E27FC236}">
                <a16:creationId xmlns:a16="http://schemas.microsoft.com/office/drawing/2014/main" id="{CFCC4645-75D6-4985-BB16-8B625A7F7030}"/>
              </a:ext>
            </a:extLst>
          </p:cNvPr>
          <p:cNvPicPr>
            <a:picLocks noChangeAspect="1"/>
          </p:cNvPicPr>
          <p:nvPr/>
        </p:nvPicPr>
        <p:blipFill>
          <a:blip r:embed="rId17"/>
          <a:stretch>
            <a:fillRect/>
          </a:stretch>
        </p:blipFill>
        <p:spPr>
          <a:xfrm>
            <a:off x="2970316" y="-724264"/>
            <a:ext cx="360000" cy="218075"/>
          </a:xfrm>
          <a:prstGeom prst="rect">
            <a:avLst/>
          </a:prstGeom>
        </p:spPr>
      </p:pic>
      <p:pic>
        <p:nvPicPr>
          <p:cNvPr id="120" name="Picture 119">
            <a:extLst>
              <a:ext uri="{FF2B5EF4-FFF2-40B4-BE49-F238E27FC236}">
                <a16:creationId xmlns:a16="http://schemas.microsoft.com/office/drawing/2014/main" id="{2A628FAA-7798-4AE3-9E71-65587129DF17}"/>
              </a:ext>
            </a:extLst>
          </p:cNvPr>
          <p:cNvPicPr>
            <a:picLocks noChangeAspect="1"/>
          </p:cNvPicPr>
          <p:nvPr/>
        </p:nvPicPr>
        <p:blipFill>
          <a:blip r:embed="rId10"/>
          <a:stretch>
            <a:fillRect/>
          </a:stretch>
        </p:blipFill>
        <p:spPr>
          <a:xfrm>
            <a:off x="5981106" y="-1009277"/>
            <a:ext cx="360000" cy="218075"/>
          </a:xfrm>
          <a:prstGeom prst="rect">
            <a:avLst/>
          </a:prstGeom>
        </p:spPr>
      </p:pic>
      <p:pic>
        <p:nvPicPr>
          <p:cNvPr id="121" name="Picture 120">
            <a:extLst>
              <a:ext uri="{FF2B5EF4-FFF2-40B4-BE49-F238E27FC236}">
                <a16:creationId xmlns:a16="http://schemas.microsoft.com/office/drawing/2014/main" id="{9A00F9A9-3E3F-4628-9532-16A3E13760BC}"/>
              </a:ext>
            </a:extLst>
          </p:cNvPr>
          <p:cNvPicPr>
            <a:picLocks noChangeAspect="1"/>
          </p:cNvPicPr>
          <p:nvPr/>
        </p:nvPicPr>
        <p:blipFill>
          <a:blip r:embed="rId12"/>
          <a:stretch>
            <a:fillRect/>
          </a:stretch>
        </p:blipFill>
        <p:spPr>
          <a:xfrm>
            <a:off x="4049962" y="-978456"/>
            <a:ext cx="360000" cy="214615"/>
          </a:xfrm>
          <a:prstGeom prst="rect">
            <a:avLst/>
          </a:prstGeom>
        </p:spPr>
      </p:pic>
      <p:pic>
        <p:nvPicPr>
          <p:cNvPr id="122" name="Picture 121">
            <a:extLst>
              <a:ext uri="{FF2B5EF4-FFF2-40B4-BE49-F238E27FC236}">
                <a16:creationId xmlns:a16="http://schemas.microsoft.com/office/drawing/2014/main" id="{177AA96B-48C8-4C60-B922-9ABA2EE54110}"/>
              </a:ext>
            </a:extLst>
          </p:cNvPr>
          <p:cNvPicPr>
            <a:picLocks noChangeAspect="1"/>
          </p:cNvPicPr>
          <p:nvPr/>
        </p:nvPicPr>
        <p:blipFill>
          <a:blip r:embed="rId13"/>
          <a:stretch>
            <a:fillRect/>
          </a:stretch>
        </p:blipFill>
        <p:spPr>
          <a:xfrm>
            <a:off x="5268209" y="-945256"/>
            <a:ext cx="360000" cy="218075"/>
          </a:xfrm>
          <a:prstGeom prst="rect">
            <a:avLst/>
          </a:prstGeom>
        </p:spPr>
      </p:pic>
      <p:pic>
        <p:nvPicPr>
          <p:cNvPr id="123" name="Picture 122">
            <a:extLst>
              <a:ext uri="{FF2B5EF4-FFF2-40B4-BE49-F238E27FC236}">
                <a16:creationId xmlns:a16="http://schemas.microsoft.com/office/drawing/2014/main" id="{7D34D429-619F-4567-AE95-0002F7F728BE}"/>
              </a:ext>
            </a:extLst>
          </p:cNvPr>
          <p:cNvPicPr>
            <a:picLocks noChangeAspect="1"/>
          </p:cNvPicPr>
          <p:nvPr/>
        </p:nvPicPr>
        <p:blipFill>
          <a:blip r:embed="rId10"/>
          <a:stretch>
            <a:fillRect/>
          </a:stretch>
        </p:blipFill>
        <p:spPr>
          <a:xfrm>
            <a:off x="6201548" y="-1027897"/>
            <a:ext cx="360000" cy="218075"/>
          </a:xfrm>
          <a:prstGeom prst="rect">
            <a:avLst/>
          </a:prstGeom>
        </p:spPr>
      </p:pic>
      <p:pic>
        <p:nvPicPr>
          <p:cNvPr id="124" name="Picture 123">
            <a:extLst>
              <a:ext uri="{FF2B5EF4-FFF2-40B4-BE49-F238E27FC236}">
                <a16:creationId xmlns:a16="http://schemas.microsoft.com/office/drawing/2014/main" id="{77044C68-7973-4EA4-AFFF-3066205CECAF}"/>
              </a:ext>
            </a:extLst>
          </p:cNvPr>
          <p:cNvPicPr>
            <a:picLocks noChangeAspect="1"/>
          </p:cNvPicPr>
          <p:nvPr/>
        </p:nvPicPr>
        <p:blipFill>
          <a:blip r:embed="rId13"/>
          <a:stretch>
            <a:fillRect/>
          </a:stretch>
        </p:blipFill>
        <p:spPr>
          <a:xfrm>
            <a:off x="5160333" y="-577531"/>
            <a:ext cx="360000" cy="218075"/>
          </a:xfrm>
          <a:prstGeom prst="rect">
            <a:avLst/>
          </a:prstGeom>
        </p:spPr>
      </p:pic>
      <p:pic>
        <p:nvPicPr>
          <p:cNvPr id="125" name="Picture 124">
            <a:extLst>
              <a:ext uri="{FF2B5EF4-FFF2-40B4-BE49-F238E27FC236}">
                <a16:creationId xmlns:a16="http://schemas.microsoft.com/office/drawing/2014/main" id="{B54F87DA-BE54-437B-85B3-5691899ADA41}"/>
              </a:ext>
            </a:extLst>
          </p:cNvPr>
          <p:cNvPicPr>
            <a:picLocks noChangeAspect="1"/>
          </p:cNvPicPr>
          <p:nvPr/>
        </p:nvPicPr>
        <p:blipFill>
          <a:blip r:embed="rId9"/>
          <a:stretch>
            <a:fillRect/>
          </a:stretch>
        </p:blipFill>
        <p:spPr>
          <a:xfrm>
            <a:off x="4554157" y="-329669"/>
            <a:ext cx="360000" cy="214615"/>
          </a:xfrm>
          <a:prstGeom prst="rect">
            <a:avLst/>
          </a:prstGeom>
        </p:spPr>
      </p:pic>
      <p:pic>
        <p:nvPicPr>
          <p:cNvPr id="126" name="Picture 125">
            <a:extLst>
              <a:ext uri="{FF2B5EF4-FFF2-40B4-BE49-F238E27FC236}">
                <a16:creationId xmlns:a16="http://schemas.microsoft.com/office/drawing/2014/main" id="{750F0249-3D57-4EA8-B6F3-CA5D1360BF14}"/>
              </a:ext>
            </a:extLst>
          </p:cNvPr>
          <p:cNvPicPr>
            <a:picLocks noChangeAspect="1"/>
          </p:cNvPicPr>
          <p:nvPr/>
        </p:nvPicPr>
        <p:blipFill>
          <a:blip r:embed="rId10"/>
          <a:stretch>
            <a:fillRect/>
          </a:stretch>
        </p:blipFill>
        <p:spPr>
          <a:xfrm>
            <a:off x="6093672" y="-660172"/>
            <a:ext cx="360000" cy="218075"/>
          </a:xfrm>
          <a:prstGeom prst="rect">
            <a:avLst/>
          </a:prstGeom>
        </p:spPr>
      </p:pic>
      <p:pic>
        <p:nvPicPr>
          <p:cNvPr id="127" name="Picture 126">
            <a:extLst>
              <a:ext uri="{FF2B5EF4-FFF2-40B4-BE49-F238E27FC236}">
                <a16:creationId xmlns:a16="http://schemas.microsoft.com/office/drawing/2014/main" id="{8845B16D-EB99-4335-B391-498FC4C4C7E4}"/>
              </a:ext>
            </a:extLst>
          </p:cNvPr>
          <p:cNvPicPr>
            <a:picLocks noChangeAspect="1"/>
          </p:cNvPicPr>
          <p:nvPr/>
        </p:nvPicPr>
        <p:blipFill>
          <a:blip r:embed="rId17"/>
          <a:stretch>
            <a:fillRect/>
          </a:stretch>
        </p:blipFill>
        <p:spPr>
          <a:xfrm>
            <a:off x="5281142" y="-354923"/>
            <a:ext cx="360000" cy="218075"/>
          </a:xfrm>
          <a:prstGeom prst="rect">
            <a:avLst/>
          </a:prstGeom>
        </p:spPr>
      </p:pic>
      <p:pic>
        <p:nvPicPr>
          <p:cNvPr id="128" name="Picture 127">
            <a:extLst>
              <a:ext uri="{FF2B5EF4-FFF2-40B4-BE49-F238E27FC236}">
                <a16:creationId xmlns:a16="http://schemas.microsoft.com/office/drawing/2014/main" id="{1C125569-1989-4359-9AB3-9A5179BE08F7}"/>
              </a:ext>
            </a:extLst>
          </p:cNvPr>
          <p:cNvPicPr>
            <a:picLocks noChangeAspect="1"/>
          </p:cNvPicPr>
          <p:nvPr/>
        </p:nvPicPr>
        <p:blipFill>
          <a:blip r:embed="rId10"/>
          <a:stretch>
            <a:fillRect/>
          </a:stretch>
        </p:blipFill>
        <p:spPr>
          <a:xfrm>
            <a:off x="3662571" y="-485468"/>
            <a:ext cx="360000" cy="218075"/>
          </a:xfrm>
          <a:prstGeom prst="rect">
            <a:avLst/>
          </a:prstGeom>
        </p:spPr>
      </p:pic>
      <p:pic>
        <p:nvPicPr>
          <p:cNvPr id="129" name="Picture 128">
            <a:extLst>
              <a:ext uri="{FF2B5EF4-FFF2-40B4-BE49-F238E27FC236}">
                <a16:creationId xmlns:a16="http://schemas.microsoft.com/office/drawing/2014/main" id="{292483AD-5130-449D-A62E-D13857C9C572}"/>
              </a:ext>
            </a:extLst>
          </p:cNvPr>
          <p:cNvPicPr>
            <a:picLocks noChangeAspect="1"/>
          </p:cNvPicPr>
          <p:nvPr/>
        </p:nvPicPr>
        <p:blipFill>
          <a:blip r:embed="rId10"/>
          <a:stretch>
            <a:fillRect/>
          </a:stretch>
        </p:blipFill>
        <p:spPr>
          <a:xfrm>
            <a:off x="3883013" y="-504088"/>
            <a:ext cx="360000" cy="218075"/>
          </a:xfrm>
          <a:prstGeom prst="rect">
            <a:avLst/>
          </a:prstGeom>
        </p:spPr>
      </p:pic>
    </p:spTree>
    <p:extLst>
      <p:ext uri="{BB962C8B-B14F-4D97-AF65-F5344CB8AC3E}">
        <p14:creationId xmlns:p14="http://schemas.microsoft.com/office/powerpoint/2010/main" val="1308279147"/>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9"/>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fltVal val="0"/>
                                          </p:val>
                                        </p:tav>
                                        <p:tav tm="100000">
                                          <p:val>
                                            <p:strVal val="#ppt_w"/>
                                          </p:val>
                                        </p:tav>
                                      </p:tavLst>
                                    </p:anim>
                                    <p:anim calcmode="lin" valueType="num">
                                      <p:cBhvr>
                                        <p:cTn id="8" dur="500" fill="hold"/>
                                        <p:tgtEl>
                                          <p:spTgt spid="48"/>
                                        </p:tgtEl>
                                        <p:attrNameLst>
                                          <p:attrName>ppt_h</p:attrName>
                                        </p:attrNameLst>
                                      </p:cBhvr>
                                      <p:tavLst>
                                        <p:tav tm="0">
                                          <p:val>
                                            <p:fltVal val="0"/>
                                          </p:val>
                                        </p:tav>
                                        <p:tav tm="100000">
                                          <p:val>
                                            <p:strVal val="#ppt_h"/>
                                          </p:val>
                                        </p:tav>
                                      </p:tavLst>
                                    </p:anim>
                                    <p:animEffect transition="in" filter="fade">
                                      <p:cBhvr>
                                        <p:cTn id="9" dur="500"/>
                                        <p:tgtEl>
                                          <p:spTgt spid="48"/>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8"/>
                                        </p:tgtEl>
                                      </p:cBhvr>
                                    </p:animEffect>
                                    <p:animScale>
                                      <p:cBhvr>
                                        <p:cTn id="12" dur="250" autoRev="1" fill="hold"/>
                                        <p:tgtEl>
                                          <p:spTgt spid="48"/>
                                        </p:tgtEl>
                                      </p:cBhvr>
                                      <p:by x="105000" y="105000"/>
                                    </p:animScale>
                                  </p:childTnLst>
                                </p:cTn>
                              </p:par>
                            </p:childTnLst>
                          </p:cTn>
                        </p:par>
                      </p:childTnLst>
                    </p:cTn>
                  </p:par>
                </p:childTnLst>
              </p:cTn>
              <p:nextCondLst>
                <p:cond evt="onClick" delay="0">
                  <p:tgtEl>
                    <p:spTgt spid="39"/>
                  </p:tgtEl>
                </p:cond>
              </p:nextCondLst>
            </p:seq>
            <p:seq concurrent="1" nextAc="seek">
              <p:cTn id="13" restart="whenNotActive" fill="hold" evtFilter="cancelBubble" nodeType="interactiveSeq">
                <p:stCondLst>
                  <p:cond evt="onClick" delay="0">
                    <p:tgtEl>
                      <p:spTgt spid="92"/>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4"/>
                                        </p:tgtEl>
                                        <p:attrNameLst>
                                          <p:attrName>style.visibility</p:attrName>
                                        </p:attrNameLst>
                                      </p:cBhvr>
                                      <p:to>
                                        <p:strVal val="visible"/>
                                      </p:to>
                                    </p:set>
                                    <p:anim calcmode="lin" valueType="num">
                                      <p:cBhvr>
                                        <p:cTn id="18" dur="500" fill="hold"/>
                                        <p:tgtEl>
                                          <p:spTgt spid="94"/>
                                        </p:tgtEl>
                                        <p:attrNameLst>
                                          <p:attrName>ppt_w</p:attrName>
                                        </p:attrNameLst>
                                      </p:cBhvr>
                                      <p:tavLst>
                                        <p:tav tm="0">
                                          <p:val>
                                            <p:fltVal val="0"/>
                                          </p:val>
                                        </p:tav>
                                        <p:tav tm="100000">
                                          <p:val>
                                            <p:strVal val="#ppt_w"/>
                                          </p:val>
                                        </p:tav>
                                      </p:tavLst>
                                    </p:anim>
                                    <p:anim calcmode="lin" valueType="num">
                                      <p:cBhvr>
                                        <p:cTn id="19" dur="500" fill="hold"/>
                                        <p:tgtEl>
                                          <p:spTgt spid="94"/>
                                        </p:tgtEl>
                                        <p:attrNameLst>
                                          <p:attrName>ppt_h</p:attrName>
                                        </p:attrNameLst>
                                      </p:cBhvr>
                                      <p:tavLst>
                                        <p:tav tm="0">
                                          <p:val>
                                            <p:fltVal val="0"/>
                                          </p:val>
                                        </p:tav>
                                        <p:tav tm="100000">
                                          <p:val>
                                            <p:strVal val="#ppt_h"/>
                                          </p:val>
                                        </p:tav>
                                      </p:tavLst>
                                    </p:anim>
                                    <p:animEffect transition="in" filter="fade">
                                      <p:cBhvr>
                                        <p:cTn id="20" dur="500"/>
                                        <p:tgtEl>
                                          <p:spTgt spid="94"/>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4"/>
                                        </p:tgtEl>
                                      </p:cBhvr>
                                    </p:animEffect>
                                    <p:animScale>
                                      <p:cBhvr>
                                        <p:cTn id="23" dur="250" autoRev="1" fill="hold"/>
                                        <p:tgtEl>
                                          <p:spTgt spid="94"/>
                                        </p:tgtEl>
                                      </p:cBhvr>
                                      <p:by x="105000" y="105000"/>
                                    </p:animScale>
                                  </p:childTnLst>
                                </p:cTn>
                              </p:par>
                            </p:childTnLst>
                          </p:cTn>
                        </p:par>
                      </p:childTnLst>
                    </p:cTn>
                  </p:par>
                </p:childTnLst>
              </p:cTn>
              <p:nextCondLst>
                <p:cond evt="onClick" delay="0">
                  <p:tgtEl>
                    <p:spTgt spid="92"/>
                  </p:tgtEl>
                </p:cond>
              </p:nextCondLst>
            </p:seq>
            <p:seq concurrent="1" nextAc="seek">
              <p:cTn id="24" restart="whenNotActive" fill="hold" evtFilter="cancelBubble" nodeType="interactiveSeq">
                <p:stCondLst>
                  <p:cond evt="onClick" delay="0">
                    <p:tgtEl>
                      <p:spTgt spid="91"/>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93"/>
                                        </p:tgtEl>
                                        <p:attrNameLst>
                                          <p:attrName>style.visibility</p:attrName>
                                        </p:attrNameLst>
                                      </p:cBhvr>
                                      <p:to>
                                        <p:strVal val="visible"/>
                                      </p:to>
                                    </p:set>
                                    <p:anim calcmode="lin" valueType="num">
                                      <p:cBhvr>
                                        <p:cTn id="29" dur="500" fill="hold"/>
                                        <p:tgtEl>
                                          <p:spTgt spid="93"/>
                                        </p:tgtEl>
                                        <p:attrNameLst>
                                          <p:attrName>ppt_w</p:attrName>
                                        </p:attrNameLst>
                                      </p:cBhvr>
                                      <p:tavLst>
                                        <p:tav tm="0">
                                          <p:val>
                                            <p:fltVal val="0"/>
                                          </p:val>
                                        </p:tav>
                                        <p:tav tm="100000">
                                          <p:val>
                                            <p:strVal val="#ppt_w"/>
                                          </p:val>
                                        </p:tav>
                                      </p:tavLst>
                                    </p:anim>
                                    <p:anim calcmode="lin" valueType="num">
                                      <p:cBhvr>
                                        <p:cTn id="30" dur="500" fill="hold"/>
                                        <p:tgtEl>
                                          <p:spTgt spid="93"/>
                                        </p:tgtEl>
                                        <p:attrNameLst>
                                          <p:attrName>ppt_h</p:attrName>
                                        </p:attrNameLst>
                                      </p:cBhvr>
                                      <p:tavLst>
                                        <p:tav tm="0">
                                          <p:val>
                                            <p:fltVal val="0"/>
                                          </p:val>
                                        </p:tav>
                                        <p:tav tm="100000">
                                          <p:val>
                                            <p:strVal val="#ppt_h"/>
                                          </p:val>
                                        </p:tav>
                                      </p:tavLst>
                                    </p:anim>
                                    <p:animEffect transition="in" filter="fade">
                                      <p:cBhvr>
                                        <p:cTn id="31" dur="500"/>
                                        <p:tgtEl>
                                          <p:spTgt spid="93"/>
                                        </p:tgtEl>
                                      </p:cBhvr>
                                    </p:animEffect>
                                  </p:childTnLst>
                                  <p:subTnLst>
                                    <p:audio>
                                      <p:cMediaNode>
                                        <p:cTn display="0" masterRel="sameClick">
                                          <p:stCondLst>
                                            <p:cond evt="begin" delay="0">
                                              <p:tn val="27"/>
                                            </p:cond>
                                          </p:stCondLst>
                                          <p:endCondLst>
                                            <p:cond evt="onStopAudio" delay="0">
                                              <p:tgtEl>
                                                <p:sldTgt/>
                                              </p:tgtEl>
                                            </p:cond>
                                          </p:endCondLst>
                                        </p:cTn>
                                        <p:tgtEl>
                                          <p:sndTgt r:embed="rId2"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93"/>
                                        </p:tgtEl>
                                      </p:cBhvr>
                                    </p:animEffect>
                                    <p:animScale>
                                      <p:cBhvr>
                                        <p:cTn id="34" dur="250" autoRev="1" fill="hold"/>
                                        <p:tgtEl>
                                          <p:spTgt spid="93"/>
                                        </p:tgtEl>
                                      </p:cBhvr>
                                      <p:by x="105000" y="105000"/>
                                    </p:animScale>
                                  </p:childTnLst>
                                </p:cTn>
                              </p:par>
                            </p:childTnLst>
                          </p:cTn>
                        </p:par>
                      </p:childTnLst>
                    </p:cTn>
                  </p:par>
                </p:childTnLst>
              </p:cTn>
              <p:nextCondLst>
                <p:cond evt="onClick" delay="0">
                  <p:tgtEl>
                    <p:spTgt spid="91"/>
                  </p:tgtEl>
                </p:cond>
              </p:nextCondLst>
            </p:seq>
            <p:seq concurrent="1" nextAc="seek">
              <p:cTn id="35" restart="whenNotActive" fill="hold" evtFilter="cancelBubble" nodeType="interactiveSeq">
                <p:stCondLst>
                  <p:cond evt="onClick" delay="0">
                    <p:tgtEl>
                      <p:spTgt spid="95"/>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96"/>
                                        </p:tgtEl>
                                        <p:attrNameLst>
                                          <p:attrName>style.visibility</p:attrName>
                                        </p:attrNameLst>
                                      </p:cBhvr>
                                      <p:to>
                                        <p:strVal val="visible"/>
                                      </p:to>
                                    </p:set>
                                    <p:anim calcmode="lin" valueType="num">
                                      <p:cBhvr>
                                        <p:cTn id="40" dur="500" fill="hold"/>
                                        <p:tgtEl>
                                          <p:spTgt spid="96"/>
                                        </p:tgtEl>
                                        <p:attrNameLst>
                                          <p:attrName>ppt_w</p:attrName>
                                        </p:attrNameLst>
                                      </p:cBhvr>
                                      <p:tavLst>
                                        <p:tav tm="0">
                                          <p:val>
                                            <p:fltVal val="0"/>
                                          </p:val>
                                        </p:tav>
                                        <p:tav tm="100000">
                                          <p:val>
                                            <p:strVal val="#ppt_w"/>
                                          </p:val>
                                        </p:tav>
                                      </p:tavLst>
                                    </p:anim>
                                    <p:anim calcmode="lin" valueType="num">
                                      <p:cBhvr>
                                        <p:cTn id="41" dur="500" fill="hold"/>
                                        <p:tgtEl>
                                          <p:spTgt spid="96"/>
                                        </p:tgtEl>
                                        <p:attrNameLst>
                                          <p:attrName>ppt_h</p:attrName>
                                        </p:attrNameLst>
                                      </p:cBhvr>
                                      <p:tavLst>
                                        <p:tav tm="0">
                                          <p:val>
                                            <p:fltVal val="0"/>
                                          </p:val>
                                        </p:tav>
                                        <p:tav tm="100000">
                                          <p:val>
                                            <p:strVal val="#ppt_h"/>
                                          </p:val>
                                        </p:tav>
                                      </p:tavLst>
                                    </p:anim>
                                    <p:animEffect transition="in" filter="fade">
                                      <p:cBhvr>
                                        <p:cTn id="42" dur="500"/>
                                        <p:tgtEl>
                                          <p:spTgt spid="96"/>
                                        </p:tgtEl>
                                      </p:cBhvr>
                                    </p:animEffect>
                                  </p:childTnLst>
                                  <p:subTnLst>
                                    <p:audio>
                                      <p:cMediaNode>
                                        <p:cTn display="0" masterRel="sameClick">
                                          <p:stCondLst>
                                            <p:cond evt="begin" delay="0">
                                              <p:tn val="38"/>
                                            </p:cond>
                                          </p:stCondLst>
                                          <p:endCondLst>
                                            <p:cond evt="onStopAudio" delay="0">
                                              <p:tgtEl>
                                                <p:sldTgt/>
                                              </p:tgtEl>
                                            </p:cond>
                                          </p:endCondLst>
                                        </p:cTn>
                                        <p:tgtEl>
                                          <p:sndTgt r:embed="rId2"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96"/>
                                        </p:tgtEl>
                                      </p:cBhvr>
                                    </p:animEffect>
                                    <p:animScale>
                                      <p:cBhvr>
                                        <p:cTn id="45" dur="250" autoRev="1" fill="hold"/>
                                        <p:tgtEl>
                                          <p:spTgt spid="96"/>
                                        </p:tgtEl>
                                      </p:cBhvr>
                                      <p:by x="105000" y="105000"/>
                                    </p:animScale>
                                  </p:childTnLst>
                                </p:cTn>
                              </p:par>
                            </p:childTnLst>
                          </p:cTn>
                        </p:par>
                      </p:childTnLst>
                    </p:cTn>
                  </p:par>
                </p:childTnLst>
              </p:cTn>
              <p:nextCondLst>
                <p:cond evt="onClick" delay="0">
                  <p:tgtEl>
                    <p:spTgt spid="95"/>
                  </p:tgtEl>
                </p:cond>
              </p:nextCondLst>
            </p:seq>
            <p:seq concurrent="1" nextAc="seek">
              <p:cTn id="46" restart="whenNotActive" fill="hold" evtFilter="cancelBubble" nodeType="interactiveSeq">
                <p:stCondLst>
                  <p:cond evt="onClick" delay="0">
                    <p:tgtEl>
                      <p:spTgt spid="97"/>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98"/>
                                        </p:tgtEl>
                                        <p:attrNameLst>
                                          <p:attrName>style.visibility</p:attrName>
                                        </p:attrNameLst>
                                      </p:cBhvr>
                                      <p:to>
                                        <p:strVal val="visible"/>
                                      </p:to>
                                    </p:set>
                                    <p:anim calcmode="lin" valueType="num">
                                      <p:cBhvr>
                                        <p:cTn id="51" dur="500" fill="hold"/>
                                        <p:tgtEl>
                                          <p:spTgt spid="98"/>
                                        </p:tgtEl>
                                        <p:attrNameLst>
                                          <p:attrName>ppt_w</p:attrName>
                                        </p:attrNameLst>
                                      </p:cBhvr>
                                      <p:tavLst>
                                        <p:tav tm="0">
                                          <p:val>
                                            <p:fltVal val="0"/>
                                          </p:val>
                                        </p:tav>
                                        <p:tav tm="100000">
                                          <p:val>
                                            <p:strVal val="#ppt_w"/>
                                          </p:val>
                                        </p:tav>
                                      </p:tavLst>
                                    </p:anim>
                                    <p:anim calcmode="lin" valueType="num">
                                      <p:cBhvr>
                                        <p:cTn id="52" dur="500" fill="hold"/>
                                        <p:tgtEl>
                                          <p:spTgt spid="98"/>
                                        </p:tgtEl>
                                        <p:attrNameLst>
                                          <p:attrName>ppt_h</p:attrName>
                                        </p:attrNameLst>
                                      </p:cBhvr>
                                      <p:tavLst>
                                        <p:tav tm="0">
                                          <p:val>
                                            <p:fltVal val="0"/>
                                          </p:val>
                                        </p:tav>
                                        <p:tav tm="100000">
                                          <p:val>
                                            <p:strVal val="#ppt_h"/>
                                          </p:val>
                                        </p:tav>
                                      </p:tavLst>
                                    </p:anim>
                                    <p:animEffect transition="in" filter="fade">
                                      <p:cBhvr>
                                        <p:cTn id="53" dur="500"/>
                                        <p:tgtEl>
                                          <p:spTgt spid="98"/>
                                        </p:tgtEl>
                                      </p:cBhvr>
                                    </p:animEffect>
                                  </p:childTnLst>
                                  <p:subTnLst>
                                    <p:audio>
                                      <p:cMediaNode>
                                        <p:cTn display="0" masterRel="sameClick">
                                          <p:stCondLst>
                                            <p:cond evt="begin" delay="0">
                                              <p:tn val="49"/>
                                            </p:cond>
                                          </p:stCondLst>
                                          <p:endCondLst>
                                            <p:cond evt="onStopAudio" delay="0">
                                              <p:tgtEl>
                                                <p:sldTgt/>
                                              </p:tgtEl>
                                            </p:cond>
                                          </p:endCondLst>
                                        </p:cTn>
                                        <p:tgtEl>
                                          <p:sndTgt r:embed="rId2"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98"/>
                                        </p:tgtEl>
                                      </p:cBhvr>
                                    </p:animEffect>
                                    <p:animScale>
                                      <p:cBhvr>
                                        <p:cTn id="56" dur="250" autoRev="1" fill="hold"/>
                                        <p:tgtEl>
                                          <p:spTgt spid="98"/>
                                        </p:tgtEl>
                                      </p:cBhvr>
                                      <p:by x="105000" y="105000"/>
                                    </p:animScale>
                                  </p:childTnLst>
                                </p:cTn>
                              </p:par>
                            </p:childTnLst>
                          </p:cTn>
                        </p:par>
                      </p:childTnLst>
                    </p:cTn>
                  </p:par>
                </p:childTnLst>
              </p:cTn>
              <p:nextCondLst>
                <p:cond evt="onClick" delay="0">
                  <p:tgtEl>
                    <p:spTgt spid="97"/>
                  </p:tgtEl>
                </p:cond>
              </p:nextCondLst>
            </p:seq>
            <p:seq concurrent="1" nextAc="seek">
              <p:cTn id="57" restart="whenNotActive" fill="hold" evtFilter="cancelBubble" nodeType="interactiveSeq">
                <p:stCondLst>
                  <p:cond evt="onClick" delay="0">
                    <p:tgtEl>
                      <p:spTgt spid="101"/>
                    </p:tgtEl>
                  </p:cond>
                </p:stCondLst>
                <p:endSync evt="end" delay="0">
                  <p:rtn val="all"/>
                </p:endSync>
                <p:childTnLst>
                  <p:par>
                    <p:cTn id="58" fill="hold">
                      <p:stCondLst>
                        <p:cond delay="0"/>
                      </p:stCondLst>
                      <p:childTnLst>
                        <p:par>
                          <p:cTn id="59" fill="hold">
                            <p:stCondLst>
                              <p:cond delay="0"/>
                            </p:stCondLst>
                            <p:childTnLst>
                              <p:par>
                                <p:cTn id="60" presetID="53" presetClass="entr" presetSubtype="16" fill="hold" grpId="0" nodeType="withEffect">
                                  <p:stCondLst>
                                    <p:cond delay="0"/>
                                  </p:stCondLst>
                                  <p:childTnLst>
                                    <p:set>
                                      <p:cBhvr>
                                        <p:cTn id="61" dur="1" fill="hold">
                                          <p:stCondLst>
                                            <p:cond delay="0"/>
                                          </p:stCondLst>
                                        </p:cTn>
                                        <p:tgtEl>
                                          <p:spTgt spid="102"/>
                                        </p:tgtEl>
                                        <p:attrNameLst>
                                          <p:attrName>style.visibility</p:attrName>
                                        </p:attrNameLst>
                                      </p:cBhvr>
                                      <p:to>
                                        <p:strVal val="visible"/>
                                      </p:to>
                                    </p:set>
                                    <p:anim calcmode="lin" valueType="num">
                                      <p:cBhvr>
                                        <p:cTn id="62" dur="500" fill="hold"/>
                                        <p:tgtEl>
                                          <p:spTgt spid="102"/>
                                        </p:tgtEl>
                                        <p:attrNameLst>
                                          <p:attrName>ppt_w</p:attrName>
                                        </p:attrNameLst>
                                      </p:cBhvr>
                                      <p:tavLst>
                                        <p:tav tm="0">
                                          <p:val>
                                            <p:fltVal val="0"/>
                                          </p:val>
                                        </p:tav>
                                        <p:tav tm="100000">
                                          <p:val>
                                            <p:strVal val="#ppt_w"/>
                                          </p:val>
                                        </p:tav>
                                      </p:tavLst>
                                    </p:anim>
                                    <p:anim calcmode="lin" valueType="num">
                                      <p:cBhvr>
                                        <p:cTn id="63" dur="500" fill="hold"/>
                                        <p:tgtEl>
                                          <p:spTgt spid="102"/>
                                        </p:tgtEl>
                                        <p:attrNameLst>
                                          <p:attrName>ppt_h</p:attrName>
                                        </p:attrNameLst>
                                      </p:cBhvr>
                                      <p:tavLst>
                                        <p:tav tm="0">
                                          <p:val>
                                            <p:fltVal val="0"/>
                                          </p:val>
                                        </p:tav>
                                        <p:tav tm="100000">
                                          <p:val>
                                            <p:strVal val="#ppt_h"/>
                                          </p:val>
                                        </p:tav>
                                      </p:tavLst>
                                    </p:anim>
                                    <p:animEffect transition="in" filter="fade">
                                      <p:cBhvr>
                                        <p:cTn id="64" dur="500"/>
                                        <p:tgtEl>
                                          <p:spTgt spid="102"/>
                                        </p:tgtEl>
                                      </p:cBhvr>
                                    </p:animEffect>
                                  </p:childTnLst>
                                  <p:subTnLst>
                                    <p:audio>
                                      <p:cMediaNode>
                                        <p:cTn display="0" masterRel="sameClick">
                                          <p:stCondLst>
                                            <p:cond evt="begin" delay="0">
                                              <p:tn val="60"/>
                                            </p:cond>
                                          </p:stCondLst>
                                          <p:endCondLst>
                                            <p:cond evt="onStopAudio" delay="0">
                                              <p:tgtEl>
                                                <p:sldTgt/>
                                              </p:tgtEl>
                                            </p:cond>
                                          </p:endCondLst>
                                        </p:cTn>
                                        <p:tgtEl>
                                          <p:sndTgt r:embed="rId2" name="Bling.wav"/>
                                        </p:tgtEl>
                                      </p:cMediaNode>
                                    </p:audio>
                                  </p:subTnLst>
                                </p:cTn>
                              </p:par>
                              <p:par>
                                <p:cTn id="65" presetID="26" presetClass="emph" presetSubtype="0" fill="hold" grpId="1" nodeType="withEffect">
                                  <p:stCondLst>
                                    <p:cond delay="500"/>
                                  </p:stCondLst>
                                  <p:childTnLst>
                                    <p:animEffect transition="out" filter="fade">
                                      <p:cBhvr>
                                        <p:cTn id="66" dur="500" tmFilter="0, 0; .2, .5; .8, .5; 1, 0"/>
                                        <p:tgtEl>
                                          <p:spTgt spid="102"/>
                                        </p:tgtEl>
                                      </p:cBhvr>
                                    </p:animEffect>
                                    <p:animScale>
                                      <p:cBhvr>
                                        <p:cTn id="67" dur="250" autoRev="1" fill="hold"/>
                                        <p:tgtEl>
                                          <p:spTgt spid="102"/>
                                        </p:tgtEl>
                                      </p:cBhvr>
                                      <p:by x="105000" y="105000"/>
                                    </p:animScale>
                                  </p:childTnLst>
                                </p:cTn>
                              </p:par>
                              <p:par>
                                <p:cTn id="6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9" dur="2000" fill="hold"/>
                                        <p:tgtEl>
                                          <p:spTgt spid="100"/>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1" dur="2000" fill="hold"/>
                                        <p:tgtEl>
                                          <p:spTgt spid="110"/>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3" dur="2000" fill="hold"/>
                                        <p:tgtEl>
                                          <p:spTgt spid="103"/>
                                        </p:tgtEl>
                                        <p:attrNameLst>
                                          <p:attrName>ppt_x</p:attrName>
                                          <p:attrName>ppt_y</p:attrName>
                                        </p:attrNameLst>
                                      </p:cBhvr>
                                    </p:animMotion>
                                  </p:childTnLst>
                                </p:cTn>
                              </p:par>
                              <p:par>
                                <p:cTn id="74"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75" dur="2000" fill="hold"/>
                                        <p:tgtEl>
                                          <p:spTgt spid="99"/>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77" dur="2000" fill="hold"/>
                                        <p:tgtEl>
                                          <p:spTgt spid="104"/>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79" dur="2000" fill="hold"/>
                                        <p:tgtEl>
                                          <p:spTgt spid="105"/>
                                        </p:tgtEl>
                                        <p:attrNameLst>
                                          <p:attrName>ppt_x</p:attrName>
                                          <p:attrName>ppt_y</p:attrName>
                                        </p:attrNameLst>
                                      </p:cBhvr>
                                      <p:rCtr x="-4792" y="65810"/>
                                    </p:animMotion>
                                  </p:childTnLst>
                                </p:cTn>
                              </p:par>
                              <p:par>
                                <p:cTn id="80"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81" dur="2000" fill="hold"/>
                                        <p:tgtEl>
                                          <p:spTgt spid="109"/>
                                        </p:tgtEl>
                                        <p:attrNameLst>
                                          <p:attrName>ppt_x</p:attrName>
                                          <p:attrName>ppt_y</p:attrName>
                                        </p:attrNameLst>
                                      </p:cBhvr>
                                    </p:animMotion>
                                  </p:childTnLst>
                                </p:cTn>
                              </p:par>
                              <p:par>
                                <p:cTn id="82"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3" dur="2000" fill="hold"/>
                                        <p:tgtEl>
                                          <p:spTgt spid="106"/>
                                        </p:tgtEl>
                                        <p:attrNameLst>
                                          <p:attrName>ppt_x</p:attrName>
                                          <p:attrName>ppt_y</p:attrName>
                                        </p:attrNameLst>
                                      </p:cBhvr>
                                    </p:animMotion>
                                  </p:childTnLst>
                                </p:cTn>
                              </p:par>
                              <p:par>
                                <p:cTn id="84"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85" dur="2000" fill="hold"/>
                                        <p:tgtEl>
                                          <p:spTgt spid="107"/>
                                        </p:tgtEl>
                                        <p:attrNameLst>
                                          <p:attrName>ppt_x</p:attrName>
                                          <p:attrName>ppt_y</p:attrName>
                                        </p:attrNameLst>
                                      </p:cBhvr>
                                    </p:animMotion>
                                  </p:childTnLst>
                                </p:cTn>
                              </p:par>
                              <p:par>
                                <p:cTn id="86"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87" dur="2000" fill="hold"/>
                                        <p:tgtEl>
                                          <p:spTgt spid="108"/>
                                        </p:tgtEl>
                                        <p:attrNameLst>
                                          <p:attrName>ppt_x</p:attrName>
                                          <p:attrName>ppt_y</p:attrName>
                                        </p:attrNameLst>
                                      </p:cBhvr>
                                    </p:animMotion>
                                  </p:childTnLst>
                                </p:cTn>
                              </p:par>
                              <p:par>
                                <p:cTn id="8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9" dur="2000" fill="hold"/>
                                        <p:tgtEl>
                                          <p:spTgt spid="111"/>
                                        </p:tgtEl>
                                        <p:attrNameLst>
                                          <p:attrName>ppt_x</p:attrName>
                                          <p:attrName>ppt_y</p:attrName>
                                        </p:attrNameLst>
                                      </p:cBhvr>
                                    </p:animMotion>
                                  </p:childTnLst>
                                </p:cTn>
                              </p:par>
                              <p:par>
                                <p:cTn id="9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1" dur="2000" fill="hold"/>
                                        <p:tgtEl>
                                          <p:spTgt spid="113"/>
                                        </p:tgtEl>
                                        <p:attrNameLst>
                                          <p:attrName>ppt_x</p:attrName>
                                          <p:attrName>ppt_y</p:attrName>
                                        </p:attrNameLst>
                                      </p:cBhvr>
                                    </p:animMotion>
                                  </p:childTnLst>
                                </p:cTn>
                              </p:par>
                              <p:par>
                                <p:cTn id="9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3" dur="2000" fill="hold"/>
                                        <p:tgtEl>
                                          <p:spTgt spid="112"/>
                                        </p:tgtEl>
                                        <p:attrNameLst>
                                          <p:attrName>ppt_x</p:attrName>
                                          <p:attrName>ppt_y</p:attrName>
                                        </p:attrNameLst>
                                      </p:cBhvr>
                                    </p:animMotion>
                                  </p:childTnLst>
                                </p:cTn>
                              </p:par>
                              <p:par>
                                <p:cTn id="94"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95" dur="2000" fill="hold"/>
                                        <p:tgtEl>
                                          <p:spTgt spid="114"/>
                                        </p:tgtEl>
                                        <p:attrNameLst>
                                          <p:attrName>ppt_x</p:attrName>
                                          <p:attrName>ppt_y</p:attrName>
                                        </p:attrNameLst>
                                      </p:cBhvr>
                                      <p:rCtr x="18750" y="58287"/>
                                    </p:animMotion>
                                  </p:childTnLst>
                                </p:cTn>
                              </p:par>
                              <p:par>
                                <p:cTn id="96"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97" dur="2000" fill="hold"/>
                                        <p:tgtEl>
                                          <p:spTgt spid="115"/>
                                        </p:tgtEl>
                                        <p:attrNameLst>
                                          <p:attrName>ppt_x</p:attrName>
                                          <p:attrName>ppt_y</p:attrName>
                                        </p:attrNameLst>
                                      </p:cBhvr>
                                    </p:animMotion>
                                  </p:childTnLst>
                                </p:cTn>
                              </p:par>
                              <p:par>
                                <p:cTn id="9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9" dur="2000" fill="hold"/>
                                        <p:tgtEl>
                                          <p:spTgt spid="116"/>
                                        </p:tgtEl>
                                        <p:attrNameLst>
                                          <p:attrName>ppt_x</p:attrName>
                                          <p:attrName>ppt_y</p:attrName>
                                        </p:attrNameLst>
                                      </p:cBhvr>
                                    </p:animMotion>
                                  </p:childTnLst>
                                </p:cTn>
                              </p:par>
                              <p:par>
                                <p:cTn id="100"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1" dur="2000" fill="hold"/>
                                        <p:tgtEl>
                                          <p:spTgt spid="117"/>
                                        </p:tgtEl>
                                        <p:attrNameLst>
                                          <p:attrName>ppt_x</p:attrName>
                                          <p:attrName>ppt_y</p:attrName>
                                        </p:attrNameLst>
                                      </p:cBhvr>
                                    </p:animMotion>
                                  </p:childTnLst>
                                </p:cTn>
                              </p:par>
                              <p:par>
                                <p:cTn id="102"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3" dur="2000" fill="hold"/>
                                        <p:tgtEl>
                                          <p:spTgt spid="119"/>
                                        </p:tgtEl>
                                        <p:attrNameLst>
                                          <p:attrName>ppt_x</p:attrName>
                                          <p:attrName>ppt_y</p:attrName>
                                        </p:attrNameLst>
                                      </p:cBhvr>
                                    </p:animMotion>
                                  </p:childTnLst>
                                </p:cTn>
                              </p:par>
                              <p:par>
                                <p:cTn id="10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5" dur="2000" fill="hold"/>
                                        <p:tgtEl>
                                          <p:spTgt spid="118"/>
                                        </p:tgtEl>
                                        <p:attrNameLst>
                                          <p:attrName>ppt_x</p:attrName>
                                          <p:attrName>ppt_y</p:attrName>
                                        </p:attrNameLst>
                                      </p:cBhvr>
                                    </p:animMotion>
                                  </p:childTnLst>
                                </p:cTn>
                              </p:par>
                              <p:par>
                                <p:cTn id="106"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7" dur="2000" fill="hold"/>
                                        <p:tgtEl>
                                          <p:spTgt spid="120"/>
                                        </p:tgtEl>
                                        <p:attrNameLst>
                                          <p:attrName>ppt_x</p:attrName>
                                          <p:attrName>ppt_y</p:attrName>
                                        </p:attrNameLst>
                                      </p:cBhvr>
                                    </p:animMotion>
                                  </p:childTnLst>
                                </p:cTn>
                              </p:par>
                              <p:par>
                                <p:cTn id="108"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09" dur="2000" fill="hold"/>
                                        <p:tgtEl>
                                          <p:spTgt spid="121"/>
                                        </p:tgtEl>
                                        <p:attrNameLst>
                                          <p:attrName>ppt_x</p:attrName>
                                          <p:attrName>ppt_y</p:attrName>
                                        </p:attrNameLst>
                                      </p:cBhvr>
                                    </p:animMotion>
                                  </p:childTnLst>
                                </p:cTn>
                              </p:par>
                              <p:par>
                                <p:cTn id="11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1" dur="2000" fill="hold"/>
                                        <p:tgtEl>
                                          <p:spTgt spid="122"/>
                                        </p:tgtEl>
                                        <p:attrNameLst>
                                          <p:attrName>ppt_x</p:attrName>
                                          <p:attrName>ppt_y</p:attrName>
                                        </p:attrNameLst>
                                      </p:cBhvr>
                                    </p:animMotion>
                                  </p:childTnLst>
                                </p:cTn>
                              </p:par>
                              <p:par>
                                <p:cTn id="11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3" dur="2000" fill="hold"/>
                                        <p:tgtEl>
                                          <p:spTgt spid="123"/>
                                        </p:tgtEl>
                                        <p:attrNameLst>
                                          <p:attrName>ppt_x</p:attrName>
                                          <p:attrName>ppt_y</p:attrName>
                                        </p:attrNameLst>
                                      </p:cBhvr>
                                    </p:animMotion>
                                  </p:childTnLst>
                                </p:cTn>
                              </p:par>
                              <p:par>
                                <p:cTn id="114"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5" dur="2000" fill="hold"/>
                                        <p:tgtEl>
                                          <p:spTgt spid="124"/>
                                        </p:tgtEl>
                                        <p:attrNameLst>
                                          <p:attrName>ppt_x</p:attrName>
                                          <p:attrName>ppt_y</p:attrName>
                                        </p:attrNameLst>
                                      </p:cBhvr>
                                    </p:animMotion>
                                  </p:childTnLst>
                                </p:cTn>
                              </p:par>
                              <p:par>
                                <p:cTn id="11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17" dur="2000" fill="hold"/>
                                        <p:tgtEl>
                                          <p:spTgt spid="125"/>
                                        </p:tgtEl>
                                        <p:attrNameLst>
                                          <p:attrName>ppt_x</p:attrName>
                                          <p:attrName>ppt_y</p:attrName>
                                        </p:attrNameLst>
                                      </p:cBhvr>
                                    </p:animMotion>
                                  </p:childTnLst>
                                </p:cTn>
                              </p:par>
                              <p:par>
                                <p:cTn id="11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19" dur="2000" fill="hold"/>
                                        <p:tgtEl>
                                          <p:spTgt spid="127"/>
                                        </p:tgtEl>
                                        <p:attrNameLst>
                                          <p:attrName>ppt_x</p:attrName>
                                          <p:attrName>ppt_y</p:attrName>
                                        </p:attrNameLst>
                                      </p:cBhvr>
                                    </p:animMotion>
                                  </p:childTnLst>
                                </p:cTn>
                              </p:par>
                              <p:par>
                                <p:cTn id="12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1" dur="2000" fill="hold"/>
                                        <p:tgtEl>
                                          <p:spTgt spid="126"/>
                                        </p:tgtEl>
                                        <p:attrNameLst>
                                          <p:attrName>ppt_x</p:attrName>
                                          <p:attrName>ppt_y</p:attrName>
                                        </p:attrNameLst>
                                      </p:cBhvr>
                                    </p:animMotion>
                                  </p:childTnLst>
                                </p:cTn>
                              </p:par>
                              <p:par>
                                <p:cTn id="12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3" dur="2000" fill="hold"/>
                                        <p:tgtEl>
                                          <p:spTgt spid="128"/>
                                        </p:tgtEl>
                                        <p:attrNameLst>
                                          <p:attrName>ppt_x</p:attrName>
                                          <p:attrName>ppt_y</p:attrName>
                                        </p:attrNameLst>
                                      </p:cBhvr>
                                    </p:animMotion>
                                  </p:childTnLst>
                                </p:cTn>
                              </p:par>
                              <p:par>
                                <p:cTn id="12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5" dur="2000" fill="hold"/>
                                        <p:tgtEl>
                                          <p:spTgt spid="129"/>
                                        </p:tgtEl>
                                        <p:attrNameLst>
                                          <p:attrName>ppt_x</p:attrName>
                                          <p:attrName>ppt_y</p:attrName>
                                        </p:attrNameLst>
                                      </p:cBhvr>
                                    </p:animMotion>
                                  </p:childTnLst>
                                </p:cTn>
                              </p:par>
                            </p:childTnLst>
                          </p:cTn>
                        </p:par>
                      </p:childTnLst>
                    </p:cTn>
                  </p:par>
                </p:childTnLst>
              </p:cTn>
              <p:nextCondLst>
                <p:cond evt="onClick" delay="0">
                  <p:tgtEl>
                    <p:spTgt spid="101"/>
                  </p:tgtEl>
                </p:cond>
              </p:nextCondLst>
            </p:seq>
          </p:childTnLst>
        </p:cTn>
      </p:par>
    </p:tnLst>
    <p:bldLst>
      <p:bldP spid="48" grpId="0"/>
      <p:bldP spid="48" grpId="1"/>
      <p:bldP spid="94" grpId="0"/>
      <p:bldP spid="94" grpId="1"/>
      <p:bldP spid="93" grpId="0"/>
      <p:bldP spid="93" grpId="1"/>
      <p:bldP spid="96" grpId="0"/>
      <p:bldP spid="96" grpId="1"/>
      <p:bldP spid="98" grpId="0"/>
      <p:bldP spid="98" grpId="1"/>
      <p:bldP spid="102" grpId="0"/>
      <p:bldP spid="102"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8">
            <a:extLst>
              <a:ext uri="{FF2B5EF4-FFF2-40B4-BE49-F238E27FC236}">
                <a16:creationId xmlns:a16="http://schemas.microsoft.com/office/drawing/2014/main" id="{E2EA8BA8-121D-4B4D-66FA-2DB99690E8F8}"/>
              </a:ext>
            </a:extLst>
          </p:cNvPr>
          <p:cNvGrpSpPr/>
          <p:nvPr/>
        </p:nvGrpSpPr>
        <p:grpSpPr>
          <a:xfrm rot="12990985">
            <a:off x="-64014" y="-877297"/>
            <a:ext cx="2267893" cy="1830518"/>
            <a:chOff x="1821878" y="2257804"/>
            <a:chExt cx="2202275" cy="1777555"/>
          </a:xfrm>
          <a:noFill/>
        </p:grpSpPr>
        <p:sp>
          <p:nvSpPr>
            <p:cNvPr id="5" name="Freeform: Shape 4">
              <a:extLst>
                <a:ext uri="{FF2B5EF4-FFF2-40B4-BE49-F238E27FC236}">
                  <a16:creationId xmlns:a16="http://schemas.microsoft.com/office/drawing/2014/main" id="{8EB89A42-B4A9-FAA7-B2C2-4C6ACD6B6368}"/>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B3CB2E1-6C24-91CE-0CFC-52D0A798E649}"/>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70BAE02-2D65-019B-1AB4-4B4D1F8EBC97}"/>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8" name="Graphic 18">
            <a:extLst>
              <a:ext uri="{FF2B5EF4-FFF2-40B4-BE49-F238E27FC236}">
                <a16:creationId xmlns:a16="http://schemas.microsoft.com/office/drawing/2014/main" id="{CA886961-3FA7-3B87-F32D-B7AE1B8285D6}"/>
              </a:ext>
            </a:extLst>
          </p:cNvPr>
          <p:cNvGrpSpPr/>
          <p:nvPr/>
        </p:nvGrpSpPr>
        <p:grpSpPr>
          <a:xfrm rot="11280797">
            <a:off x="9903239" y="-935580"/>
            <a:ext cx="2267893" cy="1830518"/>
            <a:chOff x="1821878" y="2257804"/>
            <a:chExt cx="2202275" cy="1777555"/>
          </a:xfrm>
          <a:noFill/>
        </p:grpSpPr>
        <p:sp>
          <p:nvSpPr>
            <p:cNvPr id="9" name="Freeform: Shape 8">
              <a:extLst>
                <a:ext uri="{FF2B5EF4-FFF2-40B4-BE49-F238E27FC236}">
                  <a16:creationId xmlns:a16="http://schemas.microsoft.com/office/drawing/2014/main" id="{9759F158-68AD-2129-B297-CDC580FF783F}"/>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63DE7C47-F6B3-73B6-FE3C-C0F71682C915}"/>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9F0416D-2F3C-78E3-8BB0-505F7A147A86}"/>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pic>
        <p:nvPicPr>
          <p:cNvPr id="12" name="Graphic 11">
            <a:extLst>
              <a:ext uri="{FF2B5EF4-FFF2-40B4-BE49-F238E27FC236}">
                <a16:creationId xmlns:a16="http://schemas.microsoft.com/office/drawing/2014/main" id="{4310521B-4A01-DFEB-6F2A-16896187EC1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V="1">
            <a:off x="0" y="4953000"/>
            <a:ext cx="4419600" cy="1905000"/>
          </a:xfrm>
          <a:prstGeom prst="rect">
            <a:avLst/>
          </a:prstGeom>
        </p:spPr>
      </p:pic>
      <p:pic>
        <p:nvPicPr>
          <p:cNvPr id="13" name="Graphic 12">
            <a:extLst>
              <a:ext uri="{FF2B5EF4-FFF2-40B4-BE49-F238E27FC236}">
                <a16:creationId xmlns:a16="http://schemas.microsoft.com/office/drawing/2014/main" id="{5B7716A7-2D9B-093C-6250-1BDB46F606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737" y="141518"/>
            <a:ext cx="642360" cy="650962"/>
          </a:xfrm>
          <a:prstGeom prst="rect">
            <a:avLst/>
          </a:prstGeom>
        </p:spPr>
      </p:pic>
      <p:pic>
        <p:nvPicPr>
          <p:cNvPr id="14" name="Graphic 13">
            <a:extLst>
              <a:ext uri="{FF2B5EF4-FFF2-40B4-BE49-F238E27FC236}">
                <a16:creationId xmlns:a16="http://schemas.microsoft.com/office/drawing/2014/main" id="{E3022DF1-C16A-258B-6004-A1FFCCD5DB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2967" y="141518"/>
            <a:ext cx="642360" cy="650962"/>
          </a:xfrm>
          <a:prstGeom prst="rect">
            <a:avLst/>
          </a:prstGeom>
        </p:spPr>
      </p:pic>
      <p:pic>
        <p:nvPicPr>
          <p:cNvPr id="15" name="Graphic 14">
            <a:extLst>
              <a:ext uri="{FF2B5EF4-FFF2-40B4-BE49-F238E27FC236}">
                <a16:creationId xmlns:a16="http://schemas.microsoft.com/office/drawing/2014/main" id="{42F7FDC9-9127-769D-ABC8-D951E218D1B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781800" y="4237631"/>
            <a:ext cx="5410200" cy="2609850"/>
          </a:xfrm>
          <a:prstGeom prst="rect">
            <a:avLst/>
          </a:prstGeom>
        </p:spPr>
      </p:pic>
      <p:grpSp>
        <p:nvGrpSpPr>
          <p:cNvPr id="16" name="Graphic 18">
            <a:extLst>
              <a:ext uri="{FF2B5EF4-FFF2-40B4-BE49-F238E27FC236}">
                <a16:creationId xmlns:a16="http://schemas.microsoft.com/office/drawing/2014/main" id="{FFBAAEE9-455E-3A16-2167-A8CC82746F51}"/>
              </a:ext>
            </a:extLst>
          </p:cNvPr>
          <p:cNvGrpSpPr/>
          <p:nvPr/>
        </p:nvGrpSpPr>
        <p:grpSpPr>
          <a:xfrm rot="2187709">
            <a:off x="10661115" y="5981778"/>
            <a:ext cx="1727244" cy="1394136"/>
            <a:chOff x="1821878" y="2257804"/>
            <a:chExt cx="2202275" cy="1777555"/>
          </a:xfrm>
          <a:noFill/>
        </p:grpSpPr>
        <p:sp>
          <p:nvSpPr>
            <p:cNvPr id="18" name="Freeform: Shape 17">
              <a:extLst>
                <a:ext uri="{FF2B5EF4-FFF2-40B4-BE49-F238E27FC236}">
                  <a16:creationId xmlns:a16="http://schemas.microsoft.com/office/drawing/2014/main" id="{C6ADD567-4AB6-CBEE-AC1A-FD8F1171B67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F5D4B53-73D4-D3E2-0305-A2FE0F9338BE}"/>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6E59200-36D1-A392-7231-A015D2BB142C}"/>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grpSp>
        <p:nvGrpSpPr>
          <p:cNvPr id="21" name="Graphic 18">
            <a:extLst>
              <a:ext uri="{FF2B5EF4-FFF2-40B4-BE49-F238E27FC236}">
                <a16:creationId xmlns:a16="http://schemas.microsoft.com/office/drawing/2014/main" id="{9A64CE25-EC77-8095-4F73-B10F891CA366}"/>
              </a:ext>
            </a:extLst>
          </p:cNvPr>
          <p:cNvGrpSpPr/>
          <p:nvPr/>
        </p:nvGrpSpPr>
        <p:grpSpPr>
          <a:xfrm rot="1262188">
            <a:off x="-210085" y="5981778"/>
            <a:ext cx="1727244" cy="1394136"/>
            <a:chOff x="1821878" y="2257804"/>
            <a:chExt cx="2202275" cy="1777555"/>
          </a:xfrm>
          <a:noFill/>
        </p:grpSpPr>
        <p:sp>
          <p:nvSpPr>
            <p:cNvPr id="22" name="Freeform: Shape 21">
              <a:extLst>
                <a:ext uri="{FF2B5EF4-FFF2-40B4-BE49-F238E27FC236}">
                  <a16:creationId xmlns:a16="http://schemas.microsoft.com/office/drawing/2014/main" id="{49EA0225-24C1-FD26-A079-F24B50D14321}"/>
                </a:ext>
              </a:extLst>
            </p:cNvPr>
            <p:cNvSpPr/>
            <p:nvPr/>
          </p:nvSpPr>
          <p:spPr>
            <a:xfrm>
              <a:off x="1821878" y="3027900"/>
              <a:ext cx="873252" cy="1007459"/>
            </a:xfrm>
            <a:custGeom>
              <a:avLst/>
              <a:gdLst>
                <a:gd name="connsiteX0" fmla="*/ 435769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1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769" y="0"/>
                  </a:moveTo>
                  <a:lnTo>
                    <a:pt x="0" y="252603"/>
                  </a:lnTo>
                  <a:lnTo>
                    <a:pt x="762" y="756285"/>
                  </a:lnTo>
                  <a:lnTo>
                    <a:pt x="437388" y="1007459"/>
                  </a:lnTo>
                  <a:lnTo>
                    <a:pt x="873252" y="754951"/>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ADF1009-6978-1107-6C00-BC63AFA22FB5}"/>
                </a:ext>
              </a:extLst>
            </p:cNvPr>
            <p:cNvSpPr/>
            <p:nvPr/>
          </p:nvSpPr>
          <p:spPr>
            <a:xfrm>
              <a:off x="2264981" y="2266948"/>
              <a:ext cx="873252" cy="1007459"/>
            </a:xfrm>
            <a:custGeom>
              <a:avLst/>
              <a:gdLst>
                <a:gd name="connsiteX0" fmla="*/ 435864 w 873252"/>
                <a:gd name="connsiteY0" fmla="*/ 0 h 1007459"/>
                <a:gd name="connsiteX1" fmla="*/ 0 w 873252"/>
                <a:gd name="connsiteY1" fmla="*/ 252603 h 1007459"/>
                <a:gd name="connsiteX2" fmla="*/ 762 w 873252"/>
                <a:gd name="connsiteY2" fmla="*/ 756285 h 1007459"/>
                <a:gd name="connsiteX3" fmla="*/ 437388 w 873252"/>
                <a:gd name="connsiteY3" fmla="*/ 1007459 h 1007459"/>
                <a:gd name="connsiteX4" fmla="*/ 873252 w 873252"/>
                <a:gd name="connsiteY4" fmla="*/ 754952 h 1007459"/>
                <a:gd name="connsiteX5" fmla="*/ 872490 w 873252"/>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2" h="1007459">
                  <a:moveTo>
                    <a:pt x="435864" y="0"/>
                  </a:moveTo>
                  <a:lnTo>
                    <a:pt x="0" y="252603"/>
                  </a:lnTo>
                  <a:lnTo>
                    <a:pt x="762" y="756285"/>
                  </a:lnTo>
                  <a:lnTo>
                    <a:pt x="437388" y="1007459"/>
                  </a:lnTo>
                  <a:lnTo>
                    <a:pt x="873252" y="754952"/>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F2F4303-2E9F-EAEF-B909-E2CA7515A521}"/>
                </a:ext>
              </a:extLst>
            </p:cNvPr>
            <p:cNvSpPr/>
            <p:nvPr/>
          </p:nvSpPr>
          <p:spPr>
            <a:xfrm>
              <a:off x="3150901" y="2257804"/>
              <a:ext cx="873251" cy="1007459"/>
            </a:xfrm>
            <a:custGeom>
              <a:avLst/>
              <a:gdLst>
                <a:gd name="connsiteX0" fmla="*/ 435864 w 873251"/>
                <a:gd name="connsiteY0" fmla="*/ 0 h 1007459"/>
                <a:gd name="connsiteX1" fmla="*/ 0 w 873251"/>
                <a:gd name="connsiteY1" fmla="*/ 252508 h 1007459"/>
                <a:gd name="connsiteX2" fmla="*/ 762 w 873251"/>
                <a:gd name="connsiteY2" fmla="*/ 756285 h 1007459"/>
                <a:gd name="connsiteX3" fmla="*/ 437388 w 873251"/>
                <a:gd name="connsiteY3" fmla="*/ 1007459 h 1007459"/>
                <a:gd name="connsiteX4" fmla="*/ 873252 w 873251"/>
                <a:gd name="connsiteY4" fmla="*/ 754856 h 1007459"/>
                <a:gd name="connsiteX5" fmla="*/ 872490 w 873251"/>
                <a:gd name="connsiteY5" fmla="*/ 251174 h 100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251" h="1007459">
                  <a:moveTo>
                    <a:pt x="435864" y="0"/>
                  </a:moveTo>
                  <a:lnTo>
                    <a:pt x="0" y="252508"/>
                  </a:lnTo>
                  <a:lnTo>
                    <a:pt x="762" y="756285"/>
                  </a:lnTo>
                  <a:lnTo>
                    <a:pt x="437388" y="1007459"/>
                  </a:lnTo>
                  <a:lnTo>
                    <a:pt x="873252" y="754856"/>
                  </a:lnTo>
                  <a:lnTo>
                    <a:pt x="872490" y="251174"/>
                  </a:lnTo>
                  <a:close/>
                </a:path>
              </a:pathLst>
            </a:custGeom>
            <a:noFill/>
            <a:ln w="36885" cap="flat">
              <a:solidFill>
                <a:schemeClr val="accent5">
                  <a:lumMod val="60000"/>
                  <a:lumOff val="40000"/>
                </a:schemeClr>
              </a:solidFill>
              <a:prstDash val="solid"/>
              <a:miter/>
            </a:ln>
          </p:spPr>
          <p:txBody>
            <a:bodyPr rtlCol="0" anchor="ctr"/>
            <a:lstStyle/>
            <a:p>
              <a:endParaRPr lang="en-US"/>
            </a:p>
          </p:txBody>
        </p:sp>
      </p:grpSp>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1" y="389709"/>
            <a:ext cx="3166817" cy="71892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557111" cy="523220"/>
          </a:xfrm>
          <a:prstGeom prst="rect">
            <a:avLst/>
          </a:prstGeom>
          <a:noFill/>
        </p:spPr>
        <p:txBody>
          <a:bodyPr wrap="square" rtlCol="0">
            <a:spAutoFit/>
          </a:bodyPr>
          <a:lstStyle/>
          <a:p>
            <a:r>
              <a:rPr lang="en-US" sz="2800" b="1" dirty="0">
                <a:solidFill>
                  <a:schemeClr val="bg1"/>
                </a:solidFill>
              </a:rPr>
              <a:t>VẬN DỤNG</a:t>
            </a:r>
          </a:p>
        </p:txBody>
      </p:sp>
      <p:sp>
        <p:nvSpPr>
          <p:cNvPr id="2053" name="Oval 2052">
            <a:extLst>
              <a:ext uri="{FF2B5EF4-FFF2-40B4-BE49-F238E27FC236}">
                <a16:creationId xmlns:a16="http://schemas.microsoft.com/office/drawing/2014/main" id="{3E13D838-8D01-0965-4F1B-7CC2EF4878E8}"/>
              </a:ext>
            </a:extLst>
          </p:cNvPr>
          <p:cNvSpPr/>
          <p:nvPr/>
        </p:nvSpPr>
        <p:spPr>
          <a:xfrm>
            <a:off x="605868" y="259493"/>
            <a:ext cx="979356" cy="979356"/>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F75A4C8-8B94-54E4-E949-4E0ABC6352BC}"/>
              </a:ext>
            </a:extLst>
          </p:cNvPr>
          <p:cNvGrpSpPr/>
          <p:nvPr/>
        </p:nvGrpSpPr>
        <p:grpSpPr>
          <a:xfrm>
            <a:off x="2053744" y="1325150"/>
            <a:ext cx="8422353" cy="1569176"/>
            <a:chOff x="3449370" y="1385181"/>
            <a:chExt cx="5293260" cy="1569176"/>
          </a:xfrm>
          <a:solidFill>
            <a:srgbClr val="FFE7E7"/>
          </a:solidFill>
        </p:grpSpPr>
        <p:sp>
          <p:nvSpPr>
            <p:cNvPr id="3" name="Rectangle: Rounded Corners 2">
              <a:extLst>
                <a:ext uri="{FF2B5EF4-FFF2-40B4-BE49-F238E27FC236}">
                  <a16:creationId xmlns:a16="http://schemas.microsoft.com/office/drawing/2014/main" id="{EF577136-AD2E-DE05-3162-2FD930527AF8}"/>
                </a:ext>
              </a:extLst>
            </p:cNvPr>
            <p:cNvSpPr/>
            <p:nvPr/>
          </p:nvSpPr>
          <p:spPr>
            <a:xfrm>
              <a:off x="3449370" y="1385181"/>
              <a:ext cx="5293260" cy="1179308"/>
            </a:xfrm>
            <a:prstGeom prst="roundRect">
              <a:avLst>
                <a:gd name="adj" fmla="val 14171"/>
              </a:avLst>
            </a:prstGeom>
            <a:grp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F50EE60F-AC8C-9E53-975B-D42B3F2431DC}"/>
                </a:ext>
              </a:extLst>
            </p:cNvPr>
            <p:cNvSpPr txBox="1"/>
            <p:nvPr/>
          </p:nvSpPr>
          <p:spPr>
            <a:xfrm>
              <a:off x="3521798" y="1513578"/>
              <a:ext cx="5148404" cy="1440779"/>
            </a:xfrm>
            <a:prstGeom prst="rect">
              <a:avLst/>
            </a:prstGeom>
            <a:noFill/>
          </p:spPr>
          <p:txBody>
            <a:bodyPr wrap="square" rtlCol="0">
              <a:spAutoFit/>
            </a:bodyPr>
            <a:lstStyle/>
            <a:p>
              <a:pPr algn="ctr">
                <a:lnSpc>
                  <a:spcPct val="125000"/>
                </a:lnSpc>
              </a:pPr>
              <a:r>
                <a:rPr lang="vi-VN" sz="2400" b="0" i="0" dirty="0">
                  <a:solidFill>
                    <a:srgbClr val="333333"/>
                  </a:solidFill>
                  <a:effectLst/>
                </a:rPr>
                <a:t>Hãy giải thích vì sao các loại phân bón như: NH</a:t>
              </a:r>
              <a:r>
                <a:rPr lang="vi-VN" sz="2400" b="0" i="0" baseline="-25000" dirty="0">
                  <a:solidFill>
                    <a:srgbClr val="333333"/>
                  </a:solidFill>
                  <a:effectLst/>
                </a:rPr>
                <a:t>4</a:t>
              </a:r>
              <a:r>
                <a:rPr lang="vi-VN" sz="2400" b="0" i="0" dirty="0">
                  <a:solidFill>
                    <a:srgbClr val="333333"/>
                  </a:solidFill>
                  <a:effectLst/>
                </a:rPr>
                <a:t>Cl, NH</a:t>
              </a:r>
              <a:r>
                <a:rPr lang="vi-VN" sz="2400" b="0" i="0" baseline="-25000" dirty="0">
                  <a:solidFill>
                    <a:srgbClr val="333333"/>
                  </a:solidFill>
                  <a:effectLst/>
                </a:rPr>
                <a:t>4</a:t>
              </a:r>
              <a:r>
                <a:rPr lang="vi-VN" sz="2400" b="0" i="0" dirty="0">
                  <a:solidFill>
                    <a:srgbClr val="333333"/>
                  </a:solidFill>
                  <a:effectLst/>
                </a:rPr>
                <a:t>NO</a:t>
              </a:r>
              <a:r>
                <a:rPr lang="vi-VN" sz="2400" b="0" i="0" baseline="-25000" dirty="0">
                  <a:solidFill>
                    <a:srgbClr val="333333"/>
                  </a:solidFill>
                  <a:effectLst/>
                </a:rPr>
                <a:t>3</a:t>
              </a:r>
              <a:r>
                <a:rPr lang="vi-VN" sz="2400" b="0" i="0" dirty="0">
                  <a:solidFill>
                    <a:srgbClr val="333333"/>
                  </a:solidFill>
                  <a:effectLst/>
                </a:rPr>
                <a:t>, (NH</a:t>
              </a:r>
              <a:r>
                <a:rPr lang="vi-VN" sz="2400" b="0" i="0" baseline="-25000" dirty="0">
                  <a:solidFill>
                    <a:srgbClr val="333333"/>
                  </a:solidFill>
                  <a:effectLst/>
                </a:rPr>
                <a:t>4</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SO</a:t>
              </a:r>
              <a:r>
                <a:rPr lang="vi-VN" sz="2400" b="0" i="0" baseline="-25000" dirty="0">
                  <a:solidFill>
                    <a:srgbClr val="333333"/>
                  </a:solidFill>
                  <a:effectLst/>
                </a:rPr>
                <a:t>4</a:t>
              </a:r>
              <a:r>
                <a:rPr lang="vi-VN" sz="2400" b="0" i="0" dirty="0">
                  <a:solidFill>
                    <a:srgbClr val="333333"/>
                  </a:solidFill>
                  <a:effectLst/>
                </a:rPr>
                <a:t> không thích hợp bón cho đất chua.</a:t>
              </a:r>
              <a:endParaRPr lang="en-US" sz="2200" b="1" dirty="0">
                <a:solidFill>
                  <a:srgbClr val="C00000"/>
                </a:solidFill>
                <a:cs typeface="Arial" panose="020B0604020202020204" pitchFamily="34" charset="0"/>
              </a:endParaRPr>
            </a:p>
          </p:txBody>
        </p:sp>
      </p:grpSp>
      <p:sp>
        <p:nvSpPr>
          <p:cNvPr id="2049" name="Hexagon 2048">
            <a:extLst>
              <a:ext uri="{FF2B5EF4-FFF2-40B4-BE49-F238E27FC236}">
                <a16:creationId xmlns:a16="http://schemas.microsoft.com/office/drawing/2014/main" id="{8E5A3A1F-9476-310A-E06E-91757CB25387}"/>
              </a:ext>
            </a:extLst>
          </p:cNvPr>
          <p:cNvSpPr/>
          <p:nvPr/>
        </p:nvSpPr>
        <p:spPr>
          <a:xfrm>
            <a:off x="5237760" y="267342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pic>
        <p:nvPicPr>
          <p:cNvPr id="17410" name="Picture 2" descr="Brain - Free technology icons">
            <a:extLst>
              <a:ext uri="{FF2B5EF4-FFF2-40B4-BE49-F238E27FC236}">
                <a16:creationId xmlns:a16="http://schemas.microsoft.com/office/drawing/2014/main" id="{D7897921-56BF-2EA2-17FC-671A432280F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1324" y="381814"/>
            <a:ext cx="753973" cy="753973"/>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F2F9AD97-B2F7-38A7-725D-13BE44E1E8E8}"/>
              </a:ext>
            </a:extLst>
          </p:cNvPr>
          <p:cNvGrpSpPr/>
          <p:nvPr/>
        </p:nvGrpSpPr>
        <p:grpSpPr>
          <a:xfrm>
            <a:off x="362751" y="3402666"/>
            <a:ext cx="11727737" cy="830997"/>
            <a:chOff x="473070" y="4020901"/>
            <a:chExt cx="11727737" cy="830997"/>
          </a:xfrm>
        </p:grpSpPr>
        <p:grpSp>
          <p:nvGrpSpPr>
            <p:cNvPr id="17" name="Group 16">
              <a:extLst>
                <a:ext uri="{FF2B5EF4-FFF2-40B4-BE49-F238E27FC236}">
                  <a16:creationId xmlns:a16="http://schemas.microsoft.com/office/drawing/2014/main" id="{28C13E34-F424-9427-9B23-6432982DA284}"/>
                </a:ext>
              </a:extLst>
            </p:cNvPr>
            <p:cNvGrpSpPr/>
            <p:nvPr/>
          </p:nvGrpSpPr>
          <p:grpSpPr>
            <a:xfrm>
              <a:off x="473070" y="4033719"/>
              <a:ext cx="6232719" cy="727712"/>
              <a:chOff x="1630054" y="3436883"/>
              <a:chExt cx="6366281" cy="727712"/>
            </a:xfrm>
          </p:grpSpPr>
          <p:pic>
            <p:nvPicPr>
              <p:cNvPr id="2051" name="Picture 2050">
                <a:extLst>
                  <a:ext uri="{FF2B5EF4-FFF2-40B4-BE49-F238E27FC236}">
                    <a16:creationId xmlns:a16="http://schemas.microsoft.com/office/drawing/2014/main" id="{3C735EFD-3B47-6906-0946-797C02D56835}"/>
                  </a:ext>
                </a:extLst>
              </p:cNvPr>
              <p:cNvPicPr>
                <a:picLocks noChangeAspect="1"/>
              </p:cNvPicPr>
              <p:nvPr/>
            </p:nvPicPr>
            <p:blipFill>
              <a:blip r:embed="rId9">
                <a:duotone>
                  <a:schemeClr val="accent2">
                    <a:shade val="45000"/>
                    <a:satMod val="135000"/>
                  </a:schemeClr>
                  <a:prstClr val="white"/>
                </a:duotone>
              </a:blip>
              <a:stretch>
                <a:fillRect/>
              </a:stretch>
            </p:blipFill>
            <p:spPr>
              <a:xfrm>
                <a:off x="1630054" y="3449248"/>
                <a:ext cx="715347" cy="715347"/>
              </a:xfrm>
              <a:prstGeom prst="rect">
                <a:avLst/>
              </a:prstGeom>
            </p:spPr>
          </p:pic>
          <p:sp>
            <p:nvSpPr>
              <p:cNvPr id="2055" name="TextBox 2054">
                <a:extLst>
                  <a:ext uri="{FF2B5EF4-FFF2-40B4-BE49-F238E27FC236}">
                    <a16:creationId xmlns:a16="http://schemas.microsoft.com/office/drawing/2014/main" id="{EEE07C07-FB7C-DC8D-9F5F-B77C8B4CF6A2}"/>
                  </a:ext>
                </a:extLst>
              </p:cNvPr>
              <p:cNvSpPr txBox="1"/>
              <p:nvPr/>
            </p:nvSpPr>
            <p:spPr>
              <a:xfrm>
                <a:off x="2269089" y="3436883"/>
                <a:ext cx="5727246" cy="400110"/>
              </a:xfrm>
              <a:prstGeom prst="rect">
                <a:avLst/>
              </a:prstGeom>
              <a:noFill/>
            </p:spPr>
            <p:txBody>
              <a:bodyPr wrap="square" rtlCol="0">
                <a:spAutoFit/>
              </a:bodyPr>
              <a:lstStyle/>
              <a:p>
                <a:pPr algn="just"/>
                <a:endParaRPr lang="vi-VN" sz="2000" b="0" i="0" dirty="0">
                  <a:solidFill>
                    <a:srgbClr val="333333"/>
                  </a:solidFill>
                  <a:effectLst/>
                </a:endParaRPr>
              </a:p>
            </p:txBody>
          </p:sp>
        </p:grpSp>
        <p:sp>
          <p:nvSpPr>
            <p:cNvPr id="27" name="TextBox 26">
              <a:extLst>
                <a:ext uri="{FF2B5EF4-FFF2-40B4-BE49-F238E27FC236}">
                  <a16:creationId xmlns:a16="http://schemas.microsoft.com/office/drawing/2014/main" id="{E9FA397F-85A6-627D-B6B8-92199ED11509}"/>
                </a:ext>
              </a:extLst>
            </p:cNvPr>
            <p:cNvSpPr txBox="1"/>
            <p:nvPr/>
          </p:nvSpPr>
          <p:spPr>
            <a:xfrm>
              <a:off x="1099670" y="4020901"/>
              <a:ext cx="11101137" cy="830997"/>
            </a:xfrm>
            <a:prstGeom prst="rect">
              <a:avLst/>
            </a:prstGeom>
            <a:noFill/>
          </p:spPr>
          <p:txBody>
            <a:bodyPr wrap="square">
              <a:spAutoFit/>
            </a:bodyPr>
            <a:lstStyle/>
            <a:p>
              <a:r>
                <a:rPr lang="vi-VN" sz="2400" dirty="0"/>
                <a:t>Vì phân có chứa ion NH</a:t>
              </a:r>
              <a:r>
                <a:rPr lang="vi-VN" sz="2400" baseline="-25000" dirty="0"/>
                <a:t>4</a:t>
              </a:r>
              <a:r>
                <a:rPr lang="vi-VN" sz="2400" baseline="30000" dirty="0"/>
                <a:t>+</a:t>
              </a:r>
              <a:r>
                <a:rPr lang="vi-VN" sz="2400" dirty="0"/>
                <a:t> khi thuỷ phân tạo ra nhiều ion H</a:t>
              </a:r>
              <a:r>
                <a:rPr lang="vi-VN" sz="2400" baseline="30000" dirty="0"/>
                <a:t>+</a:t>
              </a:r>
              <a:r>
                <a:rPr lang="vi-VN" sz="2400" dirty="0"/>
                <a:t> tạo môi trường acid</a:t>
              </a:r>
              <a:r>
                <a:rPr lang="en-US" sz="2400" dirty="0"/>
                <a:t>.</a:t>
              </a:r>
              <a:r>
                <a:rPr lang="vi-VN" sz="2400" dirty="0"/>
                <a:t> </a:t>
              </a:r>
              <a:endParaRPr lang="en-US" sz="2400" dirty="0"/>
            </a:p>
            <a:p>
              <a:r>
                <a:rPr lang="en-US" sz="2400" dirty="0">
                  <a:sym typeface="Wingdings" panose="05000000000000000000" pitchFamily="2" charset="2"/>
                </a:rPr>
                <a:t></a:t>
              </a:r>
              <a:r>
                <a:rPr lang="vi-VN" sz="2400" dirty="0"/>
                <a:t> </a:t>
              </a:r>
              <a:r>
                <a:rPr lang="en-US" sz="2400" dirty="0">
                  <a:latin typeface="Arial" panose="020B0604020202020204" pitchFamily="34" charset="0"/>
                  <a:cs typeface="Arial" panose="020B0604020202020204" pitchFamily="34" charset="0"/>
                </a:rPr>
                <a:t>C</a:t>
              </a:r>
              <a:r>
                <a:rPr lang="vi-VN" sz="2400" dirty="0"/>
                <a:t>àng làm tăng độ chua của đất.</a:t>
              </a:r>
              <a:endParaRPr lang="en-US" sz="2400" dirty="0"/>
            </a:p>
          </p:txBody>
        </p:sp>
      </p:grpSp>
      <p:pic>
        <p:nvPicPr>
          <p:cNvPr id="31747" name="Picture 3" descr="PHÂN BIỆT CÁC LOẠI PHÂN ĐẠM - Tanixa">
            <a:extLst>
              <a:ext uri="{FF2B5EF4-FFF2-40B4-BE49-F238E27FC236}">
                <a16:creationId xmlns:a16="http://schemas.microsoft.com/office/drawing/2014/main" id="{C0E12A32-F21D-845B-9FF8-8D8EA168E04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59042" y="4247038"/>
            <a:ext cx="3664883" cy="24417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4462574"/>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55565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3330" y="3083394"/>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en-US" sz="2400" b="0" i="0" dirty="0">
                <a:solidFill>
                  <a:srgbClr val="333333"/>
                </a:solidFill>
                <a:effectLst/>
                <a:latin typeface="Arial" panose="020B0604020202020204" pitchFamily="34" charset="0"/>
                <a:cs typeface="Arial" panose="020B0604020202020204" pitchFamily="34" charset="0"/>
              </a:rPr>
              <a:t> Liên </a:t>
            </a:r>
            <a:r>
              <a:rPr lang="en-US" sz="2400" b="0" i="0" dirty="0" err="1">
                <a:solidFill>
                  <a:srgbClr val="333333"/>
                </a:solidFill>
                <a:effectLst/>
                <a:latin typeface="Arial" panose="020B0604020202020204" pitchFamily="34" charset="0"/>
                <a:cs typeface="Arial" panose="020B0604020202020204" pitchFamily="34" charset="0"/>
              </a:rPr>
              <a:t>kết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hóa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học</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trong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tử</a:t>
            </a:r>
            <a:r>
              <a:rPr lang="en-US" sz="2400" b="0" i="0" dirty="0">
                <a:solidFill>
                  <a:srgbClr val="333333"/>
                </a:solidFill>
                <a:effectLst/>
                <a:latin typeface="Arial" panose="020B0604020202020204" pitchFamily="34" charset="0"/>
                <a:cs typeface="Arial" panose="020B0604020202020204" pitchFamily="34" charset="0"/>
              </a:rPr>
              <a:t> NH</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liên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kết</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b="0" i="0" dirty="0">
                <a:solidFill>
                  <a:srgbClr val="333333"/>
                </a:solidFill>
                <a:effectLst/>
                <a:latin typeface="Arial" panose="020B0604020202020204" pitchFamily="34" charset="0"/>
                <a:cs typeface="Arial" panose="020B0604020202020204" pitchFamily="34" charset="0"/>
              </a:rPr>
              <a:t>A. </a:t>
            </a:r>
            <a:r>
              <a:rPr lang="en-US" sz="2400" b="0" i="0" dirty="0" err="1">
                <a:solidFill>
                  <a:srgbClr val="333333"/>
                </a:solidFill>
                <a:effectLst/>
                <a:latin typeface="Arial" panose="020B0604020202020204" pitchFamily="34" charset="0"/>
                <a:cs typeface="Arial" panose="020B0604020202020204" pitchFamily="34" charset="0"/>
              </a:rPr>
              <a:t>cộng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hóa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trị</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cực</a:t>
            </a:r>
            <a:r>
              <a:rPr lang="en-US" sz="2400" b="0" i="0" dirty="0">
                <a:solidFill>
                  <a:srgbClr val="333333"/>
                </a:solidFill>
                <a:effectLst/>
                <a:latin typeface="Arial" panose="020B0604020202020204" pitchFamily="34" charset="0"/>
                <a:cs typeface="Arial" panose="020B0604020202020204" pitchFamily="34" charset="0"/>
              </a:rPr>
              <a:t>.                     B. ion.</a:t>
            </a:r>
          </a:p>
          <a:p>
            <a:pPr algn="l"/>
            <a:r>
              <a:rPr lang="en-US" sz="2400" b="0" i="0" dirty="0">
                <a:solidFill>
                  <a:srgbClr val="333333"/>
                </a:solidFill>
                <a:effectLst/>
                <a:latin typeface="Arial" panose="020B0604020202020204" pitchFamily="34" charset="0"/>
                <a:cs typeface="Arial" panose="020B0604020202020204" pitchFamily="34" charset="0"/>
              </a:rPr>
              <a:t>C. </a:t>
            </a:r>
            <a:r>
              <a:rPr lang="en-US" sz="2400" b="0" i="0" dirty="0" err="1">
                <a:solidFill>
                  <a:srgbClr val="333333"/>
                </a:solidFill>
                <a:effectLst/>
                <a:latin typeface="Arial" panose="020B0604020202020204" pitchFamily="34" charset="0"/>
                <a:cs typeface="Arial" panose="020B0604020202020204" pitchFamily="34" charset="0"/>
              </a:rPr>
              <a:t>cộng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hóa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trị</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không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cực</a:t>
            </a:r>
            <a:r>
              <a:rPr lang="en-US" sz="2400" b="0" i="0" dirty="0">
                <a:solidFill>
                  <a:srgbClr val="333333"/>
                </a:solidFill>
                <a:effectLst/>
                <a:latin typeface="Arial" panose="020B0604020202020204" pitchFamily="34" charset="0"/>
                <a:cs typeface="Arial" panose="020B0604020202020204" pitchFamily="34" charset="0"/>
              </a:rPr>
              <a:t>.          D. </a:t>
            </a:r>
            <a:r>
              <a:rPr lang="en-US" sz="2400" b="0" i="0" dirty="0" err="1">
                <a:solidFill>
                  <a:srgbClr val="333333"/>
                </a:solidFill>
                <a:effectLst/>
                <a:latin typeface="Arial" panose="020B0604020202020204" pitchFamily="34" charset="0"/>
                <a:cs typeface="Arial" panose="020B0604020202020204" pitchFamily="34" charset="0"/>
              </a:rPr>
              <a:t>kim</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loại</a:t>
            </a:r>
            <a:r>
              <a:rPr lang="en-US" sz="2400" b="0" i="0" dirty="0">
                <a:solidFill>
                  <a:srgbClr val="333333"/>
                </a:solidFill>
                <a:effectLst/>
                <a:latin typeface="Arial" panose="020B0604020202020204" pitchFamily="34" charset="0"/>
                <a:cs typeface="Arial" panose="020B0604020202020204" pitchFamily="34" charset="0"/>
              </a:rPr>
              <a: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3688312" y="3862077"/>
            <a:ext cx="4803586" cy="1039136"/>
            <a:chOff x="1039033" y="3816982"/>
            <a:chExt cx="5762545" cy="1039136"/>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4970964" cy="897105"/>
            </a:xfrm>
            <a:prstGeom prst="rect">
              <a:avLst/>
            </a:prstGeom>
            <a:noFill/>
          </p:spPr>
          <p:txBody>
            <a:bodyPr wrap="square" rtlCol="0">
              <a:spAutoFit/>
            </a:bodyPr>
            <a:lstStyle/>
            <a:p>
              <a:pPr>
                <a:lnSpc>
                  <a:spcPct val="125000"/>
                </a:lnSpc>
              </a:pPr>
              <a:r>
                <a:rPr lang="vi-VN" sz="2200" dirty="0">
                  <a:solidFill>
                    <a:schemeClr val="bg1"/>
                  </a:solidFill>
                </a:rPr>
                <a:t>Đáp án: A</a:t>
              </a:r>
              <a:endParaRPr lang="en-US" sz="2200" dirty="0">
                <a:solidFill>
                  <a:schemeClr val="bg1"/>
                </a:solidFill>
              </a:endParaRPr>
            </a:p>
            <a:p>
              <a:pPr>
                <a:lnSpc>
                  <a:spcPct val="125000"/>
                </a:lnSpc>
              </a:pPr>
              <a:r>
                <a:rPr lang="en-US" sz="2200" dirty="0">
                  <a:solidFill>
                    <a:schemeClr val="bg1"/>
                  </a:solidFill>
                  <a:latin typeface="Arial" panose="020B0604020202020204" pitchFamily="34" charset="0"/>
                  <a:cs typeface="Arial" panose="020B0604020202020204" pitchFamily="34" charset="0"/>
                </a:rPr>
                <a:t>Liên </a:t>
              </a:r>
              <a:r>
                <a:rPr lang="en-US" sz="2200" dirty="0" err="1">
                  <a:solidFill>
                    <a:schemeClr val="bg1"/>
                  </a:solidFill>
                  <a:latin typeface="Arial" panose="020B0604020202020204" pitchFamily="34" charset="0"/>
                  <a:cs typeface="Arial" panose="020B0604020202020204" pitchFamily="34" charset="0"/>
                </a:rPr>
                <a:t>kết</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cộng</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hóa</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trị</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phân</a:t>
              </a:r>
              <a:r>
                <a:rPr lang="en-US" sz="2200" dirty="0">
                  <a:solidFill>
                    <a:schemeClr val="bg1"/>
                  </a:solidFill>
                  <a:latin typeface="Arial" panose="020B0604020202020204" pitchFamily="34" charset="0"/>
                  <a:cs typeface="Arial" panose="020B0604020202020204" pitchFamily="34" charset="0"/>
                </a:rPr>
                <a:t> </a:t>
              </a:r>
              <a:r>
                <a:rPr lang="en-US" sz="2200" dirty="0" err="1">
                  <a:solidFill>
                    <a:schemeClr val="bg1"/>
                  </a:solidFill>
                  <a:latin typeface="Arial" panose="020B0604020202020204" pitchFamily="34" charset="0"/>
                  <a:cs typeface="Arial" panose="020B0604020202020204" pitchFamily="34" charset="0"/>
                </a:rPr>
                <a:t>cực</a:t>
              </a:r>
              <a:r>
                <a:rPr lang="en-US" sz="2200" dirty="0">
                  <a:solidFill>
                    <a:schemeClr val="bg1"/>
                  </a:solidFill>
                  <a:latin typeface="Arial" panose="020B0604020202020204" pitchFamily="34" charset="0"/>
                  <a:cs typeface="Arial" panose="020B0604020202020204" pitchFamily="34" charset="0"/>
                </a:rPr>
                <a:t>.</a:t>
              </a:r>
              <a:endParaRPr lang="vi-VN" sz="2200" dirty="0">
                <a:solidFill>
                  <a:schemeClr val="bg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12071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55565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3330" y="3083394"/>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322798"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Có</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thể</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nhận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biết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muối</a:t>
            </a:r>
            <a:r>
              <a:rPr lang="en-US" sz="2400" b="0" i="0" dirty="0">
                <a:solidFill>
                  <a:srgbClr val="333333"/>
                </a:solidFill>
                <a:effectLst/>
                <a:latin typeface="Arial" panose="020B0604020202020204" pitchFamily="34" charset="0"/>
                <a:cs typeface="Arial" panose="020B0604020202020204" pitchFamily="34" charset="0"/>
              </a:rPr>
              <a:t> ammonium </a:t>
            </a:r>
            <a:r>
              <a:rPr lang="en-US" sz="2400" b="0" i="0" dirty="0" err="1">
                <a:solidFill>
                  <a:srgbClr val="333333"/>
                </a:solidFill>
                <a:effectLst/>
                <a:latin typeface="Arial" panose="020B0604020202020204" pitchFamily="34" charset="0"/>
                <a:cs typeface="Arial" panose="020B0604020202020204" pitchFamily="34" charset="0"/>
              </a:rPr>
              <a:t>bằng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cách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cho</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muối</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tác</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dụng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với</a:t>
            </a:r>
            <a:r>
              <a:rPr lang="en-US" sz="2400" b="0" i="0" dirty="0">
                <a:solidFill>
                  <a:srgbClr val="333333"/>
                </a:solidFill>
                <a:effectLst/>
                <a:latin typeface="Arial" panose="020B0604020202020204" pitchFamily="34" charset="0"/>
                <a:cs typeface="Arial" panose="020B0604020202020204" pitchFamily="34" charset="0"/>
              </a:rPr>
              <a:t> dung </a:t>
            </a:r>
            <a:r>
              <a:rPr lang="en-US" sz="2400" b="0" i="0" dirty="0" err="1">
                <a:solidFill>
                  <a:srgbClr val="333333"/>
                </a:solidFill>
                <a:effectLst/>
                <a:latin typeface="Arial" panose="020B0604020202020204" pitchFamily="34" charset="0"/>
                <a:cs typeface="Arial" panose="020B0604020202020204" pitchFamily="34" charset="0"/>
              </a:rPr>
              <a:t>dịch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kiềm</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thấy</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thoát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ra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một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khí</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khí</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đó</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là</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b="0" i="0" dirty="0">
                <a:solidFill>
                  <a:srgbClr val="333333"/>
                </a:solidFill>
                <a:effectLst/>
                <a:latin typeface="Arial" panose="020B0604020202020204" pitchFamily="34" charset="0"/>
                <a:cs typeface="Arial" panose="020B0604020202020204" pitchFamily="34" charset="0"/>
              </a:rPr>
              <a:t>A. NH</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                    B. H</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               C. NO</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               D. NO. </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886261" y="3898041"/>
            <a:ext cx="2407688" cy="875521"/>
            <a:chOff x="1039033" y="3816982"/>
            <a:chExt cx="2888344"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2096763" cy="482055"/>
            </a:xfrm>
            <a:prstGeom prst="rect">
              <a:avLst/>
            </a:prstGeom>
            <a:noFill/>
          </p:spPr>
          <p:txBody>
            <a:bodyPr wrap="square" rtlCol="0">
              <a:spAutoFit/>
            </a:bodyPr>
            <a:lstStyle/>
            <a:p>
              <a:pPr>
                <a:lnSpc>
                  <a:spcPct val="125000"/>
                </a:lnSpc>
              </a:pPr>
              <a:r>
                <a:rPr lang="vi-VN" sz="2200" dirty="0">
                  <a:solidFill>
                    <a:schemeClr val="bg1"/>
                  </a:solidFill>
                </a:rPr>
                <a:t>Đáp án: A</a:t>
              </a:r>
              <a:endParaRPr lang="en-US" sz="2200" dirty="0">
                <a:solidFill>
                  <a:schemeClr val="bg1"/>
                </a:solidFill>
              </a:endParaRPr>
            </a:p>
          </p:txBody>
        </p:sp>
      </p:grpSp>
    </p:spTree>
    <p:extLst>
      <p:ext uri="{BB962C8B-B14F-4D97-AF65-F5344CB8AC3E}">
        <p14:creationId xmlns:p14="http://schemas.microsoft.com/office/powerpoint/2010/main" val="24478568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291704" y="1180274"/>
            <a:ext cx="9575804" cy="320767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405E4AB5-C50B-9DD9-E777-F1E07FEDAC97}"/>
              </a:ext>
            </a:extLst>
          </p:cNvPr>
          <p:cNvSpPr txBox="1"/>
          <p:nvPr/>
        </p:nvSpPr>
        <p:spPr>
          <a:xfrm>
            <a:off x="1419835" y="1284043"/>
            <a:ext cx="9282792" cy="3046988"/>
          </a:xfrm>
          <a:prstGeom prst="rect">
            <a:avLst/>
          </a:prstGeom>
          <a:noFill/>
        </p:spPr>
        <p:txBody>
          <a:bodyPr wrap="square" rtlCol="0">
            <a:spAutoFit/>
          </a:bodyPr>
          <a:lstStyle/>
          <a:p>
            <a:pPr algn="l"/>
            <a:r>
              <a:rPr lang="vi-VN" sz="2400" b="0" i="0" dirty="0">
                <a:solidFill>
                  <a:srgbClr val="333333"/>
                </a:solidFill>
                <a:effectLst/>
              </a:rPr>
              <a:t>Khi thải rác thải sinh hoạt chứa một lượng lớn ion ammonium vào ao, hồ sẽ sinh ra quá trình oxi hóa ammonium thành ion nitrate dưới tác dụng của vi khuẩn. Quá trình này làm giảm oxygen hòa tan trong nước, gây ngạt cho sinh vật sống dưới nước. Người ta phải xử lý nguồn nước gây ô nhiễm đó bằng cách chuyển ion ammonium thành ammonia, rồi chuyển tiếp thành nitrogen không độc. Hãy đề xuất một số hóa chất thực hiện quá trình trên. Viết phương trình hóa học của phản ứng xảy ra.</a:t>
            </a:r>
            <a:endParaRPr lang="en-US" sz="2400" b="0" i="0" dirty="0">
              <a:solidFill>
                <a:srgbClr val="333333"/>
              </a:solidFill>
              <a:effectLst/>
              <a:cs typeface="Arial" panose="020B0604020202020204" pitchFamily="34" charset="0"/>
            </a:endParaRP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a:t>
              </a:r>
              <a:r>
                <a:rPr lang="en-US" sz="2200" b="1">
                  <a:solidFill>
                    <a:schemeClr val="bg1"/>
                  </a:solidFill>
                </a:rPr>
                <a:t>TẬP </a:t>
              </a:r>
              <a:r>
                <a:rPr lang="en-US" sz="2200" b="1" dirty="0">
                  <a:solidFill>
                    <a:schemeClr val="bg1"/>
                  </a:solidFill>
                </a:rPr>
                <a:t>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3467899242"/>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1319661"/>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a:t>
              </a:r>
              <a:r>
                <a:rPr lang="en-US" sz="2200" b="1">
                  <a:solidFill>
                    <a:schemeClr val="bg1"/>
                  </a:solidFill>
                </a:rPr>
                <a:t>TẬP </a:t>
              </a:r>
              <a:r>
                <a:rPr lang="en-US" sz="2200" b="1" dirty="0">
                  <a:solidFill>
                    <a:schemeClr val="bg1"/>
                  </a:solidFill>
                </a:rPr>
                <a:t>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90" name="Group 89">
            <a:extLst>
              <a:ext uri="{FF2B5EF4-FFF2-40B4-BE49-F238E27FC236}">
                <a16:creationId xmlns:a16="http://schemas.microsoft.com/office/drawing/2014/main" id="{2C362BCD-1FA3-C1CD-3586-C504A18C9AB5}"/>
              </a:ext>
            </a:extLst>
          </p:cNvPr>
          <p:cNvGrpSpPr/>
          <p:nvPr/>
        </p:nvGrpSpPr>
        <p:grpSpPr>
          <a:xfrm>
            <a:off x="1244042" y="1973906"/>
            <a:ext cx="10041616" cy="4297015"/>
            <a:chOff x="1039033" y="3816982"/>
            <a:chExt cx="12046262" cy="4297015"/>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797541" y="3959013"/>
              <a:ext cx="11287754" cy="4154984"/>
            </a:xfrm>
            <a:prstGeom prst="rect">
              <a:avLst/>
            </a:prstGeom>
            <a:noFill/>
          </p:spPr>
          <p:txBody>
            <a:bodyPr wrap="square" rtlCol="0">
              <a:spAutoFit/>
            </a:bodyPr>
            <a:lstStyle/>
            <a:p>
              <a:pPr algn="l"/>
              <a:r>
                <a:rPr lang="vi-VN" sz="2400" b="1" i="0" dirty="0">
                  <a:solidFill>
                    <a:schemeClr val="bg1"/>
                  </a:solidFill>
                  <a:effectLst/>
                </a:rPr>
                <a:t>Phương pháp anammox</a:t>
              </a:r>
              <a:endParaRPr lang="vi-VN" sz="2400" b="0" i="0" dirty="0">
                <a:solidFill>
                  <a:schemeClr val="bg1"/>
                </a:solidFill>
                <a:effectLst/>
              </a:endParaRPr>
            </a:p>
            <a:p>
              <a:pPr algn="l"/>
              <a:r>
                <a:rPr lang="vi-VN" sz="2400" b="0" i="0" dirty="0">
                  <a:solidFill>
                    <a:schemeClr val="bg1"/>
                  </a:solidFill>
                  <a:effectLst/>
                </a:rPr>
                <a:t>Quá trình oxi hóa ammonium có sự tham gia của 2 loại vi khuẩn là Candidatus Brocadia anammoxidans và Candidatus Kuenenia stuttgartiensis. </a:t>
              </a:r>
              <a:endParaRPr lang="en-US" sz="2400" b="0" i="0" dirty="0">
                <a:solidFill>
                  <a:schemeClr val="bg1"/>
                </a:solidFill>
                <a:effectLst/>
              </a:endParaRPr>
            </a:p>
            <a:p>
              <a:pPr algn="l"/>
              <a:r>
                <a:rPr lang="vi-VN" sz="2400" b="0" i="0" dirty="0">
                  <a:solidFill>
                    <a:schemeClr val="bg1"/>
                  </a:solidFill>
                  <a:effectLst/>
                </a:rPr>
                <a:t>Đầu tiên sẽ tiến hành bước nitrate hóa bán toàn phần để chuyển một nửa ammonium thành nitrate: </a:t>
              </a:r>
            </a:p>
            <a:p>
              <a:pPr algn="ctr"/>
              <a:r>
                <a:rPr lang="vi-VN" sz="2400" b="0" i="0" dirty="0">
                  <a:solidFill>
                    <a:schemeClr val="bg1"/>
                  </a:solidFill>
                  <a:effectLst/>
                </a:rPr>
                <a:t>NH</a:t>
              </a:r>
              <a:r>
                <a:rPr lang="vi-VN" sz="2400" b="0" i="0" baseline="-25000" dirty="0">
                  <a:solidFill>
                    <a:schemeClr val="bg1"/>
                  </a:solidFill>
                  <a:effectLst/>
                </a:rPr>
                <a:t>4</a:t>
              </a:r>
              <a:r>
                <a:rPr lang="vi-VN" sz="2400" b="0" i="0" baseline="30000" dirty="0">
                  <a:solidFill>
                    <a:schemeClr val="bg1"/>
                  </a:solidFill>
                  <a:effectLst/>
                </a:rPr>
                <a:t>+</a:t>
              </a:r>
              <a:r>
                <a:rPr lang="vi-VN" sz="2400" b="0" i="0" dirty="0">
                  <a:solidFill>
                    <a:schemeClr val="bg1"/>
                  </a:solidFill>
                  <a:effectLst/>
                </a:rPr>
                <a:t> + 1,5 O</a:t>
              </a:r>
              <a:r>
                <a:rPr lang="vi-VN" sz="2400" b="0" i="0" baseline="-25000" dirty="0">
                  <a:solidFill>
                    <a:schemeClr val="bg1"/>
                  </a:solidFill>
                  <a:effectLst/>
                </a:rPr>
                <a:t>2</a:t>
              </a:r>
              <a:r>
                <a:rPr lang="vi-VN" sz="2400" b="0" i="0" dirty="0">
                  <a:solidFill>
                    <a:schemeClr val="bg1"/>
                  </a:solidFill>
                  <a:effectLst/>
                </a:rPr>
                <a:t> + 2 HCO</a:t>
              </a:r>
              <a:r>
                <a:rPr lang="vi-VN" sz="2400" b="0" i="0" baseline="-25000" dirty="0">
                  <a:solidFill>
                    <a:schemeClr val="bg1"/>
                  </a:solidFill>
                  <a:effectLst/>
                </a:rPr>
                <a:t>3</a:t>
              </a:r>
              <a:r>
                <a:rPr lang="vi-VN" sz="2400" b="0" i="0" baseline="30000" dirty="0">
                  <a:solidFill>
                    <a:schemeClr val="bg1"/>
                  </a:solidFill>
                  <a:effectLst/>
                </a:rPr>
                <a:t>–</a:t>
              </a:r>
              <a:r>
                <a:rPr lang="vi-VN" sz="2400" b="0" i="0" dirty="0">
                  <a:solidFill>
                    <a:schemeClr val="bg1"/>
                  </a:solidFill>
                  <a:effectLst/>
                </a:rPr>
                <a:t> → NO</a:t>
              </a:r>
              <a:r>
                <a:rPr lang="vi-VN" sz="2400" b="0" i="0" baseline="-25000" dirty="0">
                  <a:solidFill>
                    <a:schemeClr val="bg1"/>
                  </a:solidFill>
                  <a:effectLst/>
                </a:rPr>
                <a:t>2</a:t>
              </a:r>
              <a:r>
                <a:rPr lang="vi-VN" sz="2400" b="0" i="0" dirty="0">
                  <a:solidFill>
                    <a:schemeClr val="bg1"/>
                  </a:solidFill>
                  <a:effectLst/>
                </a:rPr>
                <a:t>– + 2 CO­</a:t>
              </a:r>
              <a:r>
                <a:rPr lang="vi-VN" sz="2400" b="0" i="0" baseline="-25000" dirty="0">
                  <a:solidFill>
                    <a:schemeClr val="bg1"/>
                  </a:solidFill>
                  <a:effectLst/>
                </a:rPr>
                <a:t>2</a:t>
              </a:r>
              <a:r>
                <a:rPr lang="vi-VN" sz="2400" b="0" i="0" dirty="0">
                  <a:solidFill>
                    <a:schemeClr val="bg1"/>
                  </a:solidFill>
                  <a:effectLst/>
                </a:rPr>
                <a:t> + 3H</a:t>
              </a:r>
              <a:r>
                <a:rPr lang="vi-VN" sz="2400" b="0" i="0" baseline="-25000" dirty="0">
                  <a:solidFill>
                    <a:schemeClr val="bg1"/>
                  </a:solidFill>
                  <a:effectLst/>
                </a:rPr>
                <a:t>2</a:t>
              </a:r>
              <a:r>
                <a:rPr lang="vi-VN" sz="2400" b="0" i="0" dirty="0">
                  <a:solidFill>
                    <a:schemeClr val="bg1"/>
                  </a:solidFill>
                  <a:effectLst/>
                </a:rPr>
                <a:t>O</a:t>
              </a:r>
            </a:p>
            <a:p>
              <a:pPr algn="l"/>
              <a:r>
                <a:rPr lang="vi-VN" sz="2400" b="0" i="0" dirty="0">
                  <a:solidFill>
                    <a:schemeClr val="bg1"/>
                  </a:solidFill>
                  <a:effectLst/>
                </a:rPr>
                <a:t>Sau đó sẽ tiến hành quá trình anammox để oxy hóa hoàn toàn amoni thành N</a:t>
              </a:r>
              <a:r>
                <a:rPr lang="vi-VN" sz="2400" b="0" i="0" baseline="-25000" dirty="0">
                  <a:solidFill>
                    <a:schemeClr val="bg1"/>
                  </a:solidFill>
                  <a:effectLst/>
                </a:rPr>
                <a:t>2</a:t>
              </a:r>
              <a:r>
                <a:rPr lang="vi-VN" sz="2400" b="0" i="0" dirty="0">
                  <a:solidFill>
                    <a:schemeClr val="bg1"/>
                  </a:solidFill>
                  <a:effectLst/>
                </a:rPr>
                <a:t>:</a:t>
              </a:r>
            </a:p>
            <a:p>
              <a:pPr algn="ctr"/>
              <a:r>
                <a:rPr lang="vi-VN" sz="2400" b="0" i="0" dirty="0">
                  <a:solidFill>
                    <a:schemeClr val="bg1"/>
                  </a:solidFill>
                  <a:effectLst/>
                </a:rPr>
                <a:t>NH</a:t>
              </a:r>
              <a:r>
                <a:rPr lang="vi-VN" sz="2400" b="0" i="0" baseline="-25000" dirty="0">
                  <a:solidFill>
                    <a:schemeClr val="bg1"/>
                  </a:solidFill>
                  <a:effectLst/>
                </a:rPr>
                <a:t>3</a:t>
              </a:r>
              <a:r>
                <a:rPr lang="vi-VN" sz="2400" b="0" i="0" dirty="0">
                  <a:solidFill>
                    <a:schemeClr val="bg1"/>
                  </a:solidFill>
                  <a:effectLst/>
                </a:rPr>
                <a:t> + 1,32 NO</a:t>
              </a:r>
              <a:r>
                <a:rPr lang="vi-VN" sz="2400" b="0" i="0" baseline="-25000" dirty="0">
                  <a:solidFill>
                    <a:schemeClr val="bg1"/>
                  </a:solidFill>
                  <a:effectLst/>
                </a:rPr>
                <a:t>2</a:t>
              </a:r>
              <a:r>
                <a:rPr lang="vi-VN" sz="2400" b="0" i="0" baseline="30000" dirty="0">
                  <a:solidFill>
                    <a:schemeClr val="bg1"/>
                  </a:solidFill>
                  <a:effectLst/>
                </a:rPr>
                <a:t>–</a:t>
              </a:r>
              <a:r>
                <a:rPr lang="vi-VN" sz="2400" b="0" i="0" dirty="0">
                  <a:solidFill>
                    <a:schemeClr val="bg1"/>
                  </a:solidFill>
                  <a:effectLst/>
                </a:rPr>
                <a:t> + H</a:t>
              </a:r>
              <a:r>
                <a:rPr lang="vi-VN" sz="2400" b="0" i="0" baseline="30000" dirty="0">
                  <a:solidFill>
                    <a:schemeClr val="bg1"/>
                  </a:solidFill>
                  <a:effectLst/>
                </a:rPr>
                <a:t>+</a:t>
              </a:r>
              <a:r>
                <a:rPr lang="vi-VN" sz="2400" b="0" i="0" dirty="0">
                  <a:solidFill>
                    <a:schemeClr val="bg1"/>
                  </a:solidFill>
                  <a:effectLst/>
                </a:rPr>
                <a:t> → 1,02 N</a:t>
              </a:r>
              <a:r>
                <a:rPr lang="vi-VN" sz="2400" b="0" i="0" baseline="-25000" dirty="0">
                  <a:solidFill>
                    <a:schemeClr val="bg1"/>
                  </a:solidFill>
                  <a:effectLst/>
                </a:rPr>
                <a:t>2</a:t>
              </a:r>
              <a:r>
                <a:rPr lang="vi-VN" sz="2400" b="0" i="0" dirty="0">
                  <a:solidFill>
                    <a:schemeClr val="bg1"/>
                  </a:solidFill>
                  <a:effectLst/>
                </a:rPr>
                <a:t> + 0,26 NO</a:t>
              </a:r>
              <a:r>
                <a:rPr lang="vi-VN" sz="2400" b="0" i="0" baseline="-25000" dirty="0">
                  <a:solidFill>
                    <a:schemeClr val="bg1"/>
                  </a:solidFill>
                  <a:effectLst/>
                </a:rPr>
                <a:t>3</a:t>
              </a:r>
              <a:r>
                <a:rPr lang="vi-VN" sz="2400" b="0" i="0" baseline="30000" dirty="0">
                  <a:solidFill>
                    <a:schemeClr val="bg1"/>
                  </a:solidFill>
                  <a:effectLst/>
                </a:rPr>
                <a:t>–</a:t>
              </a:r>
              <a:r>
                <a:rPr lang="vi-VN" sz="2400" b="0" i="0" dirty="0">
                  <a:solidFill>
                    <a:schemeClr val="bg1"/>
                  </a:solidFill>
                  <a:effectLst/>
                </a:rPr>
                <a:t> + 2 H­</a:t>
              </a:r>
              <a:r>
                <a:rPr lang="vi-VN" sz="2400" b="0" i="0" baseline="-25000" dirty="0">
                  <a:solidFill>
                    <a:schemeClr val="bg1"/>
                  </a:solidFill>
                  <a:effectLst/>
                </a:rPr>
                <a:t>2</a:t>
              </a:r>
              <a:r>
                <a:rPr lang="vi-VN" sz="2400" b="0" i="0" dirty="0">
                  <a:solidFill>
                    <a:schemeClr val="bg1"/>
                  </a:solidFill>
                  <a:effectLst/>
                </a:rPr>
                <a:t>O</a:t>
              </a:r>
            </a:p>
            <a:p>
              <a:pPr algn="l"/>
              <a:endParaRPr lang="vi-VN" sz="2400" b="0" i="0" dirty="0">
                <a:solidFill>
                  <a:schemeClr val="bg1"/>
                </a:solidFill>
                <a:effectLst/>
              </a:endParaRPr>
            </a:p>
          </p:txBody>
        </p:sp>
      </p:grpSp>
    </p:spTree>
    <p:extLst>
      <p:ext uri="{BB962C8B-B14F-4D97-AF65-F5344CB8AC3E}">
        <p14:creationId xmlns:p14="http://schemas.microsoft.com/office/powerpoint/2010/main" val="30000432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178412"/>
            <a:ext cx="9575804" cy="247418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781958"/>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322798" cy="430887"/>
            </a:xfrm>
            <a:prstGeom prst="rect">
              <a:avLst/>
            </a:prstGeom>
            <a:noFill/>
          </p:spPr>
          <p:txBody>
            <a:bodyPr wrap="none" rtlCol="0">
              <a:spAutoFit/>
            </a:bodyPr>
            <a:lstStyle/>
            <a:p>
              <a:r>
                <a:rPr lang="en-US" sz="2200" b="1" dirty="0">
                  <a:solidFill>
                    <a:schemeClr val="bg1"/>
                  </a:solidFill>
                </a:rPr>
                <a:t>BÀI TẬP 4</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52192" y="1282284"/>
            <a:ext cx="9282792" cy="2308324"/>
          </a:xfrm>
          <a:prstGeom prst="rect">
            <a:avLst/>
          </a:prstGeom>
          <a:noFill/>
        </p:spPr>
        <p:txBody>
          <a:bodyPr wrap="square" rtlCol="0">
            <a:spAutoFit/>
          </a:bodyPr>
          <a:lstStyle/>
          <a:p>
            <a:pPr algn="l"/>
            <a:r>
              <a:rPr lang="en-US" sz="2400" b="0" i="0" dirty="0">
                <a:solidFill>
                  <a:srgbClr val="333333"/>
                </a:solidFill>
                <a:effectLst/>
                <a:latin typeface="Arial" panose="020B0604020202020204" pitchFamily="34" charset="0"/>
                <a:cs typeface="Arial" panose="020B0604020202020204" pitchFamily="34" charset="0"/>
              </a:rPr>
              <a:t>Cho </a:t>
            </a:r>
            <a:r>
              <a:rPr lang="en-US" sz="2400" b="0" i="0" dirty="0" err="1">
                <a:solidFill>
                  <a:srgbClr val="333333"/>
                </a:solidFill>
                <a:effectLst/>
                <a:latin typeface="Arial" panose="020B0604020202020204" pitchFamily="34" charset="0"/>
                <a:cs typeface="Arial" panose="020B0604020202020204" pitchFamily="34" charset="0"/>
              </a:rPr>
              <a:t>cân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bằng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hoá</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học</a:t>
            </a:r>
            <a:r>
              <a:rPr lang="en-US" sz="2400" b="0" i="0" dirty="0">
                <a:solidFill>
                  <a:srgbClr val="333333"/>
                </a:solidFill>
                <a:effectLst/>
                <a:latin typeface="Arial" panose="020B0604020202020204" pitchFamily="34" charset="0"/>
                <a:cs typeface="Arial" panose="020B0604020202020204" pitchFamily="34" charset="0"/>
              </a:rPr>
              <a:t>:</a:t>
            </a:r>
          </a:p>
          <a:p>
            <a:pPr algn="ctr"/>
            <a:r>
              <a:rPr lang="en-US" sz="2400" b="0" i="0" dirty="0">
                <a:solidFill>
                  <a:srgbClr val="333333"/>
                </a:solidFill>
                <a:effectLst/>
                <a:latin typeface="Arial" panose="020B0604020202020204" pitchFamily="34" charset="0"/>
                <a:cs typeface="Arial" panose="020B0604020202020204" pitchFamily="34" charset="0"/>
              </a:rPr>
              <a:t>N</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(g) + 3H</a:t>
            </a:r>
            <a:r>
              <a:rPr lang="en-US" sz="2400" b="0" i="0" baseline="-25000" dirty="0">
                <a:solidFill>
                  <a:srgbClr val="333333"/>
                </a:solidFill>
                <a:effectLst/>
                <a:latin typeface="Arial" panose="020B0604020202020204" pitchFamily="34" charset="0"/>
                <a:cs typeface="Arial" panose="020B0604020202020204" pitchFamily="34" charset="0"/>
              </a:rPr>
              <a:t>2</a:t>
            </a:r>
            <a:r>
              <a:rPr lang="en-US" sz="2400" b="0" i="0" dirty="0">
                <a:solidFill>
                  <a:srgbClr val="333333"/>
                </a:solidFill>
                <a:effectLst/>
                <a:latin typeface="Arial" panose="020B0604020202020204" pitchFamily="34" charset="0"/>
                <a:cs typeface="Arial" panose="020B0604020202020204" pitchFamily="34" charset="0"/>
              </a:rPr>
              <a:t>(g) </a:t>
            </a:r>
            <a:r>
              <a:rPr lang="en-US" sz="2400" dirty="0">
                <a:solidFill>
                  <a:srgbClr val="333333"/>
                </a:solidFill>
                <a:latin typeface="Arial" panose="020B0604020202020204" pitchFamily="34" charset="0"/>
                <a:cs typeface="Arial" panose="020B0604020202020204" pitchFamily="34" charset="0"/>
                <a:sym typeface="Wingdings" panose="05000000000000000000" pitchFamily="2" charset="2"/>
              </a:rPr>
              <a:t>             </a:t>
            </a:r>
            <a:r>
              <a:rPr lang="en-US" sz="2400" b="0" i="0" dirty="0">
                <a:solidFill>
                  <a:srgbClr val="333333"/>
                </a:solidFill>
                <a:effectLst/>
                <a:latin typeface="Arial" panose="020B0604020202020204" pitchFamily="34" charset="0"/>
                <a:cs typeface="Arial" panose="020B0604020202020204" pitchFamily="34" charset="0"/>
                <a:sym typeface="Wingdings" panose="05000000000000000000" pitchFamily="2" charset="2"/>
              </a:rPr>
              <a:t> </a:t>
            </a:r>
            <a:r>
              <a:rPr lang="en-US" sz="2400" b="0" i="0" dirty="0">
                <a:solidFill>
                  <a:srgbClr val="333333"/>
                </a:solidFill>
                <a:effectLst/>
                <a:latin typeface="Arial" panose="020B0604020202020204" pitchFamily="34" charset="0"/>
                <a:cs typeface="Arial" panose="020B0604020202020204" pitchFamily="34" charset="0"/>
              </a:rPr>
              <a:t>2NH</a:t>
            </a:r>
            <a:r>
              <a:rPr lang="en-US" sz="2400" b="0" i="0" baseline="-25000" dirty="0">
                <a:solidFill>
                  <a:srgbClr val="333333"/>
                </a:solidFill>
                <a:effectLst/>
                <a:latin typeface="Arial" panose="020B0604020202020204" pitchFamily="34" charset="0"/>
                <a:cs typeface="Arial" panose="020B0604020202020204" pitchFamily="34" charset="0"/>
              </a:rPr>
              <a:t>3</a:t>
            </a:r>
            <a:r>
              <a:rPr lang="en-US" sz="2400" b="0" i="0" dirty="0">
                <a:solidFill>
                  <a:srgbClr val="333333"/>
                </a:solidFill>
                <a:effectLst/>
                <a:latin typeface="Arial" panose="020B0604020202020204" pitchFamily="34" charset="0"/>
                <a:cs typeface="Arial" panose="020B0604020202020204" pitchFamily="34" charset="0"/>
              </a:rPr>
              <a:t>(g)   </a:t>
            </a:r>
            <a:r>
              <a:rPr lang="el-GR" sz="2400" b="0" i="0" dirty="0">
                <a:solidFill>
                  <a:srgbClr val="333333"/>
                </a:solidFill>
                <a:effectLst/>
                <a:latin typeface="Arial" panose="020B0604020202020204" pitchFamily="34" charset="0"/>
                <a:cs typeface="Arial" panose="020B0604020202020204" pitchFamily="34" charset="0"/>
              </a:rPr>
              <a:t>Δ</a:t>
            </a:r>
            <a:r>
              <a:rPr lang="en-US" sz="2400" b="0" i="0" baseline="-25000" dirty="0">
                <a:solidFill>
                  <a:srgbClr val="333333"/>
                </a:solidFill>
                <a:effectLst/>
                <a:latin typeface="Arial" panose="020B0604020202020204" pitchFamily="34" charset="0"/>
                <a:cs typeface="Arial" panose="020B0604020202020204" pitchFamily="34" charset="0"/>
              </a:rPr>
              <a:t>r</a:t>
            </a:r>
            <a:r>
              <a:rPr lang="en-US" sz="2400" b="0" i="0" dirty="0">
                <a:solidFill>
                  <a:srgbClr val="333333"/>
                </a:solidFill>
                <a:effectLst/>
                <a:latin typeface="Arial" panose="020B0604020202020204" pitchFamily="34" charset="0"/>
                <a:cs typeface="Arial" panose="020B0604020202020204" pitchFamily="34" charset="0"/>
              </a:rPr>
              <a:t>H</a:t>
            </a:r>
            <a:r>
              <a:rPr lang="en-US" sz="2400" b="0" i="0" baseline="30000" dirty="0">
                <a:solidFill>
                  <a:srgbClr val="333333"/>
                </a:solidFill>
                <a:effectLst/>
                <a:latin typeface="Arial" panose="020B0604020202020204" pitchFamily="34" charset="0"/>
                <a:cs typeface="Arial" panose="020B0604020202020204" pitchFamily="34" charset="0"/>
              </a:rPr>
              <a:t>o</a:t>
            </a:r>
            <a:r>
              <a:rPr lang="en-US" sz="2400" b="0" i="0" dirty="0">
                <a:solidFill>
                  <a:srgbClr val="333333"/>
                </a:solidFill>
                <a:effectLst/>
                <a:latin typeface="Arial" panose="020B0604020202020204" pitchFamily="34" charset="0"/>
                <a:cs typeface="Arial" panose="020B0604020202020204" pitchFamily="34" charset="0"/>
              </a:rPr>
              <a:t>298 = - 92kJ</a:t>
            </a:r>
          </a:p>
          <a:p>
            <a:pPr algn="l"/>
            <a:r>
              <a:rPr lang="en-US" sz="2400" b="0" i="0" dirty="0" err="1">
                <a:solidFill>
                  <a:srgbClr val="333333"/>
                </a:solidFill>
                <a:effectLst/>
                <a:latin typeface="Arial" panose="020B0604020202020204" pitchFamily="34" charset="0"/>
                <a:cs typeface="Arial" panose="020B0604020202020204" pitchFamily="34" charset="0"/>
              </a:rPr>
              <a:t>Cân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bằng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chuyển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dịch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theo</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chiều</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nào</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có</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giải</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thích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khi</a:t>
            </a:r>
            <a:r>
              <a:rPr lang="en-US" sz="2400" b="0" i="0" dirty="0">
                <a:solidFill>
                  <a:srgbClr val="333333"/>
                </a:solidFill>
                <a:effectLst/>
                <a:latin typeface="Arial" panose="020B0604020202020204" pitchFamily="34" charset="0"/>
                <a:cs typeface="Arial" panose="020B0604020202020204" pitchFamily="34" charset="0"/>
              </a:rPr>
              <a:t>:</a:t>
            </a:r>
          </a:p>
          <a:p>
            <a:pPr algn="l"/>
            <a:r>
              <a:rPr lang="en-US" sz="2400" b="0" i="0" dirty="0">
                <a:solidFill>
                  <a:srgbClr val="333333"/>
                </a:solidFill>
                <a:effectLst/>
                <a:latin typeface="Arial" panose="020B0604020202020204" pitchFamily="34" charset="0"/>
                <a:cs typeface="Arial" panose="020B0604020202020204" pitchFamily="34" charset="0"/>
              </a:rPr>
              <a:t>a) </a:t>
            </a:r>
            <a:r>
              <a:rPr lang="en-US" sz="2400" b="0" i="0" dirty="0" err="1">
                <a:solidFill>
                  <a:srgbClr val="333333"/>
                </a:solidFill>
                <a:effectLst/>
                <a:latin typeface="Arial" panose="020B0604020202020204" pitchFamily="34" charset="0"/>
                <a:cs typeface="Arial" panose="020B0604020202020204" pitchFamily="34" charset="0"/>
              </a:rPr>
              <a:t>tăng</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nhiệt</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độ</a:t>
            </a:r>
            <a:r>
              <a:rPr lang="en-US" sz="2400" b="0" i="0" dirty="0">
                <a:solidFill>
                  <a:srgbClr val="333333"/>
                </a:solidFill>
                <a:effectLst/>
                <a:latin typeface="Arial" panose="020B0604020202020204" pitchFamily="34" charset="0"/>
                <a:cs typeface="Arial" panose="020B0604020202020204" pitchFamily="34" charset="0"/>
              </a:rPr>
              <a:t>.</a:t>
            </a:r>
          </a:p>
          <a:p>
            <a:pPr algn="l"/>
            <a:r>
              <a:rPr lang="en-US" sz="2400" b="0" i="0" dirty="0">
                <a:solidFill>
                  <a:srgbClr val="333333"/>
                </a:solidFill>
                <a:effectLst/>
                <a:latin typeface="Arial" panose="020B0604020202020204" pitchFamily="34" charset="0"/>
                <a:cs typeface="Arial" panose="020B0604020202020204" pitchFamily="34" charset="0"/>
              </a:rPr>
              <a:t>b) </a:t>
            </a:r>
            <a:r>
              <a:rPr lang="en-US" sz="2400" b="0" i="0" dirty="0" err="1">
                <a:solidFill>
                  <a:srgbClr val="333333"/>
                </a:solidFill>
                <a:effectLst/>
                <a:latin typeface="Arial" panose="020B0604020202020204" pitchFamily="34" charset="0"/>
                <a:cs typeface="Arial" panose="020B0604020202020204" pitchFamily="34" charset="0"/>
              </a:rPr>
              <a:t>tách</a:t>
            </a:r>
            <a:r>
              <a:rPr lang="en-US" sz="2400" b="0" i="0" dirty="0">
                <a:solidFill>
                  <a:srgbClr val="333333"/>
                </a:solidFill>
                <a:effectLst/>
                <a:latin typeface="Arial" panose="020B0604020202020204" pitchFamily="34" charset="0"/>
                <a:cs typeface="Arial" panose="020B0604020202020204" pitchFamily="34" charset="0"/>
              </a:rPr>
              <a:t> ammonia </a:t>
            </a:r>
            <a:r>
              <a:rPr lang="en-US" sz="2400" b="0" i="0" dirty="0" err="1">
                <a:solidFill>
                  <a:srgbClr val="333333"/>
                </a:solidFill>
                <a:effectLst/>
                <a:latin typeface="Arial" panose="020B0604020202020204" pitchFamily="34" charset="0"/>
                <a:cs typeface="Arial" panose="020B0604020202020204" pitchFamily="34" charset="0"/>
              </a:rPr>
              <a:t>ra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khỏi</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hỗn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hợp</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phản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ứng</a:t>
            </a:r>
            <a:r>
              <a:rPr lang="en-US" sz="2400" b="0" i="0" dirty="0">
                <a:solidFill>
                  <a:srgbClr val="333333"/>
                </a:solidFill>
                <a:effectLst/>
                <a:latin typeface="Arial" panose="020B0604020202020204" pitchFamily="34" charset="0"/>
                <a:cs typeface="Arial" panose="020B0604020202020204" pitchFamily="34" charset="0"/>
              </a:rPr>
              <a:t>.</a:t>
            </a:r>
          </a:p>
          <a:p>
            <a:pPr algn="l"/>
            <a:r>
              <a:rPr lang="en-US" sz="2400" b="0" i="0" dirty="0">
                <a:solidFill>
                  <a:srgbClr val="333333"/>
                </a:solidFill>
                <a:effectLst/>
                <a:latin typeface="Arial" panose="020B0604020202020204" pitchFamily="34" charset="0"/>
                <a:cs typeface="Arial" panose="020B0604020202020204" pitchFamily="34" charset="0"/>
              </a:rPr>
              <a:t>c) </a:t>
            </a:r>
            <a:r>
              <a:rPr lang="en-US" sz="2400" b="0" i="0" dirty="0" err="1">
                <a:solidFill>
                  <a:srgbClr val="333333"/>
                </a:solidFill>
                <a:effectLst/>
                <a:latin typeface="Arial" panose="020B0604020202020204" pitchFamily="34" charset="0"/>
                <a:cs typeface="Arial" panose="020B0604020202020204" pitchFamily="34" charset="0"/>
              </a:rPr>
              <a:t>giảm</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thể</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tích</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của</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hệ</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phản</a:t>
            </a:r>
            <a:r>
              <a:rPr lang="en-US" sz="2400" b="0" i="0" dirty="0">
                <a:solidFill>
                  <a:srgbClr val="333333"/>
                </a:solidFill>
                <a:effectLst/>
                <a:latin typeface="Arial" panose="020B0604020202020204" pitchFamily="34" charset="0"/>
                <a:cs typeface="Arial" panose="020B0604020202020204" pitchFamily="34" charset="0"/>
              </a:rPr>
              <a:t> </a:t>
            </a:r>
            <a:r>
              <a:rPr lang="en-US" sz="2400" b="0" i="0" dirty="0" err="1">
                <a:solidFill>
                  <a:srgbClr val="333333"/>
                </a:solidFill>
                <a:effectLst/>
                <a:latin typeface="Arial" panose="020B0604020202020204" pitchFamily="34" charset="0"/>
                <a:cs typeface="Arial" panose="020B0604020202020204" pitchFamily="34" charset="0"/>
              </a:rPr>
              <a:t>ứng</a:t>
            </a:r>
            <a:r>
              <a:rPr lang="en-US" sz="2400" b="0" i="0" dirty="0">
                <a:solidFill>
                  <a:srgbClr val="333333"/>
                </a:solidFill>
                <a:effectLst/>
                <a:latin typeface="Arial" panose="020B0604020202020204" pitchFamily="34" charset="0"/>
                <a:cs typeface="Arial" panose="020B0604020202020204" pitchFamily="34" charset="0"/>
              </a:rPr>
              <a:t>.</a:t>
            </a:r>
          </a:p>
        </p:txBody>
      </p:sp>
      <p:sp>
        <p:nvSpPr>
          <p:cNvPr id="7" name="TextBox 6">
            <a:extLst>
              <a:ext uri="{FF2B5EF4-FFF2-40B4-BE49-F238E27FC236}">
                <a16:creationId xmlns:a16="http://schemas.microsoft.com/office/drawing/2014/main" id="{A56217FE-5C93-CC1D-F699-C6B5D3D981C0}"/>
              </a:ext>
            </a:extLst>
          </p:cNvPr>
          <p:cNvSpPr txBox="1">
            <a:spLocks noChangeAspect="1"/>
          </p:cNvSpPr>
          <p:nvPr/>
        </p:nvSpPr>
        <p:spPr>
          <a:xfrm>
            <a:off x="4687279" y="1936927"/>
            <a:ext cx="1072102" cy="94493"/>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rgbClr val="FF0000"/>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0EF2870-CB11-8392-31A5-CC7A650E9F0F}"/>
              </a:ext>
            </a:extLst>
          </p:cNvPr>
          <p:cNvSpPr txBox="1">
            <a:spLocks noChangeAspect="1"/>
          </p:cNvSpPr>
          <p:nvPr/>
        </p:nvSpPr>
        <p:spPr>
          <a:xfrm flipH="1" flipV="1">
            <a:off x="4687279" y="2096315"/>
            <a:ext cx="1072102" cy="94493"/>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rgbClr val="FF0000"/>
              </a:solidFill>
              <a:latin typeface="Arial" panose="020B0604020202020204" pitchFamily="34" charset="0"/>
              <a:cs typeface="Arial" panose="020B0604020202020204" pitchFamily="34" charset="0"/>
            </a:endParaRPr>
          </a:p>
        </p:txBody>
      </p:sp>
      <p:grpSp>
        <p:nvGrpSpPr>
          <p:cNvPr id="11" name="Group 10">
            <a:extLst>
              <a:ext uri="{FF2B5EF4-FFF2-40B4-BE49-F238E27FC236}">
                <a16:creationId xmlns:a16="http://schemas.microsoft.com/office/drawing/2014/main" id="{5081C499-D158-245D-81EC-9F1ABD2C05F9}"/>
              </a:ext>
            </a:extLst>
          </p:cNvPr>
          <p:cNvGrpSpPr/>
          <p:nvPr/>
        </p:nvGrpSpPr>
        <p:grpSpPr>
          <a:xfrm>
            <a:off x="1042220" y="4491275"/>
            <a:ext cx="10107560" cy="1938992"/>
            <a:chOff x="1042220" y="4491275"/>
            <a:chExt cx="10107560" cy="1938992"/>
          </a:xfrm>
        </p:grpSpPr>
        <p:grpSp>
          <p:nvGrpSpPr>
            <p:cNvPr id="90" name="Group 89">
              <a:extLst>
                <a:ext uri="{FF2B5EF4-FFF2-40B4-BE49-F238E27FC236}">
                  <a16:creationId xmlns:a16="http://schemas.microsoft.com/office/drawing/2014/main" id="{2C362BCD-1FA3-C1CD-3586-C504A18C9AB5}"/>
                </a:ext>
              </a:extLst>
            </p:cNvPr>
            <p:cNvGrpSpPr/>
            <p:nvPr/>
          </p:nvGrpSpPr>
          <p:grpSpPr>
            <a:xfrm>
              <a:off x="1042220" y="4503497"/>
              <a:ext cx="2407688" cy="875521"/>
              <a:chOff x="1039033" y="3816982"/>
              <a:chExt cx="2888344"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2096763" cy="482055"/>
              </a:xfrm>
              <a:prstGeom prst="rect">
                <a:avLst/>
              </a:prstGeom>
              <a:noFill/>
            </p:spPr>
            <p:txBody>
              <a:bodyPr wrap="square" rtlCol="0">
                <a:spAutoFit/>
              </a:bodyPr>
              <a:lstStyle/>
              <a:p>
                <a:pPr>
                  <a:lnSpc>
                    <a:spcPct val="125000"/>
                  </a:lnSpc>
                </a:pPr>
                <a:endParaRPr lang="en-US" sz="2200" dirty="0">
                  <a:solidFill>
                    <a:schemeClr val="bg1"/>
                  </a:solidFill>
                </a:endParaRPr>
              </a:p>
            </p:txBody>
          </p:sp>
        </p:grpSp>
        <p:sp>
          <p:nvSpPr>
            <p:cNvPr id="10" name="TextBox 9">
              <a:extLst>
                <a:ext uri="{FF2B5EF4-FFF2-40B4-BE49-F238E27FC236}">
                  <a16:creationId xmlns:a16="http://schemas.microsoft.com/office/drawing/2014/main" id="{E76D2BF6-FB88-02A8-3F83-57EA1CC3E4E4}"/>
                </a:ext>
              </a:extLst>
            </p:cNvPr>
            <p:cNvSpPr txBox="1"/>
            <p:nvPr/>
          </p:nvSpPr>
          <p:spPr>
            <a:xfrm>
              <a:off x="1690141" y="4491275"/>
              <a:ext cx="9459639" cy="1938992"/>
            </a:xfrm>
            <a:prstGeom prst="rect">
              <a:avLst/>
            </a:prstGeom>
            <a:noFill/>
          </p:spPr>
          <p:txBody>
            <a:bodyPr wrap="square">
              <a:spAutoFit/>
            </a:bodyPr>
            <a:lstStyle/>
            <a:p>
              <a:r>
                <a:rPr lang="en-US" sz="2000" dirty="0">
                  <a:solidFill>
                    <a:schemeClr val="bg1"/>
                  </a:solidFill>
                  <a:latin typeface="Arial" panose="020B0604020202020204" pitchFamily="34" charset="0"/>
                  <a:cs typeface="Arial" panose="020B0604020202020204" pitchFamily="34" charset="0"/>
                </a:rPr>
                <a:t>a)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có</a:t>
              </a:r>
              <a:r>
                <a:rPr lang="en-US" sz="2000" dirty="0">
                  <a:solidFill>
                    <a:schemeClr val="bg1"/>
                  </a:solidFill>
                  <a:latin typeface="Arial" panose="020B0604020202020204" pitchFamily="34" charset="0"/>
                  <a:cs typeface="Arial" panose="020B0604020202020204" pitchFamily="34" charset="0"/>
                </a:rPr>
                <a:t> </a:t>
              </a:r>
              <a:r>
                <a:rPr lang="el-GR" sz="2000" dirty="0">
                  <a:solidFill>
                    <a:schemeClr val="bg1"/>
                  </a:solidFill>
                  <a:latin typeface="Arial" panose="020B0604020202020204" pitchFamily="34" charset="0"/>
                  <a:cs typeface="Arial" panose="020B0604020202020204" pitchFamily="34" charset="0"/>
                </a:rPr>
                <a:t>Δ</a:t>
              </a:r>
              <a:r>
                <a:rPr lang="en-US" sz="2000" baseline="-25000" dirty="0">
                  <a:solidFill>
                    <a:schemeClr val="bg1"/>
                  </a:solidFill>
                  <a:latin typeface="Arial" panose="020B0604020202020204" pitchFamily="34" charset="0"/>
                  <a:cs typeface="Arial" panose="020B0604020202020204" pitchFamily="34" charset="0"/>
                </a:rPr>
                <a:t>r</a:t>
              </a:r>
              <a:r>
                <a:rPr lang="en-US" sz="2000" dirty="0">
                  <a:solidFill>
                    <a:schemeClr val="bg1"/>
                  </a:solidFill>
                  <a:latin typeface="Arial" panose="020B0604020202020204" pitchFamily="34" charset="0"/>
                  <a:cs typeface="Arial" panose="020B0604020202020204" pitchFamily="34" charset="0"/>
                </a:rPr>
                <a:t>H</a:t>
              </a:r>
              <a:r>
                <a:rPr lang="en-US" sz="2000" baseline="30000" dirty="0">
                  <a:solidFill>
                    <a:schemeClr val="bg1"/>
                  </a:solidFill>
                  <a:latin typeface="Arial" panose="020B0604020202020204" pitchFamily="34" charset="0"/>
                  <a:cs typeface="Arial" panose="020B0604020202020204" pitchFamily="34" charset="0"/>
                </a:rPr>
                <a:t>o</a:t>
              </a:r>
              <a:r>
                <a:rPr lang="en-US" sz="2000" dirty="0">
                  <a:solidFill>
                    <a:schemeClr val="bg1"/>
                  </a:solidFill>
                  <a:latin typeface="Arial" panose="020B0604020202020204" pitchFamily="34" charset="0"/>
                  <a:cs typeface="Arial" panose="020B0604020202020204" pitchFamily="34" charset="0"/>
                </a:rPr>
                <a:t>298 &lt; 0 </a:t>
              </a:r>
              <a:r>
                <a:rPr lang="en-US" sz="2000" dirty="0">
                  <a:solidFill>
                    <a:schemeClr val="bg1"/>
                  </a:solidFill>
                  <a:latin typeface="Arial" panose="020B0604020202020204" pitchFamily="34" charset="0"/>
                  <a:cs typeface="Arial" panose="020B0604020202020204" pitchFamily="34" charset="0"/>
                  <a:sym typeface="Wingdings" panose="05000000000000000000" pitchFamily="2" charset="2"/>
                </a:rPr>
                <a: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tỏa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nhiệt</a:t>
              </a:r>
              <a:endParaRPr lang="en-US" sz="2000" dirty="0">
                <a:solidFill>
                  <a:schemeClr val="bg1"/>
                </a:solidFill>
                <a:latin typeface="Arial" panose="020B0604020202020204" pitchFamily="34" charset="0"/>
                <a:cs typeface="Arial" panose="020B0604020202020204" pitchFamily="34" charset="0"/>
              </a:endParaRPr>
            </a:p>
            <a:p>
              <a:r>
                <a:rPr lang="en-US" sz="2000" dirty="0" err="1">
                  <a:solidFill>
                    <a:schemeClr val="bg1"/>
                  </a:solidFill>
                  <a:latin typeface="Arial" panose="020B0604020202020204" pitchFamily="34" charset="0"/>
                  <a:cs typeface="Arial" panose="020B0604020202020204" pitchFamily="34" charset="0"/>
                </a:rPr>
                <a:t>khi</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tăng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nhiệt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độ</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thì</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xảy</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ra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theo</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thu</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nhiệt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chiều</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nghịch</a:t>
              </a:r>
              <a:r>
                <a:rPr lang="en-US" sz="2000" dirty="0">
                  <a:solidFill>
                    <a:schemeClr val="bg1"/>
                  </a:solidFill>
                  <a:latin typeface="Arial" panose="020B0604020202020204" pitchFamily="34" charset="0"/>
                  <a:cs typeface="Arial" panose="020B0604020202020204" pitchFamily="34" charset="0"/>
                </a:rPr>
                <a:t>)</a:t>
              </a:r>
            </a:p>
            <a:p>
              <a:r>
                <a:rPr lang="en-US" sz="2000" dirty="0">
                  <a:solidFill>
                    <a:schemeClr val="bg1"/>
                  </a:solidFill>
                  <a:latin typeface="Arial" panose="020B0604020202020204" pitchFamily="34" charset="0"/>
                  <a:cs typeface="Arial" panose="020B0604020202020204" pitchFamily="34" charset="0"/>
                </a:rPr>
                <a:t>b) Khi </a:t>
              </a:r>
              <a:r>
                <a:rPr lang="en-US" sz="2000" dirty="0" err="1">
                  <a:solidFill>
                    <a:schemeClr val="bg1"/>
                  </a:solidFill>
                  <a:latin typeface="Arial" panose="020B0604020202020204" pitchFamily="34" charset="0"/>
                  <a:cs typeface="Arial" panose="020B0604020202020204" pitchFamily="34" charset="0"/>
                </a:rPr>
                <a:t>tách</a:t>
              </a:r>
              <a:r>
                <a:rPr lang="en-US" sz="2000" dirty="0">
                  <a:solidFill>
                    <a:schemeClr val="bg1"/>
                  </a:solidFill>
                  <a:latin typeface="Arial" panose="020B0604020202020204" pitchFamily="34" charset="0"/>
                  <a:cs typeface="Arial" panose="020B0604020202020204" pitchFamily="34" charset="0"/>
                </a:rPr>
                <a:t> Ammonia </a:t>
              </a:r>
              <a:r>
                <a:rPr lang="en-US" sz="2000" dirty="0" err="1">
                  <a:solidFill>
                    <a:schemeClr val="bg1"/>
                  </a:solidFill>
                  <a:latin typeface="Arial" panose="020B0604020202020204" pitchFamily="34" charset="0"/>
                  <a:cs typeface="Arial" panose="020B0604020202020204" pitchFamily="34" charset="0"/>
                </a:rPr>
                <a:t>ra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khỏi</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hỗn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hợp</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thì</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cân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bằng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xảy</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ra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theo</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chiều</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làm</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tăng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chất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sản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phẩm</a:t>
              </a:r>
              <a:r>
                <a:rPr lang="en-US" sz="2000" dirty="0">
                  <a:solidFill>
                    <a:schemeClr val="bg1"/>
                  </a:solidFill>
                  <a:latin typeface="Arial" panose="020B0604020202020204" pitchFamily="34" charset="0"/>
                  <a:cs typeface="Arial" panose="020B0604020202020204" pitchFamily="34" charset="0"/>
                </a:rPr>
                <a:t> </a:t>
              </a:r>
              <a:r>
                <a:rPr lang="en-US" sz="2000" dirty="0">
                  <a:solidFill>
                    <a:schemeClr val="bg1"/>
                  </a:solidFill>
                  <a:latin typeface="Arial" panose="020B0604020202020204" pitchFamily="34" charset="0"/>
                  <a:cs typeface="Arial" panose="020B0604020202020204" pitchFamily="34" charset="0"/>
                  <a:sym typeface="Wingdings" panose="05000000000000000000" pitchFamily="2" charset="2"/>
                </a:rPr>
                <a: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cân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bằng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xảy</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ra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theo</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chiều</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thuận</a:t>
              </a:r>
              <a:endParaRPr lang="en-US" sz="2000" dirty="0">
                <a:solidFill>
                  <a:schemeClr val="bg1"/>
                </a:solidFill>
                <a:latin typeface="Arial" panose="020B0604020202020204" pitchFamily="34" charset="0"/>
                <a:cs typeface="Arial" panose="020B0604020202020204" pitchFamily="34" charset="0"/>
              </a:endParaRPr>
            </a:p>
            <a:p>
              <a:r>
                <a:rPr lang="en-US" sz="2000" dirty="0">
                  <a:solidFill>
                    <a:schemeClr val="bg1"/>
                  </a:solidFill>
                  <a:latin typeface="Arial" panose="020B0604020202020204" pitchFamily="34" charset="0"/>
                  <a:cs typeface="Arial" panose="020B0604020202020204" pitchFamily="34" charset="0"/>
                </a:rPr>
                <a:t>c) </a:t>
              </a:r>
              <a:r>
                <a:rPr lang="en-US" sz="2000" dirty="0" err="1">
                  <a:solidFill>
                    <a:schemeClr val="bg1"/>
                  </a:solidFill>
                  <a:latin typeface="Arial" panose="020B0604020202020204" pitchFamily="34" charset="0"/>
                  <a:cs typeface="Arial" panose="020B0604020202020204" pitchFamily="34" charset="0"/>
                </a:rPr>
                <a:t>Giảm</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thể</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tích</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của</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hệ</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phản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ứng</a:t>
              </a:r>
              <a:r>
                <a:rPr lang="en-US" sz="2000" dirty="0">
                  <a:solidFill>
                    <a:schemeClr val="bg1"/>
                  </a:solidFill>
                  <a:latin typeface="Arial" panose="020B0604020202020204" pitchFamily="34" charset="0"/>
                  <a:cs typeface="Arial" panose="020B0604020202020204" pitchFamily="34" charset="0"/>
                </a:rPr>
                <a:t> </a:t>
              </a:r>
              <a:r>
                <a:rPr lang="en-US" sz="2000" dirty="0">
                  <a:solidFill>
                    <a:schemeClr val="bg1"/>
                  </a:solidFill>
                  <a:latin typeface="Arial" panose="020B0604020202020204" pitchFamily="34" charset="0"/>
                  <a:cs typeface="Arial" panose="020B0604020202020204" pitchFamily="34" charset="0"/>
                  <a:sym typeface="Wingdings" panose="05000000000000000000" pitchFamily="2" charset="2"/>
                </a:rPr>
                <a:t> </a:t>
              </a:r>
              <a:r>
                <a:rPr lang="en-US" sz="2000" dirty="0" err="1">
                  <a:solidFill>
                    <a:schemeClr val="bg1"/>
                  </a:solidFill>
                  <a:latin typeface="Arial" panose="020B0604020202020204" pitchFamily="34" charset="0"/>
                  <a:cs typeface="Arial" panose="020B0604020202020204" pitchFamily="34" charset="0"/>
                </a:rPr>
                <a:t>giảm</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số</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phân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tử</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khí</a:t>
              </a:r>
              <a:r>
                <a:rPr lang="en-US" sz="2000" dirty="0">
                  <a:solidFill>
                    <a:schemeClr val="bg1"/>
                  </a:solidFill>
                  <a:latin typeface="Arial" panose="020B0604020202020204" pitchFamily="34" charset="0"/>
                  <a:cs typeface="Arial" panose="020B0604020202020204" pitchFamily="34" charset="0"/>
                </a:rPr>
                <a:t> </a:t>
              </a:r>
              <a:r>
                <a:rPr lang="en-US" sz="2000" dirty="0">
                  <a:solidFill>
                    <a:schemeClr val="bg1"/>
                  </a:solidFill>
                  <a:latin typeface="Arial" panose="020B0604020202020204" pitchFamily="34" charset="0"/>
                  <a:cs typeface="Arial" panose="020B0604020202020204" pitchFamily="34" charset="0"/>
                  <a:sym typeface="Wingdings" panose="05000000000000000000" pitchFamily="2" charset="2"/>
                </a:rPr>
                <a:t></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cân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bằng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chuyển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dịch</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theo</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tăng</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số</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phân</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tử</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khí</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chiều</a:t>
              </a:r>
              <a:r>
                <a:rPr lang="en-US" sz="2000" dirty="0">
                  <a:solidFill>
                    <a:schemeClr val="bg1"/>
                  </a:solidFill>
                  <a:latin typeface="Arial" panose="020B0604020202020204" pitchFamily="34" charset="0"/>
                  <a:cs typeface="Arial" panose="020B0604020202020204" pitchFamily="34" charset="0"/>
                </a:rPr>
                <a:t> </a:t>
              </a:r>
              <a:r>
                <a:rPr lang="en-US" sz="2000" dirty="0" err="1">
                  <a:solidFill>
                    <a:schemeClr val="bg1"/>
                  </a:solidFill>
                  <a:latin typeface="Arial" panose="020B0604020202020204" pitchFamily="34" charset="0"/>
                  <a:cs typeface="Arial" panose="020B0604020202020204" pitchFamily="34" charset="0"/>
                </a:rPr>
                <a:t>nghịch</a:t>
              </a:r>
              <a:r>
                <a:rPr lang="en-US" sz="2000" dirty="0">
                  <a:solidFill>
                    <a:schemeClr val="bg1"/>
                  </a:solidFill>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4782443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264936" y="1178413"/>
            <a:ext cx="9796354" cy="146120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820595"/>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sp>
        <p:nvSpPr>
          <p:cNvPr id="85" name="TextBox 84">
            <a:extLst>
              <a:ext uri="{FF2B5EF4-FFF2-40B4-BE49-F238E27FC236}">
                <a16:creationId xmlns:a16="http://schemas.microsoft.com/office/drawing/2014/main" id="{405E4AB5-C50B-9DD9-E777-F1E07FEDAC97}"/>
              </a:ext>
            </a:extLst>
          </p:cNvPr>
          <p:cNvSpPr txBox="1"/>
          <p:nvPr/>
        </p:nvSpPr>
        <p:spPr>
          <a:xfrm>
            <a:off x="1291704" y="1308851"/>
            <a:ext cx="9769586" cy="1200329"/>
          </a:xfrm>
          <a:prstGeom prst="rect">
            <a:avLst/>
          </a:prstGeom>
          <a:noFill/>
        </p:spPr>
        <p:txBody>
          <a:bodyPr wrap="square" rtlCol="0">
            <a:spAutoFit/>
          </a:bodyPr>
          <a:lstStyle/>
          <a:p>
            <a:pPr algn="l"/>
            <a:r>
              <a:rPr lang="vi-VN" sz="2400" b="0" i="0" dirty="0">
                <a:solidFill>
                  <a:srgbClr val="333333"/>
                </a:solidFill>
                <a:effectLst/>
              </a:rPr>
              <a:t> Viết phương trình hoá học của các phản ứng xảy ra khi cho dung dịch (NH</a:t>
            </a:r>
            <a:r>
              <a:rPr lang="vi-VN" sz="2400" b="0" i="0" baseline="-25000" dirty="0">
                <a:solidFill>
                  <a:srgbClr val="333333"/>
                </a:solidFill>
                <a:effectLst/>
              </a:rPr>
              <a:t>4</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SO</a:t>
            </a:r>
            <a:r>
              <a:rPr lang="vi-VN" sz="2400" b="0" i="0" baseline="-25000" dirty="0">
                <a:solidFill>
                  <a:srgbClr val="333333"/>
                </a:solidFill>
                <a:effectLst/>
              </a:rPr>
              <a:t>4</a:t>
            </a:r>
            <a:r>
              <a:rPr lang="vi-VN" sz="2400" b="0" i="0" dirty="0">
                <a:solidFill>
                  <a:srgbClr val="333333"/>
                </a:solidFill>
                <a:effectLst/>
              </a:rPr>
              <a:t> tác dụng với dung dịch NaOH, dung dịch</a:t>
            </a:r>
            <a:r>
              <a:rPr lang="en-US" sz="2400" b="0" i="0" dirty="0">
                <a:solidFill>
                  <a:srgbClr val="333333"/>
                </a:solidFill>
                <a:effectLst/>
              </a:rPr>
              <a:t> </a:t>
            </a:r>
            <a:r>
              <a:rPr lang="vi-VN" sz="2400" b="0" i="0" dirty="0">
                <a:solidFill>
                  <a:srgbClr val="333333"/>
                </a:solidFill>
                <a:effectLst/>
              </a:rPr>
              <a:t>Ba(OH)</a:t>
            </a:r>
            <a:r>
              <a:rPr lang="vi-VN" sz="2400" b="0" i="0" baseline="-25000" dirty="0">
                <a:solidFill>
                  <a:srgbClr val="333333"/>
                </a:solidFill>
                <a:effectLst/>
              </a:rPr>
              <a:t>2</a:t>
            </a:r>
            <a:r>
              <a:rPr lang="vi-VN" sz="2400" b="0" i="0" dirty="0">
                <a:solidFill>
                  <a:srgbClr val="333333"/>
                </a:solidFill>
                <a:effectLst/>
              </a:rPr>
              <a:t>, dung dịch BaCl</a:t>
            </a:r>
            <a:r>
              <a:rPr lang="vi-VN" sz="2400" b="0" i="0" baseline="-25000" dirty="0">
                <a:solidFill>
                  <a:srgbClr val="333333"/>
                </a:solidFill>
                <a:effectLst/>
              </a:rPr>
              <a:t>2</a:t>
            </a:r>
            <a:r>
              <a:rPr lang="vi-VN" sz="2400" b="0" i="0" dirty="0">
                <a:solidFill>
                  <a:srgbClr val="333333"/>
                </a:solidFill>
                <a:effectLst/>
              </a:rPr>
              <a:t>, dung dịch Ba(NO</a:t>
            </a:r>
            <a:r>
              <a:rPr lang="vi-VN" sz="2400" b="0" i="0" baseline="-25000" dirty="0">
                <a:solidFill>
                  <a:srgbClr val="333333"/>
                </a:solidFill>
                <a:effectLst/>
              </a:rPr>
              <a:t>3</a:t>
            </a:r>
            <a:r>
              <a:rPr lang="vi-VN" sz="2400" b="0" i="0" dirty="0">
                <a:solidFill>
                  <a:srgbClr val="333333"/>
                </a:solidFill>
                <a:effectLst/>
              </a:rPr>
              <a:t>)</a:t>
            </a:r>
            <a:r>
              <a:rPr lang="vi-VN" sz="2400" b="0" i="0" baseline="-25000" dirty="0">
                <a:solidFill>
                  <a:srgbClr val="333333"/>
                </a:solidFill>
                <a:effectLst/>
              </a:rPr>
              <a:t>2</a:t>
            </a:r>
            <a:r>
              <a:rPr lang="vi-VN" sz="2400" b="0" i="0" dirty="0">
                <a:solidFill>
                  <a:srgbClr val="333333"/>
                </a:solidFill>
                <a:effectLst/>
              </a:rPr>
              <a:t>.</a:t>
            </a:r>
            <a:endParaRPr lang="en-US" sz="2400" b="0" i="0" dirty="0">
              <a:solidFill>
                <a:srgbClr val="333333"/>
              </a:solidFill>
              <a:effectLst/>
              <a:cs typeface="Arial" panose="020B0604020202020204" pitchFamily="34" charset="0"/>
            </a:endParaRP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5</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12" name="Group 11">
            <a:extLst>
              <a:ext uri="{FF2B5EF4-FFF2-40B4-BE49-F238E27FC236}">
                <a16:creationId xmlns:a16="http://schemas.microsoft.com/office/drawing/2014/main" id="{275D7965-73ED-1A66-A15C-E190641C2F05}"/>
              </a:ext>
            </a:extLst>
          </p:cNvPr>
          <p:cNvGrpSpPr/>
          <p:nvPr/>
        </p:nvGrpSpPr>
        <p:grpSpPr>
          <a:xfrm>
            <a:off x="2319826" y="3779682"/>
            <a:ext cx="10056324" cy="1991887"/>
            <a:chOff x="1452192" y="3797539"/>
            <a:chExt cx="10056324" cy="1991887"/>
          </a:xfrm>
        </p:grpSpPr>
        <p:grpSp>
          <p:nvGrpSpPr>
            <p:cNvPr id="11" name="Group 10">
              <a:extLst>
                <a:ext uri="{FF2B5EF4-FFF2-40B4-BE49-F238E27FC236}">
                  <a16:creationId xmlns:a16="http://schemas.microsoft.com/office/drawing/2014/main" id="{5081C499-D158-245D-81EC-9F1ABD2C05F9}"/>
                </a:ext>
              </a:extLst>
            </p:cNvPr>
            <p:cNvGrpSpPr/>
            <p:nvPr/>
          </p:nvGrpSpPr>
          <p:grpSpPr>
            <a:xfrm>
              <a:off x="1457831" y="3797539"/>
              <a:ext cx="10050685" cy="1975204"/>
              <a:chOff x="1099095" y="4455063"/>
              <a:chExt cx="10050685" cy="1975204"/>
            </a:xfrm>
          </p:grpSpPr>
          <p:grpSp>
            <p:nvGrpSpPr>
              <p:cNvPr id="90" name="Group 89">
                <a:extLst>
                  <a:ext uri="{FF2B5EF4-FFF2-40B4-BE49-F238E27FC236}">
                    <a16:creationId xmlns:a16="http://schemas.microsoft.com/office/drawing/2014/main" id="{2C362BCD-1FA3-C1CD-3586-C504A18C9AB5}"/>
                  </a:ext>
                </a:extLst>
              </p:cNvPr>
              <p:cNvGrpSpPr/>
              <p:nvPr/>
            </p:nvGrpSpPr>
            <p:grpSpPr>
              <a:xfrm>
                <a:off x="1099095" y="4455063"/>
                <a:ext cx="2350813" cy="672520"/>
                <a:chOff x="1107262" y="3768548"/>
                <a:chExt cx="2820115" cy="672520"/>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107262" y="3768548"/>
                  <a:ext cx="716196" cy="624086"/>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2096763" cy="482055"/>
                </a:xfrm>
                <a:prstGeom prst="rect">
                  <a:avLst/>
                </a:prstGeom>
                <a:noFill/>
              </p:spPr>
              <p:txBody>
                <a:bodyPr wrap="square" rtlCol="0">
                  <a:spAutoFit/>
                </a:bodyPr>
                <a:lstStyle/>
                <a:p>
                  <a:pPr>
                    <a:lnSpc>
                      <a:spcPct val="125000"/>
                    </a:lnSpc>
                  </a:pPr>
                  <a:endParaRPr lang="en-US" sz="2200" dirty="0">
                    <a:solidFill>
                      <a:schemeClr val="bg1"/>
                    </a:solidFill>
                  </a:endParaRPr>
                </a:p>
              </p:txBody>
            </p:sp>
          </p:grpSp>
          <p:sp>
            <p:nvSpPr>
              <p:cNvPr id="10" name="TextBox 9">
                <a:extLst>
                  <a:ext uri="{FF2B5EF4-FFF2-40B4-BE49-F238E27FC236}">
                    <a16:creationId xmlns:a16="http://schemas.microsoft.com/office/drawing/2014/main" id="{E76D2BF6-FB88-02A8-3F83-57EA1CC3E4E4}"/>
                  </a:ext>
                </a:extLst>
              </p:cNvPr>
              <p:cNvSpPr txBox="1"/>
              <p:nvPr/>
            </p:nvSpPr>
            <p:spPr>
              <a:xfrm>
                <a:off x="1690141" y="4491275"/>
                <a:ext cx="9459639" cy="1938992"/>
              </a:xfrm>
              <a:prstGeom prst="rect">
                <a:avLst/>
              </a:prstGeom>
              <a:noFill/>
            </p:spPr>
            <p:txBody>
              <a:bodyPr wrap="square">
                <a:spAutoFit/>
              </a:bodyPr>
              <a:lstStyle/>
              <a:p>
                <a:pPr algn="just"/>
                <a:r>
                  <a:rPr lang="en-US" sz="2400" b="0" i="0" dirty="0">
                    <a:solidFill>
                      <a:schemeClr val="bg1"/>
                    </a:solidFill>
                    <a:effectLst/>
                    <a:latin typeface="Arial" panose="020B0604020202020204" pitchFamily="34" charset="0"/>
                    <a:cs typeface="Arial" panose="020B0604020202020204" pitchFamily="34" charset="0"/>
                  </a:rPr>
                  <a:t>2NaOH + (NH</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 → Na</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+ 2NH</a:t>
                </a:r>
                <a:r>
                  <a:rPr lang="en-US" sz="2400" b="0" i="0" baseline="-25000" dirty="0">
                    <a:solidFill>
                      <a:schemeClr val="bg1"/>
                    </a:solidFill>
                    <a:effectLst/>
                    <a:latin typeface="Arial" panose="020B0604020202020204" pitchFamily="34" charset="0"/>
                    <a:cs typeface="Arial" panose="020B0604020202020204" pitchFamily="34" charset="0"/>
                  </a:rPr>
                  <a:t>3</a:t>
                </a:r>
                <a:r>
                  <a:rPr lang="en-US" sz="2400" b="0" i="0" dirty="0">
                    <a:solidFill>
                      <a:schemeClr val="bg1"/>
                    </a:solidFill>
                    <a:effectLst/>
                    <a:latin typeface="Arial" panose="020B0604020202020204" pitchFamily="34" charset="0"/>
                    <a:cs typeface="Arial" panose="020B0604020202020204" pitchFamily="34" charset="0"/>
                  </a:rPr>
                  <a:t>↑ + 2H</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O</a:t>
                </a:r>
              </a:p>
              <a:p>
                <a:pPr algn="just"/>
                <a:endParaRPr lang="en-US" sz="2400" b="0" i="0" dirty="0">
                  <a:solidFill>
                    <a:schemeClr val="bg1"/>
                  </a:solidFill>
                  <a:effectLst/>
                  <a:latin typeface="Arial" panose="020B0604020202020204" pitchFamily="34" charset="0"/>
                  <a:cs typeface="Arial" panose="020B0604020202020204" pitchFamily="34" charset="0"/>
                </a:endParaRPr>
              </a:p>
              <a:p>
                <a:pPr algn="l"/>
                <a:r>
                  <a:rPr lang="en-US" sz="2400" b="0" i="0" dirty="0">
                    <a:solidFill>
                      <a:schemeClr val="bg1"/>
                    </a:solidFill>
                    <a:effectLst/>
                    <a:latin typeface="Arial" panose="020B0604020202020204" pitchFamily="34" charset="0"/>
                    <a:cs typeface="Arial" panose="020B0604020202020204" pitchFamily="34" charset="0"/>
                  </a:rPr>
                  <a:t>Ba(OH)</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 + (NH</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 → 2H</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O + 2NH</a:t>
                </a:r>
                <a:r>
                  <a:rPr lang="en-US" sz="2400" b="0" i="0" baseline="-25000" dirty="0">
                    <a:solidFill>
                      <a:schemeClr val="bg1"/>
                    </a:solidFill>
                    <a:effectLst/>
                    <a:latin typeface="Arial" panose="020B0604020202020204" pitchFamily="34" charset="0"/>
                    <a:cs typeface="Arial" panose="020B0604020202020204" pitchFamily="34" charset="0"/>
                  </a:rPr>
                  <a:t>3</a:t>
                </a:r>
                <a:r>
                  <a:rPr lang="en-US" sz="2400" b="0" i="0" dirty="0">
                    <a:solidFill>
                      <a:schemeClr val="bg1"/>
                    </a:solidFill>
                    <a:effectLst/>
                    <a:latin typeface="Arial" panose="020B0604020202020204" pitchFamily="34" charset="0"/>
                    <a:cs typeface="Arial" panose="020B0604020202020204" pitchFamily="34" charset="0"/>
                  </a:rPr>
                  <a:t>↑ + BaSO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a:t>
                </a:r>
              </a:p>
              <a:p>
                <a:pPr algn="l"/>
                <a:endParaRPr lang="en-US" sz="2400" b="0" i="0" dirty="0">
                  <a:solidFill>
                    <a:schemeClr val="bg1"/>
                  </a:solidFill>
                  <a:effectLst/>
                  <a:latin typeface="Arial" panose="020B0604020202020204" pitchFamily="34" charset="0"/>
                  <a:cs typeface="Arial" panose="020B0604020202020204" pitchFamily="34" charset="0"/>
                </a:endParaRPr>
              </a:p>
              <a:p>
                <a:pPr algn="l"/>
                <a:r>
                  <a:rPr lang="en-US" sz="2400" b="0" i="0" dirty="0">
                    <a:solidFill>
                      <a:schemeClr val="bg1"/>
                    </a:solidFill>
                    <a:effectLst/>
                    <a:latin typeface="Arial" panose="020B0604020202020204" pitchFamily="34" charset="0"/>
                    <a:cs typeface="Arial" panose="020B0604020202020204" pitchFamily="34" charset="0"/>
                  </a:rPr>
                  <a:t>BaCl</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 + (NH</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a:t>
                </a:r>
                <a:r>
                  <a:rPr lang="en-US" sz="2400" b="0" i="0" baseline="-25000" dirty="0">
                    <a:solidFill>
                      <a:schemeClr val="bg1"/>
                    </a:solidFill>
                    <a:effectLst/>
                    <a:latin typeface="Arial" panose="020B0604020202020204" pitchFamily="34" charset="0"/>
                    <a:cs typeface="Arial" panose="020B0604020202020204" pitchFamily="34" charset="0"/>
                  </a:rPr>
                  <a:t>2</a:t>
                </a:r>
                <a:r>
                  <a:rPr lang="en-US" sz="2400" b="0" i="0" dirty="0">
                    <a:solidFill>
                      <a:schemeClr val="bg1"/>
                    </a:solidFill>
                    <a:effectLst/>
                    <a:latin typeface="Arial" panose="020B0604020202020204" pitchFamily="34" charset="0"/>
                    <a:cs typeface="Arial" panose="020B0604020202020204" pitchFamily="34" charset="0"/>
                  </a:rPr>
                  <a:t>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 → 2NH</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Cl + BaSO</a:t>
                </a:r>
                <a:r>
                  <a:rPr lang="en-US" sz="2400" b="0" i="0" baseline="-25000" dirty="0">
                    <a:solidFill>
                      <a:schemeClr val="bg1"/>
                    </a:solidFill>
                    <a:effectLst/>
                    <a:latin typeface="Arial" panose="020B0604020202020204" pitchFamily="34" charset="0"/>
                    <a:cs typeface="Arial" panose="020B0604020202020204" pitchFamily="34" charset="0"/>
                  </a:rPr>
                  <a:t>4</a:t>
                </a:r>
                <a:r>
                  <a:rPr lang="en-US" sz="2400" b="0" i="0" dirty="0">
                    <a:solidFill>
                      <a:schemeClr val="bg1"/>
                    </a:solidFill>
                    <a:effectLst/>
                    <a:latin typeface="Arial" panose="020B0604020202020204" pitchFamily="34" charset="0"/>
                    <a:cs typeface="Arial" panose="020B0604020202020204" pitchFamily="34" charset="0"/>
                  </a:rPr>
                  <a:t>↓</a:t>
                </a:r>
              </a:p>
            </p:txBody>
          </p:sp>
        </p:grpSp>
        <p:pic>
          <p:nvPicPr>
            <p:cNvPr id="4" name="Picture 3">
              <a:extLst>
                <a:ext uri="{FF2B5EF4-FFF2-40B4-BE49-F238E27FC236}">
                  <a16:creationId xmlns:a16="http://schemas.microsoft.com/office/drawing/2014/main" id="{D42AE78B-77E8-ACDA-2DD2-7B4589C7F053}"/>
                </a:ext>
              </a:extLst>
            </p:cNvPr>
            <p:cNvPicPr>
              <a:picLocks noChangeAspect="1"/>
            </p:cNvPicPr>
            <p:nvPr/>
          </p:nvPicPr>
          <p:blipFill>
            <a:blip r:embed="rId3">
              <a:lum bright="100000" contrast="-70000"/>
            </a:blip>
            <a:stretch>
              <a:fillRect/>
            </a:stretch>
          </p:blipFill>
          <p:spPr>
            <a:xfrm>
              <a:off x="1452192" y="4491204"/>
              <a:ext cx="597012" cy="624086"/>
            </a:xfrm>
            <a:prstGeom prst="rect">
              <a:avLst/>
            </a:prstGeom>
          </p:spPr>
        </p:pic>
        <p:pic>
          <p:nvPicPr>
            <p:cNvPr id="9" name="Picture 8">
              <a:extLst>
                <a:ext uri="{FF2B5EF4-FFF2-40B4-BE49-F238E27FC236}">
                  <a16:creationId xmlns:a16="http://schemas.microsoft.com/office/drawing/2014/main" id="{A24A195C-208E-261B-9EB5-2908E20F5890}"/>
                </a:ext>
              </a:extLst>
            </p:cNvPr>
            <p:cNvPicPr>
              <a:picLocks noChangeAspect="1"/>
            </p:cNvPicPr>
            <p:nvPr/>
          </p:nvPicPr>
          <p:blipFill>
            <a:blip r:embed="rId3">
              <a:lum bright="100000" contrast="-70000"/>
            </a:blip>
            <a:stretch>
              <a:fillRect/>
            </a:stretch>
          </p:blipFill>
          <p:spPr>
            <a:xfrm>
              <a:off x="1457831" y="5165340"/>
              <a:ext cx="597012" cy="624086"/>
            </a:xfrm>
            <a:prstGeom prst="rect">
              <a:avLst/>
            </a:prstGeom>
          </p:spPr>
        </p:pic>
      </p:grpSp>
    </p:spTree>
    <p:extLst>
      <p:ext uri="{BB962C8B-B14F-4D97-AF65-F5344CB8AC3E}">
        <p14:creationId xmlns:p14="http://schemas.microsoft.com/office/powerpoint/2010/main" val="4232745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4F40B6-441B-A749-CDCB-C06A42DA9F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3" name="TextBox 2">
            <a:extLst>
              <a:ext uri="{FF2B5EF4-FFF2-40B4-BE49-F238E27FC236}">
                <a16:creationId xmlns:a16="http://schemas.microsoft.com/office/drawing/2014/main" id="{83B07B88-0B91-05F6-8F79-1ACA08EED70D}"/>
              </a:ext>
            </a:extLst>
          </p:cNvPr>
          <p:cNvSpPr txBox="1"/>
          <p:nvPr/>
        </p:nvSpPr>
        <p:spPr>
          <a:xfrm>
            <a:off x="1186543" y="2367171"/>
            <a:ext cx="3993401" cy="2123658"/>
          </a:xfrm>
          <a:prstGeom prst="rect">
            <a:avLst/>
          </a:prstGeom>
          <a:noFill/>
        </p:spPr>
        <p:txBody>
          <a:bodyPr wrap="none" rtlCol="0">
            <a:spAutoFit/>
          </a:bodyPr>
          <a:lstStyle/>
          <a:p>
            <a:r>
              <a:rPr lang="en-US" sz="6600" b="1" dirty="0">
                <a:solidFill>
                  <a:schemeClr val="bg1"/>
                </a:solidFill>
                <a:latin typeface="Arial" panose="020B0604020202020204" pitchFamily="34" charset="0"/>
                <a:cs typeface="Arial" panose="020B0604020202020204" pitchFamily="34" charset="0"/>
              </a:rPr>
              <a:t>CÂU </a:t>
            </a:r>
            <a:r>
              <a:rPr lang="en-US" sz="6600" b="1">
                <a:solidFill>
                  <a:schemeClr val="bg1"/>
                </a:solidFill>
                <a:latin typeface="Arial" panose="020B0604020202020204" pitchFamily="34" charset="0"/>
                <a:cs typeface="Arial" panose="020B0604020202020204" pitchFamily="34" charset="0"/>
              </a:rPr>
              <a:t>HỎI </a:t>
            </a:r>
          </a:p>
          <a:p>
            <a:r>
              <a:rPr lang="en-US" sz="6600" b="1" dirty="0">
                <a:solidFill>
                  <a:schemeClr val="bg1"/>
                </a:solidFill>
                <a:latin typeface="Arial" panose="020B0604020202020204" pitchFamily="34" charset="0"/>
                <a:cs typeface="Arial" panose="020B0604020202020204" pitchFamily="34" charset="0"/>
              </a:rPr>
              <a:t>ÔN TẬP</a:t>
            </a:r>
          </a:p>
        </p:txBody>
      </p:sp>
    </p:spTree>
    <p:extLst>
      <p:ext uri="{BB962C8B-B14F-4D97-AF65-F5344CB8AC3E}">
        <p14:creationId xmlns:p14="http://schemas.microsoft.com/office/powerpoint/2010/main" val="11290090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47091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300806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Ammonia là chất kh</a:t>
            </a:r>
            <a:r>
              <a:rPr lang="en-US" sz="2400" dirty="0">
                <a:solidFill>
                  <a:srgbClr val="333333"/>
                </a:solidFill>
                <a:latin typeface="Arial" panose="020B0604020202020204" pitchFamily="34" charset="0"/>
                <a:cs typeface="Arial" panose="020B0604020202020204" pitchFamily="34" charset="0"/>
              </a:rPr>
              <a:t>í</a:t>
            </a:r>
            <a:r>
              <a:rPr lang="vi-VN" sz="2400" b="0" i="0" dirty="0">
                <a:solidFill>
                  <a:srgbClr val="333333"/>
                </a:solidFill>
                <a:effectLst/>
                <a:latin typeface="Arial" panose="020B0604020202020204" pitchFamily="34" charset="0"/>
                <a:cs typeface="Arial" panose="020B0604020202020204" pitchFamily="34" charset="0"/>
              </a:rPr>
              <a:t> có màu gì?</a:t>
            </a:r>
          </a:p>
          <a:p>
            <a:pPr algn="l"/>
            <a:r>
              <a:rPr lang="vi-VN" sz="2400" b="0" i="0" dirty="0">
                <a:solidFill>
                  <a:srgbClr val="333333"/>
                </a:solidFill>
                <a:effectLst/>
                <a:latin typeface="Arial" panose="020B0604020202020204" pitchFamily="34" charset="0"/>
                <a:cs typeface="Arial" panose="020B0604020202020204" pitchFamily="34" charset="0"/>
              </a:rPr>
              <a:t>	A. Nâu đỏ.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Xám nhạt.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Không màu.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Khói trắng.</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380131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C</a:t>
              </a:r>
            </a:p>
          </p:txBody>
        </p:sp>
      </p:grpSp>
    </p:spTree>
    <p:extLst>
      <p:ext uri="{BB962C8B-B14F-4D97-AF65-F5344CB8AC3E}">
        <p14:creationId xmlns:p14="http://schemas.microsoft.com/office/powerpoint/2010/main" val="40956262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41950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Độ tan của ammonia trong nước:</a:t>
            </a:r>
          </a:p>
          <a:p>
            <a:pPr algn="l"/>
            <a:r>
              <a:rPr lang="vi-VN" sz="2400" b="0" i="0" dirty="0">
                <a:solidFill>
                  <a:srgbClr val="333333"/>
                </a:solidFill>
                <a:effectLst/>
                <a:latin typeface="Arial" panose="020B0604020202020204" pitchFamily="34" charset="0"/>
                <a:cs typeface="Arial" panose="020B0604020202020204" pitchFamily="34" charset="0"/>
              </a:rPr>
              <a:t>	A. Không tan.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Khó tan.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Tan ít.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Tan nhiều.</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D</a:t>
              </a:r>
            </a:p>
          </p:txBody>
        </p:sp>
      </p:grpSp>
    </p:spTree>
    <p:extLst>
      <p:ext uri="{BB962C8B-B14F-4D97-AF65-F5344CB8AC3E}">
        <p14:creationId xmlns:p14="http://schemas.microsoft.com/office/powerpoint/2010/main" val="676682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Rounded Corners 28">
            <a:extLst>
              <a:ext uri="{FF2B5EF4-FFF2-40B4-BE49-F238E27FC236}">
                <a16:creationId xmlns:a16="http://schemas.microsoft.com/office/drawing/2014/main" id="{79081DE3-25B1-4AC5-88E2-CA1A582D540E}"/>
              </a:ext>
            </a:extLst>
          </p:cNvPr>
          <p:cNvSpPr/>
          <p:nvPr/>
        </p:nvSpPr>
        <p:spPr>
          <a:xfrm>
            <a:off x="1060335" y="1324017"/>
            <a:ext cx="10108408" cy="2388003"/>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3</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3670" y="360328"/>
            <a:ext cx="394486" cy="256654"/>
          </a:xfrm>
          <a:prstGeom prst="rect">
            <a:avLst/>
          </a:prstGeom>
        </p:spPr>
      </p:pic>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5"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133939" y="4180750"/>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37" name="!!o2a">
            <a:extLst>
              <a:ext uri="{FF2B5EF4-FFF2-40B4-BE49-F238E27FC236}">
                <a16:creationId xmlns:a16="http://schemas.microsoft.com/office/drawing/2014/main" id="{6EC9969B-21CB-4D98-8627-337ABB761D81}"/>
              </a:ext>
            </a:extLst>
          </p:cNvPr>
          <p:cNvSpPr/>
          <p:nvPr/>
        </p:nvSpPr>
        <p:spPr>
          <a:xfrm>
            <a:off x="2382889" y="5540111"/>
            <a:ext cx="1029568" cy="103101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38" name="!!o2b">
            <a:extLst>
              <a:ext uri="{FF2B5EF4-FFF2-40B4-BE49-F238E27FC236}">
                <a16:creationId xmlns:a16="http://schemas.microsoft.com/office/drawing/2014/main" id="{78069A1B-D926-4C5A-B89C-A303ADAD4239}"/>
              </a:ext>
            </a:extLst>
          </p:cNvPr>
          <p:cNvSpPr/>
          <p:nvPr/>
        </p:nvSpPr>
        <p:spPr>
          <a:xfrm>
            <a:off x="3562381" y="5541563"/>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39" name="!!o2c">
            <a:extLst>
              <a:ext uri="{FF2B5EF4-FFF2-40B4-BE49-F238E27FC236}">
                <a16:creationId xmlns:a16="http://schemas.microsoft.com/office/drawing/2014/main" id="{25117B70-0FC6-4C2D-91BD-44B574FE73BA}"/>
              </a:ext>
            </a:extLst>
          </p:cNvPr>
          <p:cNvSpPr/>
          <p:nvPr/>
        </p:nvSpPr>
        <p:spPr>
          <a:xfrm>
            <a:off x="4698331" y="5544465"/>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40" name="!!2a">
            <a:extLst>
              <a:ext uri="{FF2B5EF4-FFF2-40B4-BE49-F238E27FC236}">
                <a16:creationId xmlns:a16="http://schemas.microsoft.com/office/drawing/2014/main" id="{BC6B0D28-E661-4560-AE7B-10549049C7B9}"/>
              </a:ext>
            </a:extLst>
          </p:cNvPr>
          <p:cNvSpPr txBox="1"/>
          <p:nvPr/>
        </p:nvSpPr>
        <p:spPr>
          <a:xfrm>
            <a:off x="2547226" y="5604903"/>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d</a:t>
            </a:r>
          </a:p>
        </p:txBody>
      </p:sp>
      <p:sp>
        <p:nvSpPr>
          <p:cNvPr id="41" name="!!1b">
            <a:extLst>
              <a:ext uri="{FF2B5EF4-FFF2-40B4-BE49-F238E27FC236}">
                <a16:creationId xmlns:a16="http://schemas.microsoft.com/office/drawing/2014/main" id="{1CD069B4-5CF6-458A-B83D-7557A574044E}"/>
              </a:ext>
            </a:extLst>
          </p:cNvPr>
          <p:cNvSpPr txBox="1"/>
          <p:nvPr/>
        </p:nvSpPr>
        <p:spPr>
          <a:xfrm>
            <a:off x="3707868" y="5597307"/>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42" name="!!2c">
            <a:extLst>
              <a:ext uri="{FF2B5EF4-FFF2-40B4-BE49-F238E27FC236}">
                <a16:creationId xmlns:a16="http://schemas.microsoft.com/office/drawing/2014/main" id="{F4982626-B297-4298-81A0-46C7C0A1CACB}"/>
              </a:ext>
            </a:extLst>
          </p:cNvPr>
          <p:cNvSpPr txBox="1"/>
          <p:nvPr/>
        </p:nvSpPr>
        <p:spPr>
          <a:xfrm>
            <a:off x="4874562" y="5556667"/>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y</a:t>
            </a:r>
          </a:p>
        </p:txBody>
      </p:sp>
      <p:sp>
        <p:nvSpPr>
          <p:cNvPr id="78" name="TextBox 77">
            <a:extLst>
              <a:ext uri="{FF2B5EF4-FFF2-40B4-BE49-F238E27FC236}">
                <a16:creationId xmlns:a16="http://schemas.microsoft.com/office/drawing/2014/main" id="{32846A3D-BAE2-4FFE-B054-AE802C1398BF}"/>
              </a:ext>
            </a:extLst>
          </p:cNvPr>
          <p:cNvSpPr txBox="1"/>
          <p:nvPr/>
        </p:nvSpPr>
        <p:spPr>
          <a:xfrm>
            <a:off x="1452354" y="1901532"/>
            <a:ext cx="9282635" cy="1446550"/>
          </a:xfrm>
          <a:prstGeom prst="rect">
            <a:avLst/>
          </a:prstGeom>
          <a:noFill/>
          <a:ln>
            <a:noFill/>
          </a:ln>
        </p:spPr>
        <p:txBody>
          <a:bodyPr wrap="square">
            <a:spAutoFit/>
          </a:bodyPr>
          <a:lstStyle/>
          <a:p>
            <a:pPr algn="ctr"/>
            <a:r>
              <a:rPr lang="en-US" sz="4400" dirty="0">
                <a:solidFill>
                  <a:srgbClr val="EE4036"/>
                </a:solidFill>
                <a:latin typeface="Averta Std ExtraBold" panose="00000900000000000000" pitchFamily="50" charset="0"/>
              </a:rPr>
              <a:t>Nitrogen </a:t>
            </a:r>
            <a:r>
              <a:rPr lang="en-US" sz="4400" dirty="0" err="1">
                <a:solidFill>
                  <a:srgbClr val="EE4036"/>
                </a:solidFill>
                <a:latin typeface="Averta Std ExtraBold" panose="00000900000000000000" pitchFamily="50" charset="0"/>
              </a:rPr>
              <a:t>không</a:t>
            </a:r>
            <a:r>
              <a:rPr lang="en-US" sz="4400" dirty="0">
                <a:solidFill>
                  <a:srgbClr val="EE4036"/>
                </a:solidFill>
                <a:latin typeface="Averta Std ExtraBold" panose="00000900000000000000" pitchFamily="50" charset="0"/>
              </a:rPr>
              <a:t> _____ </a:t>
            </a:r>
            <a:r>
              <a:rPr lang="en-US" sz="4400" dirty="0" err="1">
                <a:solidFill>
                  <a:srgbClr val="EE4036"/>
                </a:solidFill>
                <a:latin typeface="Averta Std ExtraBold" panose="00000900000000000000" pitchFamily="50" charset="0"/>
              </a:rPr>
              <a:t>sự</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hô</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hấp</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vì</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là</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khí</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trơ</a:t>
            </a:r>
            <a:r>
              <a:rPr lang="en-US" sz="4400" dirty="0">
                <a:solidFill>
                  <a:srgbClr val="EE4036"/>
                </a:solidFill>
                <a:latin typeface="Averta Std ExtraBold" panose="00000900000000000000" pitchFamily="50" charset="0"/>
              </a:rPr>
              <a:t>.</a:t>
            </a:r>
          </a:p>
        </p:txBody>
      </p:sp>
      <p:sp>
        <p:nvSpPr>
          <p:cNvPr id="66" name="!!o2c">
            <a:extLst>
              <a:ext uri="{FF2B5EF4-FFF2-40B4-BE49-F238E27FC236}">
                <a16:creationId xmlns:a16="http://schemas.microsoft.com/office/drawing/2014/main" id="{25117B70-0FC6-4C2D-91BD-44B574FE73BA}"/>
              </a:ext>
            </a:extLst>
          </p:cNvPr>
          <p:cNvSpPr/>
          <p:nvPr/>
        </p:nvSpPr>
        <p:spPr>
          <a:xfrm>
            <a:off x="5877823" y="5537208"/>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67" name="!!2c">
            <a:extLst>
              <a:ext uri="{FF2B5EF4-FFF2-40B4-BE49-F238E27FC236}">
                <a16:creationId xmlns:a16="http://schemas.microsoft.com/office/drawing/2014/main" id="{F4982626-B297-4298-81A0-46C7C0A1CACB}"/>
              </a:ext>
            </a:extLst>
          </p:cNvPr>
          <p:cNvSpPr txBox="1"/>
          <p:nvPr/>
        </p:nvSpPr>
        <p:spPr>
          <a:xfrm>
            <a:off x="6039540" y="5595878"/>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57" name="!!o2c">
            <a:extLst>
              <a:ext uri="{FF2B5EF4-FFF2-40B4-BE49-F238E27FC236}">
                <a16:creationId xmlns:a16="http://schemas.microsoft.com/office/drawing/2014/main" id="{25117B70-0FC6-4C2D-91BD-44B574FE73BA}"/>
              </a:ext>
            </a:extLst>
          </p:cNvPr>
          <p:cNvSpPr/>
          <p:nvPr/>
        </p:nvSpPr>
        <p:spPr>
          <a:xfrm>
            <a:off x="7061507" y="5537208"/>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58" name="!!2c">
            <a:extLst>
              <a:ext uri="{FF2B5EF4-FFF2-40B4-BE49-F238E27FC236}">
                <a16:creationId xmlns:a16="http://schemas.microsoft.com/office/drawing/2014/main" id="{F4982626-B297-4298-81A0-46C7C0A1CACB}"/>
              </a:ext>
            </a:extLst>
          </p:cNvPr>
          <p:cNvSpPr txBox="1"/>
          <p:nvPr/>
        </p:nvSpPr>
        <p:spPr>
          <a:xfrm>
            <a:off x="7237738" y="5581364"/>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r</a:t>
            </a:r>
          </a:p>
        </p:txBody>
      </p:sp>
      <p:sp>
        <p:nvSpPr>
          <p:cNvPr id="59" name="!!o2c">
            <a:extLst>
              <a:ext uri="{FF2B5EF4-FFF2-40B4-BE49-F238E27FC236}">
                <a16:creationId xmlns:a16="http://schemas.microsoft.com/office/drawing/2014/main" id="{25117B70-0FC6-4C2D-91BD-44B574FE73BA}"/>
              </a:ext>
            </a:extLst>
          </p:cNvPr>
          <p:cNvSpPr/>
          <p:nvPr/>
        </p:nvSpPr>
        <p:spPr>
          <a:xfrm>
            <a:off x="8252792" y="5541562"/>
            <a:ext cx="1029568" cy="102956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p>
        </p:txBody>
      </p:sp>
      <p:sp>
        <p:nvSpPr>
          <p:cNvPr id="60" name="!!2c">
            <a:extLst>
              <a:ext uri="{FF2B5EF4-FFF2-40B4-BE49-F238E27FC236}">
                <a16:creationId xmlns:a16="http://schemas.microsoft.com/office/drawing/2014/main" id="{F4982626-B297-4298-81A0-46C7C0A1CACB}"/>
              </a:ext>
            </a:extLst>
          </p:cNvPr>
          <p:cNvSpPr txBox="1"/>
          <p:nvPr/>
        </p:nvSpPr>
        <p:spPr>
          <a:xfrm>
            <a:off x="8429023" y="5614746"/>
            <a:ext cx="695666"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ì</a:t>
            </a:r>
          </a:p>
        </p:txBody>
      </p:sp>
      <p:pic>
        <p:nvPicPr>
          <p:cNvPr id="62" name="Picture 61">
            <a:extLst>
              <a:ext uri="{FF2B5EF4-FFF2-40B4-BE49-F238E27FC236}">
                <a16:creationId xmlns:a16="http://schemas.microsoft.com/office/drawing/2014/main" id="{E2A24C98-35A3-45FF-9431-2BE835010581}"/>
              </a:ext>
            </a:extLst>
          </p:cNvPr>
          <p:cNvPicPr>
            <a:picLocks noChangeAspect="1"/>
          </p:cNvPicPr>
          <p:nvPr/>
        </p:nvPicPr>
        <p:blipFill>
          <a:blip r:embed="rId8"/>
          <a:stretch>
            <a:fillRect/>
          </a:stretch>
        </p:blipFill>
        <p:spPr>
          <a:xfrm>
            <a:off x="4297585" y="-631254"/>
            <a:ext cx="360000" cy="214615"/>
          </a:xfrm>
          <a:prstGeom prst="rect">
            <a:avLst/>
          </a:prstGeom>
        </p:spPr>
      </p:pic>
      <p:pic>
        <p:nvPicPr>
          <p:cNvPr id="65" name="Picture 64">
            <a:extLst>
              <a:ext uri="{FF2B5EF4-FFF2-40B4-BE49-F238E27FC236}">
                <a16:creationId xmlns:a16="http://schemas.microsoft.com/office/drawing/2014/main" id="{6F0C86CA-0091-4117-BFEC-2073208776D8}"/>
              </a:ext>
            </a:extLst>
          </p:cNvPr>
          <p:cNvPicPr>
            <a:picLocks noChangeAspect="1"/>
          </p:cNvPicPr>
          <p:nvPr/>
        </p:nvPicPr>
        <p:blipFill>
          <a:blip r:embed="rId9"/>
          <a:stretch>
            <a:fillRect/>
          </a:stretch>
        </p:blipFill>
        <p:spPr>
          <a:xfrm>
            <a:off x="2022889" y="-680390"/>
            <a:ext cx="360000" cy="214615"/>
          </a:xfrm>
          <a:prstGeom prst="rect">
            <a:avLst/>
          </a:prstGeom>
        </p:spPr>
      </p:pic>
      <p:pic>
        <p:nvPicPr>
          <p:cNvPr id="76" name="Picture 75">
            <a:extLst>
              <a:ext uri="{FF2B5EF4-FFF2-40B4-BE49-F238E27FC236}">
                <a16:creationId xmlns:a16="http://schemas.microsoft.com/office/drawing/2014/main" id="{68C8D11E-0AFE-4F7B-B87C-5545F5E6C086}"/>
              </a:ext>
            </a:extLst>
          </p:cNvPr>
          <p:cNvPicPr>
            <a:picLocks noChangeAspect="1"/>
          </p:cNvPicPr>
          <p:nvPr/>
        </p:nvPicPr>
        <p:blipFill>
          <a:blip r:embed="rId10"/>
          <a:stretch>
            <a:fillRect/>
          </a:stretch>
        </p:blipFill>
        <p:spPr>
          <a:xfrm>
            <a:off x="3562404" y="-1010893"/>
            <a:ext cx="360000" cy="218075"/>
          </a:xfrm>
          <a:prstGeom prst="rect">
            <a:avLst/>
          </a:prstGeom>
        </p:spPr>
      </p:pic>
      <p:pic>
        <p:nvPicPr>
          <p:cNvPr id="77" name="Picture 76">
            <a:extLst>
              <a:ext uri="{FF2B5EF4-FFF2-40B4-BE49-F238E27FC236}">
                <a16:creationId xmlns:a16="http://schemas.microsoft.com/office/drawing/2014/main" id="{0D814C9E-BF3B-4291-BE98-A970F732C6DC}"/>
              </a:ext>
            </a:extLst>
          </p:cNvPr>
          <p:cNvPicPr>
            <a:picLocks noChangeAspect="1"/>
          </p:cNvPicPr>
          <p:nvPr/>
        </p:nvPicPr>
        <p:blipFill>
          <a:blip r:embed="rId11"/>
          <a:stretch>
            <a:fillRect/>
          </a:stretch>
        </p:blipFill>
        <p:spPr>
          <a:xfrm>
            <a:off x="5329696" y="-719246"/>
            <a:ext cx="360000" cy="218075"/>
          </a:xfrm>
          <a:prstGeom prst="rect">
            <a:avLst/>
          </a:prstGeom>
        </p:spPr>
      </p:pic>
      <p:pic>
        <p:nvPicPr>
          <p:cNvPr id="79" name="Picture 78">
            <a:extLst>
              <a:ext uri="{FF2B5EF4-FFF2-40B4-BE49-F238E27FC236}">
                <a16:creationId xmlns:a16="http://schemas.microsoft.com/office/drawing/2014/main" id="{1045EAEC-7CAA-4B81-B22A-BBDE414E6E99}"/>
              </a:ext>
            </a:extLst>
          </p:cNvPr>
          <p:cNvPicPr>
            <a:picLocks noChangeAspect="1"/>
          </p:cNvPicPr>
          <p:nvPr/>
        </p:nvPicPr>
        <p:blipFill>
          <a:blip r:embed="rId12"/>
          <a:stretch>
            <a:fillRect/>
          </a:stretch>
        </p:blipFill>
        <p:spPr>
          <a:xfrm>
            <a:off x="10151615" y="-649523"/>
            <a:ext cx="360000" cy="214615"/>
          </a:xfrm>
          <a:prstGeom prst="rect">
            <a:avLst/>
          </a:prstGeom>
        </p:spPr>
      </p:pic>
      <p:pic>
        <p:nvPicPr>
          <p:cNvPr id="80" name="Picture 79">
            <a:extLst>
              <a:ext uri="{FF2B5EF4-FFF2-40B4-BE49-F238E27FC236}">
                <a16:creationId xmlns:a16="http://schemas.microsoft.com/office/drawing/2014/main" id="{E1EAAEDC-5B63-4ABF-950D-A3661A34B2A3}"/>
              </a:ext>
            </a:extLst>
          </p:cNvPr>
          <p:cNvPicPr>
            <a:picLocks noChangeAspect="1"/>
          </p:cNvPicPr>
          <p:nvPr/>
        </p:nvPicPr>
        <p:blipFill>
          <a:blip r:embed="rId13"/>
          <a:stretch>
            <a:fillRect/>
          </a:stretch>
        </p:blipFill>
        <p:spPr>
          <a:xfrm>
            <a:off x="7478868" y="-1101340"/>
            <a:ext cx="360000" cy="218075"/>
          </a:xfrm>
          <a:prstGeom prst="rect">
            <a:avLst/>
          </a:prstGeom>
        </p:spPr>
      </p:pic>
      <p:pic>
        <p:nvPicPr>
          <p:cNvPr id="81" name="Picture 80">
            <a:extLst>
              <a:ext uri="{FF2B5EF4-FFF2-40B4-BE49-F238E27FC236}">
                <a16:creationId xmlns:a16="http://schemas.microsoft.com/office/drawing/2014/main" id="{396E1D2C-F1DE-4F25-81DA-6E6028E048F9}"/>
              </a:ext>
            </a:extLst>
          </p:cNvPr>
          <p:cNvPicPr>
            <a:picLocks noChangeAspect="1"/>
          </p:cNvPicPr>
          <p:nvPr/>
        </p:nvPicPr>
        <p:blipFill>
          <a:blip r:embed="rId14"/>
          <a:stretch>
            <a:fillRect/>
          </a:stretch>
        </p:blipFill>
        <p:spPr>
          <a:xfrm>
            <a:off x="8383689" y="-593030"/>
            <a:ext cx="360000" cy="214615"/>
          </a:xfrm>
          <a:prstGeom prst="rect">
            <a:avLst/>
          </a:prstGeom>
        </p:spPr>
      </p:pic>
      <p:pic>
        <p:nvPicPr>
          <p:cNvPr id="82" name="Picture 81">
            <a:extLst>
              <a:ext uri="{FF2B5EF4-FFF2-40B4-BE49-F238E27FC236}">
                <a16:creationId xmlns:a16="http://schemas.microsoft.com/office/drawing/2014/main" id="{C67324EB-D3F2-4F0B-B911-CDA7A8304F3D}"/>
              </a:ext>
            </a:extLst>
          </p:cNvPr>
          <p:cNvPicPr>
            <a:picLocks noChangeAspect="1"/>
          </p:cNvPicPr>
          <p:nvPr/>
        </p:nvPicPr>
        <p:blipFill>
          <a:blip r:embed="rId15"/>
          <a:stretch>
            <a:fillRect/>
          </a:stretch>
        </p:blipFill>
        <p:spPr>
          <a:xfrm>
            <a:off x="9159089" y="-634714"/>
            <a:ext cx="360000" cy="218075"/>
          </a:xfrm>
          <a:prstGeom prst="rect">
            <a:avLst/>
          </a:prstGeom>
        </p:spPr>
      </p:pic>
      <p:pic>
        <p:nvPicPr>
          <p:cNvPr id="83" name="Picture 82">
            <a:extLst>
              <a:ext uri="{FF2B5EF4-FFF2-40B4-BE49-F238E27FC236}">
                <a16:creationId xmlns:a16="http://schemas.microsoft.com/office/drawing/2014/main" id="{BDB067EA-AB66-4605-8786-F0BD17037F44}"/>
              </a:ext>
            </a:extLst>
          </p:cNvPr>
          <p:cNvPicPr>
            <a:picLocks noChangeAspect="1"/>
          </p:cNvPicPr>
          <p:nvPr/>
        </p:nvPicPr>
        <p:blipFill>
          <a:blip r:embed="rId16"/>
          <a:stretch>
            <a:fillRect/>
          </a:stretch>
        </p:blipFill>
        <p:spPr>
          <a:xfrm>
            <a:off x="6914365" y="-556196"/>
            <a:ext cx="360000" cy="218075"/>
          </a:xfrm>
          <a:prstGeom prst="rect">
            <a:avLst/>
          </a:prstGeom>
        </p:spPr>
      </p:pic>
      <p:pic>
        <p:nvPicPr>
          <p:cNvPr id="84" name="Picture 83">
            <a:extLst>
              <a:ext uri="{FF2B5EF4-FFF2-40B4-BE49-F238E27FC236}">
                <a16:creationId xmlns:a16="http://schemas.microsoft.com/office/drawing/2014/main" id="{D59F442C-9BB5-43D0-B284-8EFE7D9150AA}"/>
              </a:ext>
            </a:extLst>
          </p:cNvPr>
          <p:cNvPicPr>
            <a:picLocks noChangeAspect="1"/>
          </p:cNvPicPr>
          <p:nvPr/>
        </p:nvPicPr>
        <p:blipFill>
          <a:blip r:embed="rId17"/>
          <a:stretch>
            <a:fillRect/>
          </a:stretch>
        </p:blipFill>
        <p:spPr>
          <a:xfrm>
            <a:off x="2749874" y="-705644"/>
            <a:ext cx="360000" cy="218075"/>
          </a:xfrm>
          <a:prstGeom prst="rect">
            <a:avLst/>
          </a:prstGeom>
        </p:spPr>
      </p:pic>
      <p:pic>
        <p:nvPicPr>
          <p:cNvPr id="85" name="Picture 84">
            <a:extLst>
              <a:ext uri="{FF2B5EF4-FFF2-40B4-BE49-F238E27FC236}">
                <a16:creationId xmlns:a16="http://schemas.microsoft.com/office/drawing/2014/main" id="{7DB10253-8425-4F19-B995-DCA5C90F411A}"/>
              </a:ext>
            </a:extLst>
          </p:cNvPr>
          <p:cNvPicPr>
            <a:picLocks noChangeAspect="1"/>
          </p:cNvPicPr>
          <p:nvPr/>
        </p:nvPicPr>
        <p:blipFill>
          <a:blip r:embed="rId9"/>
          <a:stretch>
            <a:fillRect/>
          </a:stretch>
        </p:blipFill>
        <p:spPr>
          <a:xfrm>
            <a:off x="6872692" y="-853478"/>
            <a:ext cx="360000" cy="214615"/>
          </a:xfrm>
          <a:prstGeom prst="rect">
            <a:avLst/>
          </a:prstGeom>
        </p:spPr>
      </p:pic>
      <p:pic>
        <p:nvPicPr>
          <p:cNvPr id="86" name="Picture 85">
            <a:extLst>
              <a:ext uri="{FF2B5EF4-FFF2-40B4-BE49-F238E27FC236}">
                <a16:creationId xmlns:a16="http://schemas.microsoft.com/office/drawing/2014/main" id="{A9DFF7EA-3F47-420E-BAB4-B4D4EAC8CE20}"/>
              </a:ext>
            </a:extLst>
          </p:cNvPr>
          <p:cNvPicPr>
            <a:picLocks noChangeAspect="1"/>
          </p:cNvPicPr>
          <p:nvPr/>
        </p:nvPicPr>
        <p:blipFill>
          <a:blip r:embed="rId10"/>
          <a:stretch>
            <a:fillRect/>
          </a:stretch>
        </p:blipFill>
        <p:spPr>
          <a:xfrm>
            <a:off x="8412207" y="-1183981"/>
            <a:ext cx="360000" cy="218075"/>
          </a:xfrm>
          <a:prstGeom prst="rect">
            <a:avLst/>
          </a:prstGeom>
        </p:spPr>
      </p:pic>
      <p:pic>
        <p:nvPicPr>
          <p:cNvPr id="87" name="Picture 86">
            <a:extLst>
              <a:ext uri="{FF2B5EF4-FFF2-40B4-BE49-F238E27FC236}">
                <a16:creationId xmlns:a16="http://schemas.microsoft.com/office/drawing/2014/main" id="{CB19D85A-DBE2-4D1C-81E5-7D5F799CB541}"/>
              </a:ext>
            </a:extLst>
          </p:cNvPr>
          <p:cNvPicPr>
            <a:picLocks noChangeAspect="1"/>
          </p:cNvPicPr>
          <p:nvPr/>
        </p:nvPicPr>
        <p:blipFill>
          <a:blip r:embed="rId17"/>
          <a:stretch>
            <a:fillRect/>
          </a:stretch>
        </p:blipFill>
        <p:spPr>
          <a:xfrm>
            <a:off x="7599677" y="-878732"/>
            <a:ext cx="360000" cy="218075"/>
          </a:xfrm>
          <a:prstGeom prst="rect">
            <a:avLst/>
          </a:prstGeom>
        </p:spPr>
      </p:pic>
      <p:pic>
        <p:nvPicPr>
          <p:cNvPr id="88" name="Picture 87">
            <a:extLst>
              <a:ext uri="{FF2B5EF4-FFF2-40B4-BE49-F238E27FC236}">
                <a16:creationId xmlns:a16="http://schemas.microsoft.com/office/drawing/2014/main" id="{1571BFB6-F40C-4995-A85E-E041985AA4EE}"/>
              </a:ext>
            </a:extLst>
          </p:cNvPr>
          <p:cNvPicPr>
            <a:picLocks noChangeAspect="1"/>
          </p:cNvPicPr>
          <p:nvPr/>
        </p:nvPicPr>
        <p:blipFill>
          <a:blip r:embed="rId11"/>
          <a:stretch>
            <a:fillRect/>
          </a:stretch>
        </p:blipFill>
        <p:spPr>
          <a:xfrm>
            <a:off x="700335" y="-564778"/>
            <a:ext cx="360000" cy="218075"/>
          </a:xfrm>
          <a:prstGeom prst="rect">
            <a:avLst/>
          </a:prstGeom>
        </p:spPr>
      </p:pic>
      <p:pic>
        <p:nvPicPr>
          <p:cNvPr id="89" name="Picture 88">
            <a:extLst>
              <a:ext uri="{FF2B5EF4-FFF2-40B4-BE49-F238E27FC236}">
                <a16:creationId xmlns:a16="http://schemas.microsoft.com/office/drawing/2014/main" id="{4CE6C58B-82FB-4AC7-AD34-D55656BEEFAF}"/>
              </a:ext>
            </a:extLst>
          </p:cNvPr>
          <p:cNvPicPr>
            <a:picLocks noChangeAspect="1"/>
          </p:cNvPicPr>
          <p:nvPr/>
        </p:nvPicPr>
        <p:blipFill>
          <a:blip r:embed="rId12"/>
          <a:stretch>
            <a:fillRect/>
          </a:stretch>
        </p:blipFill>
        <p:spPr>
          <a:xfrm>
            <a:off x="1631260" y="-980072"/>
            <a:ext cx="360000" cy="214615"/>
          </a:xfrm>
          <a:prstGeom prst="rect">
            <a:avLst/>
          </a:prstGeom>
        </p:spPr>
      </p:pic>
      <p:pic>
        <p:nvPicPr>
          <p:cNvPr id="90" name="Picture 89">
            <a:extLst>
              <a:ext uri="{FF2B5EF4-FFF2-40B4-BE49-F238E27FC236}">
                <a16:creationId xmlns:a16="http://schemas.microsoft.com/office/drawing/2014/main" id="{669FFAF8-4030-42C1-8181-04368FB8726A}"/>
              </a:ext>
            </a:extLst>
          </p:cNvPr>
          <p:cNvPicPr>
            <a:picLocks noChangeAspect="1"/>
          </p:cNvPicPr>
          <p:nvPr/>
        </p:nvPicPr>
        <p:blipFill>
          <a:blip r:embed="rId13"/>
          <a:stretch>
            <a:fillRect/>
          </a:stretch>
        </p:blipFill>
        <p:spPr>
          <a:xfrm>
            <a:off x="2849507" y="-946872"/>
            <a:ext cx="360000" cy="218075"/>
          </a:xfrm>
          <a:prstGeom prst="rect">
            <a:avLst/>
          </a:prstGeom>
        </p:spPr>
      </p:pic>
      <p:pic>
        <p:nvPicPr>
          <p:cNvPr id="120" name="Picture 119">
            <a:extLst>
              <a:ext uri="{FF2B5EF4-FFF2-40B4-BE49-F238E27FC236}">
                <a16:creationId xmlns:a16="http://schemas.microsoft.com/office/drawing/2014/main" id="{91E80C74-3176-4BBC-BD54-D2910A4B7BAC}"/>
              </a:ext>
            </a:extLst>
          </p:cNvPr>
          <p:cNvPicPr>
            <a:picLocks noChangeAspect="1"/>
          </p:cNvPicPr>
          <p:nvPr/>
        </p:nvPicPr>
        <p:blipFill>
          <a:blip r:embed="rId9"/>
          <a:stretch>
            <a:fillRect/>
          </a:stretch>
        </p:blipFill>
        <p:spPr>
          <a:xfrm>
            <a:off x="2243331" y="-699010"/>
            <a:ext cx="360000" cy="214615"/>
          </a:xfrm>
          <a:prstGeom prst="rect">
            <a:avLst/>
          </a:prstGeom>
        </p:spPr>
      </p:pic>
      <p:pic>
        <p:nvPicPr>
          <p:cNvPr id="121" name="Picture 120">
            <a:extLst>
              <a:ext uri="{FF2B5EF4-FFF2-40B4-BE49-F238E27FC236}">
                <a16:creationId xmlns:a16="http://schemas.microsoft.com/office/drawing/2014/main" id="{BF80EC7E-5859-465E-8871-B259D7CF0038}"/>
              </a:ext>
            </a:extLst>
          </p:cNvPr>
          <p:cNvPicPr>
            <a:picLocks noChangeAspect="1"/>
          </p:cNvPicPr>
          <p:nvPr/>
        </p:nvPicPr>
        <p:blipFill>
          <a:blip r:embed="rId10"/>
          <a:stretch>
            <a:fillRect/>
          </a:stretch>
        </p:blipFill>
        <p:spPr>
          <a:xfrm>
            <a:off x="3782846" y="-1029513"/>
            <a:ext cx="360000" cy="218075"/>
          </a:xfrm>
          <a:prstGeom prst="rect">
            <a:avLst/>
          </a:prstGeom>
        </p:spPr>
      </p:pic>
      <p:pic>
        <p:nvPicPr>
          <p:cNvPr id="122" name="Picture 121">
            <a:extLst>
              <a:ext uri="{FF2B5EF4-FFF2-40B4-BE49-F238E27FC236}">
                <a16:creationId xmlns:a16="http://schemas.microsoft.com/office/drawing/2014/main" id="{CFCC4645-75D6-4985-BB16-8B625A7F7030}"/>
              </a:ext>
            </a:extLst>
          </p:cNvPr>
          <p:cNvPicPr>
            <a:picLocks noChangeAspect="1"/>
          </p:cNvPicPr>
          <p:nvPr/>
        </p:nvPicPr>
        <p:blipFill>
          <a:blip r:embed="rId17"/>
          <a:stretch>
            <a:fillRect/>
          </a:stretch>
        </p:blipFill>
        <p:spPr>
          <a:xfrm>
            <a:off x="2970316" y="-724264"/>
            <a:ext cx="360000" cy="218075"/>
          </a:xfrm>
          <a:prstGeom prst="rect">
            <a:avLst/>
          </a:prstGeom>
        </p:spPr>
      </p:pic>
      <p:pic>
        <p:nvPicPr>
          <p:cNvPr id="123" name="Picture 122">
            <a:extLst>
              <a:ext uri="{FF2B5EF4-FFF2-40B4-BE49-F238E27FC236}">
                <a16:creationId xmlns:a16="http://schemas.microsoft.com/office/drawing/2014/main" id="{2A628FAA-7798-4AE3-9E71-65587129DF17}"/>
              </a:ext>
            </a:extLst>
          </p:cNvPr>
          <p:cNvPicPr>
            <a:picLocks noChangeAspect="1"/>
          </p:cNvPicPr>
          <p:nvPr/>
        </p:nvPicPr>
        <p:blipFill>
          <a:blip r:embed="rId10"/>
          <a:stretch>
            <a:fillRect/>
          </a:stretch>
        </p:blipFill>
        <p:spPr>
          <a:xfrm>
            <a:off x="5981106" y="-1009277"/>
            <a:ext cx="360000" cy="218075"/>
          </a:xfrm>
          <a:prstGeom prst="rect">
            <a:avLst/>
          </a:prstGeom>
        </p:spPr>
      </p:pic>
      <p:pic>
        <p:nvPicPr>
          <p:cNvPr id="124" name="Picture 123">
            <a:extLst>
              <a:ext uri="{FF2B5EF4-FFF2-40B4-BE49-F238E27FC236}">
                <a16:creationId xmlns:a16="http://schemas.microsoft.com/office/drawing/2014/main" id="{9A00F9A9-3E3F-4628-9532-16A3E13760BC}"/>
              </a:ext>
            </a:extLst>
          </p:cNvPr>
          <p:cNvPicPr>
            <a:picLocks noChangeAspect="1"/>
          </p:cNvPicPr>
          <p:nvPr/>
        </p:nvPicPr>
        <p:blipFill>
          <a:blip r:embed="rId12"/>
          <a:stretch>
            <a:fillRect/>
          </a:stretch>
        </p:blipFill>
        <p:spPr>
          <a:xfrm>
            <a:off x="4049962" y="-978456"/>
            <a:ext cx="360000" cy="214615"/>
          </a:xfrm>
          <a:prstGeom prst="rect">
            <a:avLst/>
          </a:prstGeom>
        </p:spPr>
      </p:pic>
      <p:pic>
        <p:nvPicPr>
          <p:cNvPr id="125" name="Picture 124">
            <a:extLst>
              <a:ext uri="{FF2B5EF4-FFF2-40B4-BE49-F238E27FC236}">
                <a16:creationId xmlns:a16="http://schemas.microsoft.com/office/drawing/2014/main" id="{177AA96B-48C8-4C60-B922-9ABA2EE54110}"/>
              </a:ext>
            </a:extLst>
          </p:cNvPr>
          <p:cNvPicPr>
            <a:picLocks noChangeAspect="1"/>
          </p:cNvPicPr>
          <p:nvPr/>
        </p:nvPicPr>
        <p:blipFill>
          <a:blip r:embed="rId13"/>
          <a:stretch>
            <a:fillRect/>
          </a:stretch>
        </p:blipFill>
        <p:spPr>
          <a:xfrm>
            <a:off x="5268209" y="-945256"/>
            <a:ext cx="360000" cy="218075"/>
          </a:xfrm>
          <a:prstGeom prst="rect">
            <a:avLst/>
          </a:prstGeom>
        </p:spPr>
      </p:pic>
      <p:pic>
        <p:nvPicPr>
          <p:cNvPr id="126" name="Picture 125">
            <a:extLst>
              <a:ext uri="{FF2B5EF4-FFF2-40B4-BE49-F238E27FC236}">
                <a16:creationId xmlns:a16="http://schemas.microsoft.com/office/drawing/2014/main" id="{7D34D429-619F-4567-AE95-0002F7F728BE}"/>
              </a:ext>
            </a:extLst>
          </p:cNvPr>
          <p:cNvPicPr>
            <a:picLocks noChangeAspect="1"/>
          </p:cNvPicPr>
          <p:nvPr/>
        </p:nvPicPr>
        <p:blipFill>
          <a:blip r:embed="rId10"/>
          <a:stretch>
            <a:fillRect/>
          </a:stretch>
        </p:blipFill>
        <p:spPr>
          <a:xfrm>
            <a:off x="6201548" y="-1027897"/>
            <a:ext cx="360000" cy="218075"/>
          </a:xfrm>
          <a:prstGeom prst="rect">
            <a:avLst/>
          </a:prstGeom>
        </p:spPr>
      </p:pic>
      <p:pic>
        <p:nvPicPr>
          <p:cNvPr id="127" name="Picture 126">
            <a:extLst>
              <a:ext uri="{FF2B5EF4-FFF2-40B4-BE49-F238E27FC236}">
                <a16:creationId xmlns:a16="http://schemas.microsoft.com/office/drawing/2014/main" id="{77044C68-7973-4EA4-AFFF-3066205CECAF}"/>
              </a:ext>
            </a:extLst>
          </p:cNvPr>
          <p:cNvPicPr>
            <a:picLocks noChangeAspect="1"/>
          </p:cNvPicPr>
          <p:nvPr/>
        </p:nvPicPr>
        <p:blipFill>
          <a:blip r:embed="rId13"/>
          <a:stretch>
            <a:fillRect/>
          </a:stretch>
        </p:blipFill>
        <p:spPr>
          <a:xfrm>
            <a:off x="5160333" y="-577531"/>
            <a:ext cx="360000" cy="218075"/>
          </a:xfrm>
          <a:prstGeom prst="rect">
            <a:avLst/>
          </a:prstGeom>
        </p:spPr>
      </p:pic>
      <p:pic>
        <p:nvPicPr>
          <p:cNvPr id="128" name="Picture 127">
            <a:extLst>
              <a:ext uri="{FF2B5EF4-FFF2-40B4-BE49-F238E27FC236}">
                <a16:creationId xmlns:a16="http://schemas.microsoft.com/office/drawing/2014/main" id="{B54F87DA-BE54-437B-85B3-5691899ADA41}"/>
              </a:ext>
            </a:extLst>
          </p:cNvPr>
          <p:cNvPicPr>
            <a:picLocks noChangeAspect="1"/>
          </p:cNvPicPr>
          <p:nvPr/>
        </p:nvPicPr>
        <p:blipFill>
          <a:blip r:embed="rId9"/>
          <a:stretch>
            <a:fillRect/>
          </a:stretch>
        </p:blipFill>
        <p:spPr>
          <a:xfrm>
            <a:off x="4554157" y="-329669"/>
            <a:ext cx="360000" cy="214615"/>
          </a:xfrm>
          <a:prstGeom prst="rect">
            <a:avLst/>
          </a:prstGeom>
        </p:spPr>
      </p:pic>
      <p:pic>
        <p:nvPicPr>
          <p:cNvPr id="129" name="Picture 128">
            <a:extLst>
              <a:ext uri="{FF2B5EF4-FFF2-40B4-BE49-F238E27FC236}">
                <a16:creationId xmlns:a16="http://schemas.microsoft.com/office/drawing/2014/main" id="{750F0249-3D57-4EA8-B6F3-CA5D1360BF14}"/>
              </a:ext>
            </a:extLst>
          </p:cNvPr>
          <p:cNvPicPr>
            <a:picLocks noChangeAspect="1"/>
          </p:cNvPicPr>
          <p:nvPr/>
        </p:nvPicPr>
        <p:blipFill>
          <a:blip r:embed="rId10"/>
          <a:stretch>
            <a:fillRect/>
          </a:stretch>
        </p:blipFill>
        <p:spPr>
          <a:xfrm>
            <a:off x="6093672" y="-660172"/>
            <a:ext cx="360000" cy="218075"/>
          </a:xfrm>
          <a:prstGeom prst="rect">
            <a:avLst/>
          </a:prstGeom>
        </p:spPr>
      </p:pic>
      <p:pic>
        <p:nvPicPr>
          <p:cNvPr id="130" name="Picture 129">
            <a:extLst>
              <a:ext uri="{FF2B5EF4-FFF2-40B4-BE49-F238E27FC236}">
                <a16:creationId xmlns:a16="http://schemas.microsoft.com/office/drawing/2014/main" id="{8845B16D-EB99-4335-B391-498FC4C4C7E4}"/>
              </a:ext>
            </a:extLst>
          </p:cNvPr>
          <p:cNvPicPr>
            <a:picLocks noChangeAspect="1"/>
          </p:cNvPicPr>
          <p:nvPr/>
        </p:nvPicPr>
        <p:blipFill>
          <a:blip r:embed="rId17"/>
          <a:stretch>
            <a:fillRect/>
          </a:stretch>
        </p:blipFill>
        <p:spPr>
          <a:xfrm>
            <a:off x="5281142" y="-354923"/>
            <a:ext cx="360000" cy="218075"/>
          </a:xfrm>
          <a:prstGeom prst="rect">
            <a:avLst/>
          </a:prstGeom>
        </p:spPr>
      </p:pic>
      <p:pic>
        <p:nvPicPr>
          <p:cNvPr id="131" name="Picture 130">
            <a:extLst>
              <a:ext uri="{FF2B5EF4-FFF2-40B4-BE49-F238E27FC236}">
                <a16:creationId xmlns:a16="http://schemas.microsoft.com/office/drawing/2014/main" id="{1C125569-1989-4359-9AB3-9A5179BE08F7}"/>
              </a:ext>
            </a:extLst>
          </p:cNvPr>
          <p:cNvPicPr>
            <a:picLocks noChangeAspect="1"/>
          </p:cNvPicPr>
          <p:nvPr/>
        </p:nvPicPr>
        <p:blipFill>
          <a:blip r:embed="rId10"/>
          <a:stretch>
            <a:fillRect/>
          </a:stretch>
        </p:blipFill>
        <p:spPr>
          <a:xfrm>
            <a:off x="3662571" y="-485468"/>
            <a:ext cx="360000" cy="218075"/>
          </a:xfrm>
          <a:prstGeom prst="rect">
            <a:avLst/>
          </a:prstGeom>
        </p:spPr>
      </p:pic>
      <p:pic>
        <p:nvPicPr>
          <p:cNvPr id="132" name="Picture 131">
            <a:extLst>
              <a:ext uri="{FF2B5EF4-FFF2-40B4-BE49-F238E27FC236}">
                <a16:creationId xmlns:a16="http://schemas.microsoft.com/office/drawing/2014/main" id="{292483AD-5130-449D-A62E-D13857C9C572}"/>
              </a:ext>
            </a:extLst>
          </p:cNvPr>
          <p:cNvPicPr>
            <a:picLocks noChangeAspect="1"/>
          </p:cNvPicPr>
          <p:nvPr/>
        </p:nvPicPr>
        <p:blipFill>
          <a:blip r:embed="rId10"/>
          <a:stretch>
            <a:fillRect/>
          </a:stretch>
        </p:blipFill>
        <p:spPr>
          <a:xfrm>
            <a:off x="3883013" y="-504088"/>
            <a:ext cx="360000" cy="218075"/>
          </a:xfrm>
          <a:prstGeom prst="rect">
            <a:avLst/>
          </a:prstGeom>
        </p:spPr>
      </p:pic>
    </p:spTree>
    <p:extLst>
      <p:ext uri="{BB962C8B-B14F-4D97-AF65-F5344CB8AC3E}">
        <p14:creationId xmlns:p14="http://schemas.microsoft.com/office/powerpoint/2010/main" val="191057671"/>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7"/>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0"/>
                                        </p:tgtEl>
                                      </p:cBhvr>
                                    </p:animEffect>
                                    <p:animScale>
                                      <p:cBhvr>
                                        <p:cTn id="12" dur="250" autoRev="1" fill="hold"/>
                                        <p:tgtEl>
                                          <p:spTgt spid="40"/>
                                        </p:tgtEl>
                                      </p:cBhvr>
                                      <p:by x="105000" y="105000"/>
                                    </p:animScale>
                                  </p:childTnLst>
                                </p:cTn>
                              </p:par>
                            </p:childTnLst>
                          </p:cTn>
                        </p:par>
                      </p:childTnLst>
                    </p:cTn>
                  </p:par>
                </p:childTnLst>
              </p:cTn>
              <p:nextCondLst>
                <p:cond evt="onClick" delay="0">
                  <p:tgtEl>
                    <p:spTgt spid="37"/>
                  </p:tgtEl>
                </p:cond>
              </p:nextCondLst>
            </p:seq>
            <p:seq concurrent="1" nextAc="seek">
              <p:cTn id="13" restart="whenNotActive" fill="hold" evtFilter="cancelBubble" nodeType="interactiveSeq">
                <p:stCondLst>
                  <p:cond evt="onClick" delay="0">
                    <p:tgtEl>
                      <p:spTgt spid="38"/>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41"/>
                                        </p:tgtEl>
                                      </p:cBhvr>
                                    </p:animEffect>
                                    <p:animScale>
                                      <p:cBhvr>
                                        <p:cTn id="23" dur="250" autoRev="1" fill="hold"/>
                                        <p:tgtEl>
                                          <p:spTgt spid="41"/>
                                        </p:tgtEl>
                                      </p:cBhvr>
                                      <p:by x="105000" y="105000"/>
                                    </p:animScale>
                                  </p:childTnLst>
                                </p:cTn>
                              </p:par>
                            </p:childTnLst>
                          </p:cTn>
                        </p:par>
                      </p:childTnLst>
                    </p:cTn>
                  </p:par>
                </p:childTnLst>
              </p:cTn>
              <p:nextCondLst>
                <p:cond evt="onClick" delay="0">
                  <p:tgtEl>
                    <p:spTgt spid="38"/>
                  </p:tgtEl>
                </p:cond>
              </p:nextCondLst>
            </p:seq>
            <p:seq concurrent="1" nextAc="seek">
              <p:cTn id="24" restart="whenNotActive" fill="hold" evtFilter="cancelBubble" nodeType="interactiveSeq">
                <p:stCondLst>
                  <p:cond evt="onClick" delay="0">
                    <p:tgtEl>
                      <p:spTgt spid="39"/>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ppt_w</p:attrName>
                                        </p:attrNameLst>
                                      </p:cBhvr>
                                      <p:tavLst>
                                        <p:tav tm="0">
                                          <p:val>
                                            <p:fltVal val="0"/>
                                          </p:val>
                                        </p:tav>
                                        <p:tav tm="100000">
                                          <p:val>
                                            <p:strVal val="#ppt_w"/>
                                          </p:val>
                                        </p:tav>
                                      </p:tavLst>
                                    </p:anim>
                                    <p:anim calcmode="lin" valueType="num">
                                      <p:cBhvr>
                                        <p:cTn id="30" dur="500" fill="hold"/>
                                        <p:tgtEl>
                                          <p:spTgt spid="42"/>
                                        </p:tgtEl>
                                        <p:attrNameLst>
                                          <p:attrName>ppt_h</p:attrName>
                                        </p:attrNameLst>
                                      </p:cBhvr>
                                      <p:tavLst>
                                        <p:tav tm="0">
                                          <p:val>
                                            <p:fltVal val="0"/>
                                          </p:val>
                                        </p:tav>
                                        <p:tav tm="100000">
                                          <p:val>
                                            <p:strVal val="#ppt_h"/>
                                          </p:val>
                                        </p:tav>
                                      </p:tavLst>
                                    </p:anim>
                                    <p:animEffect transition="in" filter="fade">
                                      <p:cBhvr>
                                        <p:cTn id="31" dur="500"/>
                                        <p:tgtEl>
                                          <p:spTgt spid="42"/>
                                        </p:tgtEl>
                                      </p:cBhvr>
                                    </p:animEffect>
                                  </p:childTnLst>
                                  <p:subTnLst>
                                    <p:audio>
                                      <p:cMediaNode>
                                        <p:cTn display="0" masterRel="sameClick">
                                          <p:stCondLst>
                                            <p:cond evt="begin" delay="0">
                                              <p:tn val="27"/>
                                            </p:cond>
                                          </p:stCondLst>
                                          <p:endCondLst>
                                            <p:cond evt="onStopAudio" delay="0">
                                              <p:tgtEl>
                                                <p:sldTgt/>
                                              </p:tgtEl>
                                            </p:cond>
                                          </p:endCondLst>
                                        </p:cTn>
                                        <p:tgtEl>
                                          <p:sndTgt r:embed="rId2"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42"/>
                                        </p:tgtEl>
                                      </p:cBhvr>
                                    </p:animEffect>
                                    <p:animScale>
                                      <p:cBhvr>
                                        <p:cTn id="34" dur="250" autoRev="1" fill="hold"/>
                                        <p:tgtEl>
                                          <p:spTgt spid="42"/>
                                        </p:tgtEl>
                                      </p:cBhvr>
                                      <p:by x="105000" y="105000"/>
                                    </p:animScale>
                                  </p:childTnLst>
                                </p:cTn>
                              </p:par>
                            </p:childTnLst>
                          </p:cTn>
                        </p:par>
                      </p:childTnLst>
                    </p:cTn>
                  </p:par>
                </p:childTnLst>
              </p:cTn>
              <p:nextCondLst>
                <p:cond evt="onClick" delay="0">
                  <p:tgtEl>
                    <p:spTgt spid="39"/>
                  </p:tgtEl>
                </p:cond>
              </p:nextCondLst>
            </p:seq>
            <p:seq concurrent="1" nextAc="seek">
              <p:cTn id="35" restart="whenNotActive" fill="hold" evtFilter="cancelBubble" nodeType="interactiveSeq">
                <p:stCondLst>
                  <p:cond evt="onClick" delay="0">
                    <p:tgtEl>
                      <p:spTgt spid="66"/>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67"/>
                                        </p:tgtEl>
                                        <p:attrNameLst>
                                          <p:attrName>style.visibility</p:attrName>
                                        </p:attrNameLst>
                                      </p:cBhvr>
                                      <p:to>
                                        <p:strVal val="visible"/>
                                      </p:to>
                                    </p:set>
                                    <p:anim calcmode="lin" valueType="num">
                                      <p:cBhvr>
                                        <p:cTn id="40" dur="500" fill="hold"/>
                                        <p:tgtEl>
                                          <p:spTgt spid="67"/>
                                        </p:tgtEl>
                                        <p:attrNameLst>
                                          <p:attrName>ppt_w</p:attrName>
                                        </p:attrNameLst>
                                      </p:cBhvr>
                                      <p:tavLst>
                                        <p:tav tm="0">
                                          <p:val>
                                            <p:fltVal val="0"/>
                                          </p:val>
                                        </p:tav>
                                        <p:tav tm="100000">
                                          <p:val>
                                            <p:strVal val="#ppt_w"/>
                                          </p:val>
                                        </p:tav>
                                      </p:tavLst>
                                    </p:anim>
                                    <p:anim calcmode="lin" valueType="num">
                                      <p:cBhvr>
                                        <p:cTn id="41" dur="500" fill="hold"/>
                                        <p:tgtEl>
                                          <p:spTgt spid="67"/>
                                        </p:tgtEl>
                                        <p:attrNameLst>
                                          <p:attrName>ppt_h</p:attrName>
                                        </p:attrNameLst>
                                      </p:cBhvr>
                                      <p:tavLst>
                                        <p:tav tm="0">
                                          <p:val>
                                            <p:fltVal val="0"/>
                                          </p:val>
                                        </p:tav>
                                        <p:tav tm="100000">
                                          <p:val>
                                            <p:strVal val="#ppt_h"/>
                                          </p:val>
                                        </p:tav>
                                      </p:tavLst>
                                    </p:anim>
                                    <p:animEffect transition="in" filter="fade">
                                      <p:cBhvr>
                                        <p:cTn id="42" dur="500"/>
                                        <p:tgtEl>
                                          <p:spTgt spid="67"/>
                                        </p:tgtEl>
                                      </p:cBhvr>
                                    </p:animEffect>
                                  </p:childTnLst>
                                  <p:subTnLst>
                                    <p:audio>
                                      <p:cMediaNode>
                                        <p:cTn display="0" masterRel="sameClick">
                                          <p:stCondLst>
                                            <p:cond evt="begin" delay="0">
                                              <p:tn val="38"/>
                                            </p:cond>
                                          </p:stCondLst>
                                          <p:endCondLst>
                                            <p:cond evt="onStopAudio" delay="0">
                                              <p:tgtEl>
                                                <p:sldTgt/>
                                              </p:tgtEl>
                                            </p:cond>
                                          </p:endCondLst>
                                        </p:cTn>
                                        <p:tgtEl>
                                          <p:sndTgt r:embed="rId2"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67"/>
                                        </p:tgtEl>
                                      </p:cBhvr>
                                    </p:animEffect>
                                    <p:animScale>
                                      <p:cBhvr>
                                        <p:cTn id="45" dur="250" autoRev="1" fill="hold"/>
                                        <p:tgtEl>
                                          <p:spTgt spid="67"/>
                                        </p:tgtEl>
                                      </p:cBhvr>
                                      <p:by x="105000" y="105000"/>
                                    </p:animScale>
                                  </p:childTnLst>
                                </p:cTn>
                              </p:par>
                            </p:childTnLst>
                          </p:cTn>
                        </p:par>
                      </p:childTnLst>
                    </p:cTn>
                  </p:par>
                </p:childTnLst>
              </p:cTn>
              <p:nextCondLst>
                <p:cond evt="onClick" delay="0">
                  <p:tgtEl>
                    <p:spTgt spid="66"/>
                  </p:tgtEl>
                </p:cond>
              </p:nextCondLst>
            </p:seq>
            <p:seq concurrent="1" nextAc="seek">
              <p:cTn id="46" restart="whenNotActive" fill="hold" evtFilter="cancelBubble" nodeType="interactiveSeq">
                <p:stCondLst>
                  <p:cond evt="onClick" delay="0">
                    <p:tgtEl>
                      <p:spTgt spid="57"/>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58"/>
                                        </p:tgtEl>
                                        <p:attrNameLst>
                                          <p:attrName>style.visibility</p:attrName>
                                        </p:attrNameLst>
                                      </p:cBhvr>
                                      <p:to>
                                        <p:strVal val="visible"/>
                                      </p:to>
                                    </p:set>
                                    <p:anim calcmode="lin" valueType="num">
                                      <p:cBhvr>
                                        <p:cTn id="51" dur="500" fill="hold"/>
                                        <p:tgtEl>
                                          <p:spTgt spid="58"/>
                                        </p:tgtEl>
                                        <p:attrNameLst>
                                          <p:attrName>ppt_w</p:attrName>
                                        </p:attrNameLst>
                                      </p:cBhvr>
                                      <p:tavLst>
                                        <p:tav tm="0">
                                          <p:val>
                                            <p:fltVal val="0"/>
                                          </p:val>
                                        </p:tav>
                                        <p:tav tm="100000">
                                          <p:val>
                                            <p:strVal val="#ppt_w"/>
                                          </p:val>
                                        </p:tav>
                                      </p:tavLst>
                                    </p:anim>
                                    <p:anim calcmode="lin" valueType="num">
                                      <p:cBhvr>
                                        <p:cTn id="52" dur="500" fill="hold"/>
                                        <p:tgtEl>
                                          <p:spTgt spid="58"/>
                                        </p:tgtEl>
                                        <p:attrNameLst>
                                          <p:attrName>ppt_h</p:attrName>
                                        </p:attrNameLst>
                                      </p:cBhvr>
                                      <p:tavLst>
                                        <p:tav tm="0">
                                          <p:val>
                                            <p:fltVal val="0"/>
                                          </p:val>
                                        </p:tav>
                                        <p:tav tm="100000">
                                          <p:val>
                                            <p:strVal val="#ppt_h"/>
                                          </p:val>
                                        </p:tav>
                                      </p:tavLst>
                                    </p:anim>
                                    <p:animEffect transition="in" filter="fade">
                                      <p:cBhvr>
                                        <p:cTn id="53" dur="500"/>
                                        <p:tgtEl>
                                          <p:spTgt spid="58"/>
                                        </p:tgtEl>
                                      </p:cBhvr>
                                    </p:animEffect>
                                  </p:childTnLst>
                                  <p:subTnLst>
                                    <p:audio>
                                      <p:cMediaNode>
                                        <p:cTn display="0" masterRel="sameClick">
                                          <p:stCondLst>
                                            <p:cond evt="begin" delay="0">
                                              <p:tn val="49"/>
                                            </p:cond>
                                          </p:stCondLst>
                                          <p:endCondLst>
                                            <p:cond evt="onStopAudio" delay="0">
                                              <p:tgtEl>
                                                <p:sldTgt/>
                                              </p:tgtEl>
                                            </p:cond>
                                          </p:endCondLst>
                                        </p:cTn>
                                        <p:tgtEl>
                                          <p:sndTgt r:embed="rId2"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58"/>
                                        </p:tgtEl>
                                      </p:cBhvr>
                                    </p:animEffect>
                                    <p:animScale>
                                      <p:cBhvr>
                                        <p:cTn id="56" dur="250" autoRev="1" fill="hold"/>
                                        <p:tgtEl>
                                          <p:spTgt spid="58"/>
                                        </p:tgtEl>
                                      </p:cBhvr>
                                      <p:by x="105000" y="105000"/>
                                    </p:animScale>
                                  </p:childTnLst>
                                </p:cTn>
                              </p:par>
                            </p:childTnLst>
                          </p:cTn>
                        </p:par>
                      </p:childTnLst>
                    </p:cTn>
                  </p:par>
                </p:childTnLst>
              </p:cTn>
              <p:nextCondLst>
                <p:cond evt="onClick" delay="0">
                  <p:tgtEl>
                    <p:spTgt spid="57"/>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53" presetClass="entr" presetSubtype="16" fill="hold" grpId="0" nodeType="with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p:cTn id="62" dur="500" fill="hold"/>
                                        <p:tgtEl>
                                          <p:spTgt spid="60"/>
                                        </p:tgtEl>
                                        <p:attrNameLst>
                                          <p:attrName>ppt_w</p:attrName>
                                        </p:attrNameLst>
                                      </p:cBhvr>
                                      <p:tavLst>
                                        <p:tav tm="0">
                                          <p:val>
                                            <p:fltVal val="0"/>
                                          </p:val>
                                        </p:tav>
                                        <p:tav tm="100000">
                                          <p:val>
                                            <p:strVal val="#ppt_w"/>
                                          </p:val>
                                        </p:tav>
                                      </p:tavLst>
                                    </p:anim>
                                    <p:anim calcmode="lin" valueType="num">
                                      <p:cBhvr>
                                        <p:cTn id="63" dur="500" fill="hold"/>
                                        <p:tgtEl>
                                          <p:spTgt spid="60"/>
                                        </p:tgtEl>
                                        <p:attrNameLst>
                                          <p:attrName>ppt_h</p:attrName>
                                        </p:attrNameLst>
                                      </p:cBhvr>
                                      <p:tavLst>
                                        <p:tav tm="0">
                                          <p:val>
                                            <p:fltVal val="0"/>
                                          </p:val>
                                        </p:tav>
                                        <p:tav tm="100000">
                                          <p:val>
                                            <p:strVal val="#ppt_h"/>
                                          </p:val>
                                        </p:tav>
                                      </p:tavLst>
                                    </p:anim>
                                    <p:animEffect transition="in" filter="fade">
                                      <p:cBhvr>
                                        <p:cTn id="64" dur="500"/>
                                        <p:tgtEl>
                                          <p:spTgt spid="60"/>
                                        </p:tgtEl>
                                      </p:cBhvr>
                                    </p:animEffect>
                                  </p:childTnLst>
                                  <p:subTnLst>
                                    <p:audio>
                                      <p:cMediaNode>
                                        <p:cTn display="0" masterRel="sameClick">
                                          <p:stCondLst>
                                            <p:cond evt="begin" delay="0">
                                              <p:tn val="60"/>
                                            </p:cond>
                                          </p:stCondLst>
                                          <p:endCondLst>
                                            <p:cond evt="onStopAudio" delay="0">
                                              <p:tgtEl>
                                                <p:sldTgt/>
                                              </p:tgtEl>
                                            </p:cond>
                                          </p:endCondLst>
                                        </p:cTn>
                                        <p:tgtEl>
                                          <p:sndTgt r:embed="rId2" name="Bling.wav"/>
                                        </p:tgtEl>
                                      </p:cMediaNode>
                                    </p:audio>
                                  </p:subTnLst>
                                </p:cTn>
                              </p:par>
                              <p:par>
                                <p:cTn id="65" presetID="26" presetClass="emph" presetSubtype="0" fill="hold" grpId="1" nodeType="withEffect">
                                  <p:stCondLst>
                                    <p:cond delay="500"/>
                                  </p:stCondLst>
                                  <p:childTnLst>
                                    <p:animEffect transition="out" filter="fade">
                                      <p:cBhvr>
                                        <p:cTn id="66" dur="500" tmFilter="0, 0; .2, .5; .8, .5; 1, 0"/>
                                        <p:tgtEl>
                                          <p:spTgt spid="60"/>
                                        </p:tgtEl>
                                      </p:cBhvr>
                                    </p:animEffect>
                                    <p:animScale>
                                      <p:cBhvr>
                                        <p:cTn id="67" dur="250" autoRev="1" fill="hold"/>
                                        <p:tgtEl>
                                          <p:spTgt spid="60"/>
                                        </p:tgtEl>
                                      </p:cBhvr>
                                      <p:by x="105000" y="105000"/>
                                    </p:animScale>
                                  </p:childTnLst>
                                </p:cTn>
                              </p:par>
                              <p:par>
                                <p:cTn id="6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9" dur="2000" fill="hold"/>
                                        <p:tgtEl>
                                          <p:spTgt spid="65"/>
                                        </p:tgtEl>
                                        <p:attrNameLst>
                                          <p:attrName>ppt_x</p:attrName>
                                          <p:attrName>ppt_y</p:attrName>
                                        </p:attrNameLst>
                                      </p:cBhvr>
                                    </p:animMotion>
                                  </p:childTnLst>
                                </p:cTn>
                              </p:par>
                              <p:par>
                                <p:cTn id="7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1" dur="2000" fill="hold"/>
                                        <p:tgtEl>
                                          <p:spTgt spid="84"/>
                                        </p:tgtEl>
                                        <p:attrNameLst>
                                          <p:attrName>ppt_x</p:attrName>
                                          <p:attrName>ppt_y</p:attrName>
                                        </p:attrNameLst>
                                      </p:cBhvr>
                                    </p:animMotion>
                                  </p:childTnLst>
                                </p:cTn>
                              </p:par>
                              <p:par>
                                <p:cTn id="7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3" dur="2000" fill="hold"/>
                                        <p:tgtEl>
                                          <p:spTgt spid="76"/>
                                        </p:tgtEl>
                                        <p:attrNameLst>
                                          <p:attrName>ppt_x</p:attrName>
                                          <p:attrName>ppt_y</p:attrName>
                                        </p:attrNameLst>
                                      </p:cBhvr>
                                    </p:animMotion>
                                  </p:childTnLst>
                                </p:cTn>
                              </p:par>
                              <p:par>
                                <p:cTn id="74"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75" dur="2000" fill="hold"/>
                                        <p:tgtEl>
                                          <p:spTgt spid="62"/>
                                        </p:tgtEl>
                                        <p:attrNameLst>
                                          <p:attrName>ppt_x</p:attrName>
                                          <p:attrName>ppt_y</p:attrName>
                                        </p:attrNameLst>
                                      </p:cBhvr>
                                    </p:animMotion>
                                  </p:childTnLst>
                                </p:cTn>
                              </p:par>
                              <p:par>
                                <p:cTn id="76"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77" dur="2000" fill="hold"/>
                                        <p:tgtEl>
                                          <p:spTgt spid="77"/>
                                        </p:tgtEl>
                                        <p:attrNameLst>
                                          <p:attrName>ppt_x</p:attrName>
                                          <p:attrName>ppt_y</p:attrName>
                                        </p:attrNameLst>
                                      </p:cBhvr>
                                    </p:animMotion>
                                  </p:childTnLst>
                                </p:cTn>
                              </p:par>
                              <p:par>
                                <p:cTn id="78"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79" dur="2000" fill="hold"/>
                                        <p:tgtEl>
                                          <p:spTgt spid="79"/>
                                        </p:tgtEl>
                                        <p:attrNameLst>
                                          <p:attrName>ppt_x</p:attrName>
                                          <p:attrName>ppt_y</p:attrName>
                                        </p:attrNameLst>
                                      </p:cBhvr>
                                      <p:rCtr x="-4792" y="65810"/>
                                    </p:animMotion>
                                  </p:childTnLst>
                                </p:cTn>
                              </p:par>
                              <p:par>
                                <p:cTn id="80"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81" dur="2000" fill="hold"/>
                                        <p:tgtEl>
                                          <p:spTgt spid="83"/>
                                        </p:tgtEl>
                                        <p:attrNameLst>
                                          <p:attrName>ppt_x</p:attrName>
                                          <p:attrName>ppt_y</p:attrName>
                                        </p:attrNameLst>
                                      </p:cBhvr>
                                    </p:animMotion>
                                  </p:childTnLst>
                                </p:cTn>
                              </p:par>
                              <p:par>
                                <p:cTn id="82"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83" dur="2000" fill="hold"/>
                                        <p:tgtEl>
                                          <p:spTgt spid="80"/>
                                        </p:tgtEl>
                                        <p:attrNameLst>
                                          <p:attrName>ppt_x</p:attrName>
                                          <p:attrName>ppt_y</p:attrName>
                                        </p:attrNameLst>
                                      </p:cBhvr>
                                    </p:animMotion>
                                  </p:childTnLst>
                                </p:cTn>
                              </p:par>
                              <p:par>
                                <p:cTn id="84"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85" dur="2000" fill="hold"/>
                                        <p:tgtEl>
                                          <p:spTgt spid="81"/>
                                        </p:tgtEl>
                                        <p:attrNameLst>
                                          <p:attrName>ppt_x</p:attrName>
                                          <p:attrName>ppt_y</p:attrName>
                                        </p:attrNameLst>
                                      </p:cBhvr>
                                    </p:animMotion>
                                  </p:childTnLst>
                                </p:cTn>
                              </p:par>
                              <p:par>
                                <p:cTn id="86"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87" dur="2000" fill="hold"/>
                                        <p:tgtEl>
                                          <p:spTgt spid="82"/>
                                        </p:tgtEl>
                                        <p:attrNameLst>
                                          <p:attrName>ppt_x</p:attrName>
                                          <p:attrName>ppt_y</p:attrName>
                                        </p:attrNameLst>
                                      </p:cBhvr>
                                    </p:animMotion>
                                  </p:childTnLst>
                                </p:cTn>
                              </p:par>
                              <p:par>
                                <p:cTn id="88"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9" dur="2000" fill="hold"/>
                                        <p:tgtEl>
                                          <p:spTgt spid="85"/>
                                        </p:tgtEl>
                                        <p:attrNameLst>
                                          <p:attrName>ppt_x</p:attrName>
                                          <p:attrName>ppt_y</p:attrName>
                                        </p:attrNameLst>
                                      </p:cBhvr>
                                    </p:animMotion>
                                  </p:childTnLst>
                                </p:cTn>
                              </p:par>
                              <p:par>
                                <p:cTn id="90"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91" dur="2000" fill="hold"/>
                                        <p:tgtEl>
                                          <p:spTgt spid="87"/>
                                        </p:tgtEl>
                                        <p:attrNameLst>
                                          <p:attrName>ppt_x</p:attrName>
                                          <p:attrName>ppt_y</p:attrName>
                                        </p:attrNameLst>
                                      </p:cBhvr>
                                    </p:animMotion>
                                  </p:childTnLst>
                                </p:cTn>
                              </p:par>
                              <p:par>
                                <p:cTn id="9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93" dur="2000" fill="hold"/>
                                        <p:tgtEl>
                                          <p:spTgt spid="86"/>
                                        </p:tgtEl>
                                        <p:attrNameLst>
                                          <p:attrName>ppt_x</p:attrName>
                                          <p:attrName>ppt_y</p:attrName>
                                        </p:attrNameLst>
                                      </p:cBhvr>
                                    </p:animMotion>
                                  </p:childTnLst>
                                </p:cTn>
                              </p:par>
                              <p:par>
                                <p:cTn id="94"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95" dur="2000" fill="hold"/>
                                        <p:tgtEl>
                                          <p:spTgt spid="88"/>
                                        </p:tgtEl>
                                        <p:attrNameLst>
                                          <p:attrName>ppt_x</p:attrName>
                                          <p:attrName>ppt_y</p:attrName>
                                        </p:attrNameLst>
                                      </p:cBhvr>
                                      <p:rCtr x="18750" y="58287"/>
                                    </p:animMotion>
                                  </p:childTnLst>
                                </p:cTn>
                              </p:par>
                              <p:par>
                                <p:cTn id="96"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97" dur="2000" fill="hold"/>
                                        <p:tgtEl>
                                          <p:spTgt spid="89"/>
                                        </p:tgtEl>
                                        <p:attrNameLst>
                                          <p:attrName>ppt_x</p:attrName>
                                          <p:attrName>ppt_y</p:attrName>
                                        </p:attrNameLst>
                                      </p:cBhvr>
                                    </p:animMotion>
                                  </p:childTnLst>
                                </p:cTn>
                              </p:par>
                              <p:par>
                                <p:cTn id="98"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9" dur="2000" fill="hold"/>
                                        <p:tgtEl>
                                          <p:spTgt spid="90"/>
                                        </p:tgtEl>
                                        <p:attrNameLst>
                                          <p:attrName>ppt_x</p:attrName>
                                          <p:attrName>ppt_y</p:attrName>
                                        </p:attrNameLst>
                                      </p:cBhvr>
                                    </p:animMotion>
                                  </p:childTnLst>
                                </p:cTn>
                              </p:par>
                              <p:par>
                                <p:cTn id="100"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1" dur="2000" fill="hold"/>
                                        <p:tgtEl>
                                          <p:spTgt spid="120"/>
                                        </p:tgtEl>
                                        <p:attrNameLst>
                                          <p:attrName>ppt_x</p:attrName>
                                          <p:attrName>ppt_y</p:attrName>
                                        </p:attrNameLst>
                                      </p:cBhvr>
                                    </p:animMotion>
                                  </p:childTnLst>
                                </p:cTn>
                              </p:par>
                              <p:par>
                                <p:cTn id="102"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3" dur="2000" fill="hold"/>
                                        <p:tgtEl>
                                          <p:spTgt spid="122"/>
                                        </p:tgtEl>
                                        <p:attrNameLst>
                                          <p:attrName>ppt_x</p:attrName>
                                          <p:attrName>ppt_y</p:attrName>
                                        </p:attrNameLst>
                                      </p:cBhvr>
                                    </p:animMotion>
                                  </p:childTnLst>
                                </p:cTn>
                              </p:par>
                              <p:par>
                                <p:cTn id="10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5" dur="2000" fill="hold"/>
                                        <p:tgtEl>
                                          <p:spTgt spid="121"/>
                                        </p:tgtEl>
                                        <p:attrNameLst>
                                          <p:attrName>ppt_x</p:attrName>
                                          <p:attrName>ppt_y</p:attrName>
                                        </p:attrNameLst>
                                      </p:cBhvr>
                                    </p:animMotion>
                                  </p:childTnLst>
                                </p:cTn>
                              </p:par>
                              <p:par>
                                <p:cTn id="106"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7" dur="2000" fill="hold"/>
                                        <p:tgtEl>
                                          <p:spTgt spid="123"/>
                                        </p:tgtEl>
                                        <p:attrNameLst>
                                          <p:attrName>ppt_x</p:attrName>
                                          <p:attrName>ppt_y</p:attrName>
                                        </p:attrNameLst>
                                      </p:cBhvr>
                                    </p:animMotion>
                                  </p:childTnLst>
                                </p:cTn>
                              </p:par>
                              <p:par>
                                <p:cTn id="108"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09" dur="2000" fill="hold"/>
                                        <p:tgtEl>
                                          <p:spTgt spid="124"/>
                                        </p:tgtEl>
                                        <p:attrNameLst>
                                          <p:attrName>ppt_x</p:attrName>
                                          <p:attrName>ppt_y</p:attrName>
                                        </p:attrNameLst>
                                      </p:cBhvr>
                                    </p:animMotion>
                                  </p:childTnLst>
                                </p:cTn>
                              </p:par>
                              <p:par>
                                <p:cTn id="110"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1" dur="2000" fill="hold"/>
                                        <p:tgtEl>
                                          <p:spTgt spid="125"/>
                                        </p:tgtEl>
                                        <p:attrNameLst>
                                          <p:attrName>ppt_x</p:attrName>
                                          <p:attrName>ppt_y</p:attrName>
                                        </p:attrNameLst>
                                      </p:cBhvr>
                                    </p:animMotion>
                                  </p:childTnLst>
                                </p:cTn>
                              </p:par>
                              <p:par>
                                <p:cTn id="11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3" dur="2000" fill="hold"/>
                                        <p:tgtEl>
                                          <p:spTgt spid="126"/>
                                        </p:tgtEl>
                                        <p:attrNameLst>
                                          <p:attrName>ppt_x</p:attrName>
                                          <p:attrName>ppt_y</p:attrName>
                                        </p:attrNameLst>
                                      </p:cBhvr>
                                    </p:animMotion>
                                  </p:childTnLst>
                                </p:cTn>
                              </p:par>
                              <p:par>
                                <p:cTn id="114"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5" dur="2000" fill="hold"/>
                                        <p:tgtEl>
                                          <p:spTgt spid="127"/>
                                        </p:tgtEl>
                                        <p:attrNameLst>
                                          <p:attrName>ppt_x</p:attrName>
                                          <p:attrName>ppt_y</p:attrName>
                                        </p:attrNameLst>
                                      </p:cBhvr>
                                    </p:animMotion>
                                  </p:childTnLst>
                                </p:cTn>
                              </p:par>
                              <p:par>
                                <p:cTn id="116"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17" dur="2000" fill="hold"/>
                                        <p:tgtEl>
                                          <p:spTgt spid="128"/>
                                        </p:tgtEl>
                                        <p:attrNameLst>
                                          <p:attrName>ppt_x</p:attrName>
                                          <p:attrName>ppt_y</p:attrName>
                                        </p:attrNameLst>
                                      </p:cBhvr>
                                    </p:animMotion>
                                  </p:childTnLst>
                                </p:cTn>
                              </p:par>
                              <p:par>
                                <p:cTn id="118"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19" dur="2000" fill="hold"/>
                                        <p:tgtEl>
                                          <p:spTgt spid="130"/>
                                        </p:tgtEl>
                                        <p:attrNameLst>
                                          <p:attrName>ppt_x</p:attrName>
                                          <p:attrName>ppt_y</p:attrName>
                                        </p:attrNameLst>
                                      </p:cBhvr>
                                    </p:animMotion>
                                  </p:childTnLst>
                                </p:cTn>
                              </p:par>
                              <p:par>
                                <p:cTn id="120"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1" dur="2000" fill="hold"/>
                                        <p:tgtEl>
                                          <p:spTgt spid="129"/>
                                        </p:tgtEl>
                                        <p:attrNameLst>
                                          <p:attrName>ppt_x</p:attrName>
                                          <p:attrName>ppt_y</p:attrName>
                                        </p:attrNameLst>
                                      </p:cBhvr>
                                    </p:animMotion>
                                  </p:childTnLst>
                                </p:cTn>
                              </p:par>
                              <p:par>
                                <p:cTn id="122"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3" dur="2000" fill="hold"/>
                                        <p:tgtEl>
                                          <p:spTgt spid="131"/>
                                        </p:tgtEl>
                                        <p:attrNameLst>
                                          <p:attrName>ppt_x</p:attrName>
                                          <p:attrName>ppt_y</p:attrName>
                                        </p:attrNameLst>
                                      </p:cBhvr>
                                    </p:animMotion>
                                  </p:childTnLst>
                                </p:cTn>
                              </p:par>
                              <p:par>
                                <p:cTn id="124"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5" dur="2000" fill="hold"/>
                                        <p:tgtEl>
                                          <p:spTgt spid="132"/>
                                        </p:tgtEl>
                                        <p:attrNameLst>
                                          <p:attrName>ppt_x</p:attrName>
                                          <p:attrName>ppt_y</p:attrName>
                                        </p:attrNameLst>
                                      </p:cBhvr>
                                    </p:animMotion>
                                  </p:childTnLst>
                                </p:cTn>
                              </p:par>
                            </p:childTnLst>
                          </p:cTn>
                        </p:par>
                      </p:childTnLst>
                    </p:cTn>
                  </p:par>
                </p:childTnLst>
              </p:cTn>
              <p:nextCondLst>
                <p:cond evt="onClick" delay="0">
                  <p:tgtEl>
                    <p:spTgt spid="59"/>
                  </p:tgtEl>
                </p:cond>
              </p:nextCondLst>
            </p:seq>
          </p:childTnLst>
        </p:cTn>
      </p:par>
    </p:tnLst>
    <p:bldLst>
      <p:bldP spid="40" grpId="0"/>
      <p:bldP spid="40" grpId="1"/>
      <p:bldP spid="41" grpId="0"/>
      <p:bldP spid="41" grpId="1"/>
      <p:bldP spid="42" grpId="0"/>
      <p:bldP spid="42" grpId="1"/>
      <p:bldP spid="67" grpId="0"/>
      <p:bldP spid="67" grpId="1"/>
      <p:bldP spid="58" grpId="0"/>
      <p:bldP spid="58" grpId="1"/>
      <p:bldP spid="60" grpId="0"/>
      <p:bldP spid="60"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4653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Có thể dùng chất nào sau đây để trung hòa ammonia?</a:t>
            </a:r>
          </a:p>
          <a:p>
            <a:pPr algn="l"/>
            <a:r>
              <a:rPr lang="vi-VN" sz="2400" b="0" i="0" dirty="0">
                <a:solidFill>
                  <a:srgbClr val="333333"/>
                </a:solidFill>
                <a:effectLst/>
                <a:latin typeface="Arial" panose="020B0604020202020204" pitchFamily="34" charset="0"/>
                <a:cs typeface="Arial" panose="020B0604020202020204" pitchFamily="34" charset="0"/>
              </a:rPr>
              <a:t> 	A. Giấm ăn.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Muối ăn.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Baking soda.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Vôi.</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6872592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22546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4003414"/>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4</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938992"/>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Tính base của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do:</a:t>
            </a:r>
          </a:p>
          <a:p>
            <a:pPr algn="l"/>
            <a:r>
              <a:rPr lang="vi-VN" sz="2400" b="0" i="0" dirty="0">
                <a:solidFill>
                  <a:srgbClr val="333333"/>
                </a:solidFill>
                <a:effectLst/>
                <a:latin typeface="Arial" panose="020B0604020202020204" pitchFamily="34" charset="0"/>
                <a:cs typeface="Arial" panose="020B0604020202020204" pitchFamily="34" charset="0"/>
              </a:rPr>
              <a:t>	A. Trên N còn cặp e tự do.</a:t>
            </a:r>
          </a:p>
          <a:p>
            <a:pPr algn="l"/>
            <a:r>
              <a:rPr lang="vi-VN" sz="2400" b="0" i="0" dirty="0">
                <a:solidFill>
                  <a:srgbClr val="333333"/>
                </a:solidFill>
                <a:effectLst/>
                <a:latin typeface="Arial" panose="020B0604020202020204" pitchFamily="34" charset="0"/>
                <a:cs typeface="Arial" panose="020B0604020202020204" pitchFamily="34" charset="0"/>
              </a:rPr>
              <a:t>	B. Phân tử có 3 liên kết cộng hóa trị phân cực.</a:t>
            </a:r>
          </a:p>
          <a:p>
            <a:pPr algn="l"/>
            <a:r>
              <a:rPr lang="vi-VN" sz="2400" b="0" i="0" dirty="0">
                <a:solidFill>
                  <a:srgbClr val="333333"/>
                </a:solidFill>
                <a:effectLst/>
                <a:latin typeface="Arial" panose="020B0604020202020204" pitchFamily="34" charset="0"/>
                <a:cs typeface="Arial" panose="020B0604020202020204" pitchFamily="34" charset="0"/>
              </a:rPr>
              <a:t>	C.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tan được nhiều trong nước.</a:t>
            </a:r>
          </a:p>
          <a:p>
            <a:pPr algn="l"/>
            <a:r>
              <a:rPr lang="vi-VN" sz="2400" b="0" i="0" dirty="0">
                <a:solidFill>
                  <a:srgbClr val="333333"/>
                </a:solidFill>
                <a:effectLst/>
                <a:latin typeface="Arial" panose="020B0604020202020204" pitchFamily="34" charset="0"/>
                <a:cs typeface="Arial" panose="020B0604020202020204" pitchFamily="34" charset="0"/>
              </a:rPr>
              <a:t>	D.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tác dụng với nước tạo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OH.</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796658"/>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5740438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47636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355348" y="314372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5</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Các liên kết N-H trong phân tử ammonia là liên kết:</a:t>
            </a:r>
          </a:p>
          <a:p>
            <a:pPr algn="l"/>
            <a:r>
              <a:rPr lang="vi-VN" sz="2400" b="0" i="0" dirty="0">
                <a:solidFill>
                  <a:srgbClr val="333333"/>
                </a:solidFill>
                <a:effectLst/>
                <a:latin typeface="Arial" panose="020B0604020202020204" pitchFamily="34" charset="0"/>
                <a:cs typeface="Arial" panose="020B0604020202020204" pitchFamily="34" charset="0"/>
              </a:rPr>
              <a:t>	A. Cộng hóa trị phân cực.	B. Cộng hóa trị không phân cực.</a:t>
            </a:r>
          </a:p>
          <a:p>
            <a:pPr algn="l"/>
            <a:r>
              <a:rPr lang="vi-VN" sz="2400" b="0" i="0" dirty="0">
                <a:solidFill>
                  <a:srgbClr val="333333"/>
                </a:solidFill>
                <a:effectLst/>
                <a:latin typeface="Arial" panose="020B0604020202020204" pitchFamily="34" charset="0"/>
                <a:cs typeface="Arial" panose="020B0604020202020204" pitchFamily="34" charset="0"/>
              </a:rPr>
              <a:t>	C. Liên kết ion.		D. Liên kết cho – nhận.</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794280" y="3936973"/>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6541429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282081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451340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6</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67304" y="1433739"/>
            <a:ext cx="9282792" cy="2677656"/>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Khói trắng trong hình ảnh dưới đây là hợp chất nào? </a:t>
            </a:r>
            <a:endParaRPr lang="en-US" sz="2400" b="0" i="0" dirty="0">
              <a:solidFill>
                <a:srgbClr val="333333"/>
              </a:solidFill>
              <a:effectLst/>
              <a:latin typeface="Arial" panose="020B0604020202020204" pitchFamily="34" charset="0"/>
              <a:cs typeface="Arial" panose="020B0604020202020204" pitchFamily="34" charset="0"/>
            </a:endParaRPr>
          </a:p>
          <a:p>
            <a:pPr algn="l"/>
            <a:endParaRPr lang="en-US" sz="2400" dirty="0">
              <a:solidFill>
                <a:srgbClr val="333333"/>
              </a:solidFill>
              <a:latin typeface="Arial" panose="020B0604020202020204" pitchFamily="34" charset="0"/>
              <a:cs typeface="Arial" panose="020B0604020202020204" pitchFamily="34" charset="0"/>
            </a:endParaRPr>
          </a:p>
          <a:p>
            <a:pPr algn="l"/>
            <a:endParaRPr lang="en-US" sz="2400" b="0" i="0" dirty="0">
              <a:solidFill>
                <a:srgbClr val="333333"/>
              </a:solidFill>
              <a:effectLst/>
              <a:latin typeface="Arial" panose="020B0604020202020204" pitchFamily="34" charset="0"/>
              <a:cs typeface="Arial" panose="020B0604020202020204" pitchFamily="34" charset="0"/>
            </a:endParaRPr>
          </a:p>
          <a:p>
            <a:pPr algn="l"/>
            <a:endParaRPr lang="en-US" sz="2400" dirty="0">
              <a:solidFill>
                <a:srgbClr val="333333"/>
              </a:solidFill>
              <a:latin typeface="Arial" panose="020B0604020202020204" pitchFamily="34" charset="0"/>
              <a:cs typeface="Arial" panose="020B0604020202020204" pitchFamily="34" charset="0"/>
            </a:endParaRPr>
          </a:p>
          <a:p>
            <a:pPr algn="l"/>
            <a:endParaRPr lang="en-US" sz="2400" b="0" i="0" dirty="0">
              <a:solidFill>
                <a:srgbClr val="333333"/>
              </a:solidFill>
              <a:effectLst/>
              <a:latin typeface="Arial" panose="020B0604020202020204" pitchFamily="34" charset="0"/>
              <a:cs typeface="Arial" panose="020B0604020202020204" pitchFamily="34" charset="0"/>
            </a:endParaRPr>
          </a:p>
          <a:p>
            <a:pPr algn="l"/>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A.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Cl.	B. NCl</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C.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OH.	D. HNO</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530665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pic>
        <p:nvPicPr>
          <p:cNvPr id="4" name="Picture 3">
            <a:extLst>
              <a:ext uri="{FF2B5EF4-FFF2-40B4-BE49-F238E27FC236}">
                <a16:creationId xmlns:a16="http://schemas.microsoft.com/office/drawing/2014/main" id="{053D1B38-3365-4822-F938-0847B870176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980397" y="1928484"/>
            <a:ext cx="2231206" cy="1662880"/>
          </a:xfrm>
          <a:prstGeom prst="rect">
            <a:avLst/>
          </a:prstGeom>
          <a:noFill/>
          <a:ln>
            <a:noFill/>
          </a:ln>
        </p:spPr>
      </p:pic>
    </p:spTree>
    <p:extLst>
      <p:ext uri="{BB962C8B-B14F-4D97-AF65-F5344CB8AC3E}">
        <p14:creationId xmlns:p14="http://schemas.microsoft.com/office/powerpoint/2010/main" val="21218634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26907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71422" y="4312546"/>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7</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2308324"/>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Hiện tượng xảy ra khi cho giấy quỳ khô vào bình đựng khí amoniac là:</a:t>
            </a:r>
          </a:p>
          <a:p>
            <a:pPr algn="l"/>
            <a:r>
              <a:rPr lang="vi-VN" sz="2400" b="0" i="0" dirty="0">
                <a:solidFill>
                  <a:srgbClr val="333333"/>
                </a:solidFill>
                <a:effectLst/>
                <a:latin typeface="Arial" panose="020B0604020202020204" pitchFamily="34" charset="0"/>
                <a:cs typeface="Arial" panose="020B0604020202020204" pitchFamily="34" charset="0"/>
              </a:rPr>
              <a:t> 	A. Giấy quỳ chuyển sang màu đỏ.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Giấy quỳ chuyển sang màu xanh.</a:t>
            </a:r>
          </a:p>
          <a:p>
            <a:pPr algn="l"/>
            <a:r>
              <a:rPr lang="vi-VN" sz="2400" b="0" i="0" dirty="0">
                <a:solidFill>
                  <a:srgbClr val="333333"/>
                </a:solidFill>
                <a:effectLst/>
                <a:latin typeface="Arial" panose="020B0604020202020204" pitchFamily="34" charset="0"/>
                <a:cs typeface="Arial" panose="020B0604020202020204" pitchFamily="34" charset="0"/>
              </a:rPr>
              <a:t> 	C. Giấy quỳ mất màu.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Giấy quỳ không chuyển màu.</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710354" y="5105790"/>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B</a:t>
              </a:r>
            </a:p>
          </p:txBody>
        </p:sp>
      </p:grpSp>
    </p:spTree>
    <p:extLst>
      <p:ext uri="{BB962C8B-B14F-4D97-AF65-F5344CB8AC3E}">
        <p14:creationId xmlns:p14="http://schemas.microsoft.com/office/powerpoint/2010/main" val="14766614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81192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3731626"/>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8</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1569660"/>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Không khí trong phòng thí nghiệm bị ô nhiễm bởi khí Cl2. Để khử độc, có thể xịt vào không khí dung dịch nào sau đây?</a:t>
            </a:r>
          </a:p>
          <a:p>
            <a:pPr algn="l"/>
            <a:r>
              <a:rPr lang="vi-VN" sz="2400" b="0" i="0" dirty="0">
                <a:solidFill>
                  <a:srgbClr val="333333"/>
                </a:solidFill>
                <a:effectLst/>
                <a:latin typeface="Arial" panose="020B0604020202020204" pitchFamily="34" charset="0"/>
                <a:cs typeface="Arial" panose="020B0604020202020204" pitchFamily="34" charset="0"/>
              </a:rPr>
              <a:t> 	A. Dung dịch NaOH.	B. Dung dịch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a:t>
            </a:r>
          </a:p>
          <a:p>
            <a:pPr algn="l"/>
            <a:r>
              <a:rPr lang="vi-VN" sz="2400" b="0" i="0" dirty="0">
                <a:solidFill>
                  <a:srgbClr val="333333"/>
                </a:solidFill>
                <a:effectLst/>
                <a:latin typeface="Arial" panose="020B0604020202020204" pitchFamily="34" charset="0"/>
                <a:cs typeface="Arial" panose="020B0604020202020204" pitchFamily="34" charset="0"/>
              </a:rPr>
              <a:t> 	C. Dung dịch NaCl.		D. Dung dịch H</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SO</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 loãng.</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524870"/>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B</a:t>
              </a:r>
            </a:p>
          </p:txBody>
        </p:sp>
      </p:grpSp>
    </p:spTree>
    <p:extLst>
      <p:ext uri="{BB962C8B-B14F-4D97-AF65-F5344CB8AC3E}">
        <p14:creationId xmlns:p14="http://schemas.microsoft.com/office/powerpoint/2010/main" val="29190933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2"/>
            <a:ext cx="9575804" cy="146776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3262558"/>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9</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Để tạo độ xốp cho một số loại bánh, có thể dùng muối nào sau đây?</a:t>
            </a:r>
          </a:p>
          <a:p>
            <a:pPr algn="l"/>
            <a:r>
              <a:rPr lang="vi-VN" sz="2400" b="0" i="0" dirty="0">
                <a:solidFill>
                  <a:srgbClr val="333333"/>
                </a:solidFill>
                <a:effectLst/>
                <a:latin typeface="Arial" panose="020B0604020202020204" pitchFamily="34" charset="0"/>
                <a:cs typeface="Arial" panose="020B0604020202020204" pitchFamily="34" charset="0"/>
              </a:rPr>
              <a:t> 	A.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PO</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HCO</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CaCO</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NaCl.</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055802"/>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B</a:t>
              </a:r>
            </a:p>
          </p:txBody>
        </p:sp>
      </p:grpSp>
    </p:spTree>
    <p:extLst>
      <p:ext uri="{BB962C8B-B14F-4D97-AF65-F5344CB8AC3E}">
        <p14:creationId xmlns:p14="http://schemas.microsoft.com/office/powerpoint/2010/main" val="17460998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1"/>
            <a:ext cx="9575804" cy="250508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4261245"/>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440523" cy="430887"/>
            </a:xfrm>
            <a:prstGeom prst="rect">
              <a:avLst/>
            </a:prstGeom>
            <a:noFill/>
          </p:spPr>
          <p:txBody>
            <a:bodyPr wrap="none" rtlCol="0">
              <a:spAutoFit/>
            </a:bodyPr>
            <a:lstStyle/>
            <a:p>
              <a:r>
                <a:rPr lang="en-US" sz="2200" b="1" dirty="0">
                  <a:solidFill>
                    <a:schemeClr val="bg1"/>
                  </a:solidFill>
                </a:rPr>
                <a:t>BÀI TẬP 10</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2677656"/>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80% ammonia được sản xuất ra được sử dụng để:</a:t>
            </a:r>
          </a:p>
          <a:p>
            <a:pPr algn="l"/>
            <a:r>
              <a:rPr lang="vi-VN" sz="2400" b="0" i="0" dirty="0">
                <a:solidFill>
                  <a:srgbClr val="333333"/>
                </a:solidFill>
                <a:effectLst/>
                <a:latin typeface="Arial" panose="020B0604020202020204" pitchFamily="34" charset="0"/>
                <a:cs typeface="Arial" panose="020B0604020202020204" pitchFamily="34" charset="0"/>
              </a:rPr>
              <a:t>	A. Sản xuất phân bón (đạm ammonium, urea,..).</a:t>
            </a:r>
          </a:p>
          <a:p>
            <a:pPr algn="l"/>
            <a:r>
              <a:rPr lang="vi-VN" sz="2400" b="0" i="0" dirty="0">
                <a:solidFill>
                  <a:srgbClr val="333333"/>
                </a:solidFill>
                <a:effectLst/>
                <a:latin typeface="Arial" panose="020B0604020202020204" pitchFamily="34" charset="0"/>
                <a:cs typeface="Arial" panose="020B0604020202020204" pitchFamily="34" charset="0"/>
              </a:rPr>
              <a:t>	B. Sản xuất nitric acid.</a:t>
            </a:r>
          </a:p>
          <a:p>
            <a:pPr algn="l"/>
            <a:r>
              <a:rPr lang="vi-VN" sz="2400" b="0" i="0" dirty="0">
                <a:solidFill>
                  <a:srgbClr val="333333"/>
                </a:solidFill>
                <a:effectLst/>
                <a:latin typeface="Arial" panose="020B0604020202020204" pitchFamily="34" charset="0"/>
                <a:cs typeface="Arial" panose="020B0604020202020204" pitchFamily="34" charset="0"/>
              </a:rPr>
              <a:t>	C. Sử dụng như một chất làm lạnh trong các hệ thống làm lạnh công nghiệp.</a:t>
            </a:r>
          </a:p>
          <a:p>
            <a:pPr algn="l"/>
            <a:r>
              <a:rPr lang="vi-VN" sz="2400" b="0" i="0" dirty="0">
                <a:solidFill>
                  <a:srgbClr val="333333"/>
                </a:solidFill>
                <a:effectLst/>
                <a:latin typeface="Arial" panose="020B0604020202020204" pitchFamily="34" charset="0"/>
                <a:cs typeface="Arial" panose="020B0604020202020204" pitchFamily="34" charset="0"/>
              </a:rPr>
              <a:t>	D. Làm dung môi để hòa tan các hợp chất.</a:t>
            </a:r>
          </a:p>
          <a:p>
            <a:pPr algn="l"/>
            <a:r>
              <a:rPr lang="vi-VN" sz="2400" b="0" i="0" dirty="0">
                <a:solidFill>
                  <a:srgbClr val="333333"/>
                </a:solidFill>
                <a:effectLst/>
                <a:latin typeface="Arial" panose="020B0604020202020204" pitchFamily="34" charset="0"/>
                <a:cs typeface="Arial" panose="020B0604020202020204" pitchFamily="34" charset="0"/>
              </a:rPr>
              <a: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5054489"/>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3323801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A0E2C3-EB2B-7C86-2C8E-B18ECB5DE92A}"/>
              </a:ext>
            </a:extLst>
          </p:cNvPr>
          <p:cNvPicPr>
            <a:picLocks noChangeAspect="1"/>
          </p:cNvPicPr>
          <p:nvPr/>
        </p:nvPicPr>
        <p:blipFill rotWithShape="1">
          <a:blip r:embed="rId2">
            <a:extLst>
              <a:ext uri="{28A0092B-C50C-407E-A947-70E740481C1C}">
                <a14:useLocalDpi xmlns:a14="http://schemas.microsoft.com/office/drawing/2010/main" val="0"/>
              </a:ext>
            </a:extLst>
          </a:blip>
          <a:srcRect t="766" b="766"/>
          <a:stretch/>
        </p:blipFill>
        <p:spPr>
          <a:xfrm>
            <a:off x="1083" y="0"/>
            <a:ext cx="12189833" cy="6858000"/>
          </a:xfrm>
          <a:prstGeom prst="rect">
            <a:avLst/>
          </a:prstGeom>
        </p:spPr>
      </p:pic>
      <p:grpSp>
        <p:nvGrpSpPr>
          <p:cNvPr id="5" name="Group 4">
            <a:extLst>
              <a:ext uri="{FF2B5EF4-FFF2-40B4-BE49-F238E27FC236}">
                <a16:creationId xmlns:a16="http://schemas.microsoft.com/office/drawing/2014/main" id="{DFC126A5-4D8E-07D3-CDF2-30286AE6B091}"/>
              </a:ext>
            </a:extLst>
          </p:cNvPr>
          <p:cNvGrpSpPr/>
          <p:nvPr/>
        </p:nvGrpSpPr>
        <p:grpSpPr>
          <a:xfrm>
            <a:off x="1919335" y="1834117"/>
            <a:ext cx="8353330" cy="3189766"/>
            <a:chOff x="1919335" y="2018924"/>
            <a:chExt cx="8353330" cy="3189766"/>
          </a:xfrm>
        </p:grpSpPr>
        <p:sp>
          <p:nvSpPr>
            <p:cNvPr id="2" name="Rectangle: Rounded Corners 1">
              <a:extLst>
                <a:ext uri="{FF2B5EF4-FFF2-40B4-BE49-F238E27FC236}">
                  <a16:creationId xmlns:a16="http://schemas.microsoft.com/office/drawing/2014/main" id="{D93EA86B-E21D-746E-4E03-DDB89A01667F}"/>
                </a:ext>
              </a:extLst>
            </p:cNvPr>
            <p:cNvSpPr/>
            <p:nvPr/>
          </p:nvSpPr>
          <p:spPr>
            <a:xfrm>
              <a:off x="1919335" y="2018924"/>
              <a:ext cx="8353330" cy="3189766"/>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Channel URL">
              <a:extLst>
                <a:ext uri="{FF2B5EF4-FFF2-40B4-BE49-F238E27FC236}">
                  <a16:creationId xmlns:a16="http://schemas.microsoft.com/office/drawing/2014/main" id="{AD8B2469-DDB8-0880-7189-8F87AF19C7FF}"/>
                </a:ext>
              </a:extLst>
            </p:cNvPr>
            <p:cNvSpPr txBox="1"/>
            <p:nvPr/>
          </p:nvSpPr>
          <p:spPr>
            <a:xfrm>
              <a:off x="2163778" y="2278794"/>
              <a:ext cx="7864444" cy="267002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CẢM ƠN THẦY CÔ</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CÙNG CÁC EM HỌC SINH</a:t>
              </a:r>
              <a:b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b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ĐÃ CHÚ Ý LẮNG NGHE</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grpSp>
    </p:spTree>
    <p:extLst>
      <p:ext uri="{BB962C8B-B14F-4D97-AF65-F5344CB8AC3E}">
        <p14:creationId xmlns:p14="http://schemas.microsoft.com/office/powerpoint/2010/main" val="631354746"/>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4</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232787" y="1223219"/>
            <a:ext cx="10081769" cy="2790177"/>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329108" y="4299882"/>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514571" y="1563586"/>
            <a:ext cx="9485823" cy="2123658"/>
          </a:xfrm>
          <a:prstGeom prst="rect">
            <a:avLst/>
          </a:prstGeom>
          <a:noFill/>
          <a:ln>
            <a:noFill/>
          </a:ln>
        </p:spPr>
        <p:txBody>
          <a:bodyPr wrap="square">
            <a:spAutoFit/>
          </a:bodyPr>
          <a:lstStyle/>
          <a:p>
            <a:pPr algn="ctr"/>
            <a:r>
              <a:rPr lang="en-US" sz="4400" dirty="0" err="1">
                <a:solidFill>
                  <a:srgbClr val="EE4036"/>
                </a:solidFill>
                <a:latin typeface="Averta Std ExtraBold" panose="00000900000000000000" pitchFamily="50" charset="0"/>
              </a:rPr>
              <a:t>Có</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thể</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thu</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được</a:t>
            </a:r>
            <a:r>
              <a:rPr lang="en-US" sz="4400" dirty="0">
                <a:solidFill>
                  <a:srgbClr val="EE4036"/>
                </a:solidFill>
                <a:latin typeface="Averta Std ExtraBold" panose="00000900000000000000" pitchFamily="50" charset="0"/>
              </a:rPr>
              <a:t> nitrogen </a:t>
            </a:r>
            <a:r>
              <a:rPr lang="en-US" sz="4400" dirty="0" err="1">
                <a:solidFill>
                  <a:srgbClr val="EE4036"/>
                </a:solidFill>
                <a:latin typeface="Averta Std ExtraBold" panose="00000900000000000000" pitchFamily="50" charset="0"/>
              </a:rPr>
              <a:t>bằng</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cách</a:t>
            </a:r>
            <a:r>
              <a:rPr lang="en-US" sz="4400" dirty="0">
                <a:solidFill>
                  <a:srgbClr val="EE4036"/>
                </a:solidFill>
                <a:latin typeface="Averta Std ExtraBold" panose="00000900000000000000" pitchFamily="50" charset="0"/>
              </a:rPr>
              <a:t> ___ dung </a:t>
            </a:r>
            <a:r>
              <a:rPr lang="en-US" sz="4400" dirty="0" err="1">
                <a:solidFill>
                  <a:srgbClr val="EE4036"/>
                </a:solidFill>
                <a:latin typeface="Averta Std ExtraBold" panose="00000900000000000000" pitchFamily="50" charset="0"/>
              </a:rPr>
              <a:t>dịch</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bão</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hòa</a:t>
            </a:r>
            <a:r>
              <a:rPr lang="en-US" sz="4400" dirty="0">
                <a:solidFill>
                  <a:srgbClr val="EE4036"/>
                </a:solidFill>
                <a:latin typeface="Averta Std ExtraBold" panose="00000900000000000000" pitchFamily="50" charset="0"/>
              </a:rPr>
              <a:t> NaNO</a:t>
            </a:r>
            <a:r>
              <a:rPr lang="en-US" sz="4400" baseline="-25000" dirty="0">
                <a:solidFill>
                  <a:srgbClr val="EE4036"/>
                </a:solidFill>
                <a:latin typeface="Averta Std ExtraBold" panose="00000900000000000000" pitchFamily="50" charset="0"/>
              </a:rPr>
              <a:t>2</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và</a:t>
            </a:r>
            <a:r>
              <a:rPr lang="en-US" sz="4400" dirty="0">
                <a:solidFill>
                  <a:srgbClr val="EE4036"/>
                </a:solidFill>
                <a:latin typeface="Averta Std ExtraBold" panose="00000900000000000000" pitchFamily="50" charset="0"/>
              </a:rPr>
              <a:t> NH</a:t>
            </a:r>
            <a:r>
              <a:rPr lang="en-US" sz="4400" baseline="-25000" dirty="0">
                <a:solidFill>
                  <a:srgbClr val="EE4036"/>
                </a:solidFill>
                <a:latin typeface="Averta Std ExtraBold" panose="00000900000000000000" pitchFamily="50" charset="0"/>
              </a:rPr>
              <a:t>4</a:t>
            </a:r>
            <a:r>
              <a:rPr lang="en-US" sz="4400" dirty="0">
                <a:solidFill>
                  <a:srgbClr val="EE4036"/>
                </a:solidFill>
                <a:latin typeface="Averta Std ExtraBold" panose="00000900000000000000" pitchFamily="50" charset="0"/>
              </a:rPr>
              <a:t>Cl </a:t>
            </a:r>
          </a:p>
        </p:txBody>
      </p:sp>
      <p:sp>
        <p:nvSpPr>
          <p:cNvPr id="37" name="!!o4b">
            <a:extLst>
              <a:ext uri="{FF2B5EF4-FFF2-40B4-BE49-F238E27FC236}">
                <a16:creationId xmlns:a16="http://schemas.microsoft.com/office/drawing/2014/main" id="{6F40FFA8-451A-4BC0-BD18-CD55C51FC9A2}"/>
              </a:ext>
            </a:extLst>
          </p:cNvPr>
          <p:cNvSpPr/>
          <p:nvPr/>
        </p:nvSpPr>
        <p:spPr>
          <a:xfrm>
            <a:off x="6964384"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8" name="!!o4a">
            <a:extLst>
              <a:ext uri="{FF2B5EF4-FFF2-40B4-BE49-F238E27FC236}">
                <a16:creationId xmlns:a16="http://schemas.microsoft.com/office/drawing/2014/main" id="{03CD02AD-A0B0-4461-82E4-ADE45F3505A9}"/>
              </a:ext>
            </a:extLst>
          </p:cNvPr>
          <p:cNvSpPr/>
          <p:nvPr/>
        </p:nvSpPr>
        <p:spPr>
          <a:xfrm>
            <a:off x="5798232"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4a">
            <a:extLst>
              <a:ext uri="{FF2B5EF4-FFF2-40B4-BE49-F238E27FC236}">
                <a16:creationId xmlns:a16="http://schemas.microsoft.com/office/drawing/2014/main" id="{7D7392F9-B328-40CF-A436-C3974F476E3C}"/>
              </a:ext>
            </a:extLst>
          </p:cNvPr>
          <p:cNvSpPr txBox="1"/>
          <p:nvPr/>
        </p:nvSpPr>
        <p:spPr>
          <a:xfrm>
            <a:off x="5973576" y="553627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50" name="!!4b">
            <a:extLst>
              <a:ext uri="{FF2B5EF4-FFF2-40B4-BE49-F238E27FC236}">
                <a16:creationId xmlns:a16="http://schemas.microsoft.com/office/drawing/2014/main" id="{FF091EC5-DEE3-4725-BA96-0C98047169DD}"/>
              </a:ext>
            </a:extLst>
          </p:cNvPr>
          <p:cNvSpPr txBox="1"/>
          <p:nvPr/>
        </p:nvSpPr>
        <p:spPr>
          <a:xfrm>
            <a:off x="7138021" y="553627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ó</a:t>
            </a:r>
          </a:p>
        </p:txBody>
      </p:sp>
      <p:sp>
        <p:nvSpPr>
          <p:cNvPr id="98" name="!!o4b">
            <a:extLst>
              <a:ext uri="{FF2B5EF4-FFF2-40B4-BE49-F238E27FC236}">
                <a16:creationId xmlns:a16="http://schemas.microsoft.com/office/drawing/2014/main" id="{6F40FFA8-451A-4BC0-BD18-CD55C51FC9A2}"/>
              </a:ext>
            </a:extLst>
          </p:cNvPr>
          <p:cNvSpPr/>
          <p:nvPr/>
        </p:nvSpPr>
        <p:spPr>
          <a:xfrm>
            <a:off x="3469480"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o4a">
            <a:extLst>
              <a:ext uri="{FF2B5EF4-FFF2-40B4-BE49-F238E27FC236}">
                <a16:creationId xmlns:a16="http://schemas.microsoft.com/office/drawing/2014/main" id="{03CD02AD-A0B0-4461-82E4-ADE45F3505A9}"/>
              </a:ext>
            </a:extLst>
          </p:cNvPr>
          <p:cNvSpPr/>
          <p:nvPr/>
        </p:nvSpPr>
        <p:spPr>
          <a:xfrm>
            <a:off x="2288814"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4a">
            <a:extLst>
              <a:ext uri="{FF2B5EF4-FFF2-40B4-BE49-F238E27FC236}">
                <a16:creationId xmlns:a16="http://schemas.microsoft.com/office/drawing/2014/main" id="{7D7392F9-B328-40CF-A436-C3974F476E3C}"/>
              </a:ext>
            </a:extLst>
          </p:cNvPr>
          <p:cNvSpPr txBox="1"/>
          <p:nvPr/>
        </p:nvSpPr>
        <p:spPr>
          <a:xfrm>
            <a:off x="2464158" y="553627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đ</a:t>
            </a:r>
          </a:p>
        </p:txBody>
      </p:sp>
      <p:sp>
        <p:nvSpPr>
          <p:cNvPr id="101" name="!!4b">
            <a:extLst>
              <a:ext uri="{FF2B5EF4-FFF2-40B4-BE49-F238E27FC236}">
                <a16:creationId xmlns:a16="http://schemas.microsoft.com/office/drawing/2014/main" id="{FF091EC5-DEE3-4725-BA96-0C98047169DD}"/>
              </a:ext>
            </a:extLst>
          </p:cNvPr>
          <p:cNvSpPr txBox="1"/>
          <p:nvPr/>
        </p:nvSpPr>
        <p:spPr>
          <a:xfrm>
            <a:off x="3643117" y="553627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u</a:t>
            </a:r>
          </a:p>
        </p:txBody>
      </p:sp>
      <p:sp>
        <p:nvSpPr>
          <p:cNvPr id="105" name="!!o4a">
            <a:extLst>
              <a:ext uri="{FF2B5EF4-FFF2-40B4-BE49-F238E27FC236}">
                <a16:creationId xmlns:a16="http://schemas.microsoft.com/office/drawing/2014/main" id="{03CD02AD-A0B0-4461-82E4-ADE45F3505A9}"/>
              </a:ext>
            </a:extLst>
          </p:cNvPr>
          <p:cNvSpPr/>
          <p:nvPr/>
        </p:nvSpPr>
        <p:spPr>
          <a:xfrm>
            <a:off x="4639050"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6" name="!!4a">
            <a:extLst>
              <a:ext uri="{FF2B5EF4-FFF2-40B4-BE49-F238E27FC236}">
                <a16:creationId xmlns:a16="http://schemas.microsoft.com/office/drawing/2014/main" id="{7D7392F9-B328-40CF-A436-C3974F476E3C}"/>
              </a:ext>
            </a:extLst>
          </p:cNvPr>
          <p:cNvSpPr txBox="1"/>
          <p:nvPr/>
        </p:nvSpPr>
        <p:spPr>
          <a:xfrm>
            <a:off x="4814394" y="553627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02" name="!!o4b">
            <a:extLst>
              <a:ext uri="{FF2B5EF4-FFF2-40B4-BE49-F238E27FC236}">
                <a16:creationId xmlns:a16="http://schemas.microsoft.com/office/drawing/2014/main" id="{6F40FFA8-451A-4BC0-BD18-CD55C51FC9A2}"/>
              </a:ext>
            </a:extLst>
          </p:cNvPr>
          <p:cNvSpPr/>
          <p:nvPr/>
        </p:nvSpPr>
        <p:spPr>
          <a:xfrm>
            <a:off x="8133952" y="548574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4b">
            <a:extLst>
              <a:ext uri="{FF2B5EF4-FFF2-40B4-BE49-F238E27FC236}">
                <a16:creationId xmlns:a16="http://schemas.microsoft.com/office/drawing/2014/main" id="{FF091EC5-DEE3-4725-BA96-0C98047169DD}"/>
              </a:ext>
            </a:extLst>
          </p:cNvPr>
          <p:cNvSpPr txBox="1"/>
          <p:nvPr/>
        </p:nvSpPr>
        <p:spPr>
          <a:xfrm>
            <a:off x="8305747" y="5516137"/>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08" name="!!o4b">
            <a:extLst>
              <a:ext uri="{FF2B5EF4-FFF2-40B4-BE49-F238E27FC236}">
                <a16:creationId xmlns:a16="http://schemas.microsoft.com/office/drawing/2014/main" id="{6F40FFA8-451A-4BC0-BD18-CD55C51FC9A2}"/>
              </a:ext>
            </a:extLst>
          </p:cNvPr>
          <p:cNvSpPr/>
          <p:nvPr/>
        </p:nvSpPr>
        <p:spPr>
          <a:xfrm>
            <a:off x="9316096" y="5471231"/>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4b">
            <a:extLst>
              <a:ext uri="{FF2B5EF4-FFF2-40B4-BE49-F238E27FC236}">
                <a16:creationId xmlns:a16="http://schemas.microsoft.com/office/drawing/2014/main" id="{FF091EC5-DEE3-4725-BA96-0C98047169DD}"/>
              </a:ext>
            </a:extLst>
          </p:cNvPr>
          <p:cNvSpPr txBox="1"/>
          <p:nvPr/>
        </p:nvSpPr>
        <p:spPr>
          <a:xfrm>
            <a:off x="9487891" y="550162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g</a:t>
            </a:r>
          </a:p>
        </p:txBody>
      </p:sp>
      <p:pic>
        <p:nvPicPr>
          <p:cNvPr id="96" name="Picture 95">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97" name="Picture 96">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04" name="Picture 103">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07" name="Picture 106">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10" name="Picture 109">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11" name="Picture 110">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12" name="Picture 111">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13" name="Picture 112">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14" name="Picture 113">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15" name="Picture 114">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16" name="Picture 115">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17" name="Picture 116">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18" name="Picture 117">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19" name="Picture 118">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20" name="Picture 119">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21" name="Picture 120">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22" name="Picture 121">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23" name="Picture 122">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24" name="Picture 123">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25" name="Picture 124">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26" name="Picture 125">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27" name="Picture 126">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28" name="Picture 127">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29" name="Picture 128">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30" name="Picture 129">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31" name="Picture 130">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32" name="Picture 131">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33" name="Picture 132">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34" name="Picture 133">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3615056241"/>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childTnLst>
                          </p:cTn>
                        </p:par>
                      </p:childTnLst>
                    </p:cTn>
                  </p:par>
                </p:childTnLst>
              </p:cTn>
              <p:nextCondLst>
                <p:cond evt="onClick" delay="0">
                  <p:tgtEl>
                    <p:spTgt spid="38"/>
                  </p:tgtEl>
                </p:cond>
              </p:nextCondLst>
            </p:seq>
            <p:seq concurrent="1" nextAc="seek">
              <p:cTn id="13" restart="whenNotActive" fill="hold" evtFilter="cancelBubble" nodeType="interactiveSeq">
                <p:stCondLst>
                  <p:cond evt="onClick" delay="0">
                    <p:tgtEl>
                      <p:spTgt spid="37"/>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ppt_w</p:attrName>
                                        </p:attrNameLst>
                                      </p:cBhvr>
                                      <p:tavLst>
                                        <p:tav tm="0">
                                          <p:val>
                                            <p:fltVal val="0"/>
                                          </p:val>
                                        </p:tav>
                                        <p:tav tm="100000">
                                          <p:val>
                                            <p:strVal val="#ppt_w"/>
                                          </p:val>
                                        </p:tav>
                                      </p:tavLst>
                                    </p:anim>
                                    <p:anim calcmode="lin" valueType="num">
                                      <p:cBhvr>
                                        <p:cTn id="19" dur="500" fill="hold"/>
                                        <p:tgtEl>
                                          <p:spTgt spid="50"/>
                                        </p:tgtEl>
                                        <p:attrNameLst>
                                          <p:attrName>ppt_h</p:attrName>
                                        </p:attrNameLst>
                                      </p:cBhvr>
                                      <p:tavLst>
                                        <p:tav tm="0">
                                          <p:val>
                                            <p:fltVal val="0"/>
                                          </p:val>
                                        </p:tav>
                                        <p:tav tm="100000">
                                          <p:val>
                                            <p:strVal val="#ppt_h"/>
                                          </p:val>
                                        </p:tav>
                                      </p:tavLst>
                                    </p:anim>
                                    <p:animEffect transition="in" filter="fade">
                                      <p:cBhvr>
                                        <p:cTn id="20" dur="500"/>
                                        <p:tgtEl>
                                          <p:spTgt spid="50"/>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50"/>
                                        </p:tgtEl>
                                      </p:cBhvr>
                                    </p:animEffect>
                                    <p:animScale>
                                      <p:cBhvr>
                                        <p:cTn id="23" dur="250" autoRev="1" fill="hold"/>
                                        <p:tgtEl>
                                          <p:spTgt spid="50"/>
                                        </p:tgtEl>
                                      </p:cBhvr>
                                      <p:by x="105000" y="105000"/>
                                    </p:animScale>
                                  </p:childTnLst>
                                </p:cTn>
                              </p:par>
                            </p:childTnLst>
                          </p:cTn>
                        </p:par>
                      </p:childTnLst>
                    </p:cTn>
                  </p:par>
                </p:childTnLst>
              </p:cTn>
              <p:nextCondLst>
                <p:cond evt="onClick" delay="0">
                  <p:tgtEl>
                    <p:spTgt spid="37"/>
                  </p:tgtEl>
                </p:cond>
              </p:nextCondLst>
            </p:seq>
            <p:seq concurrent="1" nextAc="seek">
              <p:cTn id="24" restart="whenNotActive" fill="hold" evtFilter="cancelBubble" nodeType="interactiveSeq">
                <p:stCondLst>
                  <p:cond evt="onClick" delay="0">
                    <p:tgtEl>
                      <p:spTgt spid="99"/>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 calcmode="lin" valueType="num">
                                      <p:cBhvr>
                                        <p:cTn id="29" dur="500" fill="hold"/>
                                        <p:tgtEl>
                                          <p:spTgt spid="100"/>
                                        </p:tgtEl>
                                        <p:attrNameLst>
                                          <p:attrName>ppt_w</p:attrName>
                                        </p:attrNameLst>
                                      </p:cBhvr>
                                      <p:tavLst>
                                        <p:tav tm="0">
                                          <p:val>
                                            <p:fltVal val="0"/>
                                          </p:val>
                                        </p:tav>
                                        <p:tav tm="100000">
                                          <p:val>
                                            <p:strVal val="#ppt_w"/>
                                          </p:val>
                                        </p:tav>
                                      </p:tavLst>
                                    </p:anim>
                                    <p:anim calcmode="lin" valueType="num">
                                      <p:cBhvr>
                                        <p:cTn id="30" dur="500" fill="hold"/>
                                        <p:tgtEl>
                                          <p:spTgt spid="100"/>
                                        </p:tgtEl>
                                        <p:attrNameLst>
                                          <p:attrName>ppt_h</p:attrName>
                                        </p:attrNameLst>
                                      </p:cBhvr>
                                      <p:tavLst>
                                        <p:tav tm="0">
                                          <p:val>
                                            <p:fltVal val="0"/>
                                          </p:val>
                                        </p:tav>
                                        <p:tav tm="100000">
                                          <p:val>
                                            <p:strVal val="#ppt_h"/>
                                          </p:val>
                                        </p:tav>
                                      </p:tavLst>
                                    </p:anim>
                                    <p:animEffect transition="in" filter="fade">
                                      <p:cBhvr>
                                        <p:cTn id="31" dur="500"/>
                                        <p:tgtEl>
                                          <p:spTgt spid="100"/>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100"/>
                                        </p:tgtEl>
                                      </p:cBhvr>
                                    </p:animEffect>
                                    <p:animScale>
                                      <p:cBhvr>
                                        <p:cTn id="34" dur="250" autoRev="1" fill="hold"/>
                                        <p:tgtEl>
                                          <p:spTgt spid="100"/>
                                        </p:tgtEl>
                                      </p:cBhvr>
                                      <p:by x="105000" y="105000"/>
                                    </p:animScale>
                                  </p:childTnLst>
                                </p:cTn>
                              </p:par>
                            </p:childTnLst>
                          </p:cTn>
                        </p:par>
                      </p:childTnLst>
                    </p:cTn>
                  </p:par>
                </p:childTnLst>
              </p:cTn>
              <p:nextCondLst>
                <p:cond evt="onClick" delay="0">
                  <p:tgtEl>
                    <p:spTgt spid="99"/>
                  </p:tgtEl>
                </p:cond>
              </p:nextCondLst>
            </p:seq>
            <p:seq concurrent="1" nextAc="seek">
              <p:cTn id="35" restart="whenNotActive" fill="hold" evtFilter="cancelBubble" nodeType="interactiveSeq">
                <p:stCondLst>
                  <p:cond evt="onClick" delay="0">
                    <p:tgtEl>
                      <p:spTgt spid="98"/>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1"/>
                                        </p:tgtEl>
                                        <p:attrNameLst>
                                          <p:attrName>style.visibility</p:attrName>
                                        </p:attrNameLst>
                                      </p:cBhvr>
                                      <p:to>
                                        <p:strVal val="visible"/>
                                      </p:to>
                                    </p:set>
                                    <p:anim calcmode="lin" valueType="num">
                                      <p:cBhvr>
                                        <p:cTn id="40" dur="500" fill="hold"/>
                                        <p:tgtEl>
                                          <p:spTgt spid="101"/>
                                        </p:tgtEl>
                                        <p:attrNameLst>
                                          <p:attrName>ppt_w</p:attrName>
                                        </p:attrNameLst>
                                      </p:cBhvr>
                                      <p:tavLst>
                                        <p:tav tm="0">
                                          <p:val>
                                            <p:fltVal val="0"/>
                                          </p:val>
                                        </p:tav>
                                        <p:tav tm="100000">
                                          <p:val>
                                            <p:strVal val="#ppt_w"/>
                                          </p:val>
                                        </p:tav>
                                      </p:tavLst>
                                    </p:anim>
                                    <p:anim calcmode="lin" valueType="num">
                                      <p:cBhvr>
                                        <p:cTn id="41" dur="500" fill="hold"/>
                                        <p:tgtEl>
                                          <p:spTgt spid="101"/>
                                        </p:tgtEl>
                                        <p:attrNameLst>
                                          <p:attrName>ppt_h</p:attrName>
                                        </p:attrNameLst>
                                      </p:cBhvr>
                                      <p:tavLst>
                                        <p:tav tm="0">
                                          <p:val>
                                            <p:fltVal val="0"/>
                                          </p:val>
                                        </p:tav>
                                        <p:tav tm="100000">
                                          <p:val>
                                            <p:strVal val="#ppt_h"/>
                                          </p:val>
                                        </p:tav>
                                      </p:tavLst>
                                    </p:anim>
                                    <p:animEffect transition="in" filter="fade">
                                      <p:cBhvr>
                                        <p:cTn id="42" dur="500"/>
                                        <p:tgtEl>
                                          <p:spTgt spid="101"/>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1"/>
                                        </p:tgtEl>
                                      </p:cBhvr>
                                    </p:animEffect>
                                    <p:animScale>
                                      <p:cBhvr>
                                        <p:cTn id="45" dur="250" autoRev="1" fill="hold"/>
                                        <p:tgtEl>
                                          <p:spTgt spid="101"/>
                                        </p:tgtEl>
                                      </p:cBhvr>
                                      <p:by x="105000" y="105000"/>
                                    </p:animScale>
                                  </p:childTnLst>
                                </p:cTn>
                              </p:par>
                            </p:childTnLst>
                          </p:cTn>
                        </p:par>
                      </p:childTnLst>
                    </p:cTn>
                  </p:par>
                </p:childTnLst>
              </p:cTn>
              <p:nextCondLst>
                <p:cond evt="onClick" delay="0">
                  <p:tgtEl>
                    <p:spTgt spid="98"/>
                  </p:tgtEl>
                </p:cond>
              </p:nextCondLst>
            </p:seq>
            <p:seq concurrent="1" nextAc="seek">
              <p:cTn id="46" restart="whenNotActive" fill="hold" evtFilter="cancelBubble" nodeType="interactiveSeq">
                <p:stCondLst>
                  <p:cond evt="onClick" delay="0">
                    <p:tgtEl>
                      <p:spTgt spid="105"/>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106"/>
                                        </p:tgtEl>
                                        <p:attrNameLst>
                                          <p:attrName>style.visibility</p:attrName>
                                        </p:attrNameLst>
                                      </p:cBhvr>
                                      <p:to>
                                        <p:strVal val="visible"/>
                                      </p:to>
                                    </p:set>
                                    <p:anim calcmode="lin" valueType="num">
                                      <p:cBhvr>
                                        <p:cTn id="51" dur="500" fill="hold"/>
                                        <p:tgtEl>
                                          <p:spTgt spid="106"/>
                                        </p:tgtEl>
                                        <p:attrNameLst>
                                          <p:attrName>ppt_w</p:attrName>
                                        </p:attrNameLst>
                                      </p:cBhvr>
                                      <p:tavLst>
                                        <p:tav tm="0">
                                          <p:val>
                                            <p:fltVal val="0"/>
                                          </p:val>
                                        </p:tav>
                                        <p:tav tm="100000">
                                          <p:val>
                                            <p:strVal val="#ppt_w"/>
                                          </p:val>
                                        </p:tav>
                                      </p:tavLst>
                                    </p:anim>
                                    <p:anim calcmode="lin" valueType="num">
                                      <p:cBhvr>
                                        <p:cTn id="52" dur="500" fill="hold"/>
                                        <p:tgtEl>
                                          <p:spTgt spid="106"/>
                                        </p:tgtEl>
                                        <p:attrNameLst>
                                          <p:attrName>ppt_h</p:attrName>
                                        </p:attrNameLst>
                                      </p:cBhvr>
                                      <p:tavLst>
                                        <p:tav tm="0">
                                          <p:val>
                                            <p:fltVal val="0"/>
                                          </p:val>
                                        </p:tav>
                                        <p:tav tm="100000">
                                          <p:val>
                                            <p:strVal val="#ppt_h"/>
                                          </p:val>
                                        </p:tav>
                                      </p:tavLst>
                                    </p:anim>
                                    <p:animEffect transition="in" filter="fade">
                                      <p:cBhvr>
                                        <p:cTn id="53" dur="500"/>
                                        <p:tgtEl>
                                          <p:spTgt spid="106"/>
                                        </p:tgtEl>
                                      </p:cBhvr>
                                    </p:animEffect>
                                  </p:childTnLst>
                                  <p:subTnLst>
                                    <p:audio>
                                      <p:cMediaNode>
                                        <p:cTn display="0" masterRel="sameClick">
                                          <p:stCondLst>
                                            <p:cond evt="begin" delay="0">
                                              <p:tn val="49"/>
                                            </p:cond>
                                          </p:stCondLst>
                                          <p:endCondLst>
                                            <p:cond evt="onStopAudio" delay="0">
                                              <p:tgtEl>
                                                <p:sldTgt/>
                                              </p:tgtEl>
                                            </p:cond>
                                          </p:endCondLst>
                                        </p:cTn>
                                        <p:tgtEl>
                                          <p:sndTgt r:embed="rId3"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106"/>
                                        </p:tgtEl>
                                      </p:cBhvr>
                                    </p:animEffect>
                                    <p:animScale>
                                      <p:cBhvr>
                                        <p:cTn id="56" dur="250" autoRev="1" fill="hold"/>
                                        <p:tgtEl>
                                          <p:spTgt spid="106"/>
                                        </p:tgtEl>
                                      </p:cBhvr>
                                      <p:by x="105000" y="105000"/>
                                    </p:animScale>
                                  </p:childTnLst>
                                </p:cTn>
                              </p:par>
                            </p:childTnLst>
                          </p:cTn>
                        </p:par>
                      </p:childTnLst>
                    </p:cTn>
                  </p:par>
                </p:childTnLst>
              </p:cTn>
              <p:nextCondLst>
                <p:cond evt="onClick" delay="0">
                  <p:tgtEl>
                    <p:spTgt spid="105"/>
                  </p:tgtEl>
                </p:cond>
              </p:nextCondLst>
            </p:seq>
            <p:seq concurrent="1" nextAc="seek">
              <p:cTn id="57" restart="whenNotActive" fill="hold" evtFilter="cancelBubble" nodeType="interactiveSeq">
                <p:stCondLst>
                  <p:cond evt="onClick" delay="0">
                    <p:tgtEl>
                      <p:spTgt spid="102"/>
                    </p:tgtEl>
                  </p:cond>
                </p:stCondLst>
                <p:endSync evt="end" delay="0">
                  <p:rtn val="all"/>
                </p:endSync>
                <p:childTnLst>
                  <p:par>
                    <p:cTn id="58" fill="hold">
                      <p:stCondLst>
                        <p:cond delay="0"/>
                      </p:stCondLst>
                      <p:childTnLst>
                        <p:par>
                          <p:cTn id="59" fill="hold">
                            <p:stCondLst>
                              <p:cond delay="0"/>
                            </p:stCondLst>
                            <p:childTnLst>
                              <p:par>
                                <p:cTn id="60" presetID="53" presetClass="entr" presetSubtype="16" fill="hold" grpId="0" nodeType="withEffect">
                                  <p:stCondLst>
                                    <p:cond delay="0"/>
                                  </p:stCondLst>
                                  <p:childTnLst>
                                    <p:set>
                                      <p:cBhvr>
                                        <p:cTn id="61" dur="1" fill="hold">
                                          <p:stCondLst>
                                            <p:cond delay="0"/>
                                          </p:stCondLst>
                                        </p:cTn>
                                        <p:tgtEl>
                                          <p:spTgt spid="103"/>
                                        </p:tgtEl>
                                        <p:attrNameLst>
                                          <p:attrName>style.visibility</p:attrName>
                                        </p:attrNameLst>
                                      </p:cBhvr>
                                      <p:to>
                                        <p:strVal val="visible"/>
                                      </p:to>
                                    </p:set>
                                    <p:anim calcmode="lin" valueType="num">
                                      <p:cBhvr>
                                        <p:cTn id="62" dur="500" fill="hold"/>
                                        <p:tgtEl>
                                          <p:spTgt spid="103"/>
                                        </p:tgtEl>
                                        <p:attrNameLst>
                                          <p:attrName>ppt_w</p:attrName>
                                        </p:attrNameLst>
                                      </p:cBhvr>
                                      <p:tavLst>
                                        <p:tav tm="0">
                                          <p:val>
                                            <p:fltVal val="0"/>
                                          </p:val>
                                        </p:tav>
                                        <p:tav tm="100000">
                                          <p:val>
                                            <p:strVal val="#ppt_w"/>
                                          </p:val>
                                        </p:tav>
                                      </p:tavLst>
                                    </p:anim>
                                    <p:anim calcmode="lin" valueType="num">
                                      <p:cBhvr>
                                        <p:cTn id="63" dur="500" fill="hold"/>
                                        <p:tgtEl>
                                          <p:spTgt spid="103"/>
                                        </p:tgtEl>
                                        <p:attrNameLst>
                                          <p:attrName>ppt_h</p:attrName>
                                        </p:attrNameLst>
                                      </p:cBhvr>
                                      <p:tavLst>
                                        <p:tav tm="0">
                                          <p:val>
                                            <p:fltVal val="0"/>
                                          </p:val>
                                        </p:tav>
                                        <p:tav tm="100000">
                                          <p:val>
                                            <p:strVal val="#ppt_h"/>
                                          </p:val>
                                        </p:tav>
                                      </p:tavLst>
                                    </p:anim>
                                    <p:animEffect transition="in" filter="fade">
                                      <p:cBhvr>
                                        <p:cTn id="64" dur="500"/>
                                        <p:tgtEl>
                                          <p:spTgt spid="103"/>
                                        </p:tgtEl>
                                      </p:cBhvr>
                                    </p:animEffect>
                                  </p:childTnLst>
                                  <p:subTnLst>
                                    <p:audio>
                                      <p:cMediaNode>
                                        <p:cTn display="0" masterRel="sameClick">
                                          <p:stCondLst>
                                            <p:cond evt="begin" delay="0">
                                              <p:tn val="60"/>
                                            </p:cond>
                                          </p:stCondLst>
                                          <p:endCondLst>
                                            <p:cond evt="onStopAudio" delay="0">
                                              <p:tgtEl>
                                                <p:sldTgt/>
                                              </p:tgtEl>
                                            </p:cond>
                                          </p:endCondLst>
                                        </p:cTn>
                                        <p:tgtEl>
                                          <p:sndTgt r:embed="rId3" name="Bling.wav"/>
                                        </p:tgtEl>
                                      </p:cMediaNode>
                                    </p:audio>
                                  </p:subTnLst>
                                </p:cTn>
                              </p:par>
                              <p:par>
                                <p:cTn id="65" presetID="26" presetClass="emph" presetSubtype="0" fill="hold" grpId="1" nodeType="withEffect">
                                  <p:stCondLst>
                                    <p:cond delay="500"/>
                                  </p:stCondLst>
                                  <p:childTnLst>
                                    <p:animEffect transition="out" filter="fade">
                                      <p:cBhvr>
                                        <p:cTn id="66" dur="500" tmFilter="0, 0; .2, .5; .8, .5; 1, 0"/>
                                        <p:tgtEl>
                                          <p:spTgt spid="103"/>
                                        </p:tgtEl>
                                      </p:cBhvr>
                                    </p:animEffect>
                                    <p:animScale>
                                      <p:cBhvr>
                                        <p:cTn id="67" dur="250" autoRev="1" fill="hold"/>
                                        <p:tgtEl>
                                          <p:spTgt spid="103"/>
                                        </p:tgtEl>
                                      </p:cBhvr>
                                      <p:by x="105000" y="105000"/>
                                    </p:animScale>
                                  </p:childTnLst>
                                </p:cTn>
                              </p:par>
                            </p:childTnLst>
                          </p:cTn>
                        </p:par>
                      </p:childTnLst>
                    </p:cTn>
                  </p:par>
                </p:childTnLst>
              </p:cTn>
              <p:nextCondLst>
                <p:cond evt="onClick" delay="0">
                  <p:tgtEl>
                    <p:spTgt spid="102"/>
                  </p:tgtEl>
                </p:cond>
              </p:nextCondLst>
            </p:seq>
            <p:seq concurrent="1" nextAc="seek">
              <p:cTn id="68" restart="whenNotActive" fill="hold" evtFilter="cancelBubble" nodeType="interactiveSeq">
                <p:stCondLst>
                  <p:cond evt="onClick" delay="0">
                    <p:tgtEl>
                      <p:spTgt spid="108"/>
                    </p:tgtEl>
                  </p:cond>
                </p:stCondLst>
                <p:endSync evt="end" delay="0">
                  <p:rtn val="all"/>
                </p:endSync>
                <p:childTnLst>
                  <p:par>
                    <p:cTn id="69" fill="hold">
                      <p:stCondLst>
                        <p:cond delay="0"/>
                      </p:stCondLst>
                      <p:childTnLst>
                        <p:par>
                          <p:cTn id="70" fill="hold">
                            <p:stCondLst>
                              <p:cond delay="0"/>
                            </p:stCondLst>
                            <p:childTnLst>
                              <p:par>
                                <p:cTn id="71" presetID="53" presetClass="entr" presetSubtype="16" fill="hold" grpId="0" nodeType="withEffect">
                                  <p:stCondLst>
                                    <p:cond delay="0"/>
                                  </p:stCondLst>
                                  <p:childTnLst>
                                    <p:set>
                                      <p:cBhvr>
                                        <p:cTn id="72" dur="1" fill="hold">
                                          <p:stCondLst>
                                            <p:cond delay="0"/>
                                          </p:stCondLst>
                                        </p:cTn>
                                        <p:tgtEl>
                                          <p:spTgt spid="109"/>
                                        </p:tgtEl>
                                        <p:attrNameLst>
                                          <p:attrName>style.visibility</p:attrName>
                                        </p:attrNameLst>
                                      </p:cBhvr>
                                      <p:to>
                                        <p:strVal val="visible"/>
                                      </p:to>
                                    </p:set>
                                    <p:anim calcmode="lin" valueType="num">
                                      <p:cBhvr>
                                        <p:cTn id="73" dur="500" fill="hold"/>
                                        <p:tgtEl>
                                          <p:spTgt spid="109"/>
                                        </p:tgtEl>
                                        <p:attrNameLst>
                                          <p:attrName>ppt_w</p:attrName>
                                        </p:attrNameLst>
                                      </p:cBhvr>
                                      <p:tavLst>
                                        <p:tav tm="0">
                                          <p:val>
                                            <p:fltVal val="0"/>
                                          </p:val>
                                        </p:tav>
                                        <p:tav tm="100000">
                                          <p:val>
                                            <p:strVal val="#ppt_w"/>
                                          </p:val>
                                        </p:tav>
                                      </p:tavLst>
                                    </p:anim>
                                    <p:anim calcmode="lin" valueType="num">
                                      <p:cBhvr>
                                        <p:cTn id="74" dur="500" fill="hold"/>
                                        <p:tgtEl>
                                          <p:spTgt spid="109"/>
                                        </p:tgtEl>
                                        <p:attrNameLst>
                                          <p:attrName>ppt_h</p:attrName>
                                        </p:attrNameLst>
                                      </p:cBhvr>
                                      <p:tavLst>
                                        <p:tav tm="0">
                                          <p:val>
                                            <p:fltVal val="0"/>
                                          </p:val>
                                        </p:tav>
                                        <p:tav tm="100000">
                                          <p:val>
                                            <p:strVal val="#ppt_h"/>
                                          </p:val>
                                        </p:tav>
                                      </p:tavLst>
                                    </p:anim>
                                    <p:animEffect transition="in" filter="fade">
                                      <p:cBhvr>
                                        <p:cTn id="75" dur="500"/>
                                        <p:tgtEl>
                                          <p:spTgt spid="109"/>
                                        </p:tgtEl>
                                      </p:cBhvr>
                                    </p:animEffect>
                                  </p:childTnLst>
                                  <p:subTnLst>
                                    <p:audio>
                                      <p:cMediaNode>
                                        <p:cTn display="0" masterRel="sameClick">
                                          <p:stCondLst>
                                            <p:cond evt="begin" delay="0">
                                              <p:tn val="71"/>
                                            </p:cond>
                                          </p:stCondLst>
                                          <p:endCondLst>
                                            <p:cond evt="onStopAudio" delay="0">
                                              <p:tgtEl>
                                                <p:sldTgt/>
                                              </p:tgtEl>
                                            </p:cond>
                                          </p:endCondLst>
                                        </p:cTn>
                                        <p:tgtEl>
                                          <p:sndTgt r:embed="rId3" name="Bling.wav"/>
                                        </p:tgtEl>
                                      </p:cMediaNode>
                                    </p:audio>
                                  </p:subTnLst>
                                </p:cTn>
                              </p:par>
                              <p:par>
                                <p:cTn id="76" presetID="26" presetClass="emph" presetSubtype="0" fill="hold" grpId="1" nodeType="withEffect">
                                  <p:stCondLst>
                                    <p:cond delay="500"/>
                                  </p:stCondLst>
                                  <p:childTnLst>
                                    <p:animEffect transition="out" filter="fade">
                                      <p:cBhvr>
                                        <p:cTn id="77" dur="500" tmFilter="0, 0; .2, .5; .8, .5; 1, 0"/>
                                        <p:tgtEl>
                                          <p:spTgt spid="109"/>
                                        </p:tgtEl>
                                      </p:cBhvr>
                                    </p:animEffect>
                                    <p:animScale>
                                      <p:cBhvr>
                                        <p:cTn id="78" dur="250" autoRev="1" fill="hold"/>
                                        <p:tgtEl>
                                          <p:spTgt spid="109"/>
                                        </p:tgtEl>
                                      </p:cBhvr>
                                      <p:by x="105000" y="105000"/>
                                    </p:animScale>
                                  </p:childTnLst>
                                </p:cTn>
                              </p:par>
                              <p:par>
                                <p:cTn id="79"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80" dur="2000" fill="hold"/>
                                        <p:tgtEl>
                                          <p:spTgt spid="97"/>
                                        </p:tgtEl>
                                        <p:attrNameLst>
                                          <p:attrName>ppt_x</p:attrName>
                                          <p:attrName>ppt_y</p:attrName>
                                        </p:attrNameLst>
                                      </p:cBhvr>
                                    </p:animMotion>
                                  </p:childTnLst>
                                </p:cTn>
                              </p:par>
                              <p:par>
                                <p:cTn id="81"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2" dur="2000" fill="hold"/>
                                        <p:tgtEl>
                                          <p:spTgt spid="115"/>
                                        </p:tgtEl>
                                        <p:attrNameLst>
                                          <p:attrName>ppt_x</p:attrName>
                                          <p:attrName>ppt_y</p:attrName>
                                        </p:attrNameLst>
                                      </p:cBhvr>
                                    </p:animMotion>
                                  </p:childTnLst>
                                </p:cTn>
                              </p:par>
                              <p:par>
                                <p:cTn id="8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4" dur="2000" fill="hold"/>
                                        <p:tgtEl>
                                          <p:spTgt spid="104"/>
                                        </p:tgtEl>
                                        <p:attrNameLst>
                                          <p:attrName>ppt_x</p:attrName>
                                          <p:attrName>ppt_y</p:attrName>
                                        </p:attrNameLst>
                                      </p:cBhvr>
                                    </p:animMotion>
                                  </p:childTnLst>
                                </p:cTn>
                              </p:par>
                              <p:par>
                                <p:cTn id="85"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86" dur="2000" fill="hold"/>
                                        <p:tgtEl>
                                          <p:spTgt spid="96"/>
                                        </p:tgtEl>
                                        <p:attrNameLst>
                                          <p:attrName>ppt_x</p:attrName>
                                          <p:attrName>ppt_y</p:attrName>
                                        </p:attrNameLst>
                                      </p:cBhvr>
                                    </p:animMotion>
                                  </p:childTnLst>
                                </p:cTn>
                              </p:par>
                              <p:par>
                                <p:cTn id="87"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88" dur="2000" fill="hold"/>
                                        <p:tgtEl>
                                          <p:spTgt spid="107"/>
                                        </p:tgtEl>
                                        <p:attrNameLst>
                                          <p:attrName>ppt_x</p:attrName>
                                          <p:attrName>ppt_y</p:attrName>
                                        </p:attrNameLst>
                                      </p:cBhvr>
                                    </p:animMotion>
                                  </p:childTnLst>
                                </p:cTn>
                              </p:par>
                              <p:par>
                                <p:cTn id="89"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90" dur="2000" fill="hold"/>
                                        <p:tgtEl>
                                          <p:spTgt spid="110"/>
                                        </p:tgtEl>
                                        <p:attrNameLst>
                                          <p:attrName>ppt_x</p:attrName>
                                          <p:attrName>ppt_y</p:attrName>
                                        </p:attrNameLst>
                                      </p:cBhvr>
                                      <p:rCtr x="-4792" y="65810"/>
                                    </p:animMotion>
                                  </p:childTnLst>
                                </p:cTn>
                              </p:par>
                              <p:par>
                                <p:cTn id="91"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92" dur="2000" fill="hold"/>
                                        <p:tgtEl>
                                          <p:spTgt spid="114"/>
                                        </p:tgtEl>
                                        <p:attrNameLst>
                                          <p:attrName>ppt_x</p:attrName>
                                          <p:attrName>ppt_y</p:attrName>
                                        </p:attrNameLst>
                                      </p:cBhvr>
                                    </p:animMotion>
                                  </p:childTnLst>
                                </p:cTn>
                              </p:par>
                              <p:par>
                                <p:cTn id="9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94" dur="2000" fill="hold"/>
                                        <p:tgtEl>
                                          <p:spTgt spid="111"/>
                                        </p:tgtEl>
                                        <p:attrNameLst>
                                          <p:attrName>ppt_x</p:attrName>
                                          <p:attrName>ppt_y</p:attrName>
                                        </p:attrNameLst>
                                      </p:cBhvr>
                                    </p:animMotion>
                                  </p:childTnLst>
                                </p:cTn>
                              </p:par>
                              <p:par>
                                <p:cTn id="95"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96" dur="2000" fill="hold"/>
                                        <p:tgtEl>
                                          <p:spTgt spid="112"/>
                                        </p:tgtEl>
                                        <p:attrNameLst>
                                          <p:attrName>ppt_x</p:attrName>
                                          <p:attrName>ppt_y</p:attrName>
                                        </p:attrNameLst>
                                      </p:cBhvr>
                                    </p:animMotion>
                                  </p:childTnLst>
                                </p:cTn>
                              </p:par>
                              <p:par>
                                <p:cTn id="97"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98" dur="2000" fill="hold"/>
                                        <p:tgtEl>
                                          <p:spTgt spid="113"/>
                                        </p:tgtEl>
                                        <p:attrNameLst>
                                          <p:attrName>ppt_x</p:attrName>
                                          <p:attrName>ppt_y</p:attrName>
                                        </p:attrNameLst>
                                      </p:cBhvr>
                                    </p:animMotion>
                                  </p:childTnLst>
                                </p:cTn>
                              </p:par>
                              <p:par>
                                <p:cTn id="99"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0" dur="2000" fill="hold"/>
                                        <p:tgtEl>
                                          <p:spTgt spid="116"/>
                                        </p:tgtEl>
                                        <p:attrNameLst>
                                          <p:attrName>ppt_x</p:attrName>
                                          <p:attrName>ppt_y</p:attrName>
                                        </p:attrNameLst>
                                      </p:cBhvr>
                                    </p:animMotion>
                                  </p:childTnLst>
                                </p:cTn>
                              </p:par>
                              <p:par>
                                <p:cTn id="101"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2" dur="2000" fill="hold"/>
                                        <p:tgtEl>
                                          <p:spTgt spid="118"/>
                                        </p:tgtEl>
                                        <p:attrNameLst>
                                          <p:attrName>ppt_x</p:attrName>
                                          <p:attrName>ppt_y</p:attrName>
                                        </p:attrNameLst>
                                      </p:cBhvr>
                                    </p:animMotion>
                                  </p:childTnLst>
                                </p:cTn>
                              </p:par>
                              <p:par>
                                <p:cTn id="10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4" dur="2000" fill="hold"/>
                                        <p:tgtEl>
                                          <p:spTgt spid="117"/>
                                        </p:tgtEl>
                                        <p:attrNameLst>
                                          <p:attrName>ppt_x</p:attrName>
                                          <p:attrName>ppt_y</p:attrName>
                                        </p:attrNameLst>
                                      </p:cBhvr>
                                    </p:animMotion>
                                  </p:childTnLst>
                                </p:cTn>
                              </p:par>
                              <p:par>
                                <p:cTn id="105"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106" dur="2000" fill="hold"/>
                                        <p:tgtEl>
                                          <p:spTgt spid="119"/>
                                        </p:tgtEl>
                                        <p:attrNameLst>
                                          <p:attrName>ppt_x</p:attrName>
                                          <p:attrName>ppt_y</p:attrName>
                                        </p:attrNameLst>
                                      </p:cBhvr>
                                      <p:rCtr x="18750" y="58287"/>
                                    </p:animMotion>
                                  </p:childTnLst>
                                </p:cTn>
                              </p:par>
                              <p:par>
                                <p:cTn id="107"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08" dur="2000" fill="hold"/>
                                        <p:tgtEl>
                                          <p:spTgt spid="120"/>
                                        </p:tgtEl>
                                        <p:attrNameLst>
                                          <p:attrName>ppt_x</p:attrName>
                                          <p:attrName>ppt_y</p:attrName>
                                        </p:attrNameLst>
                                      </p:cBhvr>
                                    </p:animMotion>
                                  </p:childTnLst>
                                </p:cTn>
                              </p:par>
                              <p:par>
                                <p:cTn id="10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0" dur="2000" fill="hold"/>
                                        <p:tgtEl>
                                          <p:spTgt spid="121"/>
                                        </p:tgtEl>
                                        <p:attrNameLst>
                                          <p:attrName>ppt_x</p:attrName>
                                          <p:attrName>ppt_y</p:attrName>
                                        </p:attrNameLst>
                                      </p:cBhvr>
                                    </p:animMotion>
                                  </p:childTnLst>
                                </p:cTn>
                              </p:par>
                              <p:par>
                                <p:cTn id="11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12" dur="2000" fill="hold"/>
                                        <p:tgtEl>
                                          <p:spTgt spid="122"/>
                                        </p:tgtEl>
                                        <p:attrNameLst>
                                          <p:attrName>ppt_x</p:attrName>
                                          <p:attrName>ppt_y</p:attrName>
                                        </p:attrNameLst>
                                      </p:cBhvr>
                                    </p:animMotion>
                                  </p:childTnLst>
                                </p:cTn>
                              </p:par>
                              <p:par>
                                <p:cTn id="11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14" dur="2000" fill="hold"/>
                                        <p:tgtEl>
                                          <p:spTgt spid="124"/>
                                        </p:tgtEl>
                                        <p:attrNameLst>
                                          <p:attrName>ppt_x</p:attrName>
                                          <p:attrName>ppt_y</p:attrName>
                                        </p:attrNameLst>
                                      </p:cBhvr>
                                    </p:animMotion>
                                  </p:childTnLst>
                                </p:cTn>
                              </p:par>
                              <p:par>
                                <p:cTn id="11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6" dur="2000" fill="hold"/>
                                        <p:tgtEl>
                                          <p:spTgt spid="123"/>
                                        </p:tgtEl>
                                        <p:attrNameLst>
                                          <p:attrName>ppt_x</p:attrName>
                                          <p:attrName>ppt_y</p:attrName>
                                        </p:attrNameLst>
                                      </p:cBhvr>
                                    </p:animMotion>
                                  </p:childTnLst>
                                </p:cTn>
                              </p:par>
                              <p:par>
                                <p:cTn id="11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18" dur="2000" fill="hold"/>
                                        <p:tgtEl>
                                          <p:spTgt spid="125"/>
                                        </p:tgtEl>
                                        <p:attrNameLst>
                                          <p:attrName>ppt_x</p:attrName>
                                          <p:attrName>ppt_y</p:attrName>
                                        </p:attrNameLst>
                                      </p:cBhvr>
                                    </p:animMotion>
                                  </p:childTnLst>
                                </p:cTn>
                              </p:par>
                              <p:par>
                                <p:cTn id="119"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20" dur="2000" fill="hold"/>
                                        <p:tgtEl>
                                          <p:spTgt spid="126"/>
                                        </p:tgtEl>
                                        <p:attrNameLst>
                                          <p:attrName>ppt_x</p:attrName>
                                          <p:attrName>ppt_y</p:attrName>
                                        </p:attrNameLst>
                                      </p:cBhvr>
                                    </p:animMotion>
                                  </p:childTnLst>
                                </p:cTn>
                              </p:par>
                              <p:par>
                                <p:cTn id="12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22" dur="2000" fill="hold"/>
                                        <p:tgtEl>
                                          <p:spTgt spid="127"/>
                                        </p:tgtEl>
                                        <p:attrNameLst>
                                          <p:attrName>ppt_x</p:attrName>
                                          <p:attrName>ppt_y</p:attrName>
                                        </p:attrNameLst>
                                      </p:cBhvr>
                                    </p:animMotion>
                                  </p:childTnLst>
                                </p:cTn>
                              </p:par>
                              <p:par>
                                <p:cTn id="12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4" dur="2000" fill="hold"/>
                                        <p:tgtEl>
                                          <p:spTgt spid="128"/>
                                        </p:tgtEl>
                                        <p:attrNameLst>
                                          <p:attrName>ppt_x</p:attrName>
                                          <p:attrName>ppt_y</p:attrName>
                                        </p:attrNameLst>
                                      </p:cBhvr>
                                    </p:animMotion>
                                  </p:childTnLst>
                                </p:cTn>
                              </p:par>
                              <p:par>
                                <p:cTn id="12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26" dur="2000" fill="hold"/>
                                        <p:tgtEl>
                                          <p:spTgt spid="129"/>
                                        </p:tgtEl>
                                        <p:attrNameLst>
                                          <p:attrName>ppt_x</p:attrName>
                                          <p:attrName>ppt_y</p:attrName>
                                        </p:attrNameLst>
                                      </p:cBhvr>
                                    </p:animMotion>
                                  </p:childTnLst>
                                </p:cTn>
                              </p:par>
                              <p:par>
                                <p:cTn id="127"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28" dur="2000" fill="hold"/>
                                        <p:tgtEl>
                                          <p:spTgt spid="130"/>
                                        </p:tgtEl>
                                        <p:attrNameLst>
                                          <p:attrName>ppt_x</p:attrName>
                                          <p:attrName>ppt_y</p:attrName>
                                        </p:attrNameLst>
                                      </p:cBhvr>
                                    </p:animMotion>
                                  </p:childTnLst>
                                </p:cTn>
                              </p:par>
                              <p:par>
                                <p:cTn id="129"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30" dur="2000" fill="hold"/>
                                        <p:tgtEl>
                                          <p:spTgt spid="132"/>
                                        </p:tgtEl>
                                        <p:attrNameLst>
                                          <p:attrName>ppt_x</p:attrName>
                                          <p:attrName>ppt_y</p:attrName>
                                        </p:attrNameLst>
                                      </p:cBhvr>
                                    </p:animMotion>
                                  </p:childTnLst>
                                </p:cTn>
                              </p:par>
                              <p:par>
                                <p:cTn id="13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32" dur="2000" fill="hold"/>
                                        <p:tgtEl>
                                          <p:spTgt spid="131"/>
                                        </p:tgtEl>
                                        <p:attrNameLst>
                                          <p:attrName>ppt_x</p:attrName>
                                          <p:attrName>ppt_y</p:attrName>
                                        </p:attrNameLst>
                                      </p:cBhvr>
                                    </p:animMotion>
                                  </p:childTnLst>
                                </p:cTn>
                              </p:par>
                              <p:par>
                                <p:cTn id="13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34" dur="2000" fill="hold"/>
                                        <p:tgtEl>
                                          <p:spTgt spid="133"/>
                                        </p:tgtEl>
                                        <p:attrNameLst>
                                          <p:attrName>ppt_x</p:attrName>
                                          <p:attrName>ppt_y</p:attrName>
                                        </p:attrNameLst>
                                      </p:cBhvr>
                                    </p:animMotion>
                                  </p:childTnLst>
                                </p:cTn>
                              </p:par>
                              <p:par>
                                <p:cTn id="13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36" dur="2000" fill="hold"/>
                                        <p:tgtEl>
                                          <p:spTgt spid="134"/>
                                        </p:tgtEl>
                                        <p:attrNameLst>
                                          <p:attrName>ppt_x</p:attrName>
                                          <p:attrName>ppt_y</p:attrName>
                                        </p:attrNameLst>
                                      </p:cBhvr>
                                    </p:animMotion>
                                  </p:childTnLst>
                                </p:cTn>
                              </p:par>
                            </p:childTnLst>
                          </p:cTn>
                        </p:par>
                      </p:childTnLst>
                    </p:cTn>
                  </p:par>
                </p:childTnLst>
              </p:cTn>
              <p:nextCondLst>
                <p:cond evt="onClick" delay="0">
                  <p:tgtEl>
                    <p:spTgt spid="108"/>
                  </p:tgtEl>
                </p:cond>
              </p:nextCondLst>
            </p:seq>
          </p:childTnLst>
        </p:cTn>
      </p:par>
    </p:tnLst>
    <p:bldLst>
      <p:bldP spid="49" grpId="0"/>
      <p:bldP spid="49" grpId="1"/>
      <p:bldP spid="50" grpId="0"/>
      <p:bldP spid="50" grpId="1"/>
      <p:bldP spid="100" grpId="0"/>
      <p:bldP spid="100" grpId="1"/>
      <p:bldP spid="101" grpId="0"/>
      <p:bldP spid="101" grpId="1"/>
      <p:bldP spid="106" grpId="0"/>
      <p:bldP spid="106" grpId="1"/>
      <p:bldP spid="103" grpId="0"/>
      <p:bldP spid="103" grpId="1"/>
      <p:bldP spid="109" grpId="0"/>
      <p:bldP spid="109"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5</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237865" y="1273658"/>
            <a:ext cx="9846482" cy="2705645"/>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369932" y="4302908"/>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179213" y="2017062"/>
            <a:ext cx="10044670" cy="1323439"/>
          </a:xfrm>
          <a:prstGeom prst="rect">
            <a:avLst/>
          </a:prstGeom>
          <a:noFill/>
          <a:ln>
            <a:noFill/>
          </a:ln>
        </p:spPr>
        <p:txBody>
          <a:bodyPr wrap="square">
            <a:spAutoFit/>
          </a:bodyPr>
          <a:lstStyle/>
          <a:p>
            <a:pPr algn="ctr"/>
            <a:r>
              <a:rPr lang="en-US" sz="4000" dirty="0" err="1">
                <a:solidFill>
                  <a:srgbClr val="EE4036"/>
                </a:solidFill>
                <a:latin typeface="Averta Std ExtraBold" panose="00000900000000000000" pitchFamily="50" charset="0"/>
              </a:rPr>
              <a:t>Rifomin</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là</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quá</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trình</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dùng</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xúc</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tác</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và</a:t>
            </a:r>
            <a:r>
              <a:rPr lang="en-US" sz="4000" dirty="0">
                <a:solidFill>
                  <a:srgbClr val="EE4036"/>
                </a:solidFill>
                <a:latin typeface="Averta Std ExtraBold" panose="00000900000000000000" pitchFamily="50" charset="0"/>
              </a:rPr>
              <a:t> ___</a:t>
            </a:r>
            <a:r>
              <a:rPr lang="en-US" sz="4000" dirty="0" err="1">
                <a:solidFill>
                  <a:srgbClr val="EE4036"/>
                </a:solidFill>
                <a:latin typeface="Averta Std ExtraBold" panose="00000900000000000000" pitchFamily="50" charset="0"/>
              </a:rPr>
              <a:t>làm</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biến</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đổi</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cấu</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trúc</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của</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phân</a:t>
            </a:r>
            <a:r>
              <a:rPr lang="en-US" sz="4000" dirty="0">
                <a:solidFill>
                  <a:srgbClr val="EE4036"/>
                </a:solidFill>
                <a:latin typeface="Averta Std ExtraBold" panose="00000900000000000000" pitchFamily="50" charset="0"/>
              </a:rPr>
              <a:t> </a:t>
            </a:r>
            <a:r>
              <a:rPr lang="en-US" sz="4000" dirty="0" err="1">
                <a:solidFill>
                  <a:srgbClr val="EE4036"/>
                </a:solidFill>
                <a:latin typeface="Averta Std ExtraBold" panose="00000900000000000000" pitchFamily="50" charset="0"/>
              </a:rPr>
              <a:t>tử</a:t>
            </a:r>
            <a:endParaRPr lang="en-US" sz="4000" dirty="0">
              <a:solidFill>
                <a:srgbClr val="EE4036"/>
              </a:solidFill>
              <a:latin typeface="Averta Std ExtraBold" panose="00000900000000000000" pitchFamily="50" charset="0"/>
            </a:endParaRPr>
          </a:p>
        </p:txBody>
      </p:sp>
      <p:sp>
        <p:nvSpPr>
          <p:cNvPr id="38" name="!!o4a">
            <a:extLst>
              <a:ext uri="{FF2B5EF4-FFF2-40B4-BE49-F238E27FC236}">
                <a16:creationId xmlns:a16="http://schemas.microsoft.com/office/drawing/2014/main" id="{03CD02AD-A0B0-4461-82E4-ADE45F3505A9}"/>
              </a:ext>
            </a:extLst>
          </p:cNvPr>
          <p:cNvSpPr/>
          <p:nvPr/>
        </p:nvSpPr>
        <p:spPr>
          <a:xfrm>
            <a:off x="7682810" y="556510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4a">
            <a:extLst>
              <a:ext uri="{FF2B5EF4-FFF2-40B4-BE49-F238E27FC236}">
                <a16:creationId xmlns:a16="http://schemas.microsoft.com/office/drawing/2014/main" id="{7D7392F9-B328-40CF-A436-C3974F476E3C}"/>
              </a:ext>
            </a:extLst>
          </p:cNvPr>
          <p:cNvSpPr txBox="1"/>
          <p:nvPr/>
        </p:nvSpPr>
        <p:spPr>
          <a:xfrm>
            <a:off x="7858154" y="561563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96" name="!!o4a">
            <a:extLst>
              <a:ext uri="{FF2B5EF4-FFF2-40B4-BE49-F238E27FC236}">
                <a16:creationId xmlns:a16="http://schemas.microsoft.com/office/drawing/2014/main" id="{03CD02AD-A0B0-4461-82E4-ADE45F3505A9}"/>
              </a:ext>
            </a:extLst>
          </p:cNvPr>
          <p:cNvSpPr/>
          <p:nvPr/>
        </p:nvSpPr>
        <p:spPr>
          <a:xfrm>
            <a:off x="6518549" y="5565104"/>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4a">
            <a:extLst>
              <a:ext uri="{FF2B5EF4-FFF2-40B4-BE49-F238E27FC236}">
                <a16:creationId xmlns:a16="http://schemas.microsoft.com/office/drawing/2014/main" id="{7D7392F9-B328-40CF-A436-C3974F476E3C}"/>
              </a:ext>
            </a:extLst>
          </p:cNvPr>
          <p:cNvSpPr txBox="1"/>
          <p:nvPr/>
        </p:nvSpPr>
        <p:spPr>
          <a:xfrm>
            <a:off x="6693893" y="561563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ệ</a:t>
            </a:r>
          </a:p>
        </p:txBody>
      </p:sp>
      <p:sp>
        <p:nvSpPr>
          <p:cNvPr id="108" name="!!o4b">
            <a:extLst>
              <a:ext uri="{FF2B5EF4-FFF2-40B4-BE49-F238E27FC236}">
                <a16:creationId xmlns:a16="http://schemas.microsoft.com/office/drawing/2014/main" id="{6F40FFA8-451A-4BC0-BD18-CD55C51FC9A2}"/>
              </a:ext>
            </a:extLst>
          </p:cNvPr>
          <p:cNvSpPr/>
          <p:nvPr/>
        </p:nvSpPr>
        <p:spPr>
          <a:xfrm>
            <a:off x="3050445" y="556825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0" name="!!o4c">
            <a:extLst>
              <a:ext uri="{FF2B5EF4-FFF2-40B4-BE49-F238E27FC236}">
                <a16:creationId xmlns:a16="http://schemas.microsoft.com/office/drawing/2014/main" id="{A6C41A5A-F1F3-479E-886F-F6915960E5FC}"/>
              </a:ext>
            </a:extLst>
          </p:cNvPr>
          <p:cNvSpPr/>
          <p:nvPr/>
        </p:nvSpPr>
        <p:spPr>
          <a:xfrm>
            <a:off x="4207634" y="556825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2" name="!!4b">
            <a:extLst>
              <a:ext uri="{FF2B5EF4-FFF2-40B4-BE49-F238E27FC236}">
                <a16:creationId xmlns:a16="http://schemas.microsoft.com/office/drawing/2014/main" id="{FF091EC5-DEE3-4725-BA96-0C98047169DD}"/>
              </a:ext>
            </a:extLst>
          </p:cNvPr>
          <p:cNvSpPr txBox="1"/>
          <p:nvPr/>
        </p:nvSpPr>
        <p:spPr>
          <a:xfrm>
            <a:off x="3224082" y="561878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13" name="!!4c">
            <a:extLst>
              <a:ext uri="{FF2B5EF4-FFF2-40B4-BE49-F238E27FC236}">
                <a16:creationId xmlns:a16="http://schemas.microsoft.com/office/drawing/2014/main" id="{6CE2AC29-8488-4255-8CC5-B05EF8ED2BCC}"/>
              </a:ext>
            </a:extLst>
          </p:cNvPr>
          <p:cNvSpPr txBox="1"/>
          <p:nvPr/>
        </p:nvSpPr>
        <p:spPr>
          <a:xfrm>
            <a:off x="4384685" y="5618783"/>
            <a:ext cx="692164" cy="923330"/>
          </a:xfrm>
          <a:prstGeom prst="rect">
            <a:avLst/>
          </a:prstGeom>
          <a:noFill/>
        </p:spPr>
        <p:txBody>
          <a:bodyPr wrap="square" rtlCol="0">
            <a:spAutoFit/>
          </a:bodyPr>
          <a:lstStyle/>
          <a:p>
            <a:pPr algn="ctr"/>
            <a:r>
              <a:rPr lang="en-US" sz="5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h</a:t>
            </a:r>
            <a:endPar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102" name="!!o4c">
            <a:extLst>
              <a:ext uri="{FF2B5EF4-FFF2-40B4-BE49-F238E27FC236}">
                <a16:creationId xmlns:a16="http://schemas.microsoft.com/office/drawing/2014/main" id="{A6C41A5A-F1F3-479E-886F-F6915960E5FC}"/>
              </a:ext>
            </a:extLst>
          </p:cNvPr>
          <p:cNvSpPr/>
          <p:nvPr/>
        </p:nvSpPr>
        <p:spPr>
          <a:xfrm>
            <a:off x="5364823" y="5568255"/>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4c">
            <a:extLst>
              <a:ext uri="{FF2B5EF4-FFF2-40B4-BE49-F238E27FC236}">
                <a16:creationId xmlns:a16="http://schemas.microsoft.com/office/drawing/2014/main" id="{6CE2AC29-8488-4255-8CC5-B05EF8ED2BCC}"/>
              </a:ext>
            </a:extLst>
          </p:cNvPr>
          <p:cNvSpPr txBox="1"/>
          <p:nvPr/>
        </p:nvSpPr>
        <p:spPr>
          <a:xfrm>
            <a:off x="5541874" y="561878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i</a:t>
            </a:r>
          </a:p>
        </p:txBody>
      </p:sp>
      <p:pic>
        <p:nvPicPr>
          <p:cNvPr id="98" name="Picture 97">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99" name="Picture 98">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00" name="Picture 99">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01" name="Picture 100">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04" name="Picture 103">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05" name="Picture 104">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06" name="Picture 105">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07" name="Picture 106">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09" name="Picture 108">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11" name="Picture 110">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14" name="Picture 113">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15" name="Picture 114">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16" name="Picture 115">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17" name="Picture 116">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18" name="Picture 117">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19" name="Picture 118">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20" name="Picture 119">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21" name="Picture 120">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22" name="Picture 121">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23" name="Picture 122">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24" name="Picture 123">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25" name="Picture 124">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26" name="Picture 125">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27" name="Picture 126">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28" name="Picture 127">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29" name="Picture 128">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30" name="Picture 129">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31" name="Picture 130">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32" name="Picture 131">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1892839830"/>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par>
                                <p:cTn id="1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4" dur="2000" fill="hold"/>
                                        <p:tgtEl>
                                          <p:spTgt spid="99"/>
                                        </p:tgtEl>
                                        <p:attrNameLst>
                                          <p:attrName>ppt_x</p:attrName>
                                          <p:attrName>ppt_y</p:attrName>
                                        </p:attrNameLst>
                                      </p:cBhvr>
                                    </p:animMotion>
                                  </p:childTnLst>
                                </p:cTn>
                              </p:par>
                              <p:par>
                                <p:cTn id="1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6" dur="2000" fill="hold"/>
                                        <p:tgtEl>
                                          <p:spTgt spid="111"/>
                                        </p:tgtEl>
                                        <p:attrNameLst>
                                          <p:attrName>ppt_x</p:attrName>
                                          <p:attrName>ppt_y</p:attrName>
                                        </p:attrNameLst>
                                      </p:cBhvr>
                                    </p:animMotion>
                                  </p:childTnLst>
                                </p:cTn>
                              </p:par>
                              <p:par>
                                <p:cTn id="1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8" dur="2000" fill="hold"/>
                                        <p:tgtEl>
                                          <p:spTgt spid="100"/>
                                        </p:tgtEl>
                                        <p:attrNameLst>
                                          <p:attrName>ppt_x</p:attrName>
                                          <p:attrName>ppt_y</p:attrName>
                                        </p:attrNameLst>
                                      </p:cBhvr>
                                    </p:animMotion>
                                  </p:childTnLst>
                                </p:cTn>
                              </p:par>
                              <p:par>
                                <p:cTn id="19"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20" dur="2000" fill="hold"/>
                                        <p:tgtEl>
                                          <p:spTgt spid="98"/>
                                        </p:tgtEl>
                                        <p:attrNameLst>
                                          <p:attrName>ppt_x</p:attrName>
                                          <p:attrName>ppt_y</p:attrName>
                                        </p:attrNameLst>
                                      </p:cBhvr>
                                    </p:animMotion>
                                  </p:childTnLst>
                                </p:cTn>
                              </p:par>
                              <p:par>
                                <p:cTn id="21"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22" dur="2000" fill="hold"/>
                                        <p:tgtEl>
                                          <p:spTgt spid="101"/>
                                        </p:tgtEl>
                                        <p:attrNameLst>
                                          <p:attrName>ppt_x</p:attrName>
                                          <p:attrName>ppt_y</p:attrName>
                                        </p:attrNameLst>
                                      </p:cBhvr>
                                    </p:animMotion>
                                  </p:childTnLst>
                                </p:cTn>
                              </p:par>
                              <p:par>
                                <p:cTn id="23"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24" dur="2000" fill="hold"/>
                                        <p:tgtEl>
                                          <p:spTgt spid="104"/>
                                        </p:tgtEl>
                                        <p:attrNameLst>
                                          <p:attrName>ppt_x</p:attrName>
                                          <p:attrName>ppt_y</p:attrName>
                                        </p:attrNameLst>
                                      </p:cBhvr>
                                      <p:rCtr x="-4792" y="65810"/>
                                    </p:animMotion>
                                  </p:childTnLst>
                                </p:cTn>
                              </p:par>
                              <p:par>
                                <p:cTn id="25"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26" dur="2000" fill="hold"/>
                                        <p:tgtEl>
                                          <p:spTgt spid="109"/>
                                        </p:tgtEl>
                                        <p:attrNameLst>
                                          <p:attrName>ppt_x</p:attrName>
                                          <p:attrName>ppt_y</p:attrName>
                                        </p:attrNameLst>
                                      </p:cBhvr>
                                    </p:animMotion>
                                  </p:childTnLst>
                                </p:cTn>
                              </p:par>
                              <p:par>
                                <p:cTn id="2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8" dur="2000" fill="hold"/>
                                        <p:tgtEl>
                                          <p:spTgt spid="105"/>
                                        </p:tgtEl>
                                        <p:attrNameLst>
                                          <p:attrName>ppt_x</p:attrName>
                                          <p:attrName>ppt_y</p:attrName>
                                        </p:attrNameLst>
                                      </p:cBhvr>
                                    </p:animMotion>
                                  </p:childTnLst>
                                </p:cTn>
                              </p:par>
                              <p:par>
                                <p:cTn id="29"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30" dur="2000" fill="hold"/>
                                        <p:tgtEl>
                                          <p:spTgt spid="106"/>
                                        </p:tgtEl>
                                        <p:attrNameLst>
                                          <p:attrName>ppt_x</p:attrName>
                                          <p:attrName>ppt_y</p:attrName>
                                        </p:attrNameLst>
                                      </p:cBhvr>
                                    </p:animMotion>
                                  </p:childTnLst>
                                </p:cTn>
                              </p:par>
                              <p:par>
                                <p:cTn id="31"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32" dur="2000" fill="hold"/>
                                        <p:tgtEl>
                                          <p:spTgt spid="107"/>
                                        </p:tgtEl>
                                        <p:attrNameLst>
                                          <p:attrName>ppt_x</p:attrName>
                                          <p:attrName>ppt_y</p:attrName>
                                        </p:attrNameLst>
                                      </p:cBhvr>
                                    </p:animMotion>
                                  </p:childTnLst>
                                </p:cTn>
                              </p:par>
                              <p:par>
                                <p:cTn id="3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4" dur="2000" fill="hold"/>
                                        <p:tgtEl>
                                          <p:spTgt spid="114"/>
                                        </p:tgtEl>
                                        <p:attrNameLst>
                                          <p:attrName>ppt_x</p:attrName>
                                          <p:attrName>ppt_y</p:attrName>
                                        </p:attrNameLst>
                                      </p:cBhvr>
                                    </p:animMotion>
                                  </p:childTnLst>
                                </p:cTn>
                              </p:par>
                              <p:par>
                                <p:cTn id="3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36" dur="2000" fill="hold"/>
                                        <p:tgtEl>
                                          <p:spTgt spid="116"/>
                                        </p:tgtEl>
                                        <p:attrNameLst>
                                          <p:attrName>ppt_x</p:attrName>
                                          <p:attrName>ppt_y</p:attrName>
                                        </p:attrNameLst>
                                      </p:cBhvr>
                                    </p:animMotion>
                                  </p:childTnLst>
                                </p:cTn>
                              </p:par>
                              <p:par>
                                <p:cTn id="3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8" dur="2000" fill="hold"/>
                                        <p:tgtEl>
                                          <p:spTgt spid="115"/>
                                        </p:tgtEl>
                                        <p:attrNameLst>
                                          <p:attrName>ppt_x</p:attrName>
                                          <p:attrName>ppt_y</p:attrName>
                                        </p:attrNameLst>
                                      </p:cBhvr>
                                    </p:animMotion>
                                  </p:childTnLst>
                                </p:cTn>
                              </p:par>
                              <p:par>
                                <p:cTn id="39"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40" dur="2000" fill="hold"/>
                                        <p:tgtEl>
                                          <p:spTgt spid="117"/>
                                        </p:tgtEl>
                                        <p:attrNameLst>
                                          <p:attrName>ppt_x</p:attrName>
                                          <p:attrName>ppt_y</p:attrName>
                                        </p:attrNameLst>
                                      </p:cBhvr>
                                      <p:rCtr x="18750" y="58287"/>
                                    </p:animMotion>
                                  </p:childTnLst>
                                </p:cTn>
                              </p:par>
                              <p:par>
                                <p:cTn id="41"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2" dur="2000" fill="hold"/>
                                        <p:tgtEl>
                                          <p:spTgt spid="118"/>
                                        </p:tgtEl>
                                        <p:attrNameLst>
                                          <p:attrName>ppt_x</p:attrName>
                                          <p:attrName>ppt_y</p:attrName>
                                        </p:attrNameLst>
                                      </p:cBhvr>
                                    </p:animMotion>
                                  </p:childTnLst>
                                </p:cTn>
                              </p:par>
                              <p:par>
                                <p:cTn id="4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4" dur="2000" fill="hold"/>
                                        <p:tgtEl>
                                          <p:spTgt spid="119"/>
                                        </p:tgtEl>
                                        <p:attrNameLst>
                                          <p:attrName>ppt_x</p:attrName>
                                          <p:attrName>ppt_y</p:attrName>
                                        </p:attrNameLst>
                                      </p:cBhvr>
                                    </p:animMotion>
                                  </p:childTnLst>
                                </p:cTn>
                              </p:par>
                              <p:par>
                                <p:cTn id="45"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6" dur="2000" fill="hold"/>
                                        <p:tgtEl>
                                          <p:spTgt spid="120"/>
                                        </p:tgtEl>
                                        <p:attrNameLst>
                                          <p:attrName>ppt_x</p:attrName>
                                          <p:attrName>ppt_y</p:attrName>
                                        </p:attrNameLst>
                                      </p:cBhvr>
                                    </p:animMotion>
                                  </p:childTnLst>
                                </p:cTn>
                              </p:par>
                              <p:par>
                                <p:cTn id="47"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8" dur="2000" fill="hold"/>
                                        <p:tgtEl>
                                          <p:spTgt spid="122"/>
                                        </p:tgtEl>
                                        <p:attrNameLst>
                                          <p:attrName>ppt_x</p:attrName>
                                          <p:attrName>ppt_y</p:attrName>
                                        </p:attrNameLst>
                                      </p:cBhvr>
                                    </p:animMotion>
                                  </p:childTnLst>
                                </p:cTn>
                              </p:par>
                              <p:par>
                                <p:cTn id="4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2000" fill="hold"/>
                                        <p:tgtEl>
                                          <p:spTgt spid="121"/>
                                        </p:tgtEl>
                                        <p:attrNameLst>
                                          <p:attrName>ppt_x</p:attrName>
                                          <p:attrName>ppt_y</p:attrName>
                                        </p:attrNameLst>
                                      </p:cBhvr>
                                    </p:animMotion>
                                  </p:childTnLst>
                                </p:cTn>
                              </p:par>
                              <p:par>
                                <p:cTn id="51"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2" dur="2000" fill="hold"/>
                                        <p:tgtEl>
                                          <p:spTgt spid="123"/>
                                        </p:tgtEl>
                                        <p:attrNameLst>
                                          <p:attrName>ppt_x</p:attrName>
                                          <p:attrName>ppt_y</p:attrName>
                                        </p:attrNameLst>
                                      </p:cBhvr>
                                    </p:animMotion>
                                  </p:childTnLst>
                                </p:cTn>
                              </p:par>
                              <p:par>
                                <p:cTn id="53"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4" dur="2000" fill="hold"/>
                                        <p:tgtEl>
                                          <p:spTgt spid="124"/>
                                        </p:tgtEl>
                                        <p:attrNameLst>
                                          <p:attrName>ppt_x</p:attrName>
                                          <p:attrName>ppt_y</p:attrName>
                                        </p:attrNameLst>
                                      </p:cBhvr>
                                    </p:animMotion>
                                  </p:childTnLst>
                                </p:cTn>
                              </p:par>
                              <p:par>
                                <p:cTn id="5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6" dur="2000" fill="hold"/>
                                        <p:tgtEl>
                                          <p:spTgt spid="125"/>
                                        </p:tgtEl>
                                        <p:attrNameLst>
                                          <p:attrName>ppt_x</p:attrName>
                                          <p:attrName>ppt_y</p:attrName>
                                        </p:attrNameLst>
                                      </p:cBhvr>
                                    </p:animMotion>
                                  </p:childTnLst>
                                </p:cTn>
                              </p:par>
                              <p:par>
                                <p:cTn id="5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2000" fill="hold"/>
                                        <p:tgtEl>
                                          <p:spTgt spid="126"/>
                                        </p:tgtEl>
                                        <p:attrNameLst>
                                          <p:attrName>ppt_x</p:attrName>
                                          <p:attrName>ppt_y</p:attrName>
                                        </p:attrNameLst>
                                      </p:cBhvr>
                                    </p:animMotion>
                                  </p:childTnLst>
                                </p:cTn>
                              </p:par>
                              <p:par>
                                <p:cTn id="59"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0" dur="2000" fill="hold"/>
                                        <p:tgtEl>
                                          <p:spTgt spid="127"/>
                                        </p:tgtEl>
                                        <p:attrNameLst>
                                          <p:attrName>ppt_x</p:attrName>
                                          <p:attrName>ppt_y</p:attrName>
                                        </p:attrNameLst>
                                      </p:cBhvr>
                                    </p:animMotion>
                                  </p:childTnLst>
                                </p:cTn>
                              </p:par>
                              <p:par>
                                <p:cTn id="6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2" dur="2000" fill="hold"/>
                                        <p:tgtEl>
                                          <p:spTgt spid="128"/>
                                        </p:tgtEl>
                                        <p:attrNameLst>
                                          <p:attrName>ppt_x</p:attrName>
                                          <p:attrName>ppt_y</p:attrName>
                                        </p:attrNameLst>
                                      </p:cBhvr>
                                    </p:animMotion>
                                  </p:childTnLst>
                                </p:cTn>
                              </p:par>
                              <p:par>
                                <p:cTn id="6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64" dur="2000" fill="hold"/>
                                        <p:tgtEl>
                                          <p:spTgt spid="130"/>
                                        </p:tgtEl>
                                        <p:attrNameLst>
                                          <p:attrName>ppt_x</p:attrName>
                                          <p:attrName>ppt_y</p:attrName>
                                        </p:attrNameLst>
                                      </p:cBhvr>
                                    </p:animMotion>
                                  </p:childTnLst>
                                </p:cTn>
                              </p:par>
                              <p:par>
                                <p:cTn id="6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6" dur="2000" fill="hold"/>
                                        <p:tgtEl>
                                          <p:spTgt spid="129"/>
                                        </p:tgtEl>
                                        <p:attrNameLst>
                                          <p:attrName>ppt_x</p:attrName>
                                          <p:attrName>ppt_y</p:attrName>
                                        </p:attrNameLst>
                                      </p:cBhvr>
                                    </p:animMotion>
                                  </p:childTnLst>
                                </p:cTn>
                              </p:par>
                              <p:par>
                                <p:cTn id="6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8" dur="2000" fill="hold"/>
                                        <p:tgtEl>
                                          <p:spTgt spid="131"/>
                                        </p:tgtEl>
                                        <p:attrNameLst>
                                          <p:attrName>ppt_x</p:attrName>
                                          <p:attrName>ppt_y</p:attrName>
                                        </p:attrNameLst>
                                      </p:cBhvr>
                                    </p:animMotion>
                                  </p:childTnLst>
                                </p:cTn>
                              </p:par>
                              <p:par>
                                <p:cTn id="6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0" dur="2000" fill="hold"/>
                                        <p:tgtEl>
                                          <p:spTgt spid="132"/>
                                        </p:tgtEl>
                                        <p:attrNameLst>
                                          <p:attrName>ppt_x</p:attrName>
                                          <p:attrName>ppt_y</p:attrName>
                                        </p:attrNameLst>
                                      </p:cBhvr>
                                    </p:animMotion>
                                  </p:childTnLst>
                                </p:cTn>
                              </p:par>
                            </p:childTnLst>
                          </p:cTn>
                        </p:par>
                      </p:childTnLst>
                    </p:cTn>
                  </p:par>
                </p:childTnLst>
              </p:cTn>
              <p:nextCondLst>
                <p:cond evt="onClick" delay="0">
                  <p:tgtEl>
                    <p:spTgt spid="38"/>
                  </p:tgtEl>
                </p:cond>
              </p:nextCondLst>
            </p:seq>
            <p:seq concurrent="1" nextAc="seek">
              <p:cTn id="71" restart="whenNotActive" fill="hold" evtFilter="cancelBubble" nodeType="interactiveSeq">
                <p:stCondLst>
                  <p:cond evt="onClick" delay="0">
                    <p:tgtEl>
                      <p:spTgt spid="96"/>
                    </p:tgtEl>
                  </p:cond>
                </p:stCondLst>
                <p:endSync evt="end" delay="0">
                  <p:rtn val="all"/>
                </p:endSync>
                <p:childTnLst>
                  <p:par>
                    <p:cTn id="72" fill="hold">
                      <p:stCondLst>
                        <p:cond delay="0"/>
                      </p:stCondLst>
                      <p:childTnLst>
                        <p:par>
                          <p:cTn id="73" fill="hold">
                            <p:stCondLst>
                              <p:cond delay="0"/>
                            </p:stCondLst>
                            <p:childTnLst>
                              <p:par>
                                <p:cTn id="74" presetID="53" presetClass="entr" presetSubtype="16" fill="hold" grpId="0" nodeType="withEffect">
                                  <p:stCondLst>
                                    <p:cond delay="0"/>
                                  </p:stCondLst>
                                  <p:childTnLst>
                                    <p:set>
                                      <p:cBhvr>
                                        <p:cTn id="75" dur="1" fill="hold">
                                          <p:stCondLst>
                                            <p:cond delay="0"/>
                                          </p:stCondLst>
                                        </p:cTn>
                                        <p:tgtEl>
                                          <p:spTgt spid="97"/>
                                        </p:tgtEl>
                                        <p:attrNameLst>
                                          <p:attrName>style.visibility</p:attrName>
                                        </p:attrNameLst>
                                      </p:cBhvr>
                                      <p:to>
                                        <p:strVal val="visible"/>
                                      </p:to>
                                    </p:set>
                                    <p:anim calcmode="lin" valueType="num">
                                      <p:cBhvr>
                                        <p:cTn id="76" dur="500" fill="hold"/>
                                        <p:tgtEl>
                                          <p:spTgt spid="97"/>
                                        </p:tgtEl>
                                        <p:attrNameLst>
                                          <p:attrName>ppt_w</p:attrName>
                                        </p:attrNameLst>
                                      </p:cBhvr>
                                      <p:tavLst>
                                        <p:tav tm="0">
                                          <p:val>
                                            <p:fltVal val="0"/>
                                          </p:val>
                                        </p:tav>
                                        <p:tav tm="100000">
                                          <p:val>
                                            <p:strVal val="#ppt_w"/>
                                          </p:val>
                                        </p:tav>
                                      </p:tavLst>
                                    </p:anim>
                                    <p:anim calcmode="lin" valueType="num">
                                      <p:cBhvr>
                                        <p:cTn id="77" dur="500" fill="hold"/>
                                        <p:tgtEl>
                                          <p:spTgt spid="97"/>
                                        </p:tgtEl>
                                        <p:attrNameLst>
                                          <p:attrName>ppt_h</p:attrName>
                                        </p:attrNameLst>
                                      </p:cBhvr>
                                      <p:tavLst>
                                        <p:tav tm="0">
                                          <p:val>
                                            <p:fltVal val="0"/>
                                          </p:val>
                                        </p:tav>
                                        <p:tav tm="100000">
                                          <p:val>
                                            <p:strVal val="#ppt_h"/>
                                          </p:val>
                                        </p:tav>
                                      </p:tavLst>
                                    </p:anim>
                                    <p:animEffect transition="in" filter="fade">
                                      <p:cBhvr>
                                        <p:cTn id="78" dur="500"/>
                                        <p:tgtEl>
                                          <p:spTgt spid="97"/>
                                        </p:tgtEl>
                                      </p:cBhvr>
                                    </p:animEffect>
                                  </p:childTnLst>
                                  <p:subTnLst>
                                    <p:audio>
                                      <p:cMediaNode>
                                        <p:cTn display="0" masterRel="sameClick">
                                          <p:stCondLst>
                                            <p:cond evt="begin" delay="0">
                                              <p:tn val="74"/>
                                            </p:cond>
                                          </p:stCondLst>
                                          <p:endCondLst>
                                            <p:cond evt="onStopAudio" delay="0">
                                              <p:tgtEl>
                                                <p:sldTgt/>
                                              </p:tgtEl>
                                            </p:cond>
                                          </p:endCondLst>
                                        </p:cTn>
                                        <p:tgtEl>
                                          <p:sndTgt r:embed="rId3" name="Bling.wav"/>
                                        </p:tgtEl>
                                      </p:cMediaNode>
                                    </p:audio>
                                  </p:subTnLst>
                                </p:cTn>
                              </p:par>
                              <p:par>
                                <p:cTn id="79" presetID="26" presetClass="emph" presetSubtype="0" fill="hold" grpId="1" nodeType="withEffect">
                                  <p:stCondLst>
                                    <p:cond delay="500"/>
                                  </p:stCondLst>
                                  <p:childTnLst>
                                    <p:animEffect transition="out" filter="fade">
                                      <p:cBhvr>
                                        <p:cTn id="80" dur="500" tmFilter="0, 0; .2, .5; .8, .5; 1, 0"/>
                                        <p:tgtEl>
                                          <p:spTgt spid="97"/>
                                        </p:tgtEl>
                                      </p:cBhvr>
                                    </p:animEffect>
                                    <p:animScale>
                                      <p:cBhvr>
                                        <p:cTn id="81" dur="250" autoRev="1" fill="hold"/>
                                        <p:tgtEl>
                                          <p:spTgt spid="97"/>
                                        </p:tgtEl>
                                      </p:cBhvr>
                                      <p:by x="105000" y="105000"/>
                                    </p:animScale>
                                  </p:childTnLst>
                                </p:cTn>
                              </p:par>
                            </p:childTnLst>
                          </p:cTn>
                        </p:par>
                      </p:childTnLst>
                    </p:cTn>
                  </p:par>
                </p:childTnLst>
              </p:cTn>
              <p:nextCondLst>
                <p:cond evt="onClick" delay="0">
                  <p:tgtEl>
                    <p:spTgt spid="96"/>
                  </p:tgtEl>
                </p:cond>
              </p:nextCondLst>
            </p:seq>
            <p:seq concurrent="1" nextAc="seek">
              <p:cTn id="82" restart="whenNotActive" fill="hold" evtFilter="cancelBubble" nodeType="interactiveSeq">
                <p:stCondLst>
                  <p:cond evt="onClick" delay="0">
                    <p:tgtEl>
                      <p:spTgt spid="108"/>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grpId="0" nodeType="withEffect">
                                  <p:stCondLst>
                                    <p:cond delay="0"/>
                                  </p:stCondLst>
                                  <p:childTnLst>
                                    <p:set>
                                      <p:cBhvr>
                                        <p:cTn id="86" dur="1" fill="hold">
                                          <p:stCondLst>
                                            <p:cond delay="0"/>
                                          </p:stCondLst>
                                        </p:cTn>
                                        <p:tgtEl>
                                          <p:spTgt spid="112"/>
                                        </p:tgtEl>
                                        <p:attrNameLst>
                                          <p:attrName>style.visibility</p:attrName>
                                        </p:attrNameLst>
                                      </p:cBhvr>
                                      <p:to>
                                        <p:strVal val="visible"/>
                                      </p:to>
                                    </p:set>
                                    <p:anim calcmode="lin" valueType="num">
                                      <p:cBhvr>
                                        <p:cTn id="87" dur="500" fill="hold"/>
                                        <p:tgtEl>
                                          <p:spTgt spid="112"/>
                                        </p:tgtEl>
                                        <p:attrNameLst>
                                          <p:attrName>ppt_w</p:attrName>
                                        </p:attrNameLst>
                                      </p:cBhvr>
                                      <p:tavLst>
                                        <p:tav tm="0">
                                          <p:val>
                                            <p:fltVal val="0"/>
                                          </p:val>
                                        </p:tav>
                                        <p:tav tm="100000">
                                          <p:val>
                                            <p:strVal val="#ppt_w"/>
                                          </p:val>
                                        </p:tav>
                                      </p:tavLst>
                                    </p:anim>
                                    <p:anim calcmode="lin" valueType="num">
                                      <p:cBhvr>
                                        <p:cTn id="88" dur="500" fill="hold"/>
                                        <p:tgtEl>
                                          <p:spTgt spid="112"/>
                                        </p:tgtEl>
                                        <p:attrNameLst>
                                          <p:attrName>ppt_h</p:attrName>
                                        </p:attrNameLst>
                                      </p:cBhvr>
                                      <p:tavLst>
                                        <p:tav tm="0">
                                          <p:val>
                                            <p:fltVal val="0"/>
                                          </p:val>
                                        </p:tav>
                                        <p:tav tm="100000">
                                          <p:val>
                                            <p:strVal val="#ppt_h"/>
                                          </p:val>
                                        </p:tav>
                                      </p:tavLst>
                                    </p:anim>
                                    <p:animEffect transition="in" filter="fade">
                                      <p:cBhvr>
                                        <p:cTn id="89" dur="500"/>
                                        <p:tgtEl>
                                          <p:spTgt spid="112"/>
                                        </p:tgtEl>
                                      </p:cBhvr>
                                    </p:animEffect>
                                  </p:childTnLst>
                                  <p:subTnLst>
                                    <p:audio>
                                      <p:cMediaNode>
                                        <p:cTn display="0" masterRel="sameClick">
                                          <p:stCondLst>
                                            <p:cond evt="begin" delay="0">
                                              <p:tn val="85"/>
                                            </p:cond>
                                          </p:stCondLst>
                                          <p:endCondLst>
                                            <p:cond evt="onStopAudio" delay="0">
                                              <p:tgtEl>
                                                <p:sldTgt/>
                                              </p:tgtEl>
                                            </p:cond>
                                          </p:endCondLst>
                                        </p:cTn>
                                        <p:tgtEl>
                                          <p:sndTgt r:embed="rId3"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112"/>
                                        </p:tgtEl>
                                      </p:cBhvr>
                                    </p:animEffect>
                                    <p:animScale>
                                      <p:cBhvr>
                                        <p:cTn id="92" dur="250" autoRev="1" fill="hold"/>
                                        <p:tgtEl>
                                          <p:spTgt spid="112"/>
                                        </p:tgtEl>
                                      </p:cBhvr>
                                      <p:by x="105000" y="105000"/>
                                    </p:animScale>
                                  </p:childTnLst>
                                </p:cTn>
                              </p:par>
                            </p:childTnLst>
                          </p:cTn>
                        </p:par>
                      </p:childTnLst>
                    </p:cTn>
                  </p:par>
                </p:childTnLst>
              </p:cTn>
              <p:nextCondLst>
                <p:cond evt="onClick" delay="0">
                  <p:tgtEl>
                    <p:spTgt spid="108"/>
                  </p:tgtEl>
                </p:cond>
              </p:nextCondLst>
            </p:seq>
            <p:seq concurrent="1" nextAc="seek">
              <p:cTn id="93" restart="whenNotActive" fill="hold" evtFilter="cancelBubble" nodeType="interactiveSeq">
                <p:stCondLst>
                  <p:cond evt="onClick" delay="0">
                    <p:tgtEl>
                      <p:spTgt spid="110"/>
                    </p:tgtEl>
                  </p:cond>
                </p:stCondLst>
                <p:endSync evt="end" delay="0">
                  <p:rtn val="all"/>
                </p:endSync>
                <p:childTnLst>
                  <p:par>
                    <p:cTn id="94" fill="hold">
                      <p:stCondLst>
                        <p:cond delay="0"/>
                      </p:stCondLst>
                      <p:childTnLst>
                        <p:par>
                          <p:cTn id="95" fill="hold">
                            <p:stCondLst>
                              <p:cond delay="0"/>
                            </p:stCondLst>
                            <p:childTnLst>
                              <p:par>
                                <p:cTn id="96" presetID="53" presetClass="entr" presetSubtype="16" fill="hold" grpId="0" nodeType="withEffect">
                                  <p:stCondLst>
                                    <p:cond delay="0"/>
                                  </p:stCondLst>
                                  <p:childTnLst>
                                    <p:set>
                                      <p:cBhvr>
                                        <p:cTn id="97" dur="1" fill="hold">
                                          <p:stCondLst>
                                            <p:cond delay="0"/>
                                          </p:stCondLst>
                                        </p:cTn>
                                        <p:tgtEl>
                                          <p:spTgt spid="113"/>
                                        </p:tgtEl>
                                        <p:attrNameLst>
                                          <p:attrName>style.visibility</p:attrName>
                                        </p:attrNameLst>
                                      </p:cBhvr>
                                      <p:to>
                                        <p:strVal val="visible"/>
                                      </p:to>
                                    </p:set>
                                    <p:anim calcmode="lin" valueType="num">
                                      <p:cBhvr>
                                        <p:cTn id="98" dur="500" fill="hold"/>
                                        <p:tgtEl>
                                          <p:spTgt spid="113"/>
                                        </p:tgtEl>
                                        <p:attrNameLst>
                                          <p:attrName>ppt_w</p:attrName>
                                        </p:attrNameLst>
                                      </p:cBhvr>
                                      <p:tavLst>
                                        <p:tav tm="0">
                                          <p:val>
                                            <p:fltVal val="0"/>
                                          </p:val>
                                        </p:tav>
                                        <p:tav tm="100000">
                                          <p:val>
                                            <p:strVal val="#ppt_w"/>
                                          </p:val>
                                        </p:tav>
                                      </p:tavLst>
                                    </p:anim>
                                    <p:anim calcmode="lin" valueType="num">
                                      <p:cBhvr>
                                        <p:cTn id="99" dur="500" fill="hold"/>
                                        <p:tgtEl>
                                          <p:spTgt spid="113"/>
                                        </p:tgtEl>
                                        <p:attrNameLst>
                                          <p:attrName>ppt_h</p:attrName>
                                        </p:attrNameLst>
                                      </p:cBhvr>
                                      <p:tavLst>
                                        <p:tav tm="0">
                                          <p:val>
                                            <p:fltVal val="0"/>
                                          </p:val>
                                        </p:tav>
                                        <p:tav tm="100000">
                                          <p:val>
                                            <p:strVal val="#ppt_h"/>
                                          </p:val>
                                        </p:tav>
                                      </p:tavLst>
                                    </p:anim>
                                    <p:animEffect transition="in" filter="fade">
                                      <p:cBhvr>
                                        <p:cTn id="100" dur="500"/>
                                        <p:tgtEl>
                                          <p:spTgt spid="113"/>
                                        </p:tgtEl>
                                      </p:cBhvr>
                                    </p:animEffect>
                                  </p:childTnLst>
                                  <p:subTnLst>
                                    <p:audio>
                                      <p:cMediaNode>
                                        <p:cTn display="0" masterRel="sameClick">
                                          <p:stCondLst>
                                            <p:cond evt="begin" delay="0">
                                              <p:tn val="96"/>
                                            </p:cond>
                                          </p:stCondLst>
                                          <p:endCondLst>
                                            <p:cond evt="onStopAudio" delay="0">
                                              <p:tgtEl>
                                                <p:sldTgt/>
                                              </p:tgtEl>
                                            </p:cond>
                                          </p:endCondLst>
                                        </p:cTn>
                                        <p:tgtEl>
                                          <p:sndTgt r:embed="rId3" name="Bling.wav"/>
                                        </p:tgtEl>
                                      </p:cMediaNode>
                                    </p:audio>
                                  </p:subTnLst>
                                </p:cTn>
                              </p:par>
                              <p:par>
                                <p:cTn id="101" presetID="26" presetClass="emph" presetSubtype="0" fill="hold" grpId="1" nodeType="withEffect">
                                  <p:stCondLst>
                                    <p:cond delay="500"/>
                                  </p:stCondLst>
                                  <p:childTnLst>
                                    <p:animEffect transition="out" filter="fade">
                                      <p:cBhvr>
                                        <p:cTn id="102" dur="500" tmFilter="0, 0; .2, .5; .8, .5; 1, 0"/>
                                        <p:tgtEl>
                                          <p:spTgt spid="113"/>
                                        </p:tgtEl>
                                      </p:cBhvr>
                                    </p:animEffect>
                                    <p:animScale>
                                      <p:cBhvr>
                                        <p:cTn id="103" dur="250" autoRev="1" fill="hold"/>
                                        <p:tgtEl>
                                          <p:spTgt spid="113"/>
                                        </p:tgtEl>
                                      </p:cBhvr>
                                      <p:by x="105000" y="105000"/>
                                    </p:animScale>
                                  </p:childTnLst>
                                </p:cTn>
                              </p:par>
                            </p:childTnLst>
                          </p:cTn>
                        </p:par>
                      </p:childTnLst>
                    </p:cTn>
                  </p:par>
                </p:childTnLst>
              </p:cTn>
              <p:nextCondLst>
                <p:cond evt="onClick" delay="0">
                  <p:tgtEl>
                    <p:spTgt spid="110"/>
                  </p:tgtEl>
                </p:cond>
              </p:nextCondLst>
            </p:seq>
            <p:seq concurrent="1" nextAc="seek">
              <p:cTn id="104" restart="whenNotActive" fill="hold" evtFilter="cancelBubble" nodeType="interactiveSeq">
                <p:stCondLst>
                  <p:cond evt="onClick" delay="0">
                    <p:tgtEl>
                      <p:spTgt spid="102"/>
                    </p:tgtEl>
                  </p:cond>
                </p:stCondLst>
                <p:endSync evt="end" delay="0">
                  <p:rtn val="all"/>
                </p:endSync>
                <p:childTnLst>
                  <p:par>
                    <p:cTn id="105" fill="hold">
                      <p:stCondLst>
                        <p:cond delay="0"/>
                      </p:stCondLst>
                      <p:childTnLst>
                        <p:par>
                          <p:cTn id="106" fill="hold">
                            <p:stCondLst>
                              <p:cond delay="0"/>
                            </p:stCondLst>
                            <p:childTnLst>
                              <p:par>
                                <p:cTn id="107" presetID="53" presetClass="entr" presetSubtype="16" fill="hold" grpId="0" nodeType="withEffect">
                                  <p:stCondLst>
                                    <p:cond delay="0"/>
                                  </p:stCondLst>
                                  <p:childTnLst>
                                    <p:set>
                                      <p:cBhvr>
                                        <p:cTn id="108" dur="1" fill="hold">
                                          <p:stCondLst>
                                            <p:cond delay="0"/>
                                          </p:stCondLst>
                                        </p:cTn>
                                        <p:tgtEl>
                                          <p:spTgt spid="103"/>
                                        </p:tgtEl>
                                        <p:attrNameLst>
                                          <p:attrName>style.visibility</p:attrName>
                                        </p:attrNameLst>
                                      </p:cBhvr>
                                      <p:to>
                                        <p:strVal val="visible"/>
                                      </p:to>
                                    </p:set>
                                    <p:anim calcmode="lin" valueType="num">
                                      <p:cBhvr>
                                        <p:cTn id="109" dur="500" fill="hold"/>
                                        <p:tgtEl>
                                          <p:spTgt spid="103"/>
                                        </p:tgtEl>
                                        <p:attrNameLst>
                                          <p:attrName>ppt_w</p:attrName>
                                        </p:attrNameLst>
                                      </p:cBhvr>
                                      <p:tavLst>
                                        <p:tav tm="0">
                                          <p:val>
                                            <p:fltVal val="0"/>
                                          </p:val>
                                        </p:tav>
                                        <p:tav tm="100000">
                                          <p:val>
                                            <p:strVal val="#ppt_w"/>
                                          </p:val>
                                        </p:tav>
                                      </p:tavLst>
                                    </p:anim>
                                    <p:anim calcmode="lin" valueType="num">
                                      <p:cBhvr>
                                        <p:cTn id="110" dur="500" fill="hold"/>
                                        <p:tgtEl>
                                          <p:spTgt spid="103"/>
                                        </p:tgtEl>
                                        <p:attrNameLst>
                                          <p:attrName>ppt_h</p:attrName>
                                        </p:attrNameLst>
                                      </p:cBhvr>
                                      <p:tavLst>
                                        <p:tav tm="0">
                                          <p:val>
                                            <p:fltVal val="0"/>
                                          </p:val>
                                        </p:tav>
                                        <p:tav tm="100000">
                                          <p:val>
                                            <p:strVal val="#ppt_h"/>
                                          </p:val>
                                        </p:tav>
                                      </p:tavLst>
                                    </p:anim>
                                    <p:animEffect transition="in" filter="fade">
                                      <p:cBhvr>
                                        <p:cTn id="111" dur="500"/>
                                        <p:tgtEl>
                                          <p:spTgt spid="103"/>
                                        </p:tgtEl>
                                      </p:cBhvr>
                                    </p:animEffect>
                                  </p:childTnLst>
                                  <p:subTnLst>
                                    <p:audio>
                                      <p:cMediaNode>
                                        <p:cTn display="0" masterRel="sameClick">
                                          <p:stCondLst>
                                            <p:cond evt="begin" delay="0">
                                              <p:tn val="107"/>
                                            </p:cond>
                                          </p:stCondLst>
                                          <p:endCondLst>
                                            <p:cond evt="onStopAudio" delay="0">
                                              <p:tgtEl>
                                                <p:sldTgt/>
                                              </p:tgtEl>
                                            </p:cond>
                                          </p:endCondLst>
                                        </p:cTn>
                                        <p:tgtEl>
                                          <p:sndTgt r:embed="rId3" name="Bling.wav"/>
                                        </p:tgtEl>
                                      </p:cMediaNode>
                                    </p:audio>
                                  </p:subTnLst>
                                </p:cTn>
                              </p:par>
                              <p:par>
                                <p:cTn id="112" presetID="26" presetClass="emph" presetSubtype="0" fill="hold" grpId="1" nodeType="withEffect">
                                  <p:stCondLst>
                                    <p:cond delay="500"/>
                                  </p:stCondLst>
                                  <p:childTnLst>
                                    <p:animEffect transition="out" filter="fade">
                                      <p:cBhvr>
                                        <p:cTn id="113" dur="500" tmFilter="0, 0; .2, .5; .8, .5; 1, 0"/>
                                        <p:tgtEl>
                                          <p:spTgt spid="103"/>
                                        </p:tgtEl>
                                      </p:cBhvr>
                                    </p:animEffect>
                                    <p:animScale>
                                      <p:cBhvr>
                                        <p:cTn id="114" dur="250" autoRev="1" fill="hold"/>
                                        <p:tgtEl>
                                          <p:spTgt spid="103"/>
                                        </p:tgtEl>
                                      </p:cBhvr>
                                      <p:by x="105000" y="105000"/>
                                    </p:animScale>
                                  </p:childTnLst>
                                </p:cTn>
                              </p:par>
                            </p:childTnLst>
                          </p:cTn>
                        </p:par>
                      </p:childTnLst>
                    </p:cTn>
                  </p:par>
                </p:childTnLst>
              </p:cTn>
              <p:nextCondLst>
                <p:cond evt="onClick" delay="0">
                  <p:tgtEl>
                    <p:spTgt spid="102"/>
                  </p:tgtEl>
                </p:cond>
              </p:nextCondLst>
            </p:seq>
          </p:childTnLst>
        </p:cTn>
      </p:par>
    </p:tnLst>
    <p:bldLst>
      <p:bldP spid="49" grpId="0"/>
      <p:bldP spid="49" grpId="1"/>
      <p:bldP spid="97" grpId="0"/>
      <p:bldP spid="97" grpId="1"/>
      <p:bldP spid="112" grpId="0"/>
      <p:bldP spid="112" grpId="1"/>
      <p:bldP spid="113" grpId="0"/>
      <p:bldP spid="113" grpId="1"/>
      <p:bldP spid="103" grpId="0"/>
      <p:bldP spid="103"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56892" y="157507"/>
            <a:ext cx="2941907" cy="662300"/>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Câu</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a:t>
              </a:r>
              <a:r>
                <a:rPr lang="en-US" sz="2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số</a:t>
              </a:r>
              <a:r>
                <a:rPr lang="en-US" sz="2400" b="1" dirty="0">
                  <a:solidFill>
                    <a:schemeClr val="bg1"/>
                  </a:solidFill>
                  <a:effectLst>
                    <a:outerShdw blurRad="38100" dist="38100" dir="2700000" algn="tl">
                      <a:srgbClr val="000000">
                        <a:alpha val="43137"/>
                      </a:srgbClr>
                    </a:outerShdw>
                  </a:effectLst>
                  <a:latin typeface="Averta Std ExtraBold" panose="00000900000000000000" pitchFamily="50" charset="0"/>
                </a:rPr>
                <a:t> 6</a:t>
              </a:r>
            </a:p>
          </p:txBody>
        </p:sp>
      </p:grpSp>
      <p:sp>
        <p:nvSpPr>
          <p:cNvPr id="7" name="!!MatThu1">
            <a:extLst>
              <a:ext uri="{FF2B5EF4-FFF2-40B4-BE49-F238E27FC236}">
                <a16:creationId xmlns:a16="http://schemas.microsoft.com/office/drawing/2014/main" id="{4CC2E6FF-770D-4CD7-BB82-1937CA04DF8F}"/>
              </a:ext>
            </a:extLst>
          </p:cNvPr>
          <p:cNvSpPr/>
          <p:nvPr/>
        </p:nvSpPr>
        <p:spPr>
          <a:xfrm>
            <a:off x="156893" y="157507"/>
            <a:ext cx="662300" cy="6623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3670" y="360328"/>
            <a:ext cx="394486" cy="256654"/>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761384" y="1023565"/>
            <a:ext cx="9139395" cy="2635802"/>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11460693" y="155393"/>
            <a:ext cx="662996" cy="662996"/>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4670741" y="4186110"/>
            <a:ext cx="3288936" cy="880471"/>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23220"/>
            </a:xfrm>
            <a:prstGeom prst="rect">
              <a:avLst/>
            </a:prstGeom>
            <a:noFill/>
          </p:spPr>
          <p:txBody>
            <a:bodyPr wrap="square">
              <a:spAutoFit/>
            </a:bodyPr>
            <a:lstStyle/>
            <a:p>
              <a:pPr algn="ctr"/>
              <a:r>
                <a:rPr lang="en-US" sz="2700" b="0" i="0">
                  <a:solidFill>
                    <a:srgbClr val="EE4036"/>
                  </a:solidFill>
                  <a:effectLst/>
                  <a:latin typeface="Averta Std ExtraBold" panose="00000900000000000000" pitchFamily="50"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dirty="0"/>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2072671" y="1578855"/>
            <a:ext cx="8516819" cy="1446550"/>
          </a:xfrm>
          <a:prstGeom prst="rect">
            <a:avLst/>
          </a:prstGeom>
          <a:noFill/>
          <a:ln>
            <a:noFill/>
          </a:ln>
        </p:spPr>
        <p:txBody>
          <a:bodyPr wrap="square">
            <a:spAutoFit/>
          </a:bodyPr>
          <a:lstStyle/>
          <a:p>
            <a:pPr algn="ctr"/>
            <a:r>
              <a:rPr lang="en-US" sz="4400" dirty="0">
                <a:solidFill>
                  <a:srgbClr val="EE4036"/>
                </a:solidFill>
                <a:latin typeface="Averta Std ExtraBold" panose="00000900000000000000" pitchFamily="50" charset="0"/>
              </a:rPr>
              <a:t>Ở </a:t>
            </a:r>
            <a:r>
              <a:rPr lang="en-US" sz="4400" dirty="0" err="1">
                <a:solidFill>
                  <a:srgbClr val="EE4036"/>
                </a:solidFill>
                <a:latin typeface="Averta Std ExtraBold" panose="00000900000000000000" pitchFamily="50" charset="0"/>
              </a:rPr>
              <a:t>nhiệt</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độ</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thường</a:t>
            </a:r>
            <a:r>
              <a:rPr lang="en-US" sz="4400" dirty="0">
                <a:solidFill>
                  <a:srgbClr val="EE4036"/>
                </a:solidFill>
                <a:latin typeface="Averta Std ExtraBold" panose="00000900000000000000" pitchFamily="50" charset="0"/>
              </a:rPr>
              <a:t>, nitrogen </a:t>
            </a:r>
            <a:r>
              <a:rPr lang="en-US" sz="4400" dirty="0" err="1">
                <a:solidFill>
                  <a:srgbClr val="EE4036"/>
                </a:solidFill>
                <a:latin typeface="Averta Std ExtraBold" panose="00000900000000000000" pitchFamily="50" charset="0"/>
              </a:rPr>
              <a:t>khá</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trơ</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về</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mặt</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hóa</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học</a:t>
            </a:r>
            <a:r>
              <a:rPr lang="en-US" sz="4400" dirty="0">
                <a:solidFill>
                  <a:srgbClr val="EE4036"/>
                </a:solidFill>
                <a:latin typeface="Averta Std ExtraBold" panose="00000900000000000000" pitchFamily="50" charset="0"/>
              </a:rPr>
              <a:t> </a:t>
            </a:r>
            <a:r>
              <a:rPr lang="en-US" sz="4400" dirty="0" err="1">
                <a:solidFill>
                  <a:srgbClr val="EE4036"/>
                </a:solidFill>
                <a:latin typeface="Averta Std ExtraBold" panose="00000900000000000000" pitchFamily="50" charset="0"/>
              </a:rPr>
              <a:t>là</a:t>
            </a:r>
            <a:r>
              <a:rPr lang="en-US" sz="4400" dirty="0">
                <a:solidFill>
                  <a:srgbClr val="EE4036"/>
                </a:solidFill>
                <a:latin typeface="Averta Std ExtraBold" panose="00000900000000000000" pitchFamily="50" charset="0"/>
              </a:rPr>
              <a:t> do</a:t>
            </a:r>
          </a:p>
        </p:txBody>
      </p:sp>
      <p:sp>
        <p:nvSpPr>
          <p:cNvPr id="37" name="!!o4b">
            <a:extLst>
              <a:ext uri="{FF2B5EF4-FFF2-40B4-BE49-F238E27FC236}">
                <a16:creationId xmlns:a16="http://schemas.microsoft.com/office/drawing/2014/main" id="{6F40FFA8-451A-4BC0-BD18-CD55C51FC9A2}"/>
              </a:ext>
            </a:extLst>
          </p:cNvPr>
          <p:cNvSpPr/>
          <p:nvPr/>
        </p:nvSpPr>
        <p:spPr>
          <a:xfrm>
            <a:off x="1734061" y="553171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o4c">
            <a:extLst>
              <a:ext uri="{FF2B5EF4-FFF2-40B4-BE49-F238E27FC236}">
                <a16:creationId xmlns:a16="http://schemas.microsoft.com/office/drawing/2014/main" id="{A6C41A5A-F1F3-479E-886F-F6915960E5FC}"/>
              </a:ext>
            </a:extLst>
          </p:cNvPr>
          <p:cNvSpPr/>
          <p:nvPr/>
        </p:nvSpPr>
        <p:spPr>
          <a:xfrm>
            <a:off x="2850610" y="5531710"/>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0" name="!!4b">
            <a:extLst>
              <a:ext uri="{FF2B5EF4-FFF2-40B4-BE49-F238E27FC236}">
                <a16:creationId xmlns:a16="http://schemas.microsoft.com/office/drawing/2014/main" id="{FF091EC5-DEE3-4725-BA96-0C98047169DD}"/>
              </a:ext>
            </a:extLst>
          </p:cNvPr>
          <p:cNvSpPr txBox="1"/>
          <p:nvPr/>
        </p:nvSpPr>
        <p:spPr>
          <a:xfrm>
            <a:off x="1883176" y="5582238"/>
            <a:ext cx="692164" cy="923330"/>
          </a:xfrm>
          <a:prstGeom prst="rect">
            <a:avLst/>
          </a:prstGeom>
          <a:noFill/>
        </p:spPr>
        <p:txBody>
          <a:bodyPr wrap="square" rtlCol="0">
            <a:spAutoFit/>
          </a:bodyPr>
          <a:lstStyle/>
          <a:p>
            <a:pPr algn="ctr"/>
            <a:r>
              <a:rPr lang="en-US" sz="5400" b="1" dirty="0" err="1">
                <a:solidFill>
                  <a:schemeClr val="bg1"/>
                </a:solidFill>
                <a:effectLst>
                  <a:outerShdw blurRad="38100" dist="38100" dir="2700000" algn="tl">
                    <a:srgbClr val="000000">
                      <a:alpha val="43137"/>
                    </a:srgbClr>
                  </a:outerShdw>
                </a:effectLst>
                <a:latin typeface="Averta Std ExtraBold" panose="00000900000000000000" pitchFamily="50" charset="0"/>
              </a:rPr>
              <a:t>i</a:t>
            </a:r>
            <a:endPar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endParaRPr>
          </a:p>
        </p:txBody>
      </p:sp>
      <p:sp>
        <p:nvSpPr>
          <p:cNvPr id="51" name="!!4c">
            <a:extLst>
              <a:ext uri="{FF2B5EF4-FFF2-40B4-BE49-F238E27FC236}">
                <a16:creationId xmlns:a16="http://schemas.microsoft.com/office/drawing/2014/main" id="{6CE2AC29-8488-4255-8CC5-B05EF8ED2BCC}"/>
              </a:ext>
            </a:extLst>
          </p:cNvPr>
          <p:cNvSpPr txBox="1"/>
          <p:nvPr/>
        </p:nvSpPr>
        <p:spPr>
          <a:xfrm>
            <a:off x="3027661" y="5582238"/>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ê</a:t>
            </a:r>
          </a:p>
        </p:txBody>
      </p:sp>
      <p:sp>
        <p:nvSpPr>
          <p:cNvPr id="96" name="!!o4a">
            <a:extLst>
              <a:ext uri="{FF2B5EF4-FFF2-40B4-BE49-F238E27FC236}">
                <a16:creationId xmlns:a16="http://schemas.microsoft.com/office/drawing/2014/main" id="{03CD02AD-A0B0-4461-82E4-ADE45F3505A9}"/>
              </a:ext>
            </a:extLst>
          </p:cNvPr>
          <p:cNvSpPr/>
          <p:nvPr/>
        </p:nvSpPr>
        <p:spPr>
          <a:xfrm>
            <a:off x="618866" y="5531709"/>
            <a:ext cx="1024386" cy="102438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4a">
            <a:extLst>
              <a:ext uri="{FF2B5EF4-FFF2-40B4-BE49-F238E27FC236}">
                <a16:creationId xmlns:a16="http://schemas.microsoft.com/office/drawing/2014/main" id="{7D7392F9-B328-40CF-A436-C3974F476E3C}"/>
              </a:ext>
            </a:extLst>
          </p:cNvPr>
          <p:cNvSpPr txBox="1"/>
          <p:nvPr/>
        </p:nvSpPr>
        <p:spPr>
          <a:xfrm>
            <a:off x="794210" y="5557453"/>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l</a:t>
            </a:r>
          </a:p>
        </p:txBody>
      </p:sp>
      <p:sp>
        <p:nvSpPr>
          <p:cNvPr id="99" name="!!o4a">
            <a:extLst>
              <a:ext uri="{FF2B5EF4-FFF2-40B4-BE49-F238E27FC236}">
                <a16:creationId xmlns:a16="http://schemas.microsoft.com/office/drawing/2014/main" id="{03CD02AD-A0B0-4461-82E4-ADE45F3505A9}"/>
              </a:ext>
            </a:extLst>
          </p:cNvPr>
          <p:cNvSpPr/>
          <p:nvPr/>
        </p:nvSpPr>
        <p:spPr>
          <a:xfrm>
            <a:off x="3979622" y="5521512"/>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1" name="!!4a">
            <a:extLst>
              <a:ext uri="{FF2B5EF4-FFF2-40B4-BE49-F238E27FC236}">
                <a16:creationId xmlns:a16="http://schemas.microsoft.com/office/drawing/2014/main" id="{7D7392F9-B328-40CF-A436-C3974F476E3C}"/>
              </a:ext>
            </a:extLst>
          </p:cNvPr>
          <p:cNvSpPr txBox="1"/>
          <p:nvPr/>
        </p:nvSpPr>
        <p:spPr>
          <a:xfrm>
            <a:off x="4162636" y="5540072"/>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n</a:t>
            </a:r>
          </a:p>
        </p:txBody>
      </p:sp>
      <p:sp>
        <p:nvSpPr>
          <p:cNvPr id="104" name="!!o4a">
            <a:extLst>
              <a:ext uri="{FF2B5EF4-FFF2-40B4-BE49-F238E27FC236}">
                <a16:creationId xmlns:a16="http://schemas.microsoft.com/office/drawing/2014/main" id="{03CD02AD-A0B0-4461-82E4-ADE45F3505A9}"/>
              </a:ext>
            </a:extLst>
          </p:cNvPr>
          <p:cNvSpPr/>
          <p:nvPr/>
        </p:nvSpPr>
        <p:spPr>
          <a:xfrm>
            <a:off x="5534016" y="5506214"/>
            <a:ext cx="1024386" cy="10294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5" name="!!4a">
            <a:extLst>
              <a:ext uri="{FF2B5EF4-FFF2-40B4-BE49-F238E27FC236}">
                <a16:creationId xmlns:a16="http://schemas.microsoft.com/office/drawing/2014/main" id="{7D7392F9-B328-40CF-A436-C3974F476E3C}"/>
              </a:ext>
            </a:extLst>
          </p:cNvPr>
          <p:cNvSpPr txBox="1"/>
          <p:nvPr/>
        </p:nvSpPr>
        <p:spPr>
          <a:xfrm>
            <a:off x="5709360" y="5531958"/>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k</a:t>
            </a:r>
          </a:p>
        </p:txBody>
      </p:sp>
      <p:sp>
        <p:nvSpPr>
          <p:cNvPr id="98" name="!!o4b">
            <a:extLst>
              <a:ext uri="{FF2B5EF4-FFF2-40B4-BE49-F238E27FC236}">
                <a16:creationId xmlns:a16="http://schemas.microsoft.com/office/drawing/2014/main" id="{6F40FFA8-451A-4BC0-BD18-CD55C51FC9A2}"/>
              </a:ext>
            </a:extLst>
          </p:cNvPr>
          <p:cNvSpPr/>
          <p:nvPr/>
        </p:nvSpPr>
        <p:spPr>
          <a:xfrm>
            <a:off x="7788945" y="5521512"/>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o4c">
            <a:extLst>
              <a:ext uri="{FF2B5EF4-FFF2-40B4-BE49-F238E27FC236}">
                <a16:creationId xmlns:a16="http://schemas.microsoft.com/office/drawing/2014/main" id="{A6C41A5A-F1F3-479E-886F-F6915960E5FC}"/>
              </a:ext>
            </a:extLst>
          </p:cNvPr>
          <p:cNvSpPr/>
          <p:nvPr/>
        </p:nvSpPr>
        <p:spPr>
          <a:xfrm>
            <a:off x="9281169" y="5521512"/>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2" name="!!4b">
            <a:extLst>
              <a:ext uri="{FF2B5EF4-FFF2-40B4-BE49-F238E27FC236}">
                <a16:creationId xmlns:a16="http://schemas.microsoft.com/office/drawing/2014/main" id="{FF091EC5-DEE3-4725-BA96-0C98047169DD}"/>
              </a:ext>
            </a:extLst>
          </p:cNvPr>
          <p:cNvSpPr txBox="1"/>
          <p:nvPr/>
        </p:nvSpPr>
        <p:spPr>
          <a:xfrm>
            <a:off x="7938060" y="5572040"/>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t</a:t>
            </a:r>
          </a:p>
        </p:txBody>
      </p:sp>
      <p:sp>
        <p:nvSpPr>
          <p:cNvPr id="103" name="!!4c">
            <a:extLst>
              <a:ext uri="{FF2B5EF4-FFF2-40B4-BE49-F238E27FC236}">
                <a16:creationId xmlns:a16="http://schemas.microsoft.com/office/drawing/2014/main" id="{6CE2AC29-8488-4255-8CC5-B05EF8ED2BCC}"/>
              </a:ext>
            </a:extLst>
          </p:cNvPr>
          <p:cNvSpPr txBox="1"/>
          <p:nvPr/>
        </p:nvSpPr>
        <p:spPr>
          <a:xfrm>
            <a:off x="9458220" y="5572040"/>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b</a:t>
            </a:r>
          </a:p>
        </p:txBody>
      </p:sp>
      <p:sp>
        <p:nvSpPr>
          <p:cNvPr id="106" name="!!o4a">
            <a:extLst>
              <a:ext uri="{FF2B5EF4-FFF2-40B4-BE49-F238E27FC236}">
                <a16:creationId xmlns:a16="http://schemas.microsoft.com/office/drawing/2014/main" id="{03CD02AD-A0B0-4461-82E4-ADE45F3505A9}"/>
              </a:ext>
            </a:extLst>
          </p:cNvPr>
          <p:cNvSpPr/>
          <p:nvPr/>
        </p:nvSpPr>
        <p:spPr>
          <a:xfrm>
            <a:off x="6666674" y="5521513"/>
            <a:ext cx="1024386" cy="102438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4a">
            <a:extLst>
              <a:ext uri="{FF2B5EF4-FFF2-40B4-BE49-F238E27FC236}">
                <a16:creationId xmlns:a16="http://schemas.microsoft.com/office/drawing/2014/main" id="{7D7392F9-B328-40CF-A436-C3974F476E3C}"/>
              </a:ext>
            </a:extLst>
          </p:cNvPr>
          <p:cNvSpPr txBox="1"/>
          <p:nvPr/>
        </p:nvSpPr>
        <p:spPr>
          <a:xfrm>
            <a:off x="6842018" y="5547257"/>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ế</a:t>
            </a:r>
          </a:p>
        </p:txBody>
      </p:sp>
      <p:sp>
        <p:nvSpPr>
          <p:cNvPr id="108" name="!!o4a">
            <a:extLst>
              <a:ext uri="{FF2B5EF4-FFF2-40B4-BE49-F238E27FC236}">
                <a16:creationId xmlns:a16="http://schemas.microsoft.com/office/drawing/2014/main" id="{03CD02AD-A0B0-4461-82E4-ADE45F3505A9}"/>
              </a:ext>
            </a:extLst>
          </p:cNvPr>
          <p:cNvSpPr/>
          <p:nvPr/>
        </p:nvSpPr>
        <p:spPr>
          <a:xfrm>
            <a:off x="10436307" y="5524377"/>
            <a:ext cx="1024386" cy="102438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4a">
            <a:extLst>
              <a:ext uri="{FF2B5EF4-FFF2-40B4-BE49-F238E27FC236}">
                <a16:creationId xmlns:a16="http://schemas.microsoft.com/office/drawing/2014/main" id="{7D7392F9-B328-40CF-A436-C3974F476E3C}"/>
              </a:ext>
            </a:extLst>
          </p:cNvPr>
          <p:cNvSpPr txBox="1"/>
          <p:nvPr/>
        </p:nvSpPr>
        <p:spPr>
          <a:xfrm>
            <a:off x="10619321" y="5529874"/>
            <a:ext cx="692164" cy="923330"/>
          </a:xfrm>
          <a:prstGeom prst="rect">
            <a:avLst/>
          </a:prstGeom>
          <a:noFill/>
        </p:spPr>
        <p:txBody>
          <a:bodyPr wrap="square" rtlCol="0">
            <a:spAutoFit/>
          </a:bodyPr>
          <a:lstStyle/>
          <a:p>
            <a:pPr algn="ctr"/>
            <a:r>
              <a:rPr lang="en-US" sz="5400" b="1" dirty="0">
                <a:solidFill>
                  <a:schemeClr val="bg1"/>
                </a:solidFill>
                <a:effectLst>
                  <a:outerShdw blurRad="38100" dist="38100" dir="2700000" algn="tl">
                    <a:srgbClr val="000000">
                      <a:alpha val="43137"/>
                    </a:srgbClr>
                  </a:outerShdw>
                </a:effectLst>
                <a:latin typeface="Averta Std ExtraBold" panose="00000900000000000000" pitchFamily="50" charset="0"/>
              </a:rPr>
              <a:t>a</a:t>
            </a:r>
          </a:p>
        </p:txBody>
      </p:sp>
      <p:pic>
        <p:nvPicPr>
          <p:cNvPr id="110" name="Picture 109">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4297585" y="-631254"/>
            <a:ext cx="360000" cy="214615"/>
          </a:xfrm>
          <a:prstGeom prst="rect">
            <a:avLst/>
          </a:prstGeom>
        </p:spPr>
      </p:pic>
      <p:pic>
        <p:nvPicPr>
          <p:cNvPr id="111" name="Picture 110">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2022889" y="-680390"/>
            <a:ext cx="360000" cy="214615"/>
          </a:xfrm>
          <a:prstGeom prst="rect">
            <a:avLst/>
          </a:prstGeom>
        </p:spPr>
      </p:pic>
      <p:pic>
        <p:nvPicPr>
          <p:cNvPr id="112" name="Picture 111">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3562404" y="-1010893"/>
            <a:ext cx="360000" cy="218075"/>
          </a:xfrm>
          <a:prstGeom prst="rect">
            <a:avLst/>
          </a:prstGeom>
        </p:spPr>
      </p:pic>
      <p:pic>
        <p:nvPicPr>
          <p:cNvPr id="113" name="Picture 112">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5329696" y="-719246"/>
            <a:ext cx="360000" cy="218075"/>
          </a:xfrm>
          <a:prstGeom prst="rect">
            <a:avLst/>
          </a:prstGeom>
        </p:spPr>
      </p:pic>
      <p:pic>
        <p:nvPicPr>
          <p:cNvPr id="114" name="Picture 113">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10151615" y="-649523"/>
            <a:ext cx="360000" cy="214615"/>
          </a:xfrm>
          <a:prstGeom prst="rect">
            <a:avLst/>
          </a:prstGeom>
        </p:spPr>
      </p:pic>
      <p:pic>
        <p:nvPicPr>
          <p:cNvPr id="115" name="Picture 114">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7478868" y="-1101340"/>
            <a:ext cx="360000" cy="218075"/>
          </a:xfrm>
          <a:prstGeom prst="rect">
            <a:avLst/>
          </a:prstGeom>
        </p:spPr>
      </p:pic>
      <p:pic>
        <p:nvPicPr>
          <p:cNvPr id="116" name="Picture 115">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8383689" y="-593030"/>
            <a:ext cx="360000" cy="214615"/>
          </a:xfrm>
          <a:prstGeom prst="rect">
            <a:avLst/>
          </a:prstGeom>
        </p:spPr>
      </p:pic>
      <p:pic>
        <p:nvPicPr>
          <p:cNvPr id="117" name="Picture 116">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9159089" y="-634714"/>
            <a:ext cx="360000" cy="218075"/>
          </a:xfrm>
          <a:prstGeom prst="rect">
            <a:avLst/>
          </a:prstGeom>
        </p:spPr>
      </p:pic>
      <p:pic>
        <p:nvPicPr>
          <p:cNvPr id="118" name="Picture 117">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6914365" y="-556196"/>
            <a:ext cx="360000" cy="218075"/>
          </a:xfrm>
          <a:prstGeom prst="rect">
            <a:avLst/>
          </a:prstGeom>
        </p:spPr>
      </p:pic>
      <p:pic>
        <p:nvPicPr>
          <p:cNvPr id="119" name="Picture 118">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749874" y="-705644"/>
            <a:ext cx="360000" cy="218075"/>
          </a:xfrm>
          <a:prstGeom prst="rect">
            <a:avLst/>
          </a:prstGeom>
        </p:spPr>
      </p:pic>
      <p:pic>
        <p:nvPicPr>
          <p:cNvPr id="120" name="Picture 119">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6872692" y="-853478"/>
            <a:ext cx="360000" cy="214615"/>
          </a:xfrm>
          <a:prstGeom prst="rect">
            <a:avLst/>
          </a:prstGeom>
        </p:spPr>
      </p:pic>
      <p:pic>
        <p:nvPicPr>
          <p:cNvPr id="121" name="Picture 120">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8412207" y="-1183981"/>
            <a:ext cx="360000" cy="218075"/>
          </a:xfrm>
          <a:prstGeom prst="rect">
            <a:avLst/>
          </a:prstGeom>
        </p:spPr>
      </p:pic>
      <p:pic>
        <p:nvPicPr>
          <p:cNvPr id="122" name="Picture 121">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7599677" y="-878732"/>
            <a:ext cx="360000" cy="218075"/>
          </a:xfrm>
          <a:prstGeom prst="rect">
            <a:avLst/>
          </a:prstGeom>
        </p:spPr>
      </p:pic>
      <p:pic>
        <p:nvPicPr>
          <p:cNvPr id="123" name="Picture 122">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700335" y="-564778"/>
            <a:ext cx="360000" cy="218075"/>
          </a:xfrm>
          <a:prstGeom prst="rect">
            <a:avLst/>
          </a:prstGeom>
        </p:spPr>
      </p:pic>
      <p:pic>
        <p:nvPicPr>
          <p:cNvPr id="124" name="Picture 123">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631260" y="-980072"/>
            <a:ext cx="360000" cy="214615"/>
          </a:xfrm>
          <a:prstGeom prst="rect">
            <a:avLst/>
          </a:prstGeom>
        </p:spPr>
      </p:pic>
      <p:pic>
        <p:nvPicPr>
          <p:cNvPr id="125" name="Picture 124">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849507" y="-946872"/>
            <a:ext cx="360000" cy="218075"/>
          </a:xfrm>
          <a:prstGeom prst="rect">
            <a:avLst/>
          </a:prstGeom>
        </p:spPr>
      </p:pic>
      <p:pic>
        <p:nvPicPr>
          <p:cNvPr id="126" name="Picture 125">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2243331" y="-699010"/>
            <a:ext cx="360000" cy="214615"/>
          </a:xfrm>
          <a:prstGeom prst="rect">
            <a:avLst/>
          </a:prstGeom>
        </p:spPr>
      </p:pic>
      <p:pic>
        <p:nvPicPr>
          <p:cNvPr id="127" name="Picture 126">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3782846" y="-1029513"/>
            <a:ext cx="360000" cy="218075"/>
          </a:xfrm>
          <a:prstGeom prst="rect">
            <a:avLst/>
          </a:prstGeom>
        </p:spPr>
      </p:pic>
      <p:pic>
        <p:nvPicPr>
          <p:cNvPr id="128" name="Picture 127">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970316" y="-724264"/>
            <a:ext cx="360000" cy="218075"/>
          </a:xfrm>
          <a:prstGeom prst="rect">
            <a:avLst/>
          </a:prstGeom>
        </p:spPr>
      </p:pic>
      <p:pic>
        <p:nvPicPr>
          <p:cNvPr id="129" name="Picture 128">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5981106" y="-1009277"/>
            <a:ext cx="360000" cy="218075"/>
          </a:xfrm>
          <a:prstGeom prst="rect">
            <a:avLst/>
          </a:prstGeom>
        </p:spPr>
      </p:pic>
      <p:pic>
        <p:nvPicPr>
          <p:cNvPr id="130" name="Picture 129">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4049962" y="-978456"/>
            <a:ext cx="360000" cy="214615"/>
          </a:xfrm>
          <a:prstGeom prst="rect">
            <a:avLst/>
          </a:prstGeom>
        </p:spPr>
      </p:pic>
      <p:pic>
        <p:nvPicPr>
          <p:cNvPr id="131" name="Picture 130">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5268209" y="-945256"/>
            <a:ext cx="360000" cy="218075"/>
          </a:xfrm>
          <a:prstGeom prst="rect">
            <a:avLst/>
          </a:prstGeom>
        </p:spPr>
      </p:pic>
      <p:pic>
        <p:nvPicPr>
          <p:cNvPr id="132" name="Picture 131">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6201548" y="-1027897"/>
            <a:ext cx="360000" cy="218075"/>
          </a:xfrm>
          <a:prstGeom prst="rect">
            <a:avLst/>
          </a:prstGeom>
        </p:spPr>
      </p:pic>
      <p:pic>
        <p:nvPicPr>
          <p:cNvPr id="133" name="Picture 132">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5160333" y="-577531"/>
            <a:ext cx="360000" cy="218075"/>
          </a:xfrm>
          <a:prstGeom prst="rect">
            <a:avLst/>
          </a:prstGeom>
        </p:spPr>
      </p:pic>
      <p:pic>
        <p:nvPicPr>
          <p:cNvPr id="134" name="Picture 133">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4554157" y="-329669"/>
            <a:ext cx="360000" cy="214615"/>
          </a:xfrm>
          <a:prstGeom prst="rect">
            <a:avLst/>
          </a:prstGeom>
        </p:spPr>
      </p:pic>
      <p:pic>
        <p:nvPicPr>
          <p:cNvPr id="135" name="Picture 134">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6093672" y="-660172"/>
            <a:ext cx="360000" cy="218075"/>
          </a:xfrm>
          <a:prstGeom prst="rect">
            <a:avLst/>
          </a:prstGeom>
        </p:spPr>
      </p:pic>
      <p:pic>
        <p:nvPicPr>
          <p:cNvPr id="136" name="Picture 135">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5281142" y="-354923"/>
            <a:ext cx="360000" cy="218075"/>
          </a:xfrm>
          <a:prstGeom prst="rect">
            <a:avLst/>
          </a:prstGeom>
        </p:spPr>
      </p:pic>
      <p:pic>
        <p:nvPicPr>
          <p:cNvPr id="137" name="Picture 136">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3662571" y="-485468"/>
            <a:ext cx="360000" cy="218075"/>
          </a:xfrm>
          <a:prstGeom prst="rect">
            <a:avLst/>
          </a:prstGeom>
        </p:spPr>
      </p:pic>
      <p:pic>
        <p:nvPicPr>
          <p:cNvPr id="138" name="Picture 137">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3883013" y="-504088"/>
            <a:ext cx="360000" cy="218075"/>
          </a:xfrm>
          <a:prstGeom prst="rect">
            <a:avLst/>
          </a:prstGeom>
        </p:spPr>
      </p:pic>
    </p:spTree>
    <p:extLst>
      <p:ext uri="{BB962C8B-B14F-4D97-AF65-F5344CB8AC3E}">
        <p14:creationId xmlns:p14="http://schemas.microsoft.com/office/powerpoint/2010/main" val="375510578"/>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7"/>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50"/>
                                        </p:tgtEl>
                                      </p:cBhvr>
                                    </p:animEffect>
                                    <p:animScale>
                                      <p:cBhvr>
                                        <p:cTn id="12" dur="250" autoRev="1" fill="hold"/>
                                        <p:tgtEl>
                                          <p:spTgt spid="50"/>
                                        </p:tgtEl>
                                      </p:cBhvr>
                                      <p:by x="105000" y="105000"/>
                                    </p:animScale>
                                  </p:childTnLst>
                                </p:cTn>
                              </p:par>
                            </p:childTnLst>
                          </p:cTn>
                        </p:par>
                      </p:childTnLst>
                    </p:cTn>
                  </p:par>
                </p:childTnLst>
              </p:cTn>
              <p:nextCondLst>
                <p:cond evt="onClick" delay="0">
                  <p:tgtEl>
                    <p:spTgt spid="37"/>
                  </p:tgtEl>
                </p:cond>
              </p:nextCondLst>
            </p:seq>
            <p:seq concurrent="1" nextAc="seek">
              <p:cTn id="13" restart="whenNotActive" fill="hold" evtFilter="cancelBubble" nodeType="interactiveSeq">
                <p:stCondLst>
                  <p:cond evt="onClick" delay="0">
                    <p:tgtEl>
                      <p:spTgt spid="39"/>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 calcmode="lin" valueType="num">
                                      <p:cBhvr>
                                        <p:cTn id="18" dur="500" fill="hold"/>
                                        <p:tgtEl>
                                          <p:spTgt spid="51"/>
                                        </p:tgtEl>
                                        <p:attrNameLst>
                                          <p:attrName>ppt_w</p:attrName>
                                        </p:attrNameLst>
                                      </p:cBhvr>
                                      <p:tavLst>
                                        <p:tav tm="0">
                                          <p:val>
                                            <p:fltVal val="0"/>
                                          </p:val>
                                        </p:tav>
                                        <p:tav tm="100000">
                                          <p:val>
                                            <p:strVal val="#ppt_w"/>
                                          </p:val>
                                        </p:tav>
                                      </p:tavLst>
                                    </p:anim>
                                    <p:anim calcmode="lin" valueType="num">
                                      <p:cBhvr>
                                        <p:cTn id="19" dur="500" fill="hold"/>
                                        <p:tgtEl>
                                          <p:spTgt spid="51"/>
                                        </p:tgtEl>
                                        <p:attrNameLst>
                                          <p:attrName>ppt_h</p:attrName>
                                        </p:attrNameLst>
                                      </p:cBhvr>
                                      <p:tavLst>
                                        <p:tav tm="0">
                                          <p:val>
                                            <p:fltVal val="0"/>
                                          </p:val>
                                        </p:tav>
                                        <p:tav tm="100000">
                                          <p:val>
                                            <p:strVal val="#ppt_h"/>
                                          </p:val>
                                        </p:tav>
                                      </p:tavLst>
                                    </p:anim>
                                    <p:animEffect transition="in" filter="fade">
                                      <p:cBhvr>
                                        <p:cTn id="20" dur="500"/>
                                        <p:tgtEl>
                                          <p:spTgt spid="51"/>
                                        </p:tgtEl>
                                      </p:cBhvr>
                                    </p:animEffect>
                                  </p:childTnLst>
                                  <p:subTnLst>
                                    <p:audio>
                                      <p:cMediaNode>
                                        <p:cTn display="0" masterRel="sameClick">
                                          <p:stCondLst>
                                            <p:cond evt="begin" delay="0">
                                              <p:tn val="16"/>
                                            </p:cond>
                                          </p:stCondLst>
                                          <p:endCondLst>
                                            <p:cond evt="onStopAudio" delay="0">
                                              <p:tgtEl>
                                                <p:sldTgt/>
                                              </p:tgtEl>
                                            </p:cond>
                                          </p:endCondLst>
                                        </p:cTn>
                                        <p:tgtEl>
                                          <p:sndTgt r:embed="rId3"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51"/>
                                        </p:tgtEl>
                                      </p:cBhvr>
                                    </p:animEffect>
                                    <p:animScale>
                                      <p:cBhvr>
                                        <p:cTn id="23" dur="250" autoRev="1" fill="hold"/>
                                        <p:tgtEl>
                                          <p:spTgt spid="51"/>
                                        </p:tgtEl>
                                      </p:cBhvr>
                                      <p:by x="105000" y="105000"/>
                                    </p:animScale>
                                  </p:childTnLst>
                                </p:cTn>
                              </p:par>
                            </p:childTnLst>
                          </p:cTn>
                        </p:par>
                      </p:childTnLst>
                    </p:cTn>
                  </p:par>
                </p:childTnLst>
              </p:cTn>
              <p:nextCondLst>
                <p:cond evt="onClick" delay="0">
                  <p:tgtEl>
                    <p:spTgt spid="39"/>
                  </p:tgtEl>
                </p:cond>
              </p:nextCondLst>
            </p:seq>
            <p:seq concurrent="1" nextAc="seek">
              <p:cTn id="24" restart="whenNotActive" fill="hold" evtFilter="cancelBubble" nodeType="interactiveSeq">
                <p:stCondLst>
                  <p:cond evt="onClick" delay="0">
                    <p:tgtEl>
                      <p:spTgt spid="96"/>
                    </p:tgtEl>
                  </p:cond>
                </p:stCondLst>
                <p:endSync evt="end" delay="0">
                  <p:rtn val="all"/>
                </p:endSync>
                <p:childTnLst>
                  <p:par>
                    <p:cTn id="25" fill="hold">
                      <p:stCondLst>
                        <p:cond delay="0"/>
                      </p:stCondLst>
                      <p:childTnLst>
                        <p:par>
                          <p:cTn id="26" fill="hold">
                            <p:stCondLst>
                              <p:cond delay="0"/>
                            </p:stCondLst>
                            <p:childTnLst>
                              <p:par>
                                <p:cTn id="27" presetID="53" presetClass="entr" presetSubtype="16" fill="hold" grpId="0" nodeType="with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subTnLst>
                                    <p:audio>
                                      <p:cMediaNode>
                                        <p:cTn display="0" masterRel="sameClick">
                                          <p:stCondLst>
                                            <p:cond evt="begin" delay="0">
                                              <p:tn val="27"/>
                                            </p:cond>
                                          </p:stCondLst>
                                          <p:endCondLst>
                                            <p:cond evt="onStopAudio" delay="0">
                                              <p:tgtEl>
                                                <p:sldTgt/>
                                              </p:tgtEl>
                                            </p:cond>
                                          </p:endCondLst>
                                        </p:cTn>
                                        <p:tgtEl>
                                          <p:sndTgt r:embed="rId3" name="Bling.wav"/>
                                        </p:tgtEl>
                                      </p:cMediaNode>
                                    </p:audio>
                                  </p:subTnLst>
                                </p:cTn>
                              </p:par>
                              <p:par>
                                <p:cTn id="32" presetID="26" presetClass="emph" presetSubtype="0" fill="hold" grpId="1" nodeType="withEffect">
                                  <p:stCondLst>
                                    <p:cond delay="500"/>
                                  </p:stCondLst>
                                  <p:childTnLst>
                                    <p:animEffect transition="out" filter="fade">
                                      <p:cBhvr>
                                        <p:cTn id="33" dur="500" tmFilter="0, 0; .2, .5; .8, .5; 1, 0"/>
                                        <p:tgtEl>
                                          <p:spTgt spid="97"/>
                                        </p:tgtEl>
                                      </p:cBhvr>
                                    </p:animEffect>
                                    <p:animScale>
                                      <p:cBhvr>
                                        <p:cTn id="34" dur="250" autoRev="1" fill="hold"/>
                                        <p:tgtEl>
                                          <p:spTgt spid="97"/>
                                        </p:tgtEl>
                                      </p:cBhvr>
                                      <p:by x="105000" y="105000"/>
                                    </p:animScale>
                                  </p:childTnLst>
                                </p:cTn>
                              </p:par>
                            </p:childTnLst>
                          </p:cTn>
                        </p:par>
                      </p:childTnLst>
                    </p:cTn>
                  </p:par>
                </p:childTnLst>
              </p:cTn>
              <p:nextCondLst>
                <p:cond evt="onClick" delay="0">
                  <p:tgtEl>
                    <p:spTgt spid="96"/>
                  </p:tgtEl>
                </p:cond>
              </p:nextCondLst>
            </p:seq>
            <p:seq concurrent="1" nextAc="seek">
              <p:cTn id="35" restart="whenNotActive" fill="hold" evtFilter="cancelBubble" nodeType="interactiveSeq">
                <p:stCondLst>
                  <p:cond evt="onClick" delay="0">
                    <p:tgtEl>
                      <p:spTgt spid="99"/>
                    </p:tgtEl>
                  </p:cond>
                </p:stCondLst>
                <p:endSync evt="end" delay="0">
                  <p:rtn val="all"/>
                </p:endSync>
                <p:childTnLst>
                  <p:par>
                    <p:cTn id="36" fill="hold">
                      <p:stCondLst>
                        <p:cond delay="0"/>
                      </p:stCondLst>
                      <p:childTnLst>
                        <p:par>
                          <p:cTn id="37" fill="hold">
                            <p:stCondLst>
                              <p:cond delay="0"/>
                            </p:stCondLst>
                            <p:childTnLst>
                              <p:par>
                                <p:cTn id="38" presetID="53" presetClass="entr" presetSubtype="16" fill="hold" grpId="0" nodeType="withEffect">
                                  <p:stCondLst>
                                    <p:cond delay="0"/>
                                  </p:stCondLst>
                                  <p:childTnLst>
                                    <p:set>
                                      <p:cBhvr>
                                        <p:cTn id="39" dur="1" fill="hold">
                                          <p:stCondLst>
                                            <p:cond delay="0"/>
                                          </p:stCondLst>
                                        </p:cTn>
                                        <p:tgtEl>
                                          <p:spTgt spid="101"/>
                                        </p:tgtEl>
                                        <p:attrNameLst>
                                          <p:attrName>style.visibility</p:attrName>
                                        </p:attrNameLst>
                                      </p:cBhvr>
                                      <p:to>
                                        <p:strVal val="visible"/>
                                      </p:to>
                                    </p:set>
                                    <p:anim calcmode="lin" valueType="num">
                                      <p:cBhvr>
                                        <p:cTn id="40" dur="500" fill="hold"/>
                                        <p:tgtEl>
                                          <p:spTgt spid="101"/>
                                        </p:tgtEl>
                                        <p:attrNameLst>
                                          <p:attrName>ppt_w</p:attrName>
                                        </p:attrNameLst>
                                      </p:cBhvr>
                                      <p:tavLst>
                                        <p:tav tm="0">
                                          <p:val>
                                            <p:fltVal val="0"/>
                                          </p:val>
                                        </p:tav>
                                        <p:tav tm="100000">
                                          <p:val>
                                            <p:strVal val="#ppt_w"/>
                                          </p:val>
                                        </p:tav>
                                      </p:tavLst>
                                    </p:anim>
                                    <p:anim calcmode="lin" valueType="num">
                                      <p:cBhvr>
                                        <p:cTn id="41" dur="500" fill="hold"/>
                                        <p:tgtEl>
                                          <p:spTgt spid="101"/>
                                        </p:tgtEl>
                                        <p:attrNameLst>
                                          <p:attrName>ppt_h</p:attrName>
                                        </p:attrNameLst>
                                      </p:cBhvr>
                                      <p:tavLst>
                                        <p:tav tm="0">
                                          <p:val>
                                            <p:fltVal val="0"/>
                                          </p:val>
                                        </p:tav>
                                        <p:tav tm="100000">
                                          <p:val>
                                            <p:strVal val="#ppt_h"/>
                                          </p:val>
                                        </p:tav>
                                      </p:tavLst>
                                    </p:anim>
                                    <p:animEffect transition="in" filter="fade">
                                      <p:cBhvr>
                                        <p:cTn id="42" dur="500"/>
                                        <p:tgtEl>
                                          <p:spTgt spid="101"/>
                                        </p:tgtEl>
                                      </p:cBhvr>
                                    </p:animEffect>
                                  </p:childTnLst>
                                  <p:subTnLst>
                                    <p:audio>
                                      <p:cMediaNode>
                                        <p:cTn display="0" masterRel="sameClick">
                                          <p:stCondLst>
                                            <p:cond evt="begin" delay="0">
                                              <p:tn val="38"/>
                                            </p:cond>
                                          </p:stCondLst>
                                          <p:endCondLst>
                                            <p:cond evt="onStopAudio" delay="0">
                                              <p:tgtEl>
                                                <p:sldTgt/>
                                              </p:tgtEl>
                                            </p:cond>
                                          </p:endCondLst>
                                        </p:cTn>
                                        <p:tgtEl>
                                          <p:sndTgt r:embed="rId3" name="Bling.wav"/>
                                        </p:tgtEl>
                                      </p:cMediaNode>
                                    </p:audio>
                                  </p:subTnLst>
                                </p:cTn>
                              </p:par>
                              <p:par>
                                <p:cTn id="43" presetID="26" presetClass="emph" presetSubtype="0" fill="hold" grpId="1" nodeType="withEffect">
                                  <p:stCondLst>
                                    <p:cond delay="500"/>
                                  </p:stCondLst>
                                  <p:childTnLst>
                                    <p:animEffect transition="out" filter="fade">
                                      <p:cBhvr>
                                        <p:cTn id="44" dur="500" tmFilter="0, 0; .2, .5; .8, .5; 1, 0"/>
                                        <p:tgtEl>
                                          <p:spTgt spid="101"/>
                                        </p:tgtEl>
                                      </p:cBhvr>
                                    </p:animEffect>
                                    <p:animScale>
                                      <p:cBhvr>
                                        <p:cTn id="45" dur="250" autoRev="1" fill="hold"/>
                                        <p:tgtEl>
                                          <p:spTgt spid="101"/>
                                        </p:tgtEl>
                                      </p:cBhvr>
                                      <p:by x="105000" y="105000"/>
                                    </p:animScale>
                                  </p:childTnLst>
                                </p:cTn>
                              </p:par>
                            </p:childTnLst>
                          </p:cTn>
                        </p:par>
                      </p:childTnLst>
                    </p:cTn>
                  </p:par>
                </p:childTnLst>
              </p:cTn>
              <p:nextCondLst>
                <p:cond evt="onClick" delay="0">
                  <p:tgtEl>
                    <p:spTgt spid="99"/>
                  </p:tgtEl>
                </p:cond>
              </p:nextCondLst>
            </p:seq>
            <p:seq concurrent="1" nextAc="seek">
              <p:cTn id="46" restart="whenNotActive" fill="hold" evtFilter="cancelBubble" nodeType="interactiveSeq">
                <p:stCondLst>
                  <p:cond evt="onClick" delay="0">
                    <p:tgtEl>
                      <p:spTgt spid="104"/>
                    </p:tgtEl>
                  </p:cond>
                </p:stCondLst>
                <p:endSync evt="end" delay="0">
                  <p:rtn val="all"/>
                </p:endSync>
                <p:childTnLst>
                  <p:par>
                    <p:cTn id="47" fill="hold">
                      <p:stCondLst>
                        <p:cond delay="0"/>
                      </p:stCondLst>
                      <p:childTnLst>
                        <p:par>
                          <p:cTn id="48" fill="hold">
                            <p:stCondLst>
                              <p:cond delay="0"/>
                            </p:stCondLst>
                            <p:childTnLst>
                              <p:par>
                                <p:cTn id="49" presetID="53" presetClass="entr" presetSubtype="16" fill="hold" grpId="0" nodeType="withEffect">
                                  <p:stCondLst>
                                    <p:cond delay="0"/>
                                  </p:stCondLst>
                                  <p:childTnLst>
                                    <p:set>
                                      <p:cBhvr>
                                        <p:cTn id="50" dur="1" fill="hold">
                                          <p:stCondLst>
                                            <p:cond delay="0"/>
                                          </p:stCondLst>
                                        </p:cTn>
                                        <p:tgtEl>
                                          <p:spTgt spid="105"/>
                                        </p:tgtEl>
                                        <p:attrNameLst>
                                          <p:attrName>style.visibility</p:attrName>
                                        </p:attrNameLst>
                                      </p:cBhvr>
                                      <p:to>
                                        <p:strVal val="visible"/>
                                      </p:to>
                                    </p:set>
                                    <p:anim calcmode="lin" valueType="num">
                                      <p:cBhvr>
                                        <p:cTn id="51" dur="500" fill="hold"/>
                                        <p:tgtEl>
                                          <p:spTgt spid="105"/>
                                        </p:tgtEl>
                                        <p:attrNameLst>
                                          <p:attrName>ppt_w</p:attrName>
                                        </p:attrNameLst>
                                      </p:cBhvr>
                                      <p:tavLst>
                                        <p:tav tm="0">
                                          <p:val>
                                            <p:fltVal val="0"/>
                                          </p:val>
                                        </p:tav>
                                        <p:tav tm="100000">
                                          <p:val>
                                            <p:strVal val="#ppt_w"/>
                                          </p:val>
                                        </p:tav>
                                      </p:tavLst>
                                    </p:anim>
                                    <p:anim calcmode="lin" valueType="num">
                                      <p:cBhvr>
                                        <p:cTn id="52" dur="500" fill="hold"/>
                                        <p:tgtEl>
                                          <p:spTgt spid="105"/>
                                        </p:tgtEl>
                                        <p:attrNameLst>
                                          <p:attrName>ppt_h</p:attrName>
                                        </p:attrNameLst>
                                      </p:cBhvr>
                                      <p:tavLst>
                                        <p:tav tm="0">
                                          <p:val>
                                            <p:fltVal val="0"/>
                                          </p:val>
                                        </p:tav>
                                        <p:tav tm="100000">
                                          <p:val>
                                            <p:strVal val="#ppt_h"/>
                                          </p:val>
                                        </p:tav>
                                      </p:tavLst>
                                    </p:anim>
                                    <p:animEffect transition="in" filter="fade">
                                      <p:cBhvr>
                                        <p:cTn id="53" dur="500"/>
                                        <p:tgtEl>
                                          <p:spTgt spid="105"/>
                                        </p:tgtEl>
                                      </p:cBhvr>
                                    </p:animEffect>
                                  </p:childTnLst>
                                  <p:subTnLst>
                                    <p:audio>
                                      <p:cMediaNode>
                                        <p:cTn display="0" masterRel="sameClick">
                                          <p:stCondLst>
                                            <p:cond evt="begin" delay="0">
                                              <p:tn val="49"/>
                                            </p:cond>
                                          </p:stCondLst>
                                          <p:endCondLst>
                                            <p:cond evt="onStopAudio" delay="0">
                                              <p:tgtEl>
                                                <p:sldTgt/>
                                              </p:tgtEl>
                                            </p:cond>
                                          </p:endCondLst>
                                        </p:cTn>
                                        <p:tgtEl>
                                          <p:sndTgt r:embed="rId3" name="Bling.wav"/>
                                        </p:tgtEl>
                                      </p:cMediaNode>
                                    </p:audio>
                                  </p:subTnLst>
                                </p:cTn>
                              </p:par>
                              <p:par>
                                <p:cTn id="54" presetID="26" presetClass="emph" presetSubtype="0" fill="hold" grpId="1" nodeType="withEffect">
                                  <p:stCondLst>
                                    <p:cond delay="500"/>
                                  </p:stCondLst>
                                  <p:childTnLst>
                                    <p:animEffect transition="out" filter="fade">
                                      <p:cBhvr>
                                        <p:cTn id="55" dur="500" tmFilter="0, 0; .2, .5; .8, .5; 1, 0"/>
                                        <p:tgtEl>
                                          <p:spTgt spid="105"/>
                                        </p:tgtEl>
                                      </p:cBhvr>
                                    </p:animEffect>
                                    <p:animScale>
                                      <p:cBhvr>
                                        <p:cTn id="56" dur="250" autoRev="1" fill="hold"/>
                                        <p:tgtEl>
                                          <p:spTgt spid="105"/>
                                        </p:tgtEl>
                                      </p:cBhvr>
                                      <p:by x="105000" y="105000"/>
                                    </p:animScale>
                                  </p:childTnLst>
                                </p:cTn>
                              </p:par>
                            </p:childTnLst>
                          </p:cTn>
                        </p:par>
                      </p:childTnLst>
                    </p:cTn>
                  </p:par>
                </p:childTnLst>
              </p:cTn>
              <p:nextCondLst>
                <p:cond evt="onClick" delay="0">
                  <p:tgtEl>
                    <p:spTgt spid="104"/>
                  </p:tgtEl>
                </p:cond>
              </p:nextCondLst>
            </p:seq>
            <p:seq concurrent="1" nextAc="seek">
              <p:cTn id="57" restart="whenNotActive" fill="hold" evtFilter="cancelBubble" nodeType="interactiveSeq">
                <p:stCondLst>
                  <p:cond evt="onClick" delay="0">
                    <p:tgtEl>
                      <p:spTgt spid="98"/>
                    </p:tgtEl>
                  </p:cond>
                </p:stCondLst>
                <p:endSync evt="end" delay="0">
                  <p:rtn val="all"/>
                </p:endSync>
                <p:childTnLst>
                  <p:par>
                    <p:cTn id="58" fill="hold">
                      <p:stCondLst>
                        <p:cond delay="0"/>
                      </p:stCondLst>
                      <p:childTnLst>
                        <p:par>
                          <p:cTn id="59" fill="hold">
                            <p:stCondLst>
                              <p:cond delay="0"/>
                            </p:stCondLst>
                            <p:childTnLst>
                              <p:par>
                                <p:cTn id="60" presetID="53" presetClass="entr" presetSubtype="16" fill="hold" grpId="0" nodeType="withEffect">
                                  <p:stCondLst>
                                    <p:cond delay="0"/>
                                  </p:stCondLst>
                                  <p:childTnLst>
                                    <p:set>
                                      <p:cBhvr>
                                        <p:cTn id="61" dur="1" fill="hold">
                                          <p:stCondLst>
                                            <p:cond delay="0"/>
                                          </p:stCondLst>
                                        </p:cTn>
                                        <p:tgtEl>
                                          <p:spTgt spid="102"/>
                                        </p:tgtEl>
                                        <p:attrNameLst>
                                          <p:attrName>style.visibility</p:attrName>
                                        </p:attrNameLst>
                                      </p:cBhvr>
                                      <p:to>
                                        <p:strVal val="visible"/>
                                      </p:to>
                                    </p:set>
                                    <p:anim calcmode="lin" valueType="num">
                                      <p:cBhvr>
                                        <p:cTn id="62" dur="500" fill="hold"/>
                                        <p:tgtEl>
                                          <p:spTgt spid="102"/>
                                        </p:tgtEl>
                                        <p:attrNameLst>
                                          <p:attrName>ppt_w</p:attrName>
                                        </p:attrNameLst>
                                      </p:cBhvr>
                                      <p:tavLst>
                                        <p:tav tm="0">
                                          <p:val>
                                            <p:fltVal val="0"/>
                                          </p:val>
                                        </p:tav>
                                        <p:tav tm="100000">
                                          <p:val>
                                            <p:strVal val="#ppt_w"/>
                                          </p:val>
                                        </p:tav>
                                      </p:tavLst>
                                    </p:anim>
                                    <p:anim calcmode="lin" valueType="num">
                                      <p:cBhvr>
                                        <p:cTn id="63" dur="500" fill="hold"/>
                                        <p:tgtEl>
                                          <p:spTgt spid="102"/>
                                        </p:tgtEl>
                                        <p:attrNameLst>
                                          <p:attrName>ppt_h</p:attrName>
                                        </p:attrNameLst>
                                      </p:cBhvr>
                                      <p:tavLst>
                                        <p:tav tm="0">
                                          <p:val>
                                            <p:fltVal val="0"/>
                                          </p:val>
                                        </p:tav>
                                        <p:tav tm="100000">
                                          <p:val>
                                            <p:strVal val="#ppt_h"/>
                                          </p:val>
                                        </p:tav>
                                      </p:tavLst>
                                    </p:anim>
                                    <p:animEffect transition="in" filter="fade">
                                      <p:cBhvr>
                                        <p:cTn id="64" dur="500"/>
                                        <p:tgtEl>
                                          <p:spTgt spid="102"/>
                                        </p:tgtEl>
                                      </p:cBhvr>
                                    </p:animEffect>
                                  </p:childTnLst>
                                  <p:subTnLst>
                                    <p:audio>
                                      <p:cMediaNode>
                                        <p:cTn display="0" masterRel="sameClick">
                                          <p:stCondLst>
                                            <p:cond evt="begin" delay="0">
                                              <p:tn val="60"/>
                                            </p:cond>
                                          </p:stCondLst>
                                          <p:endCondLst>
                                            <p:cond evt="onStopAudio" delay="0">
                                              <p:tgtEl>
                                                <p:sldTgt/>
                                              </p:tgtEl>
                                            </p:cond>
                                          </p:endCondLst>
                                        </p:cTn>
                                        <p:tgtEl>
                                          <p:sndTgt r:embed="rId3" name="Bling.wav"/>
                                        </p:tgtEl>
                                      </p:cMediaNode>
                                    </p:audio>
                                  </p:subTnLst>
                                </p:cTn>
                              </p:par>
                              <p:par>
                                <p:cTn id="65" presetID="26" presetClass="emph" presetSubtype="0" fill="hold" grpId="1" nodeType="withEffect">
                                  <p:stCondLst>
                                    <p:cond delay="500"/>
                                  </p:stCondLst>
                                  <p:childTnLst>
                                    <p:animEffect transition="out" filter="fade">
                                      <p:cBhvr>
                                        <p:cTn id="66" dur="500" tmFilter="0, 0; .2, .5; .8, .5; 1, 0"/>
                                        <p:tgtEl>
                                          <p:spTgt spid="102"/>
                                        </p:tgtEl>
                                      </p:cBhvr>
                                    </p:animEffect>
                                    <p:animScale>
                                      <p:cBhvr>
                                        <p:cTn id="67" dur="250" autoRev="1" fill="hold"/>
                                        <p:tgtEl>
                                          <p:spTgt spid="102"/>
                                        </p:tgtEl>
                                      </p:cBhvr>
                                      <p:by x="105000" y="105000"/>
                                    </p:animScale>
                                  </p:childTnLst>
                                </p:cTn>
                              </p:par>
                            </p:childTnLst>
                          </p:cTn>
                        </p:par>
                      </p:childTnLst>
                    </p:cTn>
                  </p:par>
                </p:childTnLst>
              </p:cTn>
              <p:nextCondLst>
                <p:cond evt="onClick" delay="0">
                  <p:tgtEl>
                    <p:spTgt spid="98"/>
                  </p:tgtEl>
                </p:cond>
              </p:nextCondLst>
            </p:seq>
            <p:seq concurrent="1" nextAc="seek">
              <p:cTn id="68" restart="whenNotActive" fill="hold" evtFilter="cancelBubble" nodeType="interactiveSeq">
                <p:stCondLst>
                  <p:cond evt="onClick" delay="0">
                    <p:tgtEl>
                      <p:spTgt spid="100"/>
                    </p:tgtEl>
                  </p:cond>
                </p:stCondLst>
                <p:endSync evt="end" delay="0">
                  <p:rtn val="all"/>
                </p:endSync>
                <p:childTnLst>
                  <p:par>
                    <p:cTn id="69" fill="hold">
                      <p:stCondLst>
                        <p:cond delay="0"/>
                      </p:stCondLst>
                      <p:childTnLst>
                        <p:par>
                          <p:cTn id="70" fill="hold">
                            <p:stCondLst>
                              <p:cond delay="0"/>
                            </p:stCondLst>
                            <p:childTnLst>
                              <p:par>
                                <p:cTn id="71" presetID="53" presetClass="entr" presetSubtype="16" fill="hold" grpId="0" nodeType="withEffect">
                                  <p:stCondLst>
                                    <p:cond delay="0"/>
                                  </p:stCondLst>
                                  <p:childTnLst>
                                    <p:set>
                                      <p:cBhvr>
                                        <p:cTn id="72" dur="1" fill="hold">
                                          <p:stCondLst>
                                            <p:cond delay="0"/>
                                          </p:stCondLst>
                                        </p:cTn>
                                        <p:tgtEl>
                                          <p:spTgt spid="103"/>
                                        </p:tgtEl>
                                        <p:attrNameLst>
                                          <p:attrName>style.visibility</p:attrName>
                                        </p:attrNameLst>
                                      </p:cBhvr>
                                      <p:to>
                                        <p:strVal val="visible"/>
                                      </p:to>
                                    </p:set>
                                    <p:anim calcmode="lin" valueType="num">
                                      <p:cBhvr>
                                        <p:cTn id="73" dur="500" fill="hold"/>
                                        <p:tgtEl>
                                          <p:spTgt spid="103"/>
                                        </p:tgtEl>
                                        <p:attrNameLst>
                                          <p:attrName>ppt_w</p:attrName>
                                        </p:attrNameLst>
                                      </p:cBhvr>
                                      <p:tavLst>
                                        <p:tav tm="0">
                                          <p:val>
                                            <p:fltVal val="0"/>
                                          </p:val>
                                        </p:tav>
                                        <p:tav tm="100000">
                                          <p:val>
                                            <p:strVal val="#ppt_w"/>
                                          </p:val>
                                        </p:tav>
                                      </p:tavLst>
                                    </p:anim>
                                    <p:anim calcmode="lin" valueType="num">
                                      <p:cBhvr>
                                        <p:cTn id="74" dur="500" fill="hold"/>
                                        <p:tgtEl>
                                          <p:spTgt spid="103"/>
                                        </p:tgtEl>
                                        <p:attrNameLst>
                                          <p:attrName>ppt_h</p:attrName>
                                        </p:attrNameLst>
                                      </p:cBhvr>
                                      <p:tavLst>
                                        <p:tav tm="0">
                                          <p:val>
                                            <p:fltVal val="0"/>
                                          </p:val>
                                        </p:tav>
                                        <p:tav tm="100000">
                                          <p:val>
                                            <p:strVal val="#ppt_h"/>
                                          </p:val>
                                        </p:tav>
                                      </p:tavLst>
                                    </p:anim>
                                    <p:animEffect transition="in" filter="fade">
                                      <p:cBhvr>
                                        <p:cTn id="75" dur="500"/>
                                        <p:tgtEl>
                                          <p:spTgt spid="103"/>
                                        </p:tgtEl>
                                      </p:cBhvr>
                                    </p:animEffect>
                                  </p:childTnLst>
                                  <p:subTnLst>
                                    <p:audio>
                                      <p:cMediaNode>
                                        <p:cTn display="0" masterRel="sameClick">
                                          <p:stCondLst>
                                            <p:cond evt="begin" delay="0">
                                              <p:tn val="71"/>
                                            </p:cond>
                                          </p:stCondLst>
                                          <p:endCondLst>
                                            <p:cond evt="onStopAudio" delay="0">
                                              <p:tgtEl>
                                                <p:sldTgt/>
                                              </p:tgtEl>
                                            </p:cond>
                                          </p:endCondLst>
                                        </p:cTn>
                                        <p:tgtEl>
                                          <p:sndTgt r:embed="rId3" name="Bling.wav"/>
                                        </p:tgtEl>
                                      </p:cMediaNode>
                                    </p:audio>
                                  </p:subTnLst>
                                </p:cTn>
                              </p:par>
                              <p:par>
                                <p:cTn id="76" presetID="26" presetClass="emph" presetSubtype="0" fill="hold" grpId="1" nodeType="withEffect">
                                  <p:stCondLst>
                                    <p:cond delay="500"/>
                                  </p:stCondLst>
                                  <p:childTnLst>
                                    <p:animEffect transition="out" filter="fade">
                                      <p:cBhvr>
                                        <p:cTn id="77" dur="500" tmFilter="0, 0; .2, .5; .8, .5; 1, 0"/>
                                        <p:tgtEl>
                                          <p:spTgt spid="103"/>
                                        </p:tgtEl>
                                      </p:cBhvr>
                                    </p:animEffect>
                                    <p:animScale>
                                      <p:cBhvr>
                                        <p:cTn id="78" dur="250" autoRev="1" fill="hold"/>
                                        <p:tgtEl>
                                          <p:spTgt spid="103"/>
                                        </p:tgtEl>
                                      </p:cBhvr>
                                      <p:by x="105000" y="105000"/>
                                    </p:animScale>
                                  </p:childTnLst>
                                </p:cTn>
                              </p:par>
                            </p:childTnLst>
                          </p:cTn>
                        </p:par>
                      </p:childTnLst>
                    </p:cTn>
                  </p:par>
                </p:childTnLst>
              </p:cTn>
              <p:nextCondLst>
                <p:cond evt="onClick" delay="0">
                  <p:tgtEl>
                    <p:spTgt spid="100"/>
                  </p:tgtEl>
                </p:cond>
              </p:nextCondLst>
            </p:seq>
            <p:seq concurrent="1" nextAc="seek">
              <p:cTn id="79" restart="whenNotActive" fill="hold" evtFilter="cancelBubble" nodeType="interactiveSeq">
                <p:stCondLst>
                  <p:cond evt="onClick" delay="0">
                    <p:tgtEl>
                      <p:spTgt spid="106"/>
                    </p:tgtEl>
                  </p:cond>
                </p:stCondLst>
                <p:endSync evt="end" delay="0">
                  <p:rtn val="all"/>
                </p:endSync>
                <p:childTnLst>
                  <p:par>
                    <p:cTn id="80" fill="hold">
                      <p:stCondLst>
                        <p:cond delay="0"/>
                      </p:stCondLst>
                      <p:childTnLst>
                        <p:par>
                          <p:cTn id="81" fill="hold">
                            <p:stCondLst>
                              <p:cond delay="0"/>
                            </p:stCondLst>
                            <p:childTnLst>
                              <p:par>
                                <p:cTn id="82" presetID="53" presetClass="entr" presetSubtype="16" fill="hold" grpId="0" nodeType="withEffect">
                                  <p:stCondLst>
                                    <p:cond delay="0"/>
                                  </p:stCondLst>
                                  <p:childTnLst>
                                    <p:set>
                                      <p:cBhvr>
                                        <p:cTn id="83" dur="1" fill="hold">
                                          <p:stCondLst>
                                            <p:cond delay="0"/>
                                          </p:stCondLst>
                                        </p:cTn>
                                        <p:tgtEl>
                                          <p:spTgt spid="107"/>
                                        </p:tgtEl>
                                        <p:attrNameLst>
                                          <p:attrName>style.visibility</p:attrName>
                                        </p:attrNameLst>
                                      </p:cBhvr>
                                      <p:to>
                                        <p:strVal val="visible"/>
                                      </p:to>
                                    </p:set>
                                    <p:anim calcmode="lin" valueType="num">
                                      <p:cBhvr>
                                        <p:cTn id="84" dur="500" fill="hold"/>
                                        <p:tgtEl>
                                          <p:spTgt spid="107"/>
                                        </p:tgtEl>
                                        <p:attrNameLst>
                                          <p:attrName>ppt_w</p:attrName>
                                        </p:attrNameLst>
                                      </p:cBhvr>
                                      <p:tavLst>
                                        <p:tav tm="0">
                                          <p:val>
                                            <p:fltVal val="0"/>
                                          </p:val>
                                        </p:tav>
                                        <p:tav tm="100000">
                                          <p:val>
                                            <p:strVal val="#ppt_w"/>
                                          </p:val>
                                        </p:tav>
                                      </p:tavLst>
                                    </p:anim>
                                    <p:anim calcmode="lin" valueType="num">
                                      <p:cBhvr>
                                        <p:cTn id="85" dur="500" fill="hold"/>
                                        <p:tgtEl>
                                          <p:spTgt spid="107"/>
                                        </p:tgtEl>
                                        <p:attrNameLst>
                                          <p:attrName>ppt_h</p:attrName>
                                        </p:attrNameLst>
                                      </p:cBhvr>
                                      <p:tavLst>
                                        <p:tav tm="0">
                                          <p:val>
                                            <p:fltVal val="0"/>
                                          </p:val>
                                        </p:tav>
                                        <p:tav tm="100000">
                                          <p:val>
                                            <p:strVal val="#ppt_h"/>
                                          </p:val>
                                        </p:tav>
                                      </p:tavLst>
                                    </p:anim>
                                    <p:animEffect transition="in" filter="fade">
                                      <p:cBhvr>
                                        <p:cTn id="86" dur="500"/>
                                        <p:tgtEl>
                                          <p:spTgt spid="107"/>
                                        </p:tgtEl>
                                      </p:cBhvr>
                                    </p:animEffect>
                                  </p:childTnLst>
                                  <p:subTnLst>
                                    <p:audio>
                                      <p:cMediaNode>
                                        <p:cTn display="0" masterRel="sameClick">
                                          <p:stCondLst>
                                            <p:cond evt="begin" delay="0">
                                              <p:tn val="82"/>
                                            </p:cond>
                                          </p:stCondLst>
                                          <p:endCondLst>
                                            <p:cond evt="onStopAudio" delay="0">
                                              <p:tgtEl>
                                                <p:sldTgt/>
                                              </p:tgtEl>
                                            </p:cond>
                                          </p:endCondLst>
                                        </p:cTn>
                                        <p:tgtEl>
                                          <p:sndTgt r:embed="rId3" name="Bling.wav"/>
                                        </p:tgtEl>
                                      </p:cMediaNode>
                                    </p:audio>
                                  </p:subTnLst>
                                </p:cTn>
                              </p:par>
                              <p:par>
                                <p:cTn id="87" presetID="26" presetClass="emph" presetSubtype="0" fill="hold" grpId="1" nodeType="withEffect">
                                  <p:stCondLst>
                                    <p:cond delay="500"/>
                                  </p:stCondLst>
                                  <p:childTnLst>
                                    <p:animEffect transition="out" filter="fade">
                                      <p:cBhvr>
                                        <p:cTn id="88" dur="500" tmFilter="0, 0; .2, .5; .8, .5; 1, 0"/>
                                        <p:tgtEl>
                                          <p:spTgt spid="107"/>
                                        </p:tgtEl>
                                      </p:cBhvr>
                                    </p:animEffect>
                                    <p:animScale>
                                      <p:cBhvr>
                                        <p:cTn id="89" dur="250" autoRev="1" fill="hold"/>
                                        <p:tgtEl>
                                          <p:spTgt spid="107"/>
                                        </p:tgtEl>
                                      </p:cBhvr>
                                      <p:by x="105000" y="105000"/>
                                    </p:animScale>
                                  </p:childTnLst>
                                </p:cTn>
                              </p:par>
                            </p:childTnLst>
                          </p:cTn>
                        </p:par>
                      </p:childTnLst>
                    </p:cTn>
                  </p:par>
                </p:childTnLst>
              </p:cTn>
              <p:nextCondLst>
                <p:cond evt="onClick" delay="0">
                  <p:tgtEl>
                    <p:spTgt spid="106"/>
                  </p:tgtEl>
                </p:cond>
              </p:nextCondLst>
            </p:seq>
            <p:seq concurrent="1" nextAc="seek">
              <p:cTn id="90" restart="whenNotActive" fill="hold" evtFilter="cancelBubble" nodeType="interactiveSeq">
                <p:stCondLst>
                  <p:cond evt="onClick" delay="0">
                    <p:tgtEl>
                      <p:spTgt spid="108"/>
                    </p:tgtEl>
                  </p:cond>
                </p:stCondLst>
                <p:endSync evt="end" delay="0">
                  <p:rtn val="all"/>
                </p:endSync>
                <p:childTnLst>
                  <p:par>
                    <p:cTn id="91" fill="hold">
                      <p:stCondLst>
                        <p:cond delay="0"/>
                      </p:stCondLst>
                      <p:childTnLst>
                        <p:par>
                          <p:cTn id="92" fill="hold">
                            <p:stCondLst>
                              <p:cond delay="0"/>
                            </p:stCondLst>
                            <p:childTnLst>
                              <p:par>
                                <p:cTn id="93" presetID="53" presetClass="entr" presetSubtype="16" fill="hold" grpId="0" nodeType="withEffect">
                                  <p:stCondLst>
                                    <p:cond delay="0"/>
                                  </p:stCondLst>
                                  <p:childTnLst>
                                    <p:set>
                                      <p:cBhvr>
                                        <p:cTn id="94" dur="1" fill="hold">
                                          <p:stCondLst>
                                            <p:cond delay="0"/>
                                          </p:stCondLst>
                                        </p:cTn>
                                        <p:tgtEl>
                                          <p:spTgt spid="109"/>
                                        </p:tgtEl>
                                        <p:attrNameLst>
                                          <p:attrName>style.visibility</p:attrName>
                                        </p:attrNameLst>
                                      </p:cBhvr>
                                      <p:to>
                                        <p:strVal val="visible"/>
                                      </p:to>
                                    </p:set>
                                    <p:anim calcmode="lin" valueType="num">
                                      <p:cBhvr>
                                        <p:cTn id="95" dur="500" fill="hold"/>
                                        <p:tgtEl>
                                          <p:spTgt spid="109"/>
                                        </p:tgtEl>
                                        <p:attrNameLst>
                                          <p:attrName>ppt_w</p:attrName>
                                        </p:attrNameLst>
                                      </p:cBhvr>
                                      <p:tavLst>
                                        <p:tav tm="0">
                                          <p:val>
                                            <p:fltVal val="0"/>
                                          </p:val>
                                        </p:tav>
                                        <p:tav tm="100000">
                                          <p:val>
                                            <p:strVal val="#ppt_w"/>
                                          </p:val>
                                        </p:tav>
                                      </p:tavLst>
                                    </p:anim>
                                    <p:anim calcmode="lin" valueType="num">
                                      <p:cBhvr>
                                        <p:cTn id="96" dur="500" fill="hold"/>
                                        <p:tgtEl>
                                          <p:spTgt spid="109"/>
                                        </p:tgtEl>
                                        <p:attrNameLst>
                                          <p:attrName>ppt_h</p:attrName>
                                        </p:attrNameLst>
                                      </p:cBhvr>
                                      <p:tavLst>
                                        <p:tav tm="0">
                                          <p:val>
                                            <p:fltVal val="0"/>
                                          </p:val>
                                        </p:tav>
                                        <p:tav tm="100000">
                                          <p:val>
                                            <p:strVal val="#ppt_h"/>
                                          </p:val>
                                        </p:tav>
                                      </p:tavLst>
                                    </p:anim>
                                    <p:animEffect transition="in" filter="fade">
                                      <p:cBhvr>
                                        <p:cTn id="97" dur="500"/>
                                        <p:tgtEl>
                                          <p:spTgt spid="109"/>
                                        </p:tgtEl>
                                      </p:cBhvr>
                                    </p:animEffect>
                                  </p:childTnLst>
                                  <p:subTnLst>
                                    <p:audio>
                                      <p:cMediaNode>
                                        <p:cTn display="0" masterRel="sameClick">
                                          <p:stCondLst>
                                            <p:cond evt="begin" delay="0">
                                              <p:tn val="93"/>
                                            </p:cond>
                                          </p:stCondLst>
                                          <p:endCondLst>
                                            <p:cond evt="onStopAudio" delay="0">
                                              <p:tgtEl>
                                                <p:sldTgt/>
                                              </p:tgtEl>
                                            </p:cond>
                                          </p:endCondLst>
                                        </p:cTn>
                                        <p:tgtEl>
                                          <p:sndTgt r:embed="rId3" name="Bling.wav"/>
                                        </p:tgtEl>
                                      </p:cMediaNode>
                                    </p:audio>
                                  </p:subTnLst>
                                </p:cTn>
                              </p:par>
                              <p:par>
                                <p:cTn id="98" presetID="26" presetClass="emph" presetSubtype="0" fill="hold" grpId="1" nodeType="withEffect">
                                  <p:stCondLst>
                                    <p:cond delay="500"/>
                                  </p:stCondLst>
                                  <p:childTnLst>
                                    <p:animEffect transition="out" filter="fade">
                                      <p:cBhvr>
                                        <p:cTn id="99" dur="500" tmFilter="0, 0; .2, .5; .8, .5; 1, 0"/>
                                        <p:tgtEl>
                                          <p:spTgt spid="109"/>
                                        </p:tgtEl>
                                      </p:cBhvr>
                                    </p:animEffect>
                                    <p:animScale>
                                      <p:cBhvr>
                                        <p:cTn id="100" dur="250" autoRev="1" fill="hold"/>
                                        <p:tgtEl>
                                          <p:spTgt spid="109"/>
                                        </p:tgtEl>
                                      </p:cBhvr>
                                      <p:by x="105000" y="105000"/>
                                    </p:animScale>
                                  </p:childTnLst>
                                </p:cTn>
                              </p:par>
                              <p:par>
                                <p:cTn id="10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02" dur="2000" fill="hold"/>
                                        <p:tgtEl>
                                          <p:spTgt spid="111"/>
                                        </p:tgtEl>
                                        <p:attrNameLst>
                                          <p:attrName>ppt_x</p:attrName>
                                          <p:attrName>ppt_y</p:attrName>
                                        </p:attrNameLst>
                                      </p:cBhvr>
                                    </p:animMotion>
                                  </p:childTnLst>
                                </p:cTn>
                              </p:par>
                              <p:par>
                                <p:cTn id="10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04" dur="2000" fill="hold"/>
                                        <p:tgtEl>
                                          <p:spTgt spid="119"/>
                                        </p:tgtEl>
                                        <p:attrNameLst>
                                          <p:attrName>ppt_x</p:attrName>
                                          <p:attrName>ppt_y</p:attrName>
                                        </p:attrNameLst>
                                      </p:cBhvr>
                                    </p:animMotion>
                                  </p:childTnLst>
                                </p:cTn>
                              </p:par>
                              <p:par>
                                <p:cTn id="10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6" dur="2000" fill="hold"/>
                                        <p:tgtEl>
                                          <p:spTgt spid="112"/>
                                        </p:tgtEl>
                                        <p:attrNameLst>
                                          <p:attrName>ppt_x</p:attrName>
                                          <p:attrName>ppt_y</p:attrName>
                                        </p:attrNameLst>
                                      </p:cBhvr>
                                    </p:animMotion>
                                  </p:childTnLst>
                                </p:cTn>
                              </p:par>
                              <p:par>
                                <p:cTn id="107" presetID="0" presetClass="path" presetSubtype="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08" dur="2000" fill="hold"/>
                                        <p:tgtEl>
                                          <p:spTgt spid="110"/>
                                        </p:tgtEl>
                                        <p:attrNameLst>
                                          <p:attrName>ppt_x</p:attrName>
                                          <p:attrName>ppt_y</p:attrName>
                                        </p:attrNameLst>
                                      </p:cBhvr>
                                    </p:animMotion>
                                  </p:childTnLst>
                                </p:cTn>
                              </p:par>
                              <p:par>
                                <p:cTn id="109" presetID="0" presetClass="path" presetSubtype="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10" dur="2000" fill="hold"/>
                                        <p:tgtEl>
                                          <p:spTgt spid="113"/>
                                        </p:tgtEl>
                                        <p:attrNameLst>
                                          <p:attrName>ppt_x</p:attrName>
                                          <p:attrName>ppt_y</p:attrName>
                                        </p:attrNameLst>
                                      </p:cBhvr>
                                    </p:animMotion>
                                  </p:childTnLst>
                                </p:cTn>
                              </p:par>
                              <p:par>
                                <p:cTn id="111" presetID="0" presetClass="path" presetSubtype="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12" dur="2000" fill="hold"/>
                                        <p:tgtEl>
                                          <p:spTgt spid="114"/>
                                        </p:tgtEl>
                                        <p:attrNameLst>
                                          <p:attrName>ppt_x</p:attrName>
                                          <p:attrName>ppt_y</p:attrName>
                                        </p:attrNameLst>
                                      </p:cBhvr>
                                      <p:rCtr x="-4792" y="65810"/>
                                    </p:animMotion>
                                  </p:childTnLst>
                                </p:cTn>
                              </p:par>
                              <p:par>
                                <p:cTn id="113" presetID="0" presetClass="path" presetSubtype="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14" dur="2000" fill="hold"/>
                                        <p:tgtEl>
                                          <p:spTgt spid="118"/>
                                        </p:tgtEl>
                                        <p:attrNameLst>
                                          <p:attrName>ppt_x</p:attrName>
                                          <p:attrName>ppt_y</p:attrName>
                                        </p:attrNameLst>
                                      </p:cBhvr>
                                    </p:animMotion>
                                  </p:childTnLst>
                                </p:cTn>
                              </p:par>
                              <p:par>
                                <p:cTn id="115"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16" dur="2000" fill="hold"/>
                                        <p:tgtEl>
                                          <p:spTgt spid="115"/>
                                        </p:tgtEl>
                                        <p:attrNameLst>
                                          <p:attrName>ppt_x</p:attrName>
                                          <p:attrName>ppt_y</p:attrName>
                                        </p:attrNameLst>
                                      </p:cBhvr>
                                    </p:animMotion>
                                  </p:childTnLst>
                                </p:cTn>
                              </p:par>
                              <p:par>
                                <p:cTn id="117" presetID="0" presetClass="path" presetSubtype="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118" dur="2000" fill="hold"/>
                                        <p:tgtEl>
                                          <p:spTgt spid="116"/>
                                        </p:tgtEl>
                                        <p:attrNameLst>
                                          <p:attrName>ppt_x</p:attrName>
                                          <p:attrName>ppt_y</p:attrName>
                                        </p:attrNameLst>
                                      </p:cBhvr>
                                    </p:animMotion>
                                  </p:childTnLst>
                                </p:cTn>
                              </p:par>
                              <p:par>
                                <p:cTn id="119" presetID="0" presetClass="path" presetSubtype="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120" dur="2000" fill="hold"/>
                                        <p:tgtEl>
                                          <p:spTgt spid="117"/>
                                        </p:tgtEl>
                                        <p:attrNameLst>
                                          <p:attrName>ppt_x</p:attrName>
                                          <p:attrName>ppt_y</p:attrName>
                                        </p:attrNameLst>
                                      </p:cBhvr>
                                    </p:animMotion>
                                  </p:childTnLst>
                                </p:cTn>
                              </p:par>
                              <p:par>
                                <p:cTn id="121"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22" dur="2000" fill="hold"/>
                                        <p:tgtEl>
                                          <p:spTgt spid="120"/>
                                        </p:tgtEl>
                                        <p:attrNameLst>
                                          <p:attrName>ppt_x</p:attrName>
                                          <p:attrName>ppt_y</p:attrName>
                                        </p:attrNameLst>
                                      </p:cBhvr>
                                    </p:animMotion>
                                  </p:childTnLst>
                                </p:cTn>
                              </p:par>
                              <p:par>
                                <p:cTn id="123"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24" dur="2000" fill="hold"/>
                                        <p:tgtEl>
                                          <p:spTgt spid="122"/>
                                        </p:tgtEl>
                                        <p:attrNameLst>
                                          <p:attrName>ppt_x</p:attrName>
                                          <p:attrName>ppt_y</p:attrName>
                                        </p:attrNameLst>
                                      </p:cBhvr>
                                    </p:animMotion>
                                  </p:childTnLst>
                                </p:cTn>
                              </p:par>
                              <p:par>
                                <p:cTn id="12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26" dur="2000" fill="hold"/>
                                        <p:tgtEl>
                                          <p:spTgt spid="121"/>
                                        </p:tgtEl>
                                        <p:attrNameLst>
                                          <p:attrName>ppt_x</p:attrName>
                                          <p:attrName>ppt_y</p:attrName>
                                        </p:attrNameLst>
                                      </p:cBhvr>
                                    </p:animMotion>
                                  </p:childTnLst>
                                </p:cTn>
                              </p:par>
                              <p:par>
                                <p:cTn id="127" presetID="0" presetClass="path" presetSubtype="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128" dur="2000" fill="hold"/>
                                        <p:tgtEl>
                                          <p:spTgt spid="123"/>
                                        </p:tgtEl>
                                        <p:attrNameLst>
                                          <p:attrName>ppt_x</p:attrName>
                                          <p:attrName>ppt_y</p:attrName>
                                        </p:attrNameLst>
                                      </p:cBhvr>
                                      <p:rCtr x="18750" y="58287"/>
                                    </p:animMotion>
                                  </p:childTnLst>
                                </p:cTn>
                              </p:par>
                              <p:par>
                                <p:cTn id="129"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30" dur="2000" fill="hold"/>
                                        <p:tgtEl>
                                          <p:spTgt spid="124"/>
                                        </p:tgtEl>
                                        <p:attrNameLst>
                                          <p:attrName>ppt_x</p:attrName>
                                          <p:attrName>ppt_y</p:attrName>
                                        </p:attrNameLst>
                                      </p:cBhvr>
                                    </p:animMotion>
                                  </p:childTnLst>
                                </p:cTn>
                              </p:par>
                              <p:par>
                                <p:cTn id="131"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32" dur="2000" fill="hold"/>
                                        <p:tgtEl>
                                          <p:spTgt spid="125"/>
                                        </p:tgtEl>
                                        <p:attrNameLst>
                                          <p:attrName>ppt_x</p:attrName>
                                          <p:attrName>ppt_y</p:attrName>
                                        </p:attrNameLst>
                                      </p:cBhvr>
                                    </p:animMotion>
                                  </p:childTnLst>
                                </p:cTn>
                              </p:par>
                              <p:par>
                                <p:cTn id="133"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34" dur="2000" fill="hold"/>
                                        <p:tgtEl>
                                          <p:spTgt spid="126"/>
                                        </p:tgtEl>
                                        <p:attrNameLst>
                                          <p:attrName>ppt_x</p:attrName>
                                          <p:attrName>ppt_y</p:attrName>
                                        </p:attrNameLst>
                                      </p:cBhvr>
                                    </p:animMotion>
                                  </p:childTnLst>
                                </p:cTn>
                              </p:par>
                              <p:par>
                                <p:cTn id="135"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36" dur="2000" fill="hold"/>
                                        <p:tgtEl>
                                          <p:spTgt spid="128"/>
                                        </p:tgtEl>
                                        <p:attrNameLst>
                                          <p:attrName>ppt_x</p:attrName>
                                          <p:attrName>ppt_y</p:attrName>
                                        </p:attrNameLst>
                                      </p:cBhvr>
                                    </p:animMotion>
                                  </p:childTnLst>
                                </p:cTn>
                              </p:par>
                              <p:par>
                                <p:cTn id="13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38" dur="2000" fill="hold"/>
                                        <p:tgtEl>
                                          <p:spTgt spid="127"/>
                                        </p:tgtEl>
                                        <p:attrNameLst>
                                          <p:attrName>ppt_x</p:attrName>
                                          <p:attrName>ppt_y</p:attrName>
                                        </p:attrNameLst>
                                      </p:cBhvr>
                                    </p:animMotion>
                                  </p:childTnLst>
                                </p:cTn>
                              </p:par>
                              <p:par>
                                <p:cTn id="139"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40" dur="2000" fill="hold"/>
                                        <p:tgtEl>
                                          <p:spTgt spid="129"/>
                                        </p:tgtEl>
                                        <p:attrNameLst>
                                          <p:attrName>ppt_x</p:attrName>
                                          <p:attrName>ppt_y</p:attrName>
                                        </p:attrNameLst>
                                      </p:cBhvr>
                                    </p:animMotion>
                                  </p:childTnLst>
                                </p:cTn>
                              </p:par>
                              <p:par>
                                <p:cTn id="141" presetID="0" presetClass="path" presetSubtype="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142" dur="2000" fill="hold"/>
                                        <p:tgtEl>
                                          <p:spTgt spid="130"/>
                                        </p:tgtEl>
                                        <p:attrNameLst>
                                          <p:attrName>ppt_x</p:attrName>
                                          <p:attrName>ppt_y</p:attrName>
                                        </p:attrNameLst>
                                      </p:cBhvr>
                                    </p:animMotion>
                                  </p:childTnLst>
                                </p:cTn>
                              </p:par>
                              <p:par>
                                <p:cTn id="143"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44" dur="2000" fill="hold"/>
                                        <p:tgtEl>
                                          <p:spTgt spid="131"/>
                                        </p:tgtEl>
                                        <p:attrNameLst>
                                          <p:attrName>ppt_x</p:attrName>
                                          <p:attrName>ppt_y</p:attrName>
                                        </p:attrNameLst>
                                      </p:cBhvr>
                                    </p:animMotion>
                                  </p:childTnLst>
                                </p:cTn>
                              </p:par>
                              <p:par>
                                <p:cTn id="14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46" dur="2000" fill="hold"/>
                                        <p:tgtEl>
                                          <p:spTgt spid="132"/>
                                        </p:tgtEl>
                                        <p:attrNameLst>
                                          <p:attrName>ppt_x</p:attrName>
                                          <p:attrName>ppt_y</p:attrName>
                                        </p:attrNameLst>
                                      </p:cBhvr>
                                    </p:animMotion>
                                  </p:childTnLst>
                                </p:cTn>
                              </p:par>
                              <p:par>
                                <p:cTn id="147" presetID="0" presetClass="path" presetSubtype="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148" dur="2000" fill="hold"/>
                                        <p:tgtEl>
                                          <p:spTgt spid="133"/>
                                        </p:tgtEl>
                                        <p:attrNameLst>
                                          <p:attrName>ppt_x</p:attrName>
                                          <p:attrName>ppt_y</p:attrName>
                                        </p:attrNameLst>
                                      </p:cBhvr>
                                    </p:animMotion>
                                  </p:childTnLst>
                                </p:cTn>
                              </p:par>
                              <p:par>
                                <p:cTn id="149" presetID="0" presetClass="path" presetSubtype="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150" dur="2000" fill="hold"/>
                                        <p:tgtEl>
                                          <p:spTgt spid="134"/>
                                        </p:tgtEl>
                                        <p:attrNameLst>
                                          <p:attrName>ppt_x</p:attrName>
                                          <p:attrName>ppt_y</p:attrName>
                                        </p:attrNameLst>
                                      </p:cBhvr>
                                    </p:animMotion>
                                  </p:childTnLst>
                                </p:cTn>
                              </p:par>
                              <p:par>
                                <p:cTn id="151" presetID="0" presetClass="path" presetSubtype="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152" dur="2000" fill="hold"/>
                                        <p:tgtEl>
                                          <p:spTgt spid="136"/>
                                        </p:tgtEl>
                                        <p:attrNameLst>
                                          <p:attrName>ppt_x</p:attrName>
                                          <p:attrName>ppt_y</p:attrName>
                                        </p:attrNameLst>
                                      </p:cBhvr>
                                    </p:animMotion>
                                  </p:childTnLst>
                                </p:cTn>
                              </p:par>
                              <p:par>
                                <p:cTn id="153"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54" dur="2000" fill="hold"/>
                                        <p:tgtEl>
                                          <p:spTgt spid="135"/>
                                        </p:tgtEl>
                                        <p:attrNameLst>
                                          <p:attrName>ppt_x</p:attrName>
                                          <p:attrName>ppt_y</p:attrName>
                                        </p:attrNameLst>
                                      </p:cBhvr>
                                    </p:animMotion>
                                  </p:childTnLst>
                                </p:cTn>
                              </p:par>
                              <p:par>
                                <p:cTn id="155"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56" dur="2000" fill="hold"/>
                                        <p:tgtEl>
                                          <p:spTgt spid="137"/>
                                        </p:tgtEl>
                                        <p:attrNameLst>
                                          <p:attrName>ppt_x</p:attrName>
                                          <p:attrName>ppt_y</p:attrName>
                                        </p:attrNameLst>
                                      </p:cBhvr>
                                    </p:animMotion>
                                  </p:childTnLst>
                                </p:cTn>
                              </p:par>
                              <p:par>
                                <p:cTn id="157" presetID="0" presetClass="path" presetSubtype="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58" dur="2000" fill="hold"/>
                                        <p:tgtEl>
                                          <p:spTgt spid="138"/>
                                        </p:tgtEl>
                                        <p:attrNameLst>
                                          <p:attrName>ppt_x</p:attrName>
                                          <p:attrName>ppt_y</p:attrName>
                                        </p:attrNameLst>
                                      </p:cBhvr>
                                    </p:animMotion>
                                  </p:childTnLst>
                                </p:cTn>
                              </p:par>
                            </p:childTnLst>
                          </p:cTn>
                        </p:par>
                      </p:childTnLst>
                    </p:cTn>
                  </p:par>
                </p:childTnLst>
              </p:cTn>
              <p:nextCondLst>
                <p:cond evt="onClick" delay="0">
                  <p:tgtEl>
                    <p:spTgt spid="108"/>
                  </p:tgtEl>
                </p:cond>
              </p:nextCondLst>
            </p:seq>
          </p:childTnLst>
        </p:cTn>
      </p:par>
    </p:tnLst>
    <p:bldLst>
      <p:bldP spid="50" grpId="0"/>
      <p:bldP spid="50" grpId="1"/>
      <p:bldP spid="51" grpId="0"/>
      <p:bldP spid="51" grpId="1"/>
      <p:bldP spid="97" grpId="0"/>
      <p:bldP spid="97" grpId="1"/>
      <p:bldP spid="101" grpId="0"/>
      <p:bldP spid="101" grpId="1"/>
      <p:bldP spid="105" grpId="0"/>
      <p:bldP spid="105" grpId="1"/>
      <p:bldP spid="102" grpId="0"/>
      <p:bldP spid="102" grpId="1"/>
      <p:bldP spid="103" grpId="0"/>
      <p:bldP spid="103" grpId="1"/>
      <p:bldP spid="107" grpId="0"/>
      <p:bldP spid="107" grpId="1"/>
      <p:bldP spid="109" grpId="0"/>
      <p:bldP spid="109" grpId="1"/>
    </p:bldLst>
  </p:timing>
</p:sld>
</file>

<file path=ppt/tags/tag1.xml><?xml version="1.0" encoding="utf-8"?>
<p:tagLst xmlns:a="http://schemas.openxmlformats.org/drawingml/2006/main" xmlns:r="http://schemas.openxmlformats.org/officeDocument/2006/relationships" xmlns:p="http://schemas.openxmlformats.org/presentationml/2006/main">
  <p:tag name="TAG" val="1"/>
</p:tagLst>
</file>

<file path=ppt/tags/tag10.xml><?xml version="1.0" encoding="utf-8"?>
<p:tagLst xmlns:a="http://schemas.openxmlformats.org/drawingml/2006/main" xmlns:r="http://schemas.openxmlformats.org/officeDocument/2006/relationships" xmlns:p="http://schemas.openxmlformats.org/presentationml/2006/main">
  <p:tag name="TAG" val="1"/>
</p:tagLst>
</file>

<file path=ppt/tags/tag11.xml><?xml version="1.0" encoding="utf-8"?>
<p:tagLst xmlns:a="http://schemas.openxmlformats.org/drawingml/2006/main" xmlns:r="http://schemas.openxmlformats.org/officeDocument/2006/relationships" xmlns:p="http://schemas.openxmlformats.org/presentationml/2006/main">
  <p:tag name="TAG" val="1"/>
</p:tagLst>
</file>

<file path=ppt/tags/tag12.xml><?xml version="1.0" encoding="utf-8"?>
<p:tagLst xmlns:a="http://schemas.openxmlformats.org/drawingml/2006/main" xmlns:r="http://schemas.openxmlformats.org/officeDocument/2006/relationships" xmlns:p="http://schemas.openxmlformats.org/presentationml/2006/main">
  <p:tag name="TAG" val="1"/>
</p:tagLst>
</file>

<file path=ppt/tags/tag13.xml><?xml version="1.0" encoding="utf-8"?>
<p:tagLst xmlns:a="http://schemas.openxmlformats.org/drawingml/2006/main" xmlns:r="http://schemas.openxmlformats.org/officeDocument/2006/relationships" xmlns:p="http://schemas.openxmlformats.org/presentationml/2006/main">
  <p:tag name="TAG" val="1"/>
</p:tagLst>
</file>

<file path=ppt/tags/tag14.xml><?xml version="1.0" encoding="utf-8"?>
<p:tagLst xmlns:a="http://schemas.openxmlformats.org/drawingml/2006/main" xmlns:r="http://schemas.openxmlformats.org/officeDocument/2006/relationships" xmlns:p="http://schemas.openxmlformats.org/presentationml/2006/main">
  <p:tag name="TAG" val="1"/>
</p:tagLst>
</file>

<file path=ppt/tags/tag15.xml><?xml version="1.0" encoding="utf-8"?>
<p:tagLst xmlns:a="http://schemas.openxmlformats.org/drawingml/2006/main" xmlns:r="http://schemas.openxmlformats.org/officeDocument/2006/relationships" xmlns:p="http://schemas.openxmlformats.org/presentationml/2006/main">
  <p:tag name="TAG" val="1"/>
</p:tagLst>
</file>

<file path=ppt/tags/tag16.xml><?xml version="1.0" encoding="utf-8"?>
<p:tagLst xmlns:a="http://schemas.openxmlformats.org/drawingml/2006/main" xmlns:r="http://schemas.openxmlformats.org/officeDocument/2006/relationships" xmlns:p="http://schemas.openxmlformats.org/presentationml/2006/main">
  <p:tag name="TAG" val="1"/>
</p:tagLst>
</file>

<file path=ppt/tags/tag17.xml><?xml version="1.0" encoding="utf-8"?>
<p:tagLst xmlns:a="http://schemas.openxmlformats.org/drawingml/2006/main" xmlns:r="http://schemas.openxmlformats.org/officeDocument/2006/relationships" xmlns:p="http://schemas.openxmlformats.org/presentationml/2006/main">
  <p:tag name="TAG" val="1"/>
</p:tagLst>
</file>

<file path=ppt/tags/tag18.xml><?xml version="1.0" encoding="utf-8"?>
<p:tagLst xmlns:a="http://schemas.openxmlformats.org/drawingml/2006/main" xmlns:r="http://schemas.openxmlformats.org/officeDocument/2006/relationships" xmlns:p="http://schemas.openxmlformats.org/presentationml/2006/main">
  <p:tag name="TAG" val="1"/>
</p:tagLst>
</file>

<file path=ppt/tags/tag19.xml><?xml version="1.0" encoding="utf-8"?>
<p:tagLst xmlns:a="http://schemas.openxmlformats.org/drawingml/2006/main" xmlns:r="http://schemas.openxmlformats.org/officeDocument/2006/relationships" xmlns:p="http://schemas.openxmlformats.org/presentationml/2006/main">
  <p:tag name="TAG" val="1"/>
</p:tagLst>
</file>

<file path=ppt/tags/tag2.xml><?xml version="1.0" encoding="utf-8"?>
<p:tagLst xmlns:a="http://schemas.openxmlformats.org/drawingml/2006/main" xmlns:r="http://schemas.openxmlformats.org/officeDocument/2006/relationships" xmlns:p="http://schemas.openxmlformats.org/presentationml/2006/main">
  <p:tag name="TAG" val="1"/>
</p:tagLst>
</file>

<file path=ppt/tags/tag20.xml><?xml version="1.0" encoding="utf-8"?>
<p:tagLst xmlns:a="http://schemas.openxmlformats.org/drawingml/2006/main" xmlns:r="http://schemas.openxmlformats.org/officeDocument/2006/relationships" xmlns:p="http://schemas.openxmlformats.org/presentationml/2006/main">
  <p:tag name="TAG" val="1"/>
</p:tagLst>
</file>

<file path=ppt/tags/tag21.xml><?xml version="1.0" encoding="utf-8"?>
<p:tagLst xmlns:a="http://schemas.openxmlformats.org/drawingml/2006/main" xmlns:r="http://schemas.openxmlformats.org/officeDocument/2006/relationships" xmlns:p="http://schemas.openxmlformats.org/presentationml/2006/main">
  <p:tag name="TAG" val="1"/>
</p:tagLst>
</file>

<file path=ppt/tags/tag22.xml><?xml version="1.0" encoding="utf-8"?>
<p:tagLst xmlns:a="http://schemas.openxmlformats.org/drawingml/2006/main" xmlns:r="http://schemas.openxmlformats.org/officeDocument/2006/relationships" xmlns:p="http://schemas.openxmlformats.org/presentationml/2006/main">
  <p:tag name="TAG" val="1"/>
</p:tagLst>
</file>

<file path=ppt/tags/tag23.xml><?xml version="1.0" encoding="utf-8"?>
<p:tagLst xmlns:a="http://schemas.openxmlformats.org/drawingml/2006/main" xmlns:r="http://schemas.openxmlformats.org/officeDocument/2006/relationships" xmlns:p="http://schemas.openxmlformats.org/presentationml/2006/main">
  <p:tag name="TAG" val="1"/>
</p:tagLst>
</file>

<file path=ppt/tags/tag24.xml><?xml version="1.0" encoding="utf-8"?>
<p:tagLst xmlns:a="http://schemas.openxmlformats.org/drawingml/2006/main" xmlns:r="http://schemas.openxmlformats.org/officeDocument/2006/relationships" xmlns:p="http://schemas.openxmlformats.org/presentationml/2006/main">
  <p:tag name="TAG" val="1"/>
</p:tagLst>
</file>

<file path=ppt/tags/tag25.xml><?xml version="1.0" encoding="utf-8"?>
<p:tagLst xmlns:a="http://schemas.openxmlformats.org/drawingml/2006/main" xmlns:r="http://schemas.openxmlformats.org/officeDocument/2006/relationships" xmlns:p="http://schemas.openxmlformats.org/presentationml/2006/main">
  <p:tag name="TAG" val="1"/>
</p:tagLst>
</file>

<file path=ppt/tags/tag26.xml><?xml version="1.0" encoding="utf-8"?>
<p:tagLst xmlns:a="http://schemas.openxmlformats.org/drawingml/2006/main" xmlns:r="http://schemas.openxmlformats.org/officeDocument/2006/relationships" xmlns:p="http://schemas.openxmlformats.org/presentationml/2006/main">
  <p:tag name="TAG" val="1"/>
</p:tagLst>
</file>

<file path=ppt/tags/tag27.xml><?xml version="1.0" encoding="utf-8"?>
<p:tagLst xmlns:a="http://schemas.openxmlformats.org/drawingml/2006/main" xmlns:r="http://schemas.openxmlformats.org/officeDocument/2006/relationships" xmlns:p="http://schemas.openxmlformats.org/presentationml/2006/main">
  <p:tag name="TAG" val="1"/>
</p:tagLst>
</file>

<file path=ppt/tags/tag28.xml><?xml version="1.0" encoding="utf-8"?>
<p:tagLst xmlns:a="http://schemas.openxmlformats.org/drawingml/2006/main" xmlns:r="http://schemas.openxmlformats.org/officeDocument/2006/relationships" xmlns:p="http://schemas.openxmlformats.org/presentationml/2006/main">
  <p:tag name="TAG" val="1"/>
</p:tagLst>
</file>

<file path=ppt/tags/tag29.xml><?xml version="1.0" encoding="utf-8"?>
<p:tagLst xmlns:a="http://schemas.openxmlformats.org/drawingml/2006/main" xmlns:r="http://schemas.openxmlformats.org/officeDocument/2006/relationships" xmlns:p="http://schemas.openxmlformats.org/presentationml/2006/main">
  <p:tag name="TAG" val="1"/>
</p:tagLst>
</file>

<file path=ppt/tags/tag3.xml><?xml version="1.0" encoding="utf-8"?>
<p:tagLst xmlns:a="http://schemas.openxmlformats.org/drawingml/2006/main" xmlns:r="http://schemas.openxmlformats.org/officeDocument/2006/relationships" xmlns:p="http://schemas.openxmlformats.org/presentationml/2006/main">
  <p:tag name="TAG" val="1"/>
</p:tagLst>
</file>

<file path=ppt/tags/tag30.xml><?xml version="1.0" encoding="utf-8"?>
<p:tagLst xmlns:a="http://schemas.openxmlformats.org/drawingml/2006/main" xmlns:r="http://schemas.openxmlformats.org/officeDocument/2006/relationships" xmlns:p="http://schemas.openxmlformats.org/presentationml/2006/main">
  <p:tag name="TAG" val="1"/>
</p:tagLst>
</file>

<file path=ppt/tags/tag31.xml><?xml version="1.0" encoding="utf-8"?>
<p:tagLst xmlns:a="http://schemas.openxmlformats.org/drawingml/2006/main" xmlns:r="http://schemas.openxmlformats.org/officeDocument/2006/relationships" xmlns:p="http://schemas.openxmlformats.org/presentationml/2006/main">
  <p:tag name="TAG" val="1"/>
</p:tagLst>
</file>

<file path=ppt/tags/tag32.xml><?xml version="1.0" encoding="utf-8"?>
<p:tagLst xmlns:a="http://schemas.openxmlformats.org/drawingml/2006/main" xmlns:r="http://schemas.openxmlformats.org/officeDocument/2006/relationships" xmlns:p="http://schemas.openxmlformats.org/presentationml/2006/main">
  <p:tag name="TAG" val="1"/>
</p:tagLst>
</file>

<file path=ppt/tags/tag33.xml><?xml version="1.0" encoding="utf-8"?>
<p:tagLst xmlns:a="http://schemas.openxmlformats.org/drawingml/2006/main" xmlns:r="http://schemas.openxmlformats.org/officeDocument/2006/relationships" xmlns:p="http://schemas.openxmlformats.org/presentationml/2006/main">
  <p:tag name="TAG" val="1"/>
</p:tagLst>
</file>

<file path=ppt/tags/tag34.xml><?xml version="1.0" encoding="utf-8"?>
<p:tagLst xmlns:a="http://schemas.openxmlformats.org/drawingml/2006/main" xmlns:r="http://schemas.openxmlformats.org/officeDocument/2006/relationships" xmlns:p="http://schemas.openxmlformats.org/presentationml/2006/main">
  <p:tag name="TAG" val="1"/>
</p:tagLst>
</file>

<file path=ppt/tags/tag35.xml><?xml version="1.0" encoding="utf-8"?>
<p:tagLst xmlns:a="http://schemas.openxmlformats.org/drawingml/2006/main" xmlns:r="http://schemas.openxmlformats.org/officeDocument/2006/relationships" xmlns:p="http://schemas.openxmlformats.org/presentationml/2006/main">
  <p:tag name="TAG" val="1"/>
</p:tagLst>
</file>

<file path=ppt/tags/tag36.xml><?xml version="1.0" encoding="utf-8"?>
<p:tagLst xmlns:a="http://schemas.openxmlformats.org/drawingml/2006/main" xmlns:r="http://schemas.openxmlformats.org/officeDocument/2006/relationships" xmlns:p="http://schemas.openxmlformats.org/presentationml/2006/main">
  <p:tag name="TAG" val="1"/>
</p:tagLst>
</file>

<file path=ppt/tags/tag37.xml><?xml version="1.0" encoding="utf-8"?>
<p:tagLst xmlns:a="http://schemas.openxmlformats.org/drawingml/2006/main" xmlns:r="http://schemas.openxmlformats.org/officeDocument/2006/relationships" xmlns:p="http://schemas.openxmlformats.org/presentationml/2006/main">
  <p:tag name="TAG" val="1"/>
</p:tagLst>
</file>

<file path=ppt/tags/tag4.xml><?xml version="1.0" encoding="utf-8"?>
<p:tagLst xmlns:a="http://schemas.openxmlformats.org/drawingml/2006/main" xmlns:r="http://schemas.openxmlformats.org/officeDocument/2006/relationships" xmlns:p="http://schemas.openxmlformats.org/presentationml/2006/main">
  <p:tag name="TAG" val="1"/>
</p:tagLst>
</file>

<file path=ppt/tags/tag5.xml><?xml version="1.0" encoding="utf-8"?>
<p:tagLst xmlns:a="http://schemas.openxmlformats.org/drawingml/2006/main" xmlns:r="http://schemas.openxmlformats.org/officeDocument/2006/relationships" xmlns:p="http://schemas.openxmlformats.org/presentationml/2006/main">
  <p:tag name="TAG" val="1"/>
</p:tagLst>
</file>

<file path=ppt/tags/tag6.xml><?xml version="1.0" encoding="utf-8"?>
<p:tagLst xmlns:a="http://schemas.openxmlformats.org/drawingml/2006/main" xmlns:r="http://schemas.openxmlformats.org/officeDocument/2006/relationships" xmlns:p="http://schemas.openxmlformats.org/presentationml/2006/main">
  <p:tag name="TAG" val="1"/>
</p:tagLst>
</file>

<file path=ppt/tags/tag7.xml><?xml version="1.0" encoding="utf-8"?>
<p:tagLst xmlns:a="http://schemas.openxmlformats.org/drawingml/2006/main" xmlns:r="http://schemas.openxmlformats.org/officeDocument/2006/relationships" xmlns:p="http://schemas.openxmlformats.org/presentationml/2006/main">
  <p:tag name="TAG" val="1"/>
</p:tagLst>
</file>

<file path=ppt/tags/tag8.xml><?xml version="1.0" encoding="utf-8"?>
<p:tagLst xmlns:a="http://schemas.openxmlformats.org/drawingml/2006/main" xmlns:r="http://schemas.openxmlformats.org/officeDocument/2006/relationships" xmlns:p="http://schemas.openxmlformats.org/presentationml/2006/main">
  <p:tag name="TAG" val="1"/>
</p:tagLst>
</file>

<file path=ppt/tags/tag9.xml><?xml version="1.0" encoding="utf-8"?>
<p:tagLst xmlns:a="http://schemas.openxmlformats.org/drawingml/2006/main" xmlns:r="http://schemas.openxmlformats.org/officeDocument/2006/relationships" xmlns:p="http://schemas.openxmlformats.org/presentationml/2006/main">
  <p:tag name="TAG"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202</TotalTime>
  <Words>4263</Words>
  <Application>Microsoft Office PowerPoint</Application>
  <PresentationFormat>Widescreen</PresentationFormat>
  <Paragraphs>499</Paragraphs>
  <Slides>68</Slides>
  <Notes>7</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68</vt:i4>
      </vt:variant>
    </vt:vector>
  </HeadingPairs>
  <TitlesOfParts>
    <vt:vector size="76" baseType="lpstr">
      <vt:lpstr>Abadi</vt:lpstr>
      <vt:lpstr>Arial</vt:lpstr>
      <vt:lpstr>Averta Std ExtraBold</vt:lpstr>
      <vt:lpstr>Calibri</vt:lpstr>
      <vt:lpstr>Calibri Light</vt:lpstr>
      <vt:lpstr>Times New Roman</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Minh Hà</dc:creator>
  <cp:lastModifiedBy>Minh Hà</cp:lastModifiedBy>
  <cp:revision>4</cp:revision>
  <dcterms:created xsi:type="dcterms:W3CDTF">2023-06-23T13:01:30Z</dcterms:created>
  <dcterms:modified xsi:type="dcterms:W3CDTF">2023-09-08T14:38:58Z</dcterms:modified>
</cp:coreProperties>
</file>